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Override PartName="/ppt/charts/colors5.xml" ContentType="application/vnd.ms-office.chartcolorstyle+xml"/>
  <Override PartName="/ppt/charts/style5.xml" ContentType="application/vnd.ms-office.chartstyle+xml"/>
  <Override PartName="/ppt/charts/colors6.xml" ContentType="application/vnd.ms-office.chartcolorstyle+xml"/>
  <Override PartName="/ppt/charts/style6.xml" ContentType="application/vnd.ms-office.chartstyle+xml"/>
  <Override PartName="/ppt/charts/colors7.xml" ContentType="application/vnd.ms-office.chartcolorstyle+xml"/>
  <Override PartName="/ppt/charts/style7.xml" ContentType="application/vnd.ms-office.chartstyle+xml"/>
  <Override PartName="/ppt/charts/colors8.xml" ContentType="application/vnd.ms-office.chartcolorstyle+xml"/>
  <Override PartName="/ppt/charts/style8.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sldIdLst>
    <p:sldId id="359" r:id="rId2"/>
    <p:sldId id="361" r:id="rId3"/>
    <p:sldId id="408" r:id="rId4"/>
    <p:sldId id="409" r:id="rId5"/>
    <p:sldId id="362" r:id="rId6"/>
    <p:sldId id="364" r:id="rId7"/>
    <p:sldId id="365" r:id="rId8"/>
    <p:sldId id="379" r:id="rId9"/>
    <p:sldId id="366" r:id="rId10"/>
    <p:sldId id="367" r:id="rId11"/>
    <p:sldId id="368" r:id="rId12"/>
    <p:sldId id="369" r:id="rId13"/>
    <p:sldId id="373" r:id="rId14"/>
    <p:sldId id="378" r:id="rId15"/>
    <p:sldId id="397" r:id="rId16"/>
    <p:sldId id="398" r:id="rId17"/>
    <p:sldId id="399" r:id="rId18"/>
    <p:sldId id="370" r:id="rId19"/>
    <p:sldId id="394" r:id="rId20"/>
    <p:sldId id="377" r:id="rId21"/>
    <p:sldId id="383" r:id="rId22"/>
    <p:sldId id="376" r:id="rId23"/>
    <p:sldId id="390" r:id="rId24"/>
    <p:sldId id="391" r:id="rId25"/>
    <p:sldId id="395" r:id="rId26"/>
    <p:sldId id="396" r:id="rId27"/>
    <p:sldId id="387" r:id="rId28"/>
    <p:sldId id="382" r:id="rId29"/>
    <p:sldId id="388" r:id="rId30"/>
    <p:sldId id="389" r:id="rId31"/>
    <p:sldId id="393" r:id="rId32"/>
    <p:sldId id="386" r:id="rId33"/>
    <p:sldId id="401" r:id="rId34"/>
    <p:sldId id="402" r:id="rId35"/>
    <p:sldId id="404" r:id="rId36"/>
    <p:sldId id="405" r:id="rId37"/>
    <p:sldId id="406" r:id="rId38"/>
    <p:sldId id="403" r:id="rId39"/>
    <p:sldId id="400" r:id="rId40"/>
    <p:sldId id="410" r:id="rId41"/>
  </p:sldIdLst>
  <p:sldSz cx="24384000" cy="13716000"/>
  <p:notesSz cx="6858000" cy="9144000"/>
  <p:defaultTex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C4B2"/>
    <a:srgbClr val="222222"/>
    <a:srgbClr val="EDE3DB"/>
    <a:srgbClr val="C0384F"/>
    <a:srgbClr val="F0CCD2"/>
    <a:srgbClr val="D7AF36"/>
    <a:srgbClr val="C1D0D0"/>
    <a:srgbClr val="D96459"/>
    <a:srgbClr val="FF765E"/>
    <a:srgbClr val="8C46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69" autoAdjust="0"/>
    <p:restoredTop sz="96370" autoAdjust="0"/>
  </p:normalViewPr>
  <p:slideViewPr>
    <p:cSldViewPr snapToGrid="0">
      <p:cViewPr varScale="1">
        <p:scale>
          <a:sx n="53" d="100"/>
          <a:sy n="53" d="100"/>
        </p:scale>
        <p:origin x="-798" y="-96"/>
      </p:cViewPr>
      <p:guideLst>
        <p:guide orient="horz" pos="4320"/>
        <p:guide pos="7680"/>
      </p:guideLst>
    </p:cSldViewPr>
  </p:slideViewPr>
  <p:outlineViewPr>
    <p:cViewPr>
      <p:scale>
        <a:sx n="33" d="100"/>
        <a:sy n="33" d="100"/>
      </p:scale>
      <p:origin x="0" y="0"/>
    </p:cViewPr>
  </p:outlineViewPr>
  <p:notesTextViewPr>
    <p:cViewPr>
      <p:scale>
        <a:sx n="1" d="1"/>
        <a:sy n="1" d="1"/>
      </p:scale>
      <p:origin x="0" y="0"/>
    </p:cViewPr>
  </p:notesTextViewPr>
  <p:sorterViewPr>
    <p:cViewPr>
      <p:scale>
        <a:sx n="40" d="100"/>
        <a:sy n="40" d="100"/>
      </p:scale>
      <p:origin x="0" y="-442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3" Type="http://schemas.microsoft.com/office/2011/relationships/chartStyle" Target="style6.xml"/><Relationship Id="rId2" Type="http://schemas.microsoft.com/office/2011/relationships/chartColorStyle" Target="colors6.xml"/><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3" Type="http://schemas.microsoft.com/office/2011/relationships/chartStyle" Target="style7.xml"/><Relationship Id="rId2" Type="http://schemas.microsoft.com/office/2011/relationships/chartColorStyle" Target="colors7.xml"/><Relationship Id="rId1" Type="http://schemas.openxmlformats.org/officeDocument/2006/relationships/package" Target="../embeddings/Microsoft_Excel____7.xlsx"/></Relationships>
</file>

<file path=ppt/charts/_rels/chart8.xml.rels><?xml version="1.0" encoding="UTF-8" standalone="yes"?>
<Relationships xmlns="http://schemas.openxmlformats.org/package/2006/relationships"><Relationship Id="rId3" Type="http://schemas.microsoft.com/office/2011/relationships/chartStyle" Target="style8.xml"/><Relationship Id="rId2" Type="http://schemas.microsoft.com/office/2011/relationships/chartColorStyle" Target="colors8.xml"/><Relationship Id="rId1" Type="http://schemas.openxmlformats.org/officeDocument/2006/relationships/package" Target="../embeddings/Microsoft_Excel____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Playfair Display SC" panose="00000500000000000000" pitchFamily="2" charset="-94"/>
              <a:ea typeface="+mn-ea"/>
              <a:cs typeface="+mn-cs"/>
            </a:defRPr>
          </a:pPr>
          <a:endParaRPr lang="zh-CN"/>
        </a:p>
      </c:txPr>
    </c:title>
    <c:autoTitleDeleted val="0"/>
    <c:plotArea>
      <c:layout/>
      <c:barChart>
        <c:barDir val="col"/>
        <c:grouping val="clustered"/>
        <c:varyColors val="0"/>
        <c:ser>
          <c:idx val="0"/>
          <c:order val="0"/>
          <c:tx>
            <c:strRef>
              <c:f>Sheet1!$B$1</c:f>
              <c:strCache>
                <c:ptCount val="1"/>
                <c:pt idx="0">
                  <c:v>Series 1</c:v>
                </c:pt>
              </c:strCache>
            </c:strRef>
          </c:tx>
          <c:spPr>
            <a:solidFill>
              <a:srgbClr val="222222"/>
            </a:solidFill>
            <a:ln>
              <a:noFill/>
            </a:ln>
            <a:effectLst/>
          </c:spPr>
          <c:invertIfNegative val="0"/>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6B75-485A-9E2A-DB083CABFEBF}"/>
            </c:ext>
          </c:extLst>
        </c:ser>
        <c:ser>
          <c:idx val="1"/>
          <c:order val="1"/>
          <c:tx>
            <c:strRef>
              <c:f>Sheet1!$C$1</c:f>
              <c:strCache>
                <c:ptCount val="1"/>
                <c:pt idx="0">
                  <c:v>Series 2</c:v>
                </c:pt>
              </c:strCache>
            </c:strRef>
          </c:tx>
          <c:spPr>
            <a:solidFill>
              <a:srgbClr val="2E3A42"/>
            </a:solidFill>
            <a:ln>
              <a:noFill/>
            </a:ln>
            <a:effectLst/>
          </c:spPr>
          <c:invertIfNegative val="0"/>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6B75-485A-9E2A-DB083CABFEBF}"/>
            </c:ext>
          </c:extLst>
        </c:ser>
        <c:ser>
          <c:idx val="2"/>
          <c:order val="2"/>
          <c:tx>
            <c:strRef>
              <c:f>Sheet1!$D$1</c:f>
              <c:strCache>
                <c:ptCount val="1"/>
                <c:pt idx="0">
                  <c:v>Series 3</c:v>
                </c:pt>
              </c:strCache>
            </c:strRef>
          </c:tx>
          <c:spPr>
            <a:solidFill>
              <a:srgbClr val="D9C4B2"/>
            </a:solidFill>
            <a:ln>
              <a:noFill/>
            </a:ln>
            <a:effectLst/>
          </c:spPr>
          <c:invertIfNegative val="0"/>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xmlns:c16r2="http://schemas.microsoft.com/office/drawing/2015/06/chart">
            <c:ext xmlns:c16="http://schemas.microsoft.com/office/drawing/2014/chart" uri="{C3380CC4-5D6E-409C-BE32-E72D297353CC}">
              <c16:uniqueId val="{00000002-6B75-485A-9E2A-DB083CABFEBF}"/>
            </c:ext>
          </c:extLst>
        </c:ser>
        <c:dLbls>
          <c:showLegendKey val="0"/>
          <c:showVal val="0"/>
          <c:showCatName val="0"/>
          <c:showSerName val="0"/>
          <c:showPercent val="0"/>
          <c:showBubbleSize val="0"/>
        </c:dLbls>
        <c:gapWidth val="56"/>
        <c:axId val="42052608"/>
        <c:axId val="42611456"/>
      </c:barChart>
      <c:catAx>
        <c:axId val="4205260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Playfair Display SC" panose="00000500000000000000" pitchFamily="2" charset="-94"/>
                <a:ea typeface="+mn-ea"/>
                <a:cs typeface="+mn-cs"/>
              </a:defRPr>
            </a:pPr>
            <a:endParaRPr lang="zh-CN"/>
          </a:p>
        </c:txPr>
        <c:crossAx val="42611456"/>
        <c:crosses val="autoZero"/>
        <c:auto val="1"/>
        <c:lblAlgn val="ctr"/>
        <c:lblOffset val="100"/>
        <c:noMultiLvlLbl val="0"/>
      </c:catAx>
      <c:valAx>
        <c:axId val="42611456"/>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205260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Playfair Display SC" panose="00000500000000000000" pitchFamily="2" charset="-94"/>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Playfair Display SC" panose="00000500000000000000" pitchFamily="2" charset="-94"/>
              <a:ea typeface="+mn-ea"/>
              <a:cs typeface="+mn-cs"/>
            </a:defRPr>
          </a:pPr>
          <a:endParaRPr lang="zh-CN"/>
        </a:p>
      </c:txPr>
    </c:title>
    <c:autoTitleDeleted val="0"/>
    <c:plotArea>
      <c:layout/>
      <c:barChart>
        <c:barDir val="bar"/>
        <c:grouping val="clustered"/>
        <c:varyColors val="0"/>
        <c:ser>
          <c:idx val="0"/>
          <c:order val="0"/>
          <c:tx>
            <c:strRef>
              <c:f>Sheet1!$B$1</c:f>
              <c:strCache>
                <c:ptCount val="1"/>
                <c:pt idx="0">
                  <c:v>Series 1</c:v>
                </c:pt>
              </c:strCache>
            </c:strRef>
          </c:tx>
          <c:spPr>
            <a:solidFill>
              <a:srgbClr val="222222"/>
            </a:solidFill>
            <a:ln>
              <a:noFill/>
            </a:ln>
            <a:effectLst/>
          </c:spPr>
          <c:invertIfNegative val="0"/>
          <c:cat>
            <c:strRef>
              <c:f>Sheet1!$A$2:$A$3</c:f>
              <c:strCache>
                <c:ptCount val="2"/>
                <c:pt idx="0">
                  <c:v>Category 1</c:v>
                </c:pt>
                <c:pt idx="1">
                  <c:v>Category 2</c:v>
                </c:pt>
              </c:strCache>
            </c:strRef>
          </c:cat>
          <c:val>
            <c:numRef>
              <c:f>Sheet1!$B$2:$B$3</c:f>
              <c:numCache>
                <c:formatCode>General</c:formatCode>
                <c:ptCount val="2"/>
                <c:pt idx="0">
                  <c:v>4.3</c:v>
                </c:pt>
                <c:pt idx="1">
                  <c:v>2.5</c:v>
                </c:pt>
              </c:numCache>
            </c:numRef>
          </c:val>
          <c:extLst xmlns:c16r2="http://schemas.microsoft.com/office/drawing/2015/06/chart">
            <c:ext xmlns:c16="http://schemas.microsoft.com/office/drawing/2014/chart" uri="{C3380CC4-5D6E-409C-BE32-E72D297353CC}">
              <c16:uniqueId val="{00000000-6B75-485A-9E2A-DB083CABFEBF}"/>
            </c:ext>
          </c:extLst>
        </c:ser>
        <c:ser>
          <c:idx val="1"/>
          <c:order val="1"/>
          <c:tx>
            <c:strRef>
              <c:f>Sheet1!$C$1</c:f>
              <c:strCache>
                <c:ptCount val="1"/>
                <c:pt idx="0">
                  <c:v>Series 2</c:v>
                </c:pt>
              </c:strCache>
            </c:strRef>
          </c:tx>
          <c:spPr>
            <a:solidFill>
              <a:srgbClr val="2E3A42"/>
            </a:solidFill>
            <a:ln>
              <a:noFill/>
            </a:ln>
            <a:effectLst/>
          </c:spPr>
          <c:invertIfNegative val="0"/>
          <c:cat>
            <c:strRef>
              <c:f>Sheet1!$A$2:$A$3</c:f>
              <c:strCache>
                <c:ptCount val="2"/>
                <c:pt idx="0">
                  <c:v>Category 1</c:v>
                </c:pt>
                <c:pt idx="1">
                  <c:v>Category 2</c:v>
                </c:pt>
              </c:strCache>
            </c:strRef>
          </c:cat>
          <c:val>
            <c:numRef>
              <c:f>Sheet1!$C$2:$C$3</c:f>
              <c:numCache>
                <c:formatCode>General</c:formatCode>
                <c:ptCount val="2"/>
                <c:pt idx="0">
                  <c:v>2.4</c:v>
                </c:pt>
                <c:pt idx="1">
                  <c:v>4.4000000000000004</c:v>
                </c:pt>
              </c:numCache>
            </c:numRef>
          </c:val>
          <c:extLst xmlns:c16r2="http://schemas.microsoft.com/office/drawing/2015/06/chart">
            <c:ext xmlns:c16="http://schemas.microsoft.com/office/drawing/2014/chart" uri="{C3380CC4-5D6E-409C-BE32-E72D297353CC}">
              <c16:uniqueId val="{00000001-6B75-485A-9E2A-DB083CABFEBF}"/>
            </c:ext>
          </c:extLst>
        </c:ser>
        <c:ser>
          <c:idx val="2"/>
          <c:order val="2"/>
          <c:tx>
            <c:strRef>
              <c:f>Sheet1!$D$1</c:f>
              <c:strCache>
                <c:ptCount val="1"/>
                <c:pt idx="0">
                  <c:v>Series 3</c:v>
                </c:pt>
              </c:strCache>
            </c:strRef>
          </c:tx>
          <c:spPr>
            <a:solidFill>
              <a:srgbClr val="D9C4B2"/>
            </a:solidFill>
            <a:ln>
              <a:noFill/>
            </a:ln>
            <a:effectLst/>
          </c:spPr>
          <c:invertIfNegative val="0"/>
          <c:cat>
            <c:strRef>
              <c:f>Sheet1!$A$2:$A$3</c:f>
              <c:strCache>
                <c:ptCount val="2"/>
                <c:pt idx="0">
                  <c:v>Category 1</c:v>
                </c:pt>
                <c:pt idx="1">
                  <c:v>Category 2</c:v>
                </c:pt>
              </c:strCache>
            </c:strRef>
          </c:cat>
          <c:val>
            <c:numRef>
              <c:f>Sheet1!$D$2:$D$3</c:f>
              <c:numCache>
                <c:formatCode>General</c:formatCode>
                <c:ptCount val="2"/>
                <c:pt idx="0">
                  <c:v>2</c:v>
                </c:pt>
                <c:pt idx="1">
                  <c:v>2</c:v>
                </c:pt>
              </c:numCache>
            </c:numRef>
          </c:val>
          <c:extLst xmlns:c16r2="http://schemas.microsoft.com/office/drawing/2015/06/chart">
            <c:ext xmlns:c16="http://schemas.microsoft.com/office/drawing/2014/chart" uri="{C3380CC4-5D6E-409C-BE32-E72D297353CC}">
              <c16:uniqueId val="{00000002-6B75-485A-9E2A-DB083CABFEBF}"/>
            </c:ext>
          </c:extLst>
        </c:ser>
        <c:dLbls>
          <c:showLegendKey val="0"/>
          <c:showVal val="0"/>
          <c:showCatName val="0"/>
          <c:showSerName val="0"/>
          <c:showPercent val="0"/>
          <c:showBubbleSize val="0"/>
        </c:dLbls>
        <c:gapWidth val="186"/>
        <c:overlap val="-36"/>
        <c:axId val="43043072"/>
        <c:axId val="43048960"/>
      </c:barChart>
      <c:catAx>
        <c:axId val="43043072"/>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Playfair Display SC" panose="00000500000000000000" pitchFamily="2" charset="-94"/>
                <a:ea typeface="+mn-ea"/>
                <a:cs typeface="+mn-cs"/>
              </a:defRPr>
            </a:pPr>
            <a:endParaRPr lang="zh-CN"/>
          </a:p>
        </c:txPr>
        <c:crossAx val="43048960"/>
        <c:crosses val="autoZero"/>
        <c:auto val="1"/>
        <c:lblAlgn val="ctr"/>
        <c:lblOffset val="100"/>
        <c:noMultiLvlLbl val="0"/>
      </c:catAx>
      <c:valAx>
        <c:axId val="43048960"/>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304307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Playfair Display SC" panose="00000500000000000000" pitchFamily="2" charset="-94"/>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Playfair Display SC" panose="00000500000000000000" pitchFamily="2" charset="-94"/>
              <a:ea typeface="+mn-ea"/>
              <a:cs typeface="+mn-cs"/>
            </a:defRPr>
          </a:pPr>
          <a:endParaRPr lang="zh-CN"/>
        </a:p>
      </c:txPr>
    </c:title>
    <c:autoTitleDeleted val="0"/>
    <c:plotArea>
      <c:layout/>
      <c:areaChart>
        <c:grouping val="standard"/>
        <c:varyColors val="0"/>
        <c:ser>
          <c:idx val="0"/>
          <c:order val="0"/>
          <c:tx>
            <c:strRef>
              <c:f>Sheet1!$B$1</c:f>
              <c:strCache>
                <c:ptCount val="1"/>
                <c:pt idx="0">
                  <c:v>Series 1</c:v>
                </c:pt>
              </c:strCache>
            </c:strRef>
          </c:tx>
          <c:spPr>
            <a:solidFill>
              <a:srgbClr val="222222"/>
            </a:solidFill>
            <a:ln>
              <a:noFill/>
            </a:ln>
            <a:effectLst/>
          </c:spPr>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6B75-485A-9E2A-DB083CABFEBF}"/>
            </c:ext>
          </c:extLst>
        </c:ser>
        <c:ser>
          <c:idx val="1"/>
          <c:order val="1"/>
          <c:tx>
            <c:strRef>
              <c:f>Sheet1!$C$1</c:f>
              <c:strCache>
                <c:ptCount val="1"/>
                <c:pt idx="0">
                  <c:v>Series 2</c:v>
                </c:pt>
              </c:strCache>
            </c:strRef>
          </c:tx>
          <c:spPr>
            <a:solidFill>
              <a:srgbClr val="D9C4B2"/>
            </a:solidFill>
            <a:ln>
              <a:noFill/>
            </a:ln>
            <a:effectLst/>
          </c:spPr>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6B75-485A-9E2A-DB083CABFEBF}"/>
            </c:ext>
          </c:extLst>
        </c:ser>
        <c:ser>
          <c:idx val="2"/>
          <c:order val="2"/>
          <c:tx>
            <c:strRef>
              <c:f>Sheet1!$D$1</c:f>
              <c:strCache>
                <c:ptCount val="1"/>
                <c:pt idx="0">
                  <c:v>Series 3</c:v>
                </c:pt>
              </c:strCache>
            </c:strRef>
          </c:tx>
          <c:spPr>
            <a:solidFill>
              <a:srgbClr val="2E3A42"/>
            </a:solidFill>
            <a:ln>
              <a:noFill/>
            </a:ln>
            <a:effectLst/>
          </c:spPr>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xmlns:c16r2="http://schemas.microsoft.com/office/drawing/2015/06/chart">
            <c:ext xmlns:c16="http://schemas.microsoft.com/office/drawing/2014/chart" uri="{C3380CC4-5D6E-409C-BE32-E72D297353CC}">
              <c16:uniqueId val="{00000002-6B75-485A-9E2A-DB083CABFEBF}"/>
            </c:ext>
          </c:extLst>
        </c:ser>
        <c:dLbls>
          <c:showLegendKey val="0"/>
          <c:showVal val="0"/>
          <c:showCatName val="0"/>
          <c:showSerName val="0"/>
          <c:showPercent val="0"/>
          <c:showBubbleSize val="0"/>
        </c:dLbls>
        <c:axId val="42706432"/>
        <c:axId val="42707968"/>
      </c:areaChart>
      <c:catAx>
        <c:axId val="427064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Playfair Display SC" panose="00000500000000000000" pitchFamily="2" charset="-94"/>
                <a:ea typeface="+mn-ea"/>
                <a:cs typeface="+mn-cs"/>
              </a:defRPr>
            </a:pPr>
            <a:endParaRPr lang="zh-CN"/>
          </a:p>
        </c:txPr>
        <c:crossAx val="42707968"/>
        <c:crosses val="autoZero"/>
        <c:auto val="1"/>
        <c:lblAlgn val="ctr"/>
        <c:lblOffset val="100"/>
        <c:noMultiLvlLbl val="0"/>
      </c:catAx>
      <c:valAx>
        <c:axId val="42707968"/>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2706432"/>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Playfair Display SC" panose="00000500000000000000" pitchFamily="2" charset="-94"/>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Playfair Display SC" panose="00000500000000000000" pitchFamily="2" charset="-94"/>
              <a:ea typeface="+mn-ea"/>
              <a:cs typeface="+mn-cs"/>
            </a:defRPr>
          </a:pPr>
          <a:endParaRPr lang="zh-CN"/>
        </a:p>
      </c:txPr>
    </c:title>
    <c:autoTitleDeleted val="0"/>
    <c:plotArea>
      <c:layout/>
      <c:doughnutChart>
        <c:varyColors val="1"/>
        <c:ser>
          <c:idx val="0"/>
          <c:order val="0"/>
          <c:tx>
            <c:strRef>
              <c:f>Sheet1!$B$1</c:f>
              <c:strCache>
                <c:ptCount val="1"/>
                <c:pt idx="0">
                  <c:v>Series 1</c:v>
                </c:pt>
              </c:strCache>
            </c:strRef>
          </c:tx>
          <c:spPr>
            <a:solidFill>
              <a:srgbClr val="222222"/>
            </a:solidFill>
          </c:spPr>
          <c:dPt>
            <c:idx val="0"/>
            <c:bubble3D val="0"/>
            <c:spPr>
              <a:solidFill>
                <a:srgbClr val="D9C4B2"/>
              </a:solidFill>
              <a:ln>
                <a:noFill/>
              </a:ln>
              <a:effectLst/>
            </c:spPr>
            <c:extLst xmlns:c16r2="http://schemas.microsoft.com/office/drawing/2015/06/chart">
              <c:ext xmlns:c16="http://schemas.microsoft.com/office/drawing/2014/chart" uri="{C3380CC4-5D6E-409C-BE32-E72D297353CC}">
                <c16:uniqueId val="{00000000-1D2F-4FCC-BA88-E59185C00718}"/>
              </c:ext>
            </c:extLst>
          </c:dPt>
          <c:dPt>
            <c:idx val="1"/>
            <c:bubble3D val="0"/>
            <c:spPr>
              <a:solidFill>
                <a:srgbClr val="C1D0D0"/>
              </a:solidFill>
              <a:ln>
                <a:noFill/>
              </a:ln>
              <a:effectLst/>
            </c:spPr>
            <c:extLst xmlns:c16r2="http://schemas.microsoft.com/office/drawing/2015/06/chart">
              <c:ext xmlns:c16="http://schemas.microsoft.com/office/drawing/2014/chart" uri="{C3380CC4-5D6E-409C-BE32-E72D297353CC}">
                <c16:uniqueId val="{00000001-1D2F-4FCC-BA88-E59185C00718}"/>
              </c:ext>
            </c:extLst>
          </c:dPt>
          <c:dPt>
            <c:idx val="2"/>
            <c:bubble3D val="0"/>
            <c:spPr>
              <a:solidFill>
                <a:schemeClr val="tx1">
                  <a:lumMod val="75000"/>
                  <a:lumOff val="25000"/>
                </a:schemeClr>
              </a:solidFill>
              <a:ln>
                <a:noFill/>
              </a:ln>
              <a:effectLst/>
            </c:spPr>
            <c:extLst xmlns:c16r2="http://schemas.microsoft.com/office/drawing/2015/06/chart">
              <c:ext xmlns:c16="http://schemas.microsoft.com/office/drawing/2014/chart" uri="{C3380CC4-5D6E-409C-BE32-E72D297353CC}">
                <c16:uniqueId val="{00000002-1D2F-4FCC-BA88-E59185C00718}"/>
              </c:ext>
            </c:extLst>
          </c:dPt>
          <c:cat>
            <c:strRef>
              <c:f>Sheet1!$A$2:$A$4</c:f>
              <c:strCache>
                <c:ptCount val="3"/>
                <c:pt idx="0">
                  <c:v>Category 1</c:v>
                </c:pt>
                <c:pt idx="1">
                  <c:v>Category 2</c:v>
                </c:pt>
                <c:pt idx="2">
                  <c:v>Category 3</c:v>
                </c:pt>
              </c:strCache>
            </c:strRef>
          </c:cat>
          <c:val>
            <c:numRef>
              <c:f>Sheet1!$B$2:$B$4</c:f>
              <c:numCache>
                <c:formatCode>General</c:formatCode>
                <c:ptCount val="3"/>
                <c:pt idx="0">
                  <c:v>60</c:v>
                </c:pt>
                <c:pt idx="1">
                  <c:v>15</c:v>
                </c:pt>
                <c:pt idx="2">
                  <c:v>25</c:v>
                </c:pt>
              </c:numCache>
            </c:numRef>
          </c:val>
          <c:extLst xmlns:c16r2="http://schemas.microsoft.com/office/drawing/2015/06/chart">
            <c:ext xmlns:c16="http://schemas.microsoft.com/office/drawing/2014/chart" uri="{C3380CC4-5D6E-409C-BE32-E72D297353CC}">
              <c16:uniqueId val="{00000000-6B75-485A-9E2A-DB083CABFEBF}"/>
            </c:ext>
          </c:extLst>
        </c:ser>
        <c:dLbls>
          <c:showLegendKey val="0"/>
          <c:showVal val="0"/>
          <c:showCatName val="0"/>
          <c:showSerName val="0"/>
          <c:showPercent val="0"/>
          <c:showBubbleSize val="0"/>
          <c:showLeaderLines val="1"/>
        </c:dLbls>
        <c:firstSliceAng val="144"/>
        <c:holeSize val="71"/>
      </c:doughnut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Playfair Display SC" panose="00000500000000000000" pitchFamily="2" charset="-94"/>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Playfair Display SC" panose="00000500000000000000" pitchFamily="2" charset="-94"/>
              <a:ea typeface="+mn-ea"/>
              <a:cs typeface="+mn-cs"/>
            </a:defRPr>
          </a:pPr>
          <a:endParaRPr lang="zh-CN"/>
        </a:p>
      </c:txPr>
    </c:title>
    <c:autoTitleDeleted val="0"/>
    <c:plotArea>
      <c:layout/>
      <c:doughnutChart>
        <c:varyColors val="1"/>
        <c:ser>
          <c:idx val="0"/>
          <c:order val="0"/>
          <c:tx>
            <c:strRef>
              <c:f>Sheet1!$B$1</c:f>
              <c:strCache>
                <c:ptCount val="1"/>
                <c:pt idx="0">
                  <c:v>Series 1</c:v>
                </c:pt>
              </c:strCache>
            </c:strRef>
          </c:tx>
          <c:spPr>
            <a:solidFill>
              <a:srgbClr val="222222"/>
            </a:solidFill>
          </c:spPr>
          <c:dPt>
            <c:idx val="0"/>
            <c:bubble3D val="0"/>
            <c:spPr>
              <a:solidFill>
                <a:srgbClr val="D9C4B2"/>
              </a:solidFill>
              <a:ln>
                <a:noFill/>
              </a:ln>
              <a:effectLst/>
            </c:spPr>
            <c:extLst xmlns:c16r2="http://schemas.microsoft.com/office/drawing/2015/06/chart">
              <c:ext xmlns:c16="http://schemas.microsoft.com/office/drawing/2014/chart" uri="{C3380CC4-5D6E-409C-BE32-E72D297353CC}">
                <c16:uniqueId val="{00000000-1D2F-4FCC-BA88-E59185C00718}"/>
              </c:ext>
            </c:extLst>
          </c:dPt>
          <c:dPt>
            <c:idx val="1"/>
            <c:bubble3D val="0"/>
            <c:spPr>
              <a:solidFill>
                <a:srgbClr val="C1D0D0"/>
              </a:solidFill>
              <a:ln>
                <a:noFill/>
              </a:ln>
              <a:effectLst/>
            </c:spPr>
            <c:extLst xmlns:c16r2="http://schemas.microsoft.com/office/drawing/2015/06/chart">
              <c:ext xmlns:c16="http://schemas.microsoft.com/office/drawing/2014/chart" uri="{C3380CC4-5D6E-409C-BE32-E72D297353CC}">
                <c16:uniqueId val="{00000001-1D2F-4FCC-BA88-E59185C00718}"/>
              </c:ext>
            </c:extLst>
          </c:dPt>
          <c:dPt>
            <c:idx val="2"/>
            <c:bubble3D val="0"/>
            <c:spPr>
              <a:solidFill>
                <a:schemeClr val="tx1">
                  <a:lumMod val="75000"/>
                  <a:lumOff val="25000"/>
                </a:schemeClr>
              </a:solidFill>
              <a:ln>
                <a:noFill/>
              </a:ln>
              <a:effectLst/>
            </c:spPr>
            <c:extLst xmlns:c16r2="http://schemas.microsoft.com/office/drawing/2015/06/chart">
              <c:ext xmlns:c16="http://schemas.microsoft.com/office/drawing/2014/chart" uri="{C3380CC4-5D6E-409C-BE32-E72D297353CC}">
                <c16:uniqueId val="{00000002-1D2F-4FCC-BA88-E59185C00718}"/>
              </c:ext>
            </c:extLst>
          </c:dPt>
          <c:cat>
            <c:strRef>
              <c:f>Sheet1!$A$2:$A$4</c:f>
              <c:strCache>
                <c:ptCount val="3"/>
                <c:pt idx="0">
                  <c:v>Category 1</c:v>
                </c:pt>
                <c:pt idx="1">
                  <c:v>Category 2</c:v>
                </c:pt>
                <c:pt idx="2">
                  <c:v>Category 3</c:v>
                </c:pt>
              </c:strCache>
            </c:strRef>
          </c:cat>
          <c:val>
            <c:numRef>
              <c:f>Sheet1!$B$2:$B$4</c:f>
              <c:numCache>
                <c:formatCode>General</c:formatCode>
                <c:ptCount val="3"/>
                <c:pt idx="0">
                  <c:v>60</c:v>
                </c:pt>
                <c:pt idx="1">
                  <c:v>15</c:v>
                </c:pt>
                <c:pt idx="2">
                  <c:v>25</c:v>
                </c:pt>
              </c:numCache>
            </c:numRef>
          </c:val>
          <c:extLst xmlns:c16r2="http://schemas.microsoft.com/office/drawing/2015/06/chart">
            <c:ext xmlns:c16="http://schemas.microsoft.com/office/drawing/2014/chart" uri="{C3380CC4-5D6E-409C-BE32-E72D297353CC}">
              <c16:uniqueId val="{00000000-6B75-485A-9E2A-DB083CABFEBF}"/>
            </c:ext>
          </c:extLst>
        </c:ser>
        <c:dLbls>
          <c:showLegendKey val="0"/>
          <c:showVal val="0"/>
          <c:showCatName val="0"/>
          <c:showSerName val="0"/>
          <c:showPercent val="0"/>
          <c:showBubbleSize val="0"/>
          <c:showLeaderLines val="1"/>
        </c:dLbls>
        <c:firstSliceAng val="144"/>
        <c:holeSize val="71"/>
      </c:doughnut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Playfair Display SC" panose="00000500000000000000" pitchFamily="2" charset="-94"/>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Playfair Display SC" panose="00000500000000000000" pitchFamily="2" charset="-94"/>
              <a:ea typeface="+mn-ea"/>
              <a:cs typeface="+mn-cs"/>
            </a:defRPr>
          </a:pPr>
          <a:endParaRPr lang="zh-CN"/>
        </a:p>
      </c:txPr>
    </c:title>
    <c:autoTitleDeleted val="0"/>
    <c:plotArea>
      <c:layout/>
      <c:doughnutChart>
        <c:varyColors val="1"/>
        <c:ser>
          <c:idx val="0"/>
          <c:order val="0"/>
          <c:tx>
            <c:strRef>
              <c:f>Sheet1!$B$1</c:f>
              <c:strCache>
                <c:ptCount val="1"/>
                <c:pt idx="0">
                  <c:v>Series 1</c:v>
                </c:pt>
              </c:strCache>
            </c:strRef>
          </c:tx>
          <c:spPr>
            <a:solidFill>
              <a:srgbClr val="222222"/>
            </a:solidFill>
          </c:spPr>
          <c:dPt>
            <c:idx val="0"/>
            <c:bubble3D val="0"/>
            <c:spPr>
              <a:solidFill>
                <a:srgbClr val="D9C4B2"/>
              </a:solidFill>
              <a:ln>
                <a:noFill/>
              </a:ln>
              <a:effectLst/>
            </c:spPr>
            <c:extLst xmlns:c16r2="http://schemas.microsoft.com/office/drawing/2015/06/chart">
              <c:ext xmlns:c16="http://schemas.microsoft.com/office/drawing/2014/chart" uri="{C3380CC4-5D6E-409C-BE32-E72D297353CC}">
                <c16:uniqueId val="{00000000-1D2F-4FCC-BA88-E59185C00718}"/>
              </c:ext>
            </c:extLst>
          </c:dPt>
          <c:dPt>
            <c:idx val="1"/>
            <c:bubble3D val="0"/>
            <c:spPr>
              <a:solidFill>
                <a:srgbClr val="C1D0D0"/>
              </a:solidFill>
              <a:ln>
                <a:noFill/>
              </a:ln>
              <a:effectLst/>
            </c:spPr>
            <c:extLst xmlns:c16r2="http://schemas.microsoft.com/office/drawing/2015/06/chart">
              <c:ext xmlns:c16="http://schemas.microsoft.com/office/drawing/2014/chart" uri="{C3380CC4-5D6E-409C-BE32-E72D297353CC}">
                <c16:uniqueId val="{00000001-1D2F-4FCC-BA88-E59185C00718}"/>
              </c:ext>
            </c:extLst>
          </c:dPt>
          <c:dPt>
            <c:idx val="2"/>
            <c:bubble3D val="0"/>
            <c:spPr>
              <a:solidFill>
                <a:schemeClr val="tx1">
                  <a:lumMod val="75000"/>
                  <a:lumOff val="25000"/>
                </a:schemeClr>
              </a:solidFill>
              <a:ln>
                <a:noFill/>
              </a:ln>
              <a:effectLst/>
            </c:spPr>
            <c:extLst xmlns:c16r2="http://schemas.microsoft.com/office/drawing/2015/06/chart">
              <c:ext xmlns:c16="http://schemas.microsoft.com/office/drawing/2014/chart" uri="{C3380CC4-5D6E-409C-BE32-E72D297353CC}">
                <c16:uniqueId val="{00000002-1D2F-4FCC-BA88-E59185C00718}"/>
              </c:ext>
            </c:extLst>
          </c:dPt>
          <c:cat>
            <c:strRef>
              <c:f>Sheet1!$A$2:$A$4</c:f>
              <c:strCache>
                <c:ptCount val="3"/>
                <c:pt idx="0">
                  <c:v>Category 1</c:v>
                </c:pt>
                <c:pt idx="1">
                  <c:v>Category 2</c:v>
                </c:pt>
                <c:pt idx="2">
                  <c:v>Category 3</c:v>
                </c:pt>
              </c:strCache>
            </c:strRef>
          </c:cat>
          <c:val>
            <c:numRef>
              <c:f>Sheet1!$B$2:$B$4</c:f>
              <c:numCache>
                <c:formatCode>General</c:formatCode>
                <c:ptCount val="3"/>
                <c:pt idx="0">
                  <c:v>30</c:v>
                </c:pt>
                <c:pt idx="1">
                  <c:v>20</c:v>
                </c:pt>
                <c:pt idx="2">
                  <c:v>50</c:v>
                </c:pt>
              </c:numCache>
            </c:numRef>
          </c:val>
          <c:extLst xmlns:c16r2="http://schemas.microsoft.com/office/drawing/2015/06/chart">
            <c:ext xmlns:c16="http://schemas.microsoft.com/office/drawing/2014/chart" uri="{C3380CC4-5D6E-409C-BE32-E72D297353CC}">
              <c16:uniqueId val="{00000000-6B75-485A-9E2A-DB083CABFEBF}"/>
            </c:ext>
          </c:extLst>
        </c:ser>
        <c:dLbls>
          <c:showLegendKey val="0"/>
          <c:showVal val="0"/>
          <c:showCatName val="0"/>
          <c:showSerName val="0"/>
          <c:showPercent val="0"/>
          <c:showBubbleSize val="0"/>
          <c:showLeaderLines val="1"/>
        </c:dLbls>
        <c:firstSliceAng val="360"/>
        <c:holeSize val="71"/>
      </c:doughnut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Playfair Display SC" panose="00000500000000000000" pitchFamily="2" charset="-94"/>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Playfair Display SC" panose="00000500000000000000" pitchFamily="2" charset="-94"/>
              <a:ea typeface="+mn-ea"/>
              <a:cs typeface="+mn-cs"/>
            </a:defRPr>
          </a:pPr>
          <a:endParaRPr lang="zh-CN"/>
        </a:p>
      </c:txPr>
    </c:title>
    <c:autoTitleDeleted val="0"/>
    <c:plotArea>
      <c:layout/>
      <c:doughnutChart>
        <c:varyColors val="1"/>
        <c:ser>
          <c:idx val="0"/>
          <c:order val="0"/>
          <c:tx>
            <c:strRef>
              <c:f>Sheet1!$B$1</c:f>
              <c:strCache>
                <c:ptCount val="1"/>
                <c:pt idx="0">
                  <c:v>Series 1</c:v>
                </c:pt>
              </c:strCache>
            </c:strRef>
          </c:tx>
          <c:spPr>
            <a:solidFill>
              <a:srgbClr val="222222"/>
            </a:solidFill>
          </c:spPr>
          <c:dPt>
            <c:idx val="0"/>
            <c:bubble3D val="0"/>
            <c:spPr>
              <a:solidFill>
                <a:srgbClr val="D9C4B2"/>
              </a:solidFill>
              <a:ln>
                <a:noFill/>
              </a:ln>
              <a:effectLst/>
            </c:spPr>
            <c:extLst xmlns:c16r2="http://schemas.microsoft.com/office/drawing/2015/06/chart">
              <c:ext xmlns:c16="http://schemas.microsoft.com/office/drawing/2014/chart" uri="{C3380CC4-5D6E-409C-BE32-E72D297353CC}">
                <c16:uniqueId val="{00000000-1D2F-4FCC-BA88-E59185C00718}"/>
              </c:ext>
            </c:extLst>
          </c:dPt>
          <c:dPt>
            <c:idx val="1"/>
            <c:bubble3D val="0"/>
            <c:spPr>
              <a:solidFill>
                <a:srgbClr val="C1D0D0"/>
              </a:solidFill>
              <a:ln>
                <a:noFill/>
              </a:ln>
              <a:effectLst/>
            </c:spPr>
            <c:extLst xmlns:c16r2="http://schemas.microsoft.com/office/drawing/2015/06/chart">
              <c:ext xmlns:c16="http://schemas.microsoft.com/office/drawing/2014/chart" uri="{C3380CC4-5D6E-409C-BE32-E72D297353CC}">
                <c16:uniqueId val="{00000001-1D2F-4FCC-BA88-E59185C00718}"/>
              </c:ext>
            </c:extLst>
          </c:dPt>
          <c:dPt>
            <c:idx val="2"/>
            <c:bubble3D val="0"/>
            <c:spPr>
              <a:solidFill>
                <a:schemeClr val="tx1">
                  <a:lumMod val="75000"/>
                  <a:lumOff val="25000"/>
                </a:schemeClr>
              </a:solidFill>
              <a:ln>
                <a:noFill/>
              </a:ln>
              <a:effectLst/>
            </c:spPr>
            <c:extLst xmlns:c16r2="http://schemas.microsoft.com/office/drawing/2015/06/chart">
              <c:ext xmlns:c16="http://schemas.microsoft.com/office/drawing/2014/chart" uri="{C3380CC4-5D6E-409C-BE32-E72D297353CC}">
                <c16:uniqueId val="{00000002-1D2F-4FCC-BA88-E59185C00718}"/>
              </c:ext>
            </c:extLst>
          </c:dPt>
          <c:cat>
            <c:strRef>
              <c:f>Sheet1!$A$2:$A$4</c:f>
              <c:strCache>
                <c:ptCount val="3"/>
                <c:pt idx="0">
                  <c:v>Category 1</c:v>
                </c:pt>
                <c:pt idx="1">
                  <c:v>Category 2</c:v>
                </c:pt>
                <c:pt idx="2">
                  <c:v>Category 3</c:v>
                </c:pt>
              </c:strCache>
            </c:strRef>
          </c:cat>
          <c:val>
            <c:numRef>
              <c:f>Sheet1!$B$2:$B$4</c:f>
              <c:numCache>
                <c:formatCode>General</c:formatCode>
                <c:ptCount val="3"/>
                <c:pt idx="0">
                  <c:v>30</c:v>
                </c:pt>
                <c:pt idx="1">
                  <c:v>45</c:v>
                </c:pt>
                <c:pt idx="2">
                  <c:v>25</c:v>
                </c:pt>
              </c:numCache>
            </c:numRef>
          </c:val>
          <c:extLst xmlns:c16r2="http://schemas.microsoft.com/office/drawing/2015/06/chart">
            <c:ext xmlns:c16="http://schemas.microsoft.com/office/drawing/2014/chart" uri="{C3380CC4-5D6E-409C-BE32-E72D297353CC}">
              <c16:uniqueId val="{00000000-6B75-485A-9E2A-DB083CABFEBF}"/>
            </c:ext>
          </c:extLst>
        </c:ser>
        <c:dLbls>
          <c:showLegendKey val="0"/>
          <c:showVal val="0"/>
          <c:showCatName val="0"/>
          <c:showSerName val="0"/>
          <c:showPercent val="0"/>
          <c:showBubbleSize val="0"/>
          <c:showLeaderLines val="1"/>
        </c:dLbls>
        <c:firstSliceAng val="90"/>
        <c:holeSize val="71"/>
      </c:doughnut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Playfair Display SC" panose="00000500000000000000" pitchFamily="2" charset="-94"/>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Playfair Display SC" panose="00000500000000000000" pitchFamily="2" charset="-94"/>
              <a:ea typeface="+mn-ea"/>
              <a:cs typeface="+mn-cs"/>
            </a:defRPr>
          </a:pPr>
          <a:endParaRPr lang="zh-CN"/>
        </a:p>
      </c:txPr>
    </c:title>
    <c:autoTitleDeleted val="0"/>
    <c:plotArea>
      <c:layout/>
      <c:pieChart>
        <c:varyColors val="1"/>
        <c:ser>
          <c:idx val="0"/>
          <c:order val="0"/>
          <c:tx>
            <c:strRef>
              <c:f>Sheet1!$B$1</c:f>
              <c:strCache>
                <c:ptCount val="1"/>
                <c:pt idx="0">
                  <c:v>Series 1</c:v>
                </c:pt>
              </c:strCache>
            </c:strRef>
          </c:tx>
          <c:spPr>
            <a:solidFill>
              <a:srgbClr val="222222"/>
            </a:solidFill>
            <a:ln>
              <a:noFill/>
            </a:ln>
          </c:spPr>
          <c:explosion val="4"/>
          <c:dPt>
            <c:idx val="0"/>
            <c:bubble3D val="0"/>
            <c:spPr>
              <a:solidFill>
                <a:srgbClr val="222222"/>
              </a:solidFill>
              <a:ln>
                <a:noFill/>
              </a:ln>
              <a:effectLst/>
            </c:spPr>
            <c:extLst xmlns:c16r2="http://schemas.microsoft.com/office/drawing/2015/06/chart">
              <c:ext xmlns:c16="http://schemas.microsoft.com/office/drawing/2014/chart" uri="{C3380CC4-5D6E-409C-BE32-E72D297353CC}">
                <c16:uniqueId val="{00000001-F5C3-46B0-9CFD-E10596510011}"/>
              </c:ext>
            </c:extLst>
          </c:dPt>
          <c:dPt>
            <c:idx val="1"/>
            <c:bubble3D val="0"/>
            <c:spPr>
              <a:solidFill>
                <a:srgbClr val="D9C4B2"/>
              </a:solidFill>
              <a:ln>
                <a:noFill/>
              </a:ln>
              <a:effectLst/>
            </c:spPr>
            <c:extLst xmlns:c16r2="http://schemas.microsoft.com/office/drawing/2015/06/chart">
              <c:ext xmlns:c16="http://schemas.microsoft.com/office/drawing/2014/chart" uri="{C3380CC4-5D6E-409C-BE32-E72D297353CC}">
                <c16:uniqueId val="{00000000-1485-4B31-956E-D42D35A13F69}"/>
              </c:ext>
            </c:extLst>
          </c:dPt>
          <c:dLbls>
            <c:dLbl>
              <c:idx val="2"/>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1485-4B31-956E-D42D35A13F6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Sheet1!$A$2:$A$3</c:f>
              <c:strCache>
                <c:ptCount val="2"/>
                <c:pt idx="0">
                  <c:v>Category 1</c:v>
                </c:pt>
                <c:pt idx="1">
                  <c:v>Category 2</c:v>
                </c:pt>
              </c:strCache>
            </c:strRef>
          </c:cat>
          <c:val>
            <c:numRef>
              <c:f>Sheet1!$B$2:$B$3</c:f>
              <c:numCache>
                <c:formatCode>General</c:formatCode>
                <c:ptCount val="2"/>
                <c:pt idx="0">
                  <c:v>25</c:v>
                </c:pt>
                <c:pt idx="1">
                  <c:v>75</c:v>
                </c:pt>
              </c:numCache>
            </c:numRef>
          </c:val>
          <c:extLst xmlns:c16r2="http://schemas.microsoft.com/office/drawing/2015/06/chart">
            <c:ext xmlns:c16="http://schemas.microsoft.com/office/drawing/2014/chart" uri="{C3380CC4-5D6E-409C-BE32-E72D297353CC}">
              <c16:uniqueId val="{00000000-6B75-485A-9E2A-DB083CABFEBF}"/>
            </c:ext>
          </c:extLst>
        </c:ser>
        <c:ser>
          <c:idx val="1"/>
          <c:order val="1"/>
          <c:tx>
            <c:strRef>
              <c:f>Sheet1!$C$1</c:f>
              <c:strCache>
                <c:ptCount val="1"/>
                <c:pt idx="0">
                  <c:v>Series 2</c:v>
                </c:pt>
              </c:strCache>
            </c:strRef>
          </c:tx>
          <c:spPr>
            <a:solidFill>
              <a:srgbClr val="2E3A42"/>
            </a:solidFill>
          </c:spPr>
          <c:dPt>
            <c:idx val="0"/>
            <c:bubble3D val="0"/>
            <c:spPr>
              <a:solidFill>
                <a:srgbClr val="2E3A42"/>
              </a:solidFill>
              <a:ln>
                <a:noFill/>
              </a:ln>
              <a:effectLst/>
            </c:spPr>
            <c:extLst xmlns:c16r2="http://schemas.microsoft.com/office/drawing/2015/06/chart">
              <c:ext xmlns:c16="http://schemas.microsoft.com/office/drawing/2014/chart" uri="{C3380CC4-5D6E-409C-BE32-E72D297353CC}">
                <c16:uniqueId val="{00000007-F5C3-46B0-9CFD-E10596510011}"/>
              </c:ext>
            </c:extLst>
          </c:dPt>
          <c:dPt>
            <c:idx val="1"/>
            <c:bubble3D val="0"/>
            <c:spPr>
              <a:solidFill>
                <a:srgbClr val="2E3A42"/>
              </a:solidFill>
              <a:ln>
                <a:noFill/>
              </a:ln>
              <a:effectLst/>
            </c:spPr>
            <c:extLst xmlns:c16r2="http://schemas.microsoft.com/office/drawing/2015/06/chart">
              <c:ext xmlns:c16="http://schemas.microsoft.com/office/drawing/2014/chart" uri="{C3380CC4-5D6E-409C-BE32-E72D297353CC}">
                <c16:uniqueId val="{00000009-F5C3-46B0-9CFD-E10596510011}"/>
              </c:ext>
            </c:extLst>
          </c:dPt>
          <c:cat>
            <c:strRef>
              <c:f>Sheet1!$A$2:$A$3</c:f>
              <c:strCache>
                <c:ptCount val="2"/>
                <c:pt idx="0">
                  <c:v>Category 1</c:v>
                </c:pt>
                <c:pt idx="1">
                  <c:v>Category 2</c:v>
                </c:pt>
              </c:strCache>
            </c:strRef>
          </c:cat>
          <c:val>
            <c:numRef>
              <c:f>Sheet1!$C$2:$C$3</c:f>
              <c:numCache>
                <c:formatCode>General</c:formatCode>
                <c:ptCount val="2"/>
                <c:pt idx="0">
                  <c:v>2.4</c:v>
                </c:pt>
                <c:pt idx="1">
                  <c:v>4.4000000000000004</c:v>
                </c:pt>
              </c:numCache>
            </c:numRef>
          </c:val>
          <c:extLst xmlns:c16r2="http://schemas.microsoft.com/office/drawing/2015/06/chart">
            <c:ext xmlns:c16="http://schemas.microsoft.com/office/drawing/2014/chart" uri="{C3380CC4-5D6E-409C-BE32-E72D297353CC}">
              <c16:uniqueId val="{00000001-6B75-485A-9E2A-DB083CABFEBF}"/>
            </c:ext>
          </c:extLst>
        </c:ser>
        <c:ser>
          <c:idx val="2"/>
          <c:order val="2"/>
          <c:tx>
            <c:strRef>
              <c:f>Sheet1!$D$1</c:f>
              <c:strCache>
                <c:ptCount val="1"/>
                <c:pt idx="0">
                  <c:v>Series 3</c:v>
                </c:pt>
              </c:strCache>
            </c:strRef>
          </c:tx>
          <c:spPr>
            <a:solidFill>
              <a:srgbClr val="D7AF36"/>
            </a:solidFill>
          </c:spPr>
          <c:dPt>
            <c:idx val="0"/>
            <c:bubble3D val="0"/>
            <c:spPr>
              <a:solidFill>
                <a:srgbClr val="D7AF36"/>
              </a:solidFill>
              <a:ln>
                <a:noFill/>
              </a:ln>
              <a:effectLst/>
            </c:spPr>
            <c:extLst xmlns:c16r2="http://schemas.microsoft.com/office/drawing/2015/06/chart">
              <c:ext xmlns:c16="http://schemas.microsoft.com/office/drawing/2014/chart" uri="{C3380CC4-5D6E-409C-BE32-E72D297353CC}">
                <c16:uniqueId val="{0000000B-F5C3-46B0-9CFD-E10596510011}"/>
              </c:ext>
            </c:extLst>
          </c:dPt>
          <c:dPt>
            <c:idx val="1"/>
            <c:bubble3D val="0"/>
            <c:spPr>
              <a:solidFill>
                <a:srgbClr val="D7AF36"/>
              </a:solidFill>
              <a:ln>
                <a:noFill/>
              </a:ln>
              <a:effectLst/>
            </c:spPr>
            <c:extLst xmlns:c16r2="http://schemas.microsoft.com/office/drawing/2015/06/chart">
              <c:ext xmlns:c16="http://schemas.microsoft.com/office/drawing/2014/chart" uri="{C3380CC4-5D6E-409C-BE32-E72D297353CC}">
                <c16:uniqueId val="{0000000D-F5C3-46B0-9CFD-E10596510011}"/>
              </c:ext>
            </c:extLst>
          </c:dPt>
          <c:cat>
            <c:strRef>
              <c:f>Sheet1!$A$2:$A$3</c:f>
              <c:strCache>
                <c:ptCount val="2"/>
                <c:pt idx="0">
                  <c:v>Category 1</c:v>
                </c:pt>
                <c:pt idx="1">
                  <c:v>Category 2</c:v>
                </c:pt>
              </c:strCache>
            </c:strRef>
          </c:cat>
          <c:val>
            <c:numRef>
              <c:f>Sheet1!$D$2:$D$3</c:f>
              <c:numCache>
                <c:formatCode>General</c:formatCode>
                <c:ptCount val="2"/>
                <c:pt idx="0">
                  <c:v>2</c:v>
                </c:pt>
                <c:pt idx="1">
                  <c:v>2</c:v>
                </c:pt>
              </c:numCache>
            </c:numRef>
          </c:val>
          <c:extLst xmlns:c16r2="http://schemas.microsoft.com/office/drawing/2015/06/chart">
            <c:ext xmlns:c16="http://schemas.microsoft.com/office/drawing/2014/chart" uri="{C3380CC4-5D6E-409C-BE32-E72D297353CC}">
              <c16:uniqueId val="{00000002-6B75-485A-9E2A-DB083CABFEBF}"/>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Playfair Display SC" panose="00000500000000000000" pitchFamily="2" charset="-94"/>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051A69-C562-4FC5-92DC-994CDC1376A2}" type="datetimeFigureOut">
              <a:rPr lang="en-US" smtClean="0"/>
              <a:pPr/>
              <a:t>12/13/2017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747B73-6B03-4EF3-AD40-683CE00DABF6}" type="slidenum">
              <a:rPr lang="en-US" smtClean="0"/>
              <a:pPr/>
              <a:t>‹#›</a:t>
            </a:fld>
            <a:endParaRPr lang="en-US"/>
          </a:p>
        </p:txBody>
      </p:sp>
    </p:spTree>
    <p:extLst>
      <p:ext uri="{BB962C8B-B14F-4D97-AF65-F5344CB8AC3E}">
        <p14:creationId xmlns:p14="http://schemas.microsoft.com/office/powerpoint/2010/main" val="1300632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efault Layout">
    <p:spTree>
      <p:nvGrpSpPr>
        <p:cNvPr id="1" name=""/>
        <p:cNvGrpSpPr/>
        <p:nvPr/>
      </p:nvGrpSpPr>
      <p:grpSpPr>
        <a:xfrm>
          <a:off x="0" y="0"/>
          <a:ext cx="0" cy="0"/>
          <a:chOff x="0" y="0"/>
          <a:chExt cx="0" cy="0"/>
        </a:xfrm>
      </p:grpSpPr>
      <p:sp>
        <p:nvSpPr>
          <p:cNvPr id="9" name="Rectangle 8"/>
          <p:cNvSpPr/>
          <p:nvPr userDrawn="1"/>
        </p:nvSpPr>
        <p:spPr>
          <a:xfrm>
            <a:off x="813140" y="838201"/>
            <a:ext cx="22732660" cy="12017028"/>
          </a:xfrm>
          <a:prstGeom prst="rect">
            <a:avLst/>
          </a:prstGeom>
          <a:noFill/>
          <a:ln w="50800">
            <a:solidFill>
              <a:srgbClr val="D7AF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Shape 221"/>
          <p:cNvSpPr/>
          <p:nvPr userDrawn="1"/>
        </p:nvSpPr>
        <p:spPr>
          <a:xfrm>
            <a:off x="11177262" y="12602551"/>
            <a:ext cx="2029476" cy="523216"/>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algn="ctr">
              <a:defRPr sz="2800">
                <a:solidFill>
                  <a:schemeClr val="accent2">
                    <a:satOff val="-18194"/>
                    <a:lumOff val="-11215"/>
                  </a:schemeClr>
                </a:solidFill>
                <a:latin typeface="Lato Regular"/>
                <a:ea typeface="Lato Regular"/>
                <a:cs typeface="Lato Regular"/>
                <a:sym typeface="Lato Regular"/>
              </a:defRPr>
            </a:lvl1pPr>
          </a:lstStyle>
          <a:p>
            <a:r>
              <a:rPr lang="tr-TR" b="1" spc="600" dirty="0">
                <a:solidFill>
                  <a:srgbClr val="D7AF36"/>
                </a:solidFill>
                <a:latin typeface="Playfair Display SC" panose="00000500000000000000" pitchFamily="2" charset="-94"/>
              </a:rPr>
              <a:t>rhea</a:t>
            </a:r>
            <a:endParaRPr b="1" spc="600" dirty="0">
              <a:solidFill>
                <a:srgbClr val="D7AF36"/>
              </a:solidFill>
              <a:latin typeface="Playfair Display SC" panose="00000500000000000000" pitchFamily="2" charset="-94"/>
            </a:endParaRPr>
          </a:p>
        </p:txBody>
      </p:sp>
    </p:spTree>
    <p:extLst>
      <p:ext uri="{BB962C8B-B14F-4D97-AF65-F5344CB8AC3E}">
        <p14:creationId xmlns:p14="http://schemas.microsoft.com/office/powerpoint/2010/main" val="3244808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efault Layout">
    <p:spTree>
      <p:nvGrpSpPr>
        <p:cNvPr id="1" name=""/>
        <p:cNvGrpSpPr/>
        <p:nvPr/>
      </p:nvGrpSpPr>
      <p:grpSpPr>
        <a:xfrm>
          <a:off x="0" y="0"/>
          <a:ext cx="0" cy="0"/>
          <a:chOff x="0" y="0"/>
          <a:chExt cx="0" cy="0"/>
        </a:xfrm>
      </p:grpSpPr>
      <p:sp>
        <p:nvSpPr>
          <p:cNvPr id="9" name="Rectangle 8"/>
          <p:cNvSpPr/>
          <p:nvPr userDrawn="1"/>
        </p:nvSpPr>
        <p:spPr>
          <a:xfrm>
            <a:off x="813140" y="838201"/>
            <a:ext cx="22732660" cy="12017028"/>
          </a:xfrm>
          <a:prstGeom prst="rect">
            <a:avLst/>
          </a:prstGeom>
          <a:noFill/>
          <a:ln w="50800">
            <a:solidFill>
              <a:srgbClr val="D964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Shape 221"/>
          <p:cNvSpPr/>
          <p:nvPr userDrawn="1"/>
        </p:nvSpPr>
        <p:spPr>
          <a:xfrm>
            <a:off x="11177262" y="12602551"/>
            <a:ext cx="2029476" cy="523216"/>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algn="ctr">
              <a:defRPr sz="2800">
                <a:solidFill>
                  <a:schemeClr val="accent2">
                    <a:satOff val="-18194"/>
                    <a:lumOff val="-11215"/>
                  </a:schemeClr>
                </a:solidFill>
                <a:latin typeface="Lato Regular"/>
                <a:ea typeface="Lato Regular"/>
                <a:cs typeface="Lato Regular"/>
                <a:sym typeface="Lato Regular"/>
              </a:defRPr>
            </a:lvl1pPr>
          </a:lstStyle>
          <a:p>
            <a:r>
              <a:rPr lang="tr-TR" b="1" spc="600" dirty="0">
                <a:solidFill>
                  <a:srgbClr val="D96459"/>
                </a:solidFill>
                <a:latin typeface="Playfair Display SC" panose="00000500000000000000" pitchFamily="2" charset="-94"/>
              </a:rPr>
              <a:t>rhea</a:t>
            </a:r>
            <a:endParaRPr b="1" spc="600" dirty="0">
              <a:solidFill>
                <a:srgbClr val="D96459"/>
              </a:solidFill>
              <a:latin typeface="Playfair Display SC" panose="00000500000000000000" pitchFamily="2" charset="-94"/>
            </a:endParaRPr>
          </a:p>
        </p:txBody>
      </p:sp>
    </p:spTree>
    <p:extLst>
      <p:ext uri="{BB962C8B-B14F-4D97-AF65-F5344CB8AC3E}">
        <p14:creationId xmlns:p14="http://schemas.microsoft.com/office/powerpoint/2010/main" val="3433270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Default Layout">
    <p:spTree>
      <p:nvGrpSpPr>
        <p:cNvPr id="1" name=""/>
        <p:cNvGrpSpPr/>
        <p:nvPr/>
      </p:nvGrpSpPr>
      <p:grpSpPr>
        <a:xfrm>
          <a:off x="0" y="0"/>
          <a:ext cx="0" cy="0"/>
          <a:chOff x="0" y="0"/>
          <a:chExt cx="0" cy="0"/>
        </a:xfrm>
      </p:grpSpPr>
      <p:sp>
        <p:nvSpPr>
          <p:cNvPr id="9" name="Rectangle 8"/>
          <p:cNvSpPr/>
          <p:nvPr userDrawn="1"/>
        </p:nvSpPr>
        <p:spPr>
          <a:xfrm>
            <a:off x="813140" y="838201"/>
            <a:ext cx="22732660" cy="12017028"/>
          </a:xfrm>
          <a:prstGeom prst="rect">
            <a:avLst/>
          </a:prstGeom>
          <a:noFill/>
          <a:ln w="50800">
            <a:solidFill>
              <a:srgbClr val="C1D0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Shape 221"/>
          <p:cNvSpPr/>
          <p:nvPr userDrawn="1"/>
        </p:nvSpPr>
        <p:spPr>
          <a:xfrm>
            <a:off x="11177262" y="12602551"/>
            <a:ext cx="2029476" cy="523216"/>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algn="ctr">
              <a:defRPr sz="2800">
                <a:solidFill>
                  <a:schemeClr val="accent2">
                    <a:satOff val="-18194"/>
                    <a:lumOff val="-11215"/>
                  </a:schemeClr>
                </a:solidFill>
                <a:latin typeface="Lato Regular"/>
                <a:ea typeface="Lato Regular"/>
                <a:cs typeface="Lato Regular"/>
                <a:sym typeface="Lato Regular"/>
              </a:defRPr>
            </a:lvl1pPr>
          </a:lstStyle>
          <a:p>
            <a:r>
              <a:rPr lang="tr-TR" b="1" spc="600" dirty="0">
                <a:solidFill>
                  <a:srgbClr val="C1D0D0"/>
                </a:solidFill>
                <a:latin typeface="Playfair Display SC" panose="00000500000000000000" pitchFamily="2" charset="-94"/>
              </a:rPr>
              <a:t>rhea</a:t>
            </a:r>
            <a:endParaRPr b="1" spc="600" dirty="0">
              <a:solidFill>
                <a:srgbClr val="C1D0D0"/>
              </a:solidFill>
              <a:latin typeface="Playfair Display SC" panose="00000500000000000000" pitchFamily="2" charset="-94"/>
            </a:endParaRPr>
          </a:p>
        </p:txBody>
      </p:sp>
    </p:spTree>
    <p:extLst>
      <p:ext uri="{BB962C8B-B14F-4D97-AF65-F5344CB8AC3E}">
        <p14:creationId xmlns:p14="http://schemas.microsoft.com/office/powerpoint/2010/main" val="190537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Default Layout">
    <p:spTree>
      <p:nvGrpSpPr>
        <p:cNvPr id="1" name=""/>
        <p:cNvGrpSpPr/>
        <p:nvPr/>
      </p:nvGrpSpPr>
      <p:grpSpPr>
        <a:xfrm>
          <a:off x="0" y="0"/>
          <a:ext cx="0" cy="0"/>
          <a:chOff x="0" y="0"/>
          <a:chExt cx="0" cy="0"/>
        </a:xfrm>
      </p:grpSpPr>
      <p:sp>
        <p:nvSpPr>
          <p:cNvPr id="9" name="Rectangle 8"/>
          <p:cNvSpPr/>
          <p:nvPr userDrawn="1"/>
        </p:nvSpPr>
        <p:spPr>
          <a:xfrm>
            <a:off x="813140" y="838201"/>
            <a:ext cx="22732660" cy="12017028"/>
          </a:xfrm>
          <a:prstGeom prst="rect">
            <a:avLst/>
          </a:prstGeom>
          <a:noFill/>
          <a:ln w="50800">
            <a:solidFill>
              <a:srgbClr val="D9C4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Shape 221"/>
          <p:cNvSpPr/>
          <p:nvPr userDrawn="1"/>
        </p:nvSpPr>
        <p:spPr>
          <a:xfrm>
            <a:off x="11177262" y="12602551"/>
            <a:ext cx="2029476" cy="523216"/>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algn="ctr">
              <a:defRPr sz="2800">
                <a:solidFill>
                  <a:schemeClr val="accent2">
                    <a:satOff val="-18194"/>
                    <a:lumOff val="-11215"/>
                  </a:schemeClr>
                </a:solidFill>
                <a:latin typeface="Lato Regular"/>
                <a:ea typeface="Lato Regular"/>
                <a:cs typeface="Lato Regular"/>
                <a:sym typeface="Lato Regular"/>
              </a:defRPr>
            </a:lvl1pPr>
          </a:lstStyle>
          <a:p>
            <a:r>
              <a:rPr lang="tr-TR" b="1" spc="600" dirty="0">
                <a:solidFill>
                  <a:srgbClr val="D9C4B2"/>
                </a:solidFill>
                <a:latin typeface="Playfair Display SC" panose="00000500000000000000" pitchFamily="2" charset="-94"/>
              </a:rPr>
              <a:t>rhea</a:t>
            </a:r>
            <a:endParaRPr b="1" spc="600" dirty="0">
              <a:solidFill>
                <a:srgbClr val="D9C4B2"/>
              </a:solidFill>
              <a:latin typeface="Playfair Display SC" panose="00000500000000000000" pitchFamily="2" charset="-94"/>
            </a:endParaRPr>
          </a:p>
        </p:txBody>
      </p:sp>
    </p:spTree>
    <p:extLst>
      <p:ext uri="{BB962C8B-B14F-4D97-AF65-F5344CB8AC3E}">
        <p14:creationId xmlns:p14="http://schemas.microsoft.com/office/powerpoint/2010/main" val="2809510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efault Layout">
    <p:spTree>
      <p:nvGrpSpPr>
        <p:cNvPr id="1" name=""/>
        <p:cNvGrpSpPr/>
        <p:nvPr/>
      </p:nvGrpSpPr>
      <p:grpSpPr>
        <a:xfrm>
          <a:off x="0" y="0"/>
          <a:ext cx="0" cy="0"/>
          <a:chOff x="0" y="0"/>
          <a:chExt cx="0" cy="0"/>
        </a:xfrm>
      </p:grpSpPr>
      <p:sp>
        <p:nvSpPr>
          <p:cNvPr id="9" name="Rectangle 8"/>
          <p:cNvSpPr/>
          <p:nvPr userDrawn="1"/>
        </p:nvSpPr>
        <p:spPr>
          <a:xfrm>
            <a:off x="813140" y="838201"/>
            <a:ext cx="22732660" cy="12017028"/>
          </a:xfrm>
          <a:prstGeom prst="rect">
            <a:avLst/>
          </a:prstGeom>
          <a:noFill/>
          <a:ln w="50800">
            <a:solidFill>
              <a:srgbClr val="D7AF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Shape 221"/>
          <p:cNvSpPr/>
          <p:nvPr userDrawn="1"/>
        </p:nvSpPr>
        <p:spPr>
          <a:xfrm>
            <a:off x="8570259" y="12602551"/>
            <a:ext cx="7243482" cy="523216"/>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algn="ctr">
              <a:defRPr sz="2800">
                <a:solidFill>
                  <a:schemeClr val="accent2">
                    <a:satOff val="-18194"/>
                    <a:lumOff val="-11215"/>
                  </a:schemeClr>
                </a:solidFill>
                <a:latin typeface="Lato Regular"/>
                <a:ea typeface="Lato Regular"/>
                <a:cs typeface="Lato Regular"/>
                <a:sym typeface="Lato Regular"/>
              </a:defRPr>
            </a:lvl1pPr>
          </a:lstStyle>
          <a:p>
            <a:r>
              <a:rPr lang="tr-TR" b="1" spc="600" dirty="0">
                <a:solidFill>
                  <a:srgbClr val="D7AF36"/>
                </a:solidFill>
                <a:latin typeface="Playfair Display SC" panose="00000500000000000000" pitchFamily="2" charset="-94"/>
              </a:rPr>
              <a:t>rhea</a:t>
            </a:r>
            <a:endParaRPr b="1" spc="600" dirty="0">
              <a:solidFill>
                <a:srgbClr val="D7AF36"/>
              </a:solidFill>
              <a:latin typeface="Playfair Display SC" panose="00000500000000000000" pitchFamily="2" charset="-94"/>
            </a:endParaRPr>
          </a:p>
        </p:txBody>
      </p:sp>
    </p:spTree>
    <p:extLst>
      <p:ext uri="{BB962C8B-B14F-4D97-AF65-F5344CB8AC3E}">
        <p14:creationId xmlns:p14="http://schemas.microsoft.com/office/powerpoint/2010/main" val="3833940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efault Layout">
    <p:spTree>
      <p:nvGrpSpPr>
        <p:cNvPr id="1" name=""/>
        <p:cNvGrpSpPr/>
        <p:nvPr/>
      </p:nvGrpSpPr>
      <p:grpSpPr>
        <a:xfrm>
          <a:off x="0" y="0"/>
          <a:ext cx="0" cy="0"/>
          <a:chOff x="0" y="0"/>
          <a:chExt cx="0" cy="0"/>
        </a:xfrm>
      </p:grpSpPr>
      <p:sp>
        <p:nvSpPr>
          <p:cNvPr id="9" name="Rectangle 8"/>
          <p:cNvSpPr/>
          <p:nvPr userDrawn="1"/>
        </p:nvSpPr>
        <p:spPr>
          <a:xfrm>
            <a:off x="813140" y="838201"/>
            <a:ext cx="22732660" cy="12017028"/>
          </a:xfrm>
          <a:prstGeom prst="rect">
            <a:avLst/>
          </a:prstGeom>
          <a:noFill/>
          <a:ln w="50800">
            <a:solidFill>
              <a:srgbClr val="C038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D96459"/>
              </a:solidFill>
            </a:endParaRPr>
          </a:p>
        </p:txBody>
      </p:sp>
      <p:sp>
        <p:nvSpPr>
          <p:cNvPr id="10" name="Shape 221"/>
          <p:cNvSpPr/>
          <p:nvPr userDrawn="1"/>
        </p:nvSpPr>
        <p:spPr>
          <a:xfrm>
            <a:off x="8570259" y="12602551"/>
            <a:ext cx="7243482" cy="523216"/>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algn="ctr">
              <a:defRPr sz="2800">
                <a:solidFill>
                  <a:schemeClr val="accent2">
                    <a:satOff val="-18194"/>
                    <a:lumOff val="-11215"/>
                  </a:schemeClr>
                </a:solidFill>
                <a:latin typeface="Lato Regular"/>
                <a:ea typeface="Lato Regular"/>
                <a:cs typeface="Lato Regular"/>
                <a:sym typeface="Lato Regular"/>
              </a:defRPr>
            </a:lvl1pPr>
          </a:lstStyle>
          <a:p>
            <a:r>
              <a:rPr lang="tr-TR" b="1" spc="600" dirty="0">
                <a:solidFill>
                  <a:srgbClr val="C0384F"/>
                </a:solidFill>
                <a:latin typeface="Playfair Display SC" panose="00000500000000000000" pitchFamily="2" charset="-94"/>
              </a:rPr>
              <a:t>rhea</a:t>
            </a:r>
            <a:endParaRPr b="1" spc="600" dirty="0">
              <a:solidFill>
                <a:srgbClr val="C0384F"/>
              </a:solidFill>
              <a:latin typeface="Playfair Display SC" panose="00000500000000000000" pitchFamily="2" charset="-94"/>
            </a:endParaRPr>
          </a:p>
        </p:txBody>
      </p:sp>
    </p:spTree>
    <p:extLst>
      <p:ext uri="{BB962C8B-B14F-4D97-AF65-F5344CB8AC3E}">
        <p14:creationId xmlns:p14="http://schemas.microsoft.com/office/powerpoint/2010/main" val="1400810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Default Layout">
    <p:spTree>
      <p:nvGrpSpPr>
        <p:cNvPr id="1" name=""/>
        <p:cNvGrpSpPr/>
        <p:nvPr/>
      </p:nvGrpSpPr>
      <p:grpSpPr>
        <a:xfrm>
          <a:off x="0" y="0"/>
          <a:ext cx="0" cy="0"/>
          <a:chOff x="0" y="0"/>
          <a:chExt cx="0" cy="0"/>
        </a:xfrm>
      </p:grpSpPr>
      <p:sp>
        <p:nvSpPr>
          <p:cNvPr id="9" name="Rectangle 8"/>
          <p:cNvSpPr/>
          <p:nvPr userDrawn="1"/>
        </p:nvSpPr>
        <p:spPr>
          <a:xfrm>
            <a:off x="813140" y="838201"/>
            <a:ext cx="22732660" cy="12017028"/>
          </a:xfrm>
          <a:prstGeom prst="rect">
            <a:avLst/>
          </a:prstGeom>
          <a:noFill/>
          <a:ln w="50800">
            <a:solidFill>
              <a:srgbClr val="C1D0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D96459"/>
              </a:solidFill>
            </a:endParaRPr>
          </a:p>
        </p:txBody>
      </p:sp>
      <p:sp>
        <p:nvSpPr>
          <p:cNvPr id="10" name="Shape 221"/>
          <p:cNvSpPr/>
          <p:nvPr userDrawn="1"/>
        </p:nvSpPr>
        <p:spPr>
          <a:xfrm>
            <a:off x="8570259" y="12602551"/>
            <a:ext cx="7243482" cy="523216"/>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algn="ctr">
              <a:defRPr sz="2800">
                <a:solidFill>
                  <a:schemeClr val="accent2">
                    <a:satOff val="-18194"/>
                    <a:lumOff val="-11215"/>
                  </a:schemeClr>
                </a:solidFill>
                <a:latin typeface="Lato Regular"/>
                <a:ea typeface="Lato Regular"/>
                <a:cs typeface="Lato Regular"/>
                <a:sym typeface="Lato Regular"/>
              </a:defRPr>
            </a:lvl1pPr>
          </a:lstStyle>
          <a:p>
            <a:r>
              <a:rPr lang="tr-TR" b="1" spc="600" dirty="0">
                <a:solidFill>
                  <a:srgbClr val="C1D0D0"/>
                </a:solidFill>
                <a:latin typeface="Playfair Display SC" panose="00000500000000000000" pitchFamily="2" charset="-94"/>
              </a:rPr>
              <a:t>rhea</a:t>
            </a:r>
            <a:endParaRPr b="1" spc="600" dirty="0">
              <a:solidFill>
                <a:srgbClr val="C1D0D0"/>
              </a:solidFill>
              <a:latin typeface="Playfair Display SC" panose="00000500000000000000" pitchFamily="2" charset="-94"/>
            </a:endParaRPr>
          </a:p>
        </p:txBody>
      </p:sp>
    </p:spTree>
    <p:extLst>
      <p:ext uri="{BB962C8B-B14F-4D97-AF65-F5344CB8AC3E}">
        <p14:creationId xmlns:p14="http://schemas.microsoft.com/office/powerpoint/2010/main" val="3868181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Default Layout">
    <p:spTree>
      <p:nvGrpSpPr>
        <p:cNvPr id="1" name=""/>
        <p:cNvGrpSpPr/>
        <p:nvPr/>
      </p:nvGrpSpPr>
      <p:grpSpPr>
        <a:xfrm>
          <a:off x="0" y="0"/>
          <a:ext cx="0" cy="0"/>
          <a:chOff x="0" y="0"/>
          <a:chExt cx="0" cy="0"/>
        </a:xfrm>
      </p:grpSpPr>
      <p:sp>
        <p:nvSpPr>
          <p:cNvPr id="9" name="Rectangle 8"/>
          <p:cNvSpPr/>
          <p:nvPr userDrawn="1"/>
        </p:nvSpPr>
        <p:spPr>
          <a:xfrm>
            <a:off x="813140" y="838201"/>
            <a:ext cx="22732660" cy="12017028"/>
          </a:xfrm>
          <a:prstGeom prst="rect">
            <a:avLst/>
          </a:prstGeom>
          <a:noFill/>
          <a:ln w="50800">
            <a:solidFill>
              <a:srgbClr val="D9C4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D96459"/>
              </a:solidFill>
            </a:endParaRPr>
          </a:p>
        </p:txBody>
      </p:sp>
      <p:sp>
        <p:nvSpPr>
          <p:cNvPr id="10" name="Shape 221"/>
          <p:cNvSpPr/>
          <p:nvPr userDrawn="1"/>
        </p:nvSpPr>
        <p:spPr>
          <a:xfrm>
            <a:off x="8570259" y="12602551"/>
            <a:ext cx="7243482" cy="523216"/>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algn="ctr">
              <a:defRPr sz="2800">
                <a:solidFill>
                  <a:schemeClr val="accent2">
                    <a:satOff val="-18194"/>
                    <a:lumOff val="-11215"/>
                  </a:schemeClr>
                </a:solidFill>
                <a:latin typeface="Lato Regular"/>
                <a:ea typeface="Lato Regular"/>
                <a:cs typeface="Lato Regular"/>
                <a:sym typeface="Lato Regular"/>
              </a:defRPr>
            </a:lvl1pPr>
          </a:lstStyle>
          <a:p>
            <a:r>
              <a:rPr lang="tr-TR" b="1" spc="600" dirty="0">
                <a:solidFill>
                  <a:srgbClr val="D9C4B2"/>
                </a:solidFill>
                <a:latin typeface="Playfair Display SC" panose="00000500000000000000" pitchFamily="2" charset="-94"/>
              </a:rPr>
              <a:t>rhea</a:t>
            </a:r>
            <a:endParaRPr b="1" spc="600" dirty="0">
              <a:solidFill>
                <a:srgbClr val="D9C4B2"/>
              </a:solidFill>
              <a:latin typeface="Playfair Display SC" panose="00000500000000000000" pitchFamily="2" charset="-94"/>
            </a:endParaRPr>
          </a:p>
        </p:txBody>
      </p:sp>
    </p:spTree>
    <p:extLst>
      <p:ext uri="{BB962C8B-B14F-4D97-AF65-F5344CB8AC3E}">
        <p14:creationId xmlns:p14="http://schemas.microsoft.com/office/powerpoint/2010/main" val="896836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Default Layout">
    <p:spTree>
      <p:nvGrpSpPr>
        <p:cNvPr id="1" name=""/>
        <p:cNvGrpSpPr/>
        <p:nvPr/>
      </p:nvGrpSpPr>
      <p:grpSpPr>
        <a:xfrm>
          <a:off x="0" y="0"/>
          <a:ext cx="0" cy="0"/>
          <a:chOff x="0" y="0"/>
          <a:chExt cx="0" cy="0"/>
        </a:xfrm>
      </p:grpSpPr>
      <p:sp>
        <p:nvSpPr>
          <p:cNvPr id="9" name="Rectangle 8"/>
          <p:cNvSpPr/>
          <p:nvPr userDrawn="1"/>
        </p:nvSpPr>
        <p:spPr>
          <a:xfrm>
            <a:off x="813140" y="838201"/>
            <a:ext cx="22732660" cy="12017028"/>
          </a:xfrm>
          <a:prstGeom prst="rect">
            <a:avLst/>
          </a:prstGeom>
          <a:noFill/>
          <a:ln w="50800">
            <a:solidFill>
              <a:srgbClr val="D9C4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D96459"/>
              </a:solidFill>
            </a:endParaRPr>
          </a:p>
        </p:txBody>
      </p:sp>
      <p:sp>
        <p:nvSpPr>
          <p:cNvPr id="10" name="Shape 221"/>
          <p:cNvSpPr/>
          <p:nvPr userDrawn="1"/>
        </p:nvSpPr>
        <p:spPr>
          <a:xfrm>
            <a:off x="8570259" y="12602551"/>
            <a:ext cx="7243482" cy="523216"/>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algn="ctr">
              <a:defRPr sz="2800">
                <a:solidFill>
                  <a:schemeClr val="accent2">
                    <a:satOff val="-18194"/>
                    <a:lumOff val="-11215"/>
                  </a:schemeClr>
                </a:solidFill>
                <a:latin typeface="Lato Regular"/>
                <a:ea typeface="Lato Regular"/>
                <a:cs typeface="Lato Regular"/>
                <a:sym typeface="Lato Regular"/>
              </a:defRPr>
            </a:lvl1pPr>
          </a:lstStyle>
          <a:p>
            <a:r>
              <a:rPr lang="tr-TR" b="1" spc="600" dirty="0">
                <a:solidFill>
                  <a:srgbClr val="D9C4B2"/>
                </a:solidFill>
                <a:latin typeface="Playfair Display SC" panose="00000500000000000000" pitchFamily="2" charset="-94"/>
              </a:rPr>
              <a:t>rhea</a:t>
            </a:r>
            <a:endParaRPr b="1" spc="600" dirty="0">
              <a:solidFill>
                <a:srgbClr val="D9C4B2"/>
              </a:solidFill>
              <a:latin typeface="Playfair Display SC" panose="00000500000000000000" pitchFamily="2" charset="-94"/>
            </a:endParaRPr>
          </a:p>
        </p:txBody>
      </p:sp>
    </p:spTree>
    <p:extLst>
      <p:ext uri="{BB962C8B-B14F-4D97-AF65-F5344CB8AC3E}">
        <p14:creationId xmlns:p14="http://schemas.microsoft.com/office/powerpoint/2010/main" val="3837626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6006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9246760"/>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65" r:id="rId3"/>
    <p:sldLayoutId id="2147483666" r:id="rId4"/>
    <p:sldLayoutId id="2147483663" r:id="rId5"/>
    <p:sldLayoutId id="2147483667" r:id="rId6"/>
    <p:sldLayoutId id="2147483668" r:id="rId7"/>
    <p:sldLayoutId id="2147483669" r:id="rId8"/>
    <p:sldLayoutId id="2147483670" r:id="rId9"/>
    <p:sldLayoutId id="2147483662" r:id="rId10"/>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 Id="rId5" Type="http://schemas.openxmlformats.org/officeDocument/2006/relationships/image" Target="../media/image6.jp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jpg"/><Relationship Id="rId2" Type="http://schemas.openxmlformats.org/officeDocument/2006/relationships/image" Target="../media/image14.jpg"/><Relationship Id="rId1" Type="http://schemas.openxmlformats.org/officeDocument/2006/relationships/slideLayout" Target="../slideLayouts/slideLayout4.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4.xml"/><Relationship Id="rId5" Type="http://schemas.openxmlformats.org/officeDocument/2006/relationships/image" Target="../media/image23.jpg"/><Relationship Id="rId4" Type="http://schemas.openxmlformats.org/officeDocument/2006/relationships/image" Target="../media/image22.jpg"/></Relationships>
</file>

<file path=ppt/slides/_rels/slide2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4.xml"/><Relationship Id="rId4" Type="http://schemas.openxmlformats.org/officeDocument/2006/relationships/image" Target="../media/image29.jpg"/></Relationships>
</file>

<file path=ppt/slides/_rels/slide31.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31.jpg"/><Relationship Id="rId7" Type="http://schemas.openxmlformats.org/officeDocument/2006/relationships/image" Target="../media/image35.jpg"/><Relationship Id="rId2" Type="http://schemas.openxmlformats.org/officeDocument/2006/relationships/image" Target="../media/image30.jpg"/><Relationship Id="rId1" Type="http://schemas.openxmlformats.org/officeDocument/2006/relationships/slideLayout" Target="../slideLayouts/slideLayout4.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 Id="rId9" Type="http://schemas.openxmlformats.org/officeDocument/2006/relationships/image" Target="../media/image37.jpg"/></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4.xml"/><Relationship Id="rId4" Type="http://schemas.openxmlformats.org/officeDocument/2006/relationships/chart" Target="../charts/chart7.xml"/></Relationships>
</file>

<file path=ppt/slides/_rels/slide3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Isosceles Triangle 7"/>
          <p:cNvSpPr/>
          <p:nvPr/>
        </p:nvSpPr>
        <p:spPr>
          <a:xfrm>
            <a:off x="2841812" y="3083859"/>
            <a:ext cx="18700376" cy="9327776"/>
          </a:xfrm>
          <a:prstGeom prst="triangle">
            <a:avLst/>
          </a:prstGeom>
          <a:blipFill dpi="0" rotWithShape="0">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1" name="Shape 221"/>
          <p:cNvSpPr/>
          <p:nvPr/>
        </p:nvSpPr>
        <p:spPr>
          <a:xfrm>
            <a:off x="5882200" y="3413803"/>
            <a:ext cx="12585094" cy="4324257"/>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algn="ctr">
              <a:defRPr sz="2800">
                <a:solidFill>
                  <a:schemeClr val="accent2">
                    <a:satOff val="-18194"/>
                    <a:lumOff val="-11215"/>
                  </a:schemeClr>
                </a:solidFill>
                <a:latin typeface="Lato Regular"/>
                <a:ea typeface="Lato Regular"/>
                <a:cs typeface="Lato Regular"/>
                <a:sym typeface="Lato Regular"/>
              </a:defRPr>
            </a:lvl1pPr>
          </a:lstStyle>
          <a:p>
            <a:r>
              <a:rPr lang="tr-TR" sz="27500" dirty="0">
                <a:solidFill>
                  <a:srgbClr val="222222"/>
                </a:solidFill>
                <a:latin typeface="Playfair Display SC" panose="00000500000000000000" pitchFamily="2" charset="-94"/>
              </a:rPr>
              <a:t>RHEA</a:t>
            </a:r>
            <a:endParaRPr sz="27500" dirty="0">
              <a:solidFill>
                <a:srgbClr val="222222"/>
              </a:solidFill>
              <a:latin typeface="Playfair Display SC" panose="00000500000000000000" pitchFamily="2" charset="-94"/>
            </a:endParaRPr>
          </a:p>
        </p:txBody>
      </p:sp>
      <p:sp>
        <p:nvSpPr>
          <p:cNvPr id="10" name="Rectangle 9"/>
          <p:cNvSpPr/>
          <p:nvPr/>
        </p:nvSpPr>
        <p:spPr>
          <a:xfrm>
            <a:off x="813140" y="838201"/>
            <a:ext cx="22732660" cy="12017028"/>
          </a:xfrm>
          <a:prstGeom prst="rect">
            <a:avLst/>
          </a:prstGeom>
          <a:noFill/>
          <a:ln w="50800">
            <a:solidFill>
              <a:srgbClr val="D9C4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64116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10169903" y="4650856"/>
            <a:ext cx="4069254" cy="892548"/>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lgn="ctr">
              <a:defRPr sz="5200">
                <a:latin typeface="Lato Heavy"/>
                <a:ea typeface="Lato Heavy"/>
                <a:cs typeface="Lato Heavy"/>
                <a:sym typeface="Lato Heavy"/>
              </a:defRPr>
            </a:pPr>
            <a:r>
              <a:rPr dirty="0">
                <a:solidFill>
                  <a:srgbClr val="222222"/>
                </a:solidFill>
                <a:latin typeface="Playfair Display SC" panose="00000500000000000000" pitchFamily="2" charset="-94"/>
              </a:rPr>
              <a:t>About Us</a:t>
            </a:r>
          </a:p>
        </p:txBody>
      </p:sp>
      <p:sp>
        <p:nvSpPr>
          <p:cNvPr id="222" name="Shape 222"/>
          <p:cNvSpPr/>
          <p:nvPr/>
        </p:nvSpPr>
        <p:spPr>
          <a:xfrm>
            <a:off x="8677835" y="6290666"/>
            <a:ext cx="7028330" cy="2308320"/>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condimentum</a:t>
            </a:r>
            <a:r>
              <a:rPr sz="2400" dirty="0">
                <a:solidFill>
                  <a:srgbClr val="222222"/>
                </a:solidFill>
                <a:latin typeface="Playfair Display" panose="00000500000000000000" pitchFamily="50" charset="-94"/>
              </a:rPr>
              <a:t> ex </a:t>
            </a:r>
            <a:r>
              <a:rPr sz="2400" dirty="0" err="1">
                <a:solidFill>
                  <a:srgbClr val="222222"/>
                </a:solidFill>
                <a:latin typeface="Playfair Display" panose="00000500000000000000" pitchFamily="50" charset="-94"/>
              </a:rPr>
              <a:t>fermentum</a:t>
            </a:r>
            <a:r>
              <a:rPr sz="2400" dirty="0">
                <a:solidFill>
                  <a:srgbClr val="222222"/>
                </a:solidFill>
                <a:latin typeface="Playfair Display" panose="00000500000000000000" pitchFamily="50" charset="-94"/>
              </a:rPr>
              <a:t> dolor </a:t>
            </a:r>
            <a:r>
              <a:rPr sz="2400" dirty="0" err="1">
                <a:solidFill>
                  <a:srgbClr val="222222"/>
                </a:solidFill>
                <a:latin typeface="Playfair Display" panose="00000500000000000000" pitchFamily="50" charset="-94"/>
              </a:rPr>
              <a:t>tempor</a:t>
            </a:r>
            <a:r>
              <a:rPr sz="2400" dirty="0">
                <a:solidFill>
                  <a:srgbClr val="222222"/>
                </a:solidFill>
                <a:latin typeface="Playfair Display" panose="00000500000000000000" pitchFamily="50" charset="-94"/>
              </a:rPr>
              <a:t>, in </a:t>
            </a:r>
            <a:r>
              <a:rPr sz="2400" dirty="0" err="1">
                <a:solidFill>
                  <a:srgbClr val="222222"/>
                </a:solidFill>
                <a:latin typeface="Playfair Display" panose="00000500000000000000" pitchFamily="50" charset="-94"/>
              </a:rPr>
              <a:t>rutrum</a:t>
            </a:r>
            <a:r>
              <a:rPr sz="2400" dirty="0">
                <a:solidFill>
                  <a:srgbClr val="222222"/>
                </a:solidFill>
                <a:latin typeface="Playfair Display" panose="00000500000000000000" pitchFamily="50" charset="-94"/>
              </a:rPr>
              <a:t> libero </a:t>
            </a:r>
            <a:r>
              <a:rPr sz="2400" dirty="0" err="1">
                <a:solidFill>
                  <a:srgbClr val="222222"/>
                </a:solidFill>
                <a:latin typeface="Playfair Display" panose="00000500000000000000" pitchFamily="50" charset="-94"/>
              </a:rPr>
              <a:t>euismod.Lorem</a:t>
            </a:r>
            <a:r>
              <a:rPr sz="2400" dirty="0">
                <a:solidFill>
                  <a:srgbClr val="222222"/>
                </a:solidFill>
                <a:latin typeface="Playfair Display" panose="00000500000000000000" pitchFamily="50" charset="-94"/>
              </a:rPr>
              <a:t>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condimentum</a:t>
            </a:r>
            <a:r>
              <a:rPr sz="2400" dirty="0">
                <a:solidFill>
                  <a:srgbClr val="222222"/>
                </a:solidFill>
                <a:latin typeface="Playfair Display" panose="00000500000000000000" pitchFamily="50" charset="-94"/>
              </a:rPr>
              <a:t> ex </a:t>
            </a:r>
            <a:r>
              <a:rPr sz="2400" dirty="0" err="1">
                <a:solidFill>
                  <a:srgbClr val="222222"/>
                </a:solidFill>
                <a:latin typeface="Playfair Display" panose="00000500000000000000" pitchFamily="50" charset="-94"/>
              </a:rPr>
              <a:t>fermentum</a:t>
            </a:r>
            <a:r>
              <a:rPr sz="2400" dirty="0">
                <a:solidFill>
                  <a:srgbClr val="222222"/>
                </a:solidFill>
                <a:latin typeface="Playfair Display" panose="00000500000000000000" pitchFamily="50" charset="-94"/>
              </a:rPr>
              <a:t> dolor </a:t>
            </a:r>
            <a:r>
              <a:rPr sz="2400" dirty="0" err="1">
                <a:solidFill>
                  <a:srgbClr val="222222"/>
                </a:solidFill>
                <a:latin typeface="Playfair Display" panose="00000500000000000000" pitchFamily="50" charset="-94"/>
              </a:rPr>
              <a:t>tempor</a:t>
            </a:r>
            <a:r>
              <a:rPr sz="2400" dirty="0">
                <a:solidFill>
                  <a:srgbClr val="222222"/>
                </a:solidFill>
                <a:latin typeface="Playfair Display" panose="00000500000000000000" pitchFamily="50" charset="-94"/>
              </a:rPr>
              <a:t>, in </a:t>
            </a:r>
            <a:r>
              <a:rPr sz="2400" dirty="0" err="1">
                <a:solidFill>
                  <a:srgbClr val="222222"/>
                </a:solidFill>
                <a:latin typeface="Playfair Display" panose="00000500000000000000" pitchFamily="50" charset="-94"/>
              </a:rPr>
              <a:t>rutrum</a:t>
            </a:r>
            <a:r>
              <a:rPr sz="2400" dirty="0">
                <a:solidFill>
                  <a:srgbClr val="222222"/>
                </a:solidFill>
                <a:latin typeface="Playfair Display" panose="00000500000000000000" pitchFamily="50" charset="-94"/>
              </a:rPr>
              <a:t> libero </a:t>
            </a:r>
            <a:r>
              <a:rPr sz="2400" dirty="0" err="1">
                <a:solidFill>
                  <a:srgbClr val="222222"/>
                </a:solidFill>
                <a:latin typeface="Playfair Display" panose="00000500000000000000" pitchFamily="50" charset="-94"/>
              </a:rPr>
              <a:t>euism</a:t>
            </a:r>
            <a:r>
              <a:rPr lang="tr-TR" sz="2400" dirty="0">
                <a:solidFill>
                  <a:srgbClr val="222222"/>
                </a:solidFill>
                <a:latin typeface="Playfair Display" panose="00000500000000000000" pitchFamily="50" charset="-94"/>
              </a:rPr>
              <a:t>.</a:t>
            </a:r>
            <a:endParaRPr sz="2400" dirty="0">
              <a:solidFill>
                <a:srgbClr val="222222"/>
              </a:solidFill>
              <a:latin typeface="Playfair Display" panose="00000500000000000000" pitchFamily="50" charset="-94"/>
            </a:endParaRPr>
          </a:p>
        </p:txBody>
      </p:sp>
      <p:grpSp>
        <p:nvGrpSpPr>
          <p:cNvPr id="5" name="Group 4"/>
          <p:cNvGrpSpPr/>
          <p:nvPr/>
        </p:nvGrpSpPr>
        <p:grpSpPr>
          <a:xfrm>
            <a:off x="11267270" y="5779372"/>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Tree>
    <p:extLst>
      <p:ext uri="{BB962C8B-B14F-4D97-AF65-F5344CB8AC3E}">
        <p14:creationId xmlns:p14="http://schemas.microsoft.com/office/powerpoint/2010/main" val="3258364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523601" y="3055138"/>
            <a:ext cx="7361858"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Locations</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183654"/>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pic>
        <p:nvPicPr>
          <p:cNvPr id="8" name="Picture 7"/>
          <p:cNvPicPr>
            <a:picLocks noChangeAspect="1"/>
          </p:cNvPicPr>
          <p:nvPr/>
        </p:nvPicPr>
        <p:blipFill>
          <a:blip r:embed="rId2">
            <a:lum bright="20000"/>
          </a:blip>
          <a:stretch>
            <a:fillRect/>
          </a:stretch>
        </p:blipFill>
        <p:spPr>
          <a:xfrm>
            <a:off x="6498090" y="4792291"/>
            <a:ext cx="11114532" cy="6309838"/>
          </a:xfrm>
          <a:prstGeom prst="rect">
            <a:avLst/>
          </a:prstGeom>
        </p:spPr>
      </p:pic>
      <p:sp>
        <p:nvSpPr>
          <p:cNvPr id="9" name="Oval 8"/>
          <p:cNvSpPr/>
          <p:nvPr/>
        </p:nvSpPr>
        <p:spPr>
          <a:xfrm>
            <a:off x="6740169" y="6892555"/>
            <a:ext cx="115918" cy="115918"/>
          </a:xfrm>
          <a:prstGeom prst="ellipse">
            <a:avLst/>
          </a:prstGeom>
          <a:solidFill>
            <a:srgbClr val="22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22222"/>
              </a:solidFill>
            </a:endParaRPr>
          </a:p>
        </p:txBody>
      </p:sp>
      <p:sp>
        <p:nvSpPr>
          <p:cNvPr id="10" name="Rectangle 9"/>
          <p:cNvSpPr/>
          <p:nvPr/>
        </p:nvSpPr>
        <p:spPr>
          <a:xfrm>
            <a:off x="5130567" y="6247523"/>
            <a:ext cx="3335122" cy="523220"/>
          </a:xfrm>
          <a:prstGeom prst="rect">
            <a:avLst/>
          </a:prstGeom>
          <a:solidFill>
            <a:srgbClr val="384C5B">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tr-TR" sz="2800" dirty="0">
                <a:solidFill>
                  <a:srgbClr val="222222"/>
                </a:solidFill>
                <a:latin typeface="Playfair Display SC" panose="00000500000000000000" pitchFamily="2" charset="-94"/>
                <a:ea typeface="Open Sans Semibold" panose="020B0706030804020204" pitchFamily="34" charset="0"/>
                <a:cs typeface="Open Sans Semibold" panose="020B0706030804020204" pitchFamily="34" charset="0"/>
              </a:rPr>
              <a:t>Main Offices</a:t>
            </a:r>
          </a:p>
        </p:txBody>
      </p:sp>
      <p:sp>
        <p:nvSpPr>
          <p:cNvPr id="14" name="Oval 13"/>
          <p:cNvSpPr/>
          <p:nvPr/>
        </p:nvSpPr>
        <p:spPr>
          <a:xfrm>
            <a:off x="8641576" y="10981205"/>
            <a:ext cx="115918" cy="115918"/>
          </a:xfrm>
          <a:prstGeom prst="ellipse">
            <a:avLst/>
          </a:prstGeom>
          <a:solidFill>
            <a:srgbClr val="22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22222"/>
              </a:solidFill>
            </a:endParaRPr>
          </a:p>
        </p:txBody>
      </p:sp>
      <p:sp>
        <p:nvSpPr>
          <p:cNvPr id="15" name="Rectangle 14"/>
          <p:cNvSpPr/>
          <p:nvPr/>
        </p:nvSpPr>
        <p:spPr>
          <a:xfrm>
            <a:off x="6969230" y="10329046"/>
            <a:ext cx="3460610" cy="523220"/>
          </a:xfrm>
          <a:prstGeom prst="rect">
            <a:avLst/>
          </a:prstGeom>
          <a:solidFill>
            <a:srgbClr val="384C5B">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tr-TR" sz="2800" dirty="0">
                <a:solidFill>
                  <a:srgbClr val="222222"/>
                </a:solidFill>
                <a:latin typeface="Playfair Display SC" panose="00000500000000000000" pitchFamily="2" charset="-94"/>
                <a:ea typeface="Open Sans Semibold" panose="020B0706030804020204" pitchFamily="34" charset="0"/>
                <a:cs typeface="Open Sans Semibold" panose="020B0706030804020204" pitchFamily="34" charset="0"/>
              </a:rPr>
              <a:t>Agency</a:t>
            </a:r>
          </a:p>
        </p:txBody>
      </p:sp>
      <p:sp>
        <p:nvSpPr>
          <p:cNvPr id="16" name="Oval 15"/>
          <p:cNvSpPr/>
          <p:nvPr/>
        </p:nvSpPr>
        <p:spPr>
          <a:xfrm>
            <a:off x="12148027" y="6709675"/>
            <a:ext cx="115918" cy="115918"/>
          </a:xfrm>
          <a:prstGeom prst="ellipse">
            <a:avLst/>
          </a:prstGeom>
          <a:solidFill>
            <a:srgbClr val="22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22222"/>
              </a:solidFill>
            </a:endParaRPr>
          </a:p>
        </p:txBody>
      </p:sp>
      <p:sp>
        <p:nvSpPr>
          <p:cNvPr id="17" name="Rectangle 16"/>
          <p:cNvSpPr/>
          <p:nvPr/>
        </p:nvSpPr>
        <p:spPr>
          <a:xfrm>
            <a:off x="10494156" y="5897879"/>
            <a:ext cx="3423660" cy="523220"/>
          </a:xfrm>
          <a:prstGeom prst="rect">
            <a:avLst/>
          </a:prstGeom>
          <a:solidFill>
            <a:srgbClr val="384C5B">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tr-TR" sz="2800" dirty="0">
                <a:solidFill>
                  <a:srgbClr val="222222"/>
                </a:solidFill>
                <a:latin typeface="Playfair Display SC" panose="00000500000000000000" pitchFamily="2" charset="-94"/>
                <a:ea typeface="Open Sans Semibold" panose="020B0706030804020204" pitchFamily="34" charset="0"/>
                <a:cs typeface="Open Sans Semibold" panose="020B0706030804020204" pitchFamily="34" charset="0"/>
              </a:rPr>
              <a:t>Agency</a:t>
            </a:r>
          </a:p>
        </p:txBody>
      </p:sp>
      <p:sp>
        <p:nvSpPr>
          <p:cNvPr id="18" name="Oval 17"/>
          <p:cNvSpPr/>
          <p:nvPr/>
        </p:nvSpPr>
        <p:spPr>
          <a:xfrm>
            <a:off x="16335979" y="5356363"/>
            <a:ext cx="115918" cy="115918"/>
          </a:xfrm>
          <a:prstGeom prst="ellipse">
            <a:avLst/>
          </a:prstGeom>
          <a:solidFill>
            <a:srgbClr val="22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22222"/>
              </a:solidFill>
            </a:endParaRPr>
          </a:p>
        </p:txBody>
      </p:sp>
      <p:sp>
        <p:nvSpPr>
          <p:cNvPr id="19" name="Rectangle 18"/>
          <p:cNvSpPr/>
          <p:nvPr/>
        </p:nvSpPr>
        <p:spPr>
          <a:xfrm>
            <a:off x="14262844" y="4642365"/>
            <a:ext cx="4262188" cy="523220"/>
          </a:xfrm>
          <a:prstGeom prst="rect">
            <a:avLst/>
          </a:prstGeom>
          <a:solidFill>
            <a:srgbClr val="384C5B">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tr-TR" sz="2800" dirty="0">
                <a:solidFill>
                  <a:srgbClr val="222222"/>
                </a:solidFill>
                <a:latin typeface="Playfair Display SC" panose="00000500000000000000" pitchFamily="2" charset="-94"/>
                <a:ea typeface="Open Sans Semibold" panose="020B0706030804020204" pitchFamily="34" charset="0"/>
                <a:cs typeface="Open Sans Semibold" panose="020B0706030804020204" pitchFamily="34" charset="0"/>
              </a:rPr>
              <a:t>Subsidiary Offices</a:t>
            </a:r>
          </a:p>
        </p:txBody>
      </p:sp>
      <p:sp>
        <p:nvSpPr>
          <p:cNvPr id="20" name="Oval 19"/>
          <p:cNvSpPr/>
          <p:nvPr/>
        </p:nvSpPr>
        <p:spPr>
          <a:xfrm>
            <a:off x="17488123" y="10319770"/>
            <a:ext cx="115918" cy="115918"/>
          </a:xfrm>
          <a:prstGeom prst="ellipse">
            <a:avLst/>
          </a:prstGeom>
          <a:solidFill>
            <a:srgbClr val="22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22222"/>
              </a:solidFill>
            </a:endParaRPr>
          </a:p>
        </p:txBody>
      </p:sp>
      <p:sp>
        <p:nvSpPr>
          <p:cNvPr id="21" name="Rectangle 20"/>
          <p:cNvSpPr/>
          <p:nvPr/>
        </p:nvSpPr>
        <p:spPr>
          <a:xfrm>
            <a:off x="15838731" y="9552083"/>
            <a:ext cx="3414702" cy="523220"/>
          </a:xfrm>
          <a:prstGeom prst="rect">
            <a:avLst/>
          </a:prstGeom>
          <a:solidFill>
            <a:srgbClr val="384C5B">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tr-TR" sz="2800" dirty="0">
                <a:solidFill>
                  <a:srgbClr val="222222"/>
                </a:solidFill>
                <a:latin typeface="Playfair Display SC" panose="00000500000000000000" pitchFamily="2" charset="-94"/>
                <a:ea typeface="Open Sans Semibold" panose="020B0706030804020204" pitchFamily="34" charset="0"/>
                <a:cs typeface="Open Sans Semibold" panose="020B0706030804020204" pitchFamily="34" charset="0"/>
              </a:rPr>
              <a:t>Agency</a:t>
            </a:r>
          </a:p>
        </p:txBody>
      </p:sp>
    </p:spTree>
    <p:extLst>
      <p:ext uri="{BB962C8B-B14F-4D97-AF65-F5344CB8AC3E}">
        <p14:creationId xmlns:p14="http://schemas.microsoft.com/office/powerpoint/2010/main" val="3571744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953907" y="4220550"/>
            <a:ext cx="6501246"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Simple Timeline</a:t>
            </a:r>
            <a:endParaRPr dirty="0">
              <a:solidFill>
                <a:srgbClr val="222222"/>
              </a:solidFill>
              <a:latin typeface="Playfair Display SC" panose="00000500000000000000" pitchFamily="2" charset="-94"/>
            </a:endParaRPr>
          </a:p>
        </p:txBody>
      </p:sp>
      <p:grpSp>
        <p:nvGrpSpPr>
          <p:cNvPr id="5" name="Group 4"/>
          <p:cNvGrpSpPr/>
          <p:nvPr/>
        </p:nvGrpSpPr>
        <p:grpSpPr>
          <a:xfrm>
            <a:off x="11267270" y="5349066"/>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solidFill>
                <a:srgbClr val="D9C4B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solidFill>
                <a:srgbClr val="D9C4B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solidFill>
                <a:srgbClr val="D9C4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cxnSp>
        <p:nvCxnSpPr>
          <p:cNvPr id="3" name="Straight Connector 2"/>
          <p:cNvCxnSpPr>
            <a:stCxn id="4" idx="6"/>
            <a:endCxn id="16" idx="2"/>
          </p:cNvCxnSpPr>
          <p:nvPr/>
        </p:nvCxnSpPr>
        <p:spPr>
          <a:xfrm>
            <a:off x="6198904" y="6705600"/>
            <a:ext cx="11986192" cy="0"/>
          </a:xfrm>
          <a:prstGeom prst="line">
            <a:avLst/>
          </a:prstGeom>
          <a:ln w="38100">
            <a:solidFill>
              <a:srgbClr val="D9C4B2"/>
            </a:solidFill>
          </a:ln>
        </p:spPr>
        <p:style>
          <a:lnRef idx="1">
            <a:schemeClr val="accent1"/>
          </a:lnRef>
          <a:fillRef idx="0">
            <a:schemeClr val="accent1"/>
          </a:fillRef>
          <a:effectRef idx="0">
            <a:schemeClr val="accent1"/>
          </a:effectRef>
          <a:fontRef idx="minor">
            <a:schemeClr val="tx1"/>
          </a:fontRef>
        </p:style>
      </p:cxnSp>
      <p:sp>
        <p:nvSpPr>
          <p:cNvPr id="4" name="Oval 3"/>
          <p:cNvSpPr/>
          <p:nvPr/>
        </p:nvSpPr>
        <p:spPr>
          <a:xfrm>
            <a:off x="5989470" y="6600883"/>
            <a:ext cx="209434" cy="209434"/>
          </a:xfrm>
          <a:prstGeom prst="ellipse">
            <a:avLst/>
          </a:prstGeom>
          <a:solidFill>
            <a:srgbClr val="D9C4B2"/>
          </a:solidFill>
          <a:ln>
            <a:solidFill>
              <a:srgbClr val="D9C4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Oval 13"/>
          <p:cNvSpPr/>
          <p:nvPr/>
        </p:nvSpPr>
        <p:spPr>
          <a:xfrm>
            <a:off x="10053256" y="6600883"/>
            <a:ext cx="209434" cy="209434"/>
          </a:xfrm>
          <a:prstGeom prst="ellipse">
            <a:avLst/>
          </a:prstGeom>
          <a:solidFill>
            <a:srgbClr val="D9C4B2"/>
          </a:solidFill>
          <a:ln>
            <a:solidFill>
              <a:srgbClr val="D9C4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Oval 14"/>
          <p:cNvSpPr/>
          <p:nvPr/>
        </p:nvSpPr>
        <p:spPr>
          <a:xfrm>
            <a:off x="14117042" y="6600883"/>
            <a:ext cx="209434" cy="209434"/>
          </a:xfrm>
          <a:prstGeom prst="ellipse">
            <a:avLst/>
          </a:prstGeom>
          <a:solidFill>
            <a:srgbClr val="D9C4B2"/>
          </a:solidFill>
          <a:ln>
            <a:solidFill>
              <a:srgbClr val="D9C4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Oval 15"/>
          <p:cNvSpPr/>
          <p:nvPr/>
        </p:nvSpPr>
        <p:spPr>
          <a:xfrm>
            <a:off x="18185096" y="6600883"/>
            <a:ext cx="209434" cy="209434"/>
          </a:xfrm>
          <a:prstGeom prst="ellipse">
            <a:avLst/>
          </a:prstGeom>
          <a:solidFill>
            <a:srgbClr val="D9C4B2"/>
          </a:solidFill>
          <a:ln>
            <a:solidFill>
              <a:srgbClr val="D9C4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TextBox 16"/>
          <p:cNvSpPr txBox="1"/>
          <p:nvPr/>
        </p:nvSpPr>
        <p:spPr>
          <a:xfrm>
            <a:off x="4730316" y="7073119"/>
            <a:ext cx="2937175"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ctr"/>
            <a:r>
              <a:rPr lang="tr-TR" sz="2400" dirty="0">
                <a:solidFill>
                  <a:srgbClr val="222222"/>
                </a:solidFill>
                <a:latin typeface="Playfair Display SC" panose="00000500000000000000" pitchFamily="2" charset="-94"/>
              </a:rPr>
              <a:t>Establishment</a:t>
            </a:r>
          </a:p>
        </p:txBody>
      </p:sp>
      <p:sp>
        <p:nvSpPr>
          <p:cNvPr id="18" name="Shape 222"/>
          <p:cNvSpPr/>
          <p:nvPr/>
        </p:nvSpPr>
        <p:spPr>
          <a:xfrm>
            <a:off x="4603463" y="7773966"/>
            <a:ext cx="3190880" cy="1200325"/>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endParaRPr sz="2400" dirty="0">
              <a:solidFill>
                <a:srgbClr val="222222"/>
              </a:solidFill>
              <a:latin typeface="Playfair Display" panose="00000500000000000000" pitchFamily="50" charset="-94"/>
            </a:endParaRPr>
          </a:p>
        </p:txBody>
      </p:sp>
      <p:sp>
        <p:nvSpPr>
          <p:cNvPr id="19" name="TextBox 18"/>
          <p:cNvSpPr txBox="1"/>
          <p:nvPr/>
        </p:nvSpPr>
        <p:spPr>
          <a:xfrm>
            <a:off x="8794102" y="7073119"/>
            <a:ext cx="2937175"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ctr"/>
            <a:r>
              <a:rPr lang="tr-TR" sz="2400" dirty="0">
                <a:solidFill>
                  <a:srgbClr val="222222"/>
                </a:solidFill>
                <a:latin typeface="Playfair Display SC" panose="00000500000000000000" pitchFamily="2" charset="-94"/>
              </a:rPr>
              <a:t>Development</a:t>
            </a:r>
          </a:p>
        </p:txBody>
      </p:sp>
      <p:sp>
        <p:nvSpPr>
          <p:cNvPr id="20" name="Shape 222"/>
          <p:cNvSpPr/>
          <p:nvPr/>
        </p:nvSpPr>
        <p:spPr>
          <a:xfrm>
            <a:off x="8667249" y="7773966"/>
            <a:ext cx="3190880" cy="1200325"/>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endParaRPr sz="2400" dirty="0">
              <a:solidFill>
                <a:srgbClr val="222222"/>
              </a:solidFill>
              <a:latin typeface="Playfair Display" panose="00000500000000000000" pitchFamily="50" charset="-94"/>
            </a:endParaRPr>
          </a:p>
        </p:txBody>
      </p:sp>
      <p:sp>
        <p:nvSpPr>
          <p:cNvPr id="21" name="TextBox 20"/>
          <p:cNvSpPr txBox="1"/>
          <p:nvPr/>
        </p:nvSpPr>
        <p:spPr>
          <a:xfrm>
            <a:off x="12731035" y="7073119"/>
            <a:ext cx="2937175"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ctr"/>
            <a:r>
              <a:rPr lang="tr-TR" sz="2400" dirty="0">
                <a:solidFill>
                  <a:srgbClr val="222222"/>
                </a:solidFill>
                <a:latin typeface="Playfair Display SC" panose="00000500000000000000" pitchFamily="2" charset="-94"/>
              </a:rPr>
              <a:t>Funding</a:t>
            </a:r>
          </a:p>
        </p:txBody>
      </p:sp>
      <p:sp>
        <p:nvSpPr>
          <p:cNvPr id="22" name="Shape 222"/>
          <p:cNvSpPr/>
          <p:nvPr/>
        </p:nvSpPr>
        <p:spPr>
          <a:xfrm>
            <a:off x="12604182" y="7773966"/>
            <a:ext cx="3190880" cy="1200325"/>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endParaRPr sz="2400" dirty="0">
              <a:solidFill>
                <a:srgbClr val="222222"/>
              </a:solidFill>
              <a:latin typeface="Playfair Display" panose="00000500000000000000" pitchFamily="50" charset="-94"/>
            </a:endParaRPr>
          </a:p>
        </p:txBody>
      </p:sp>
      <p:sp>
        <p:nvSpPr>
          <p:cNvPr id="23" name="TextBox 22"/>
          <p:cNvSpPr txBox="1"/>
          <p:nvPr/>
        </p:nvSpPr>
        <p:spPr>
          <a:xfrm>
            <a:off x="16794821" y="7073119"/>
            <a:ext cx="2937175"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ctr"/>
            <a:r>
              <a:rPr lang="tr-TR" sz="2400" dirty="0">
                <a:solidFill>
                  <a:srgbClr val="222222"/>
                </a:solidFill>
                <a:latin typeface="Playfair Display SC" panose="00000500000000000000" pitchFamily="2" charset="-94"/>
              </a:rPr>
              <a:t>Reconstruction</a:t>
            </a:r>
          </a:p>
        </p:txBody>
      </p:sp>
      <p:sp>
        <p:nvSpPr>
          <p:cNvPr id="24" name="Shape 222"/>
          <p:cNvSpPr/>
          <p:nvPr/>
        </p:nvSpPr>
        <p:spPr>
          <a:xfrm>
            <a:off x="16667968" y="7773966"/>
            <a:ext cx="3190880" cy="1200325"/>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endParaRPr sz="2400" dirty="0">
              <a:solidFill>
                <a:srgbClr val="222222"/>
              </a:solidFill>
              <a:latin typeface="Playfair Display" panose="00000500000000000000" pitchFamily="50" charset="-94"/>
            </a:endParaRPr>
          </a:p>
        </p:txBody>
      </p:sp>
    </p:spTree>
    <p:extLst>
      <p:ext uri="{BB962C8B-B14F-4D97-AF65-F5344CB8AC3E}">
        <p14:creationId xmlns:p14="http://schemas.microsoft.com/office/powerpoint/2010/main" val="2862120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4625788" y="4384089"/>
            <a:ext cx="1513242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dirty="0">
                <a:solidFill>
                  <a:srgbClr val="222222"/>
                </a:solidFill>
                <a:latin typeface="Playfair Display SC" panose="00000500000000000000" pitchFamily="2" charset="-94"/>
              </a:rPr>
              <a:t>About </a:t>
            </a:r>
            <a:r>
              <a:rPr lang="tr-TR" dirty="0">
                <a:solidFill>
                  <a:srgbClr val="222222"/>
                </a:solidFill>
                <a:latin typeface="Playfair Display SC" panose="00000500000000000000" pitchFamily="2" charset="-94"/>
              </a:rPr>
              <a:t>Our Company</a:t>
            </a:r>
            <a:endParaRPr dirty="0">
              <a:solidFill>
                <a:srgbClr val="222222"/>
              </a:solidFill>
              <a:latin typeface="Playfair Display SC" panose="00000500000000000000" pitchFamily="2" charset="-94"/>
            </a:endParaRPr>
          </a:p>
        </p:txBody>
      </p:sp>
      <p:grpSp>
        <p:nvGrpSpPr>
          <p:cNvPr id="10" name="Group 9"/>
          <p:cNvGrpSpPr/>
          <p:nvPr/>
        </p:nvGrpSpPr>
        <p:grpSpPr>
          <a:xfrm>
            <a:off x="11254740" y="5512605"/>
            <a:ext cx="1874520" cy="154956"/>
            <a:chOff x="11254740" y="5576816"/>
            <a:chExt cx="1874520" cy="154956"/>
          </a:xfrm>
          <a:solidFill>
            <a:srgbClr val="D9C4B2"/>
          </a:solidFill>
        </p:grpSpPr>
        <p:sp>
          <p:nvSpPr>
            <p:cNvPr id="3" name="Oval 2"/>
            <p:cNvSpPr/>
            <p:nvPr/>
          </p:nvSpPr>
          <p:spPr>
            <a:xfrm>
              <a:off x="12114522" y="5576816"/>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Isosceles Triangle 3"/>
            <p:cNvSpPr/>
            <p:nvPr/>
          </p:nvSpPr>
          <p:spPr>
            <a:xfrm rot="16200000">
              <a:off x="11591224" y="5272243"/>
              <a:ext cx="91134" cy="76410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Isosceles Triangle 8"/>
            <p:cNvSpPr/>
            <p:nvPr/>
          </p:nvSpPr>
          <p:spPr>
            <a:xfrm rot="5400000">
              <a:off x="12701642" y="5272243"/>
              <a:ext cx="91134" cy="76410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221" name="Shape 221"/>
          <p:cNvSpPr/>
          <p:nvPr/>
        </p:nvSpPr>
        <p:spPr>
          <a:xfrm>
            <a:off x="4828410" y="6011639"/>
            <a:ext cx="3815297" cy="5232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algn="ctr">
              <a:defRPr sz="2800">
                <a:solidFill>
                  <a:schemeClr val="accent2">
                    <a:satOff val="-18194"/>
                    <a:lumOff val="-11215"/>
                  </a:schemeClr>
                </a:solidFill>
                <a:latin typeface="Lato Regular"/>
                <a:ea typeface="Lato Regular"/>
                <a:cs typeface="Lato Regular"/>
                <a:sym typeface="Lato Regular"/>
              </a:defRPr>
            </a:lvl1pPr>
          </a:lstStyle>
          <a:p>
            <a:r>
              <a:rPr lang="tr-TR" dirty="0">
                <a:solidFill>
                  <a:srgbClr val="222222"/>
                </a:solidFill>
                <a:latin typeface="Playfair Display" panose="00000500000000000000" pitchFamily="50" charset="-94"/>
              </a:rPr>
              <a:t>Our Mission</a:t>
            </a:r>
            <a:endParaRPr dirty="0">
              <a:solidFill>
                <a:srgbClr val="222222"/>
              </a:solidFill>
              <a:latin typeface="Playfair Display" panose="00000500000000000000" pitchFamily="50" charset="-94"/>
            </a:endParaRPr>
          </a:p>
        </p:txBody>
      </p:sp>
      <p:sp>
        <p:nvSpPr>
          <p:cNvPr id="222" name="Shape 222"/>
          <p:cNvSpPr/>
          <p:nvPr/>
        </p:nvSpPr>
        <p:spPr>
          <a:xfrm>
            <a:off x="4423165" y="6772586"/>
            <a:ext cx="4625788" cy="2308320"/>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condimentum</a:t>
            </a:r>
            <a:r>
              <a:rPr sz="2400" dirty="0">
                <a:solidFill>
                  <a:srgbClr val="222222"/>
                </a:solidFill>
                <a:latin typeface="Playfair Display" panose="00000500000000000000" pitchFamily="50" charset="-94"/>
              </a:rPr>
              <a:t> ex </a:t>
            </a:r>
            <a:r>
              <a:rPr sz="2400" dirty="0" err="1">
                <a:solidFill>
                  <a:srgbClr val="222222"/>
                </a:solidFill>
                <a:latin typeface="Playfair Display" panose="00000500000000000000" pitchFamily="50" charset="-94"/>
              </a:rPr>
              <a:t>fermentum</a:t>
            </a:r>
            <a:r>
              <a:rPr sz="2400" dirty="0">
                <a:solidFill>
                  <a:srgbClr val="222222"/>
                </a:solidFill>
                <a:latin typeface="Playfair Display" panose="00000500000000000000" pitchFamily="50" charset="-94"/>
              </a:rPr>
              <a:t> dolor </a:t>
            </a:r>
            <a:r>
              <a:rPr sz="2400" dirty="0" err="1">
                <a:solidFill>
                  <a:srgbClr val="222222"/>
                </a:solidFill>
                <a:latin typeface="Playfair Display" panose="00000500000000000000" pitchFamily="50" charset="-94"/>
              </a:rPr>
              <a:t>tempor</a:t>
            </a:r>
            <a:r>
              <a:rPr sz="2400" dirty="0">
                <a:solidFill>
                  <a:srgbClr val="222222"/>
                </a:solidFill>
                <a:latin typeface="Playfair Display" panose="00000500000000000000" pitchFamily="50" charset="-94"/>
              </a:rPr>
              <a:t>, in </a:t>
            </a:r>
            <a:r>
              <a:rPr sz="2400" dirty="0" err="1">
                <a:solidFill>
                  <a:srgbClr val="222222"/>
                </a:solidFill>
                <a:latin typeface="Playfair Display" panose="00000500000000000000" pitchFamily="50" charset="-94"/>
              </a:rPr>
              <a:t>rutrum</a:t>
            </a:r>
            <a:r>
              <a:rPr sz="2400" dirty="0">
                <a:solidFill>
                  <a:srgbClr val="222222"/>
                </a:solidFill>
                <a:latin typeface="Playfair Display" panose="00000500000000000000" pitchFamily="50" charset="-94"/>
              </a:rPr>
              <a:t> libero </a:t>
            </a:r>
            <a:r>
              <a:rPr sz="2400" dirty="0" err="1">
                <a:solidFill>
                  <a:srgbClr val="222222"/>
                </a:solidFill>
                <a:latin typeface="Playfair Display" panose="00000500000000000000" pitchFamily="50" charset="-94"/>
              </a:rPr>
              <a:t>euismod.Lorem</a:t>
            </a:r>
            <a:r>
              <a:rPr sz="2400" dirty="0">
                <a:solidFill>
                  <a:srgbClr val="222222"/>
                </a:solidFill>
                <a:latin typeface="Playfair Display" panose="00000500000000000000" pitchFamily="50" charset="-94"/>
              </a:rPr>
              <a:t>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a:t>
            </a:r>
            <a:r>
              <a:rPr lang="tr-TR" sz="2400" dirty="0">
                <a:solidFill>
                  <a:srgbClr val="222222"/>
                </a:solidFill>
                <a:latin typeface="Playfair Display" panose="00000500000000000000" pitchFamily="50" charset="-94"/>
              </a:rPr>
              <a:t>.</a:t>
            </a:r>
            <a:endParaRPr sz="2400" dirty="0">
              <a:solidFill>
                <a:srgbClr val="222222"/>
              </a:solidFill>
              <a:latin typeface="Playfair Display" panose="00000500000000000000" pitchFamily="50" charset="-94"/>
            </a:endParaRPr>
          </a:p>
        </p:txBody>
      </p:sp>
      <p:sp>
        <p:nvSpPr>
          <p:cNvPr id="13" name="Shape 221"/>
          <p:cNvSpPr/>
          <p:nvPr/>
        </p:nvSpPr>
        <p:spPr>
          <a:xfrm>
            <a:off x="10295150" y="6011639"/>
            <a:ext cx="3815297" cy="5232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algn="ctr">
              <a:defRPr sz="2800">
                <a:solidFill>
                  <a:schemeClr val="accent2">
                    <a:satOff val="-18194"/>
                    <a:lumOff val="-11215"/>
                  </a:schemeClr>
                </a:solidFill>
                <a:latin typeface="Lato Regular"/>
                <a:ea typeface="Lato Regular"/>
                <a:cs typeface="Lato Regular"/>
                <a:sym typeface="Lato Regular"/>
              </a:defRPr>
            </a:lvl1pPr>
          </a:lstStyle>
          <a:p>
            <a:r>
              <a:rPr lang="tr-TR" dirty="0">
                <a:solidFill>
                  <a:srgbClr val="222222"/>
                </a:solidFill>
                <a:latin typeface="Playfair Display" panose="00000500000000000000" pitchFamily="50" charset="-94"/>
              </a:rPr>
              <a:t>Our Vision</a:t>
            </a:r>
            <a:endParaRPr dirty="0">
              <a:solidFill>
                <a:srgbClr val="222222"/>
              </a:solidFill>
              <a:latin typeface="Playfair Display" panose="00000500000000000000" pitchFamily="50" charset="-94"/>
            </a:endParaRPr>
          </a:p>
        </p:txBody>
      </p:sp>
      <p:sp>
        <p:nvSpPr>
          <p:cNvPr id="14" name="Shape 222"/>
          <p:cNvSpPr/>
          <p:nvPr/>
        </p:nvSpPr>
        <p:spPr>
          <a:xfrm>
            <a:off x="9889905" y="6772586"/>
            <a:ext cx="4625788" cy="2308320"/>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condimentum</a:t>
            </a:r>
            <a:r>
              <a:rPr sz="2400" dirty="0">
                <a:solidFill>
                  <a:srgbClr val="222222"/>
                </a:solidFill>
                <a:latin typeface="Playfair Display" panose="00000500000000000000" pitchFamily="50" charset="-94"/>
              </a:rPr>
              <a:t> ex </a:t>
            </a:r>
            <a:r>
              <a:rPr sz="2400" dirty="0" err="1">
                <a:solidFill>
                  <a:srgbClr val="222222"/>
                </a:solidFill>
                <a:latin typeface="Playfair Display" panose="00000500000000000000" pitchFamily="50" charset="-94"/>
              </a:rPr>
              <a:t>fermentum</a:t>
            </a:r>
            <a:r>
              <a:rPr sz="2400" dirty="0">
                <a:solidFill>
                  <a:srgbClr val="222222"/>
                </a:solidFill>
                <a:latin typeface="Playfair Display" panose="00000500000000000000" pitchFamily="50" charset="-94"/>
              </a:rPr>
              <a:t> dolor </a:t>
            </a:r>
            <a:r>
              <a:rPr sz="2400" dirty="0" err="1">
                <a:solidFill>
                  <a:srgbClr val="222222"/>
                </a:solidFill>
                <a:latin typeface="Playfair Display" panose="00000500000000000000" pitchFamily="50" charset="-94"/>
              </a:rPr>
              <a:t>tempor</a:t>
            </a:r>
            <a:r>
              <a:rPr sz="2400" dirty="0">
                <a:solidFill>
                  <a:srgbClr val="222222"/>
                </a:solidFill>
                <a:latin typeface="Playfair Display" panose="00000500000000000000" pitchFamily="50" charset="-94"/>
              </a:rPr>
              <a:t>, in </a:t>
            </a:r>
            <a:r>
              <a:rPr sz="2400" dirty="0" err="1">
                <a:solidFill>
                  <a:srgbClr val="222222"/>
                </a:solidFill>
                <a:latin typeface="Playfair Display" panose="00000500000000000000" pitchFamily="50" charset="-94"/>
              </a:rPr>
              <a:t>rutrum</a:t>
            </a:r>
            <a:r>
              <a:rPr sz="2400" dirty="0">
                <a:solidFill>
                  <a:srgbClr val="222222"/>
                </a:solidFill>
                <a:latin typeface="Playfair Display" panose="00000500000000000000" pitchFamily="50" charset="-94"/>
              </a:rPr>
              <a:t> libero </a:t>
            </a:r>
            <a:r>
              <a:rPr sz="2400" dirty="0" err="1">
                <a:solidFill>
                  <a:srgbClr val="222222"/>
                </a:solidFill>
                <a:latin typeface="Playfair Display" panose="00000500000000000000" pitchFamily="50" charset="-94"/>
              </a:rPr>
              <a:t>euismod.Lorem</a:t>
            </a:r>
            <a:r>
              <a:rPr sz="2400" dirty="0">
                <a:solidFill>
                  <a:srgbClr val="222222"/>
                </a:solidFill>
                <a:latin typeface="Playfair Display" panose="00000500000000000000" pitchFamily="50" charset="-94"/>
              </a:rPr>
              <a:t>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a:t>
            </a:r>
            <a:r>
              <a:rPr lang="tr-TR" sz="2400" dirty="0">
                <a:solidFill>
                  <a:srgbClr val="222222"/>
                </a:solidFill>
                <a:latin typeface="Playfair Display" panose="00000500000000000000" pitchFamily="50" charset="-94"/>
              </a:rPr>
              <a:t>.</a:t>
            </a:r>
            <a:endParaRPr sz="2400" dirty="0">
              <a:solidFill>
                <a:srgbClr val="222222"/>
              </a:solidFill>
              <a:latin typeface="Playfair Display" panose="00000500000000000000" pitchFamily="50" charset="-94"/>
            </a:endParaRPr>
          </a:p>
        </p:txBody>
      </p:sp>
      <p:sp>
        <p:nvSpPr>
          <p:cNvPr id="15" name="Shape 221"/>
          <p:cNvSpPr/>
          <p:nvPr/>
        </p:nvSpPr>
        <p:spPr>
          <a:xfrm>
            <a:off x="15740292" y="6011639"/>
            <a:ext cx="3815297" cy="5232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algn="ctr">
              <a:defRPr sz="2800">
                <a:solidFill>
                  <a:schemeClr val="accent2">
                    <a:satOff val="-18194"/>
                    <a:lumOff val="-11215"/>
                  </a:schemeClr>
                </a:solidFill>
                <a:latin typeface="Lato Regular"/>
                <a:ea typeface="Lato Regular"/>
                <a:cs typeface="Lato Regular"/>
                <a:sym typeface="Lato Regular"/>
              </a:defRPr>
            </a:lvl1pPr>
          </a:lstStyle>
          <a:p>
            <a:r>
              <a:rPr lang="tr-TR" dirty="0">
                <a:solidFill>
                  <a:srgbClr val="222222"/>
                </a:solidFill>
                <a:latin typeface="Playfair Display" panose="00000500000000000000" pitchFamily="50" charset="-94"/>
              </a:rPr>
              <a:t>Our Principles</a:t>
            </a:r>
            <a:endParaRPr dirty="0">
              <a:solidFill>
                <a:srgbClr val="222222"/>
              </a:solidFill>
              <a:latin typeface="Playfair Display" panose="00000500000000000000" pitchFamily="50" charset="-94"/>
            </a:endParaRPr>
          </a:p>
        </p:txBody>
      </p:sp>
      <p:sp>
        <p:nvSpPr>
          <p:cNvPr id="16" name="Shape 222"/>
          <p:cNvSpPr/>
          <p:nvPr/>
        </p:nvSpPr>
        <p:spPr>
          <a:xfrm>
            <a:off x="15335047" y="6772586"/>
            <a:ext cx="4625788" cy="2308320"/>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condimentum</a:t>
            </a:r>
            <a:r>
              <a:rPr sz="2400" dirty="0">
                <a:solidFill>
                  <a:srgbClr val="222222"/>
                </a:solidFill>
                <a:latin typeface="Playfair Display" panose="00000500000000000000" pitchFamily="50" charset="-94"/>
              </a:rPr>
              <a:t> ex </a:t>
            </a:r>
            <a:r>
              <a:rPr sz="2400" dirty="0" err="1">
                <a:solidFill>
                  <a:srgbClr val="222222"/>
                </a:solidFill>
                <a:latin typeface="Playfair Display" panose="00000500000000000000" pitchFamily="50" charset="-94"/>
              </a:rPr>
              <a:t>fermentum</a:t>
            </a:r>
            <a:r>
              <a:rPr sz="2400" dirty="0">
                <a:solidFill>
                  <a:srgbClr val="222222"/>
                </a:solidFill>
                <a:latin typeface="Playfair Display" panose="00000500000000000000" pitchFamily="50" charset="-94"/>
              </a:rPr>
              <a:t> dolor </a:t>
            </a:r>
            <a:r>
              <a:rPr sz="2400" dirty="0" err="1">
                <a:solidFill>
                  <a:srgbClr val="222222"/>
                </a:solidFill>
                <a:latin typeface="Playfair Display" panose="00000500000000000000" pitchFamily="50" charset="-94"/>
              </a:rPr>
              <a:t>tempor</a:t>
            </a:r>
            <a:r>
              <a:rPr sz="2400" dirty="0">
                <a:solidFill>
                  <a:srgbClr val="222222"/>
                </a:solidFill>
                <a:latin typeface="Playfair Display" panose="00000500000000000000" pitchFamily="50" charset="-94"/>
              </a:rPr>
              <a:t>, in </a:t>
            </a:r>
            <a:r>
              <a:rPr sz="2400" dirty="0" err="1">
                <a:solidFill>
                  <a:srgbClr val="222222"/>
                </a:solidFill>
                <a:latin typeface="Playfair Display" panose="00000500000000000000" pitchFamily="50" charset="-94"/>
              </a:rPr>
              <a:t>rutrum</a:t>
            </a:r>
            <a:r>
              <a:rPr sz="2400" dirty="0">
                <a:solidFill>
                  <a:srgbClr val="222222"/>
                </a:solidFill>
                <a:latin typeface="Playfair Display" panose="00000500000000000000" pitchFamily="50" charset="-94"/>
              </a:rPr>
              <a:t> libero </a:t>
            </a:r>
            <a:r>
              <a:rPr sz="2400" dirty="0" err="1">
                <a:solidFill>
                  <a:srgbClr val="222222"/>
                </a:solidFill>
                <a:latin typeface="Playfair Display" panose="00000500000000000000" pitchFamily="50" charset="-94"/>
              </a:rPr>
              <a:t>euismod.Lorem</a:t>
            </a:r>
            <a:r>
              <a:rPr sz="2400" dirty="0">
                <a:solidFill>
                  <a:srgbClr val="222222"/>
                </a:solidFill>
                <a:latin typeface="Playfair Display" panose="00000500000000000000" pitchFamily="50" charset="-94"/>
              </a:rPr>
              <a:t>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a:t>
            </a:r>
            <a:r>
              <a:rPr lang="tr-TR" sz="2400" dirty="0">
                <a:solidFill>
                  <a:srgbClr val="222222"/>
                </a:solidFill>
                <a:latin typeface="Playfair Display" panose="00000500000000000000" pitchFamily="50" charset="-94"/>
              </a:rPr>
              <a:t>.</a:t>
            </a:r>
            <a:endParaRPr sz="2400" dirty="0">
              <a:solidFill>
                <a:srgbClr val="222222"/>
              </a:solidFill>
              <a:latin typeface="Playfair Display" panose="00000500000000000000" pitchFamily="50" charset="-94"/>
            </a:endParaRPr>
          </a:p>
        </p:txBody>
      </p:sp>
    </p:spTree>
    <p:extLst>
      <p:ext uri="{BB962C8B-B14F-4D97-AF65-F5344CB8AC3E}">
        <p14:creationId xmlns:p14="http://schemas.microsoft.com/office/powerpoint/2010/main" val="297986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10169903" y="4069172"/>
            <a:ext cx="4069254" cy="892548"/>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Our Team</a:t>
            </a:r>
            <a:endParaRPr dirty="0">
              <a:solidFill>
                <a:srgbClr val="222222"/>
              </a:solidFill>
              <a:latin typeface="Playfair Display SC" panose="00000500000000000000" pitchFamily="2" charset="-94"/>
            </a:endParaRPr>
          </a:p>
        </p:txBody>
      </p:sp>
      <p:grpSp>
        <p:nvGrpSpPr>
          <p:cNvPr id="5" name="Group 4"/>
          <p:cNvGrpSpPr/>
          <p:nvPr/>
        </p:nvGrpSpPr>
        <p:grpSpPr>
          <a:xfrm>
            <a:off x="11267270" y="5197688"/>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6" name="TextBox 15"/>
          <p:cNvSpPr txBox="1"/>
          <p:nvPr/>
        </p:nvSpPr>
        <p:spPr>
          <a:xfrm>
            <a:off x="12512989" y="9008859"/>
            <a:ext cx="2575249" cy="461665"/>
          </a:xfrm>
          <a:prstGeom prst="rect">
            <a:avLst/>
          </a:prstGeom>
          <a:noFill/>
        </p:spPr>
        <p:txBody>
          <a:bodyPr wrap="square" rtlCol="0">
            <a:spAutoFit/>
          </a:bodyPr>
          <a:lstStyle>
            <a:defPPr>
              <a:defRPr lang="en-US"/>
            </a:defPPr>
            <a:lvl1pPr algn="ctr">
              <a:defRPr sz="2400">
                <a:latin typeface="Playfair Display" panose="00000500000000000000" pitchFamily="50" charset="-94"/>
                <a:ea typeface="Lato" panose="020F0502020204030203" pitchFamily="34" charset="0"/>
                <a:cs typeface="Lato" panose="020F0502020204030203" pitchFamily="34" charset="0"/>
              </a:defRPr>
            </a:lvl1pPr>
          </a:lstStyle>
          <a:p>
            <a:r>
              <a:rPr lang="tr-TR" dirty="0">
                <a:solidFill>
                  <a:srgbClr val="222222"/>
                </a:solidFill>
              </a:rPr>
              <a:t>Kaylyn Randall</a:t>
            </a:r>
          </a:p>
        </p:txBody>
      </p:sp>
      <p:sp>
        <p:nvSpPr>
          <p:cNvPr id="17" name="TextBox 16"/>
          <p:cNvSpPr txBox="1"/>
          <p:nvPr/>
        </p:nvSpPr>
        <p:spPr>
          <a:xfrm>
            <a:off x="12371036" y="8452970"/>
            <a:ext cx="2937174" cy="461665"/>
          </a:xfrm>
          <a:prstGeom prst="rect">
            <a:avLst/>
          </a:prstGeom>
          <a:noFill/>
        </p:spPr>
        <p:txBody>
          <a:bodyPr wrap="square" rtlCol="0">
            <a:spAutoFit/>
          </a:bodyPr>
          <a:lstStyle>
            <a:defPPr>
              <a:defRPr lang="en-US"/>
            </a:defPPr>
            <a:lvl1pPr algn="ctr">
              <a:defRPr sz="2400">
                <a:latin typeface="Playfair Display SC" panose="00000500000000000000" pitchFamily="2" charset="-94"/>
                <a:ea typeface="Lato Heavy" panose="020F0502020204030203" pitchFamily="34" charset="0"/>
                <a:cs typeface="Lato Heavy" panose="020F0502020204030203" pitchFamily="34" charset="0"/>
              </a:defRPr>
            </a:lvl1pPr>
          </a:lstStyle>
          <a:p>
            <a:r>
              <a:rPr lang="tr-TR" dirty="0">
                <a:solidFill>
                  <a:srgbClr val="222222"/>
                </a:solidFill>
              </a:rPr>
              <a:t>ACCOUNTANT</a:t>
            </a:r>
          </a:p>
        </p:txBody>
      </p:sp>
      <p:sp>
        <p:nvSpPr>
          <p:cNvPr id="18" name="TextBox 17"/>
          <p:cNvSpPr txBox="1"/>
          <p:nvPr/>
        </p:nvSpPr>
        <p:spPr>
          <a:xfrm>
            <a:off x="9256752" y="9010076"/>
            <a:ext cx="2575249" cy="461665"/>
          </a:xfrm>
          <a:prstGeom prst="rect">
            <a:avLst/>
          </a:prstGeom>
          <a:noFill/>
        </p:spPr>
        <p:txBody>
          <a:bodyPr wrap="square" rtlCol="0">
            <a:spAutoFit/>
          </a:bodyPr>
          <a:lstStyle>
            <a:defPPr>
              <a:defRPr lang="en-US"/>
            </a:defPPr>
            <a:lvl1pPr algn="ctr">
              <a:defRPr sz="2400">
                <a:latin typeface="Playfair Display" panose="00000500000000000000" pitchFamily="50" charset="-94"/>
                <a:ea typeface="Lato" panose="020F0502020204030203" pitchFamily="34" charset="0"/>
                <a:cs typeface="Lato" panose="020F0502020204030203" pitchFamily="34" charset="0"/>
              </a:defRPr>
            </a:lvl1pPr>
          </a:lstStyle>
          <a:p>
            <a:r>
              <a:rPr lang="tr-TR" dirty="0">
                <a:solidFill>
                  <a:srgbClr val="222222"/>
                </a:solidFill>
              </a:rPr>
              <a:t>Kirsten Maddie</a:t>
            </a:r>
          </a:p>
        </p:txBody>
      </p:sp>
      <p:sp>
        <p:nvSpPr>
          <p:cNvPr id="19" name="TextBox 18"/>
          <p:cNvSpPr txBox="1"/>
          <p:nvPr/>
        </p:nvSpPr>
        <p:spPr>
          <a:xfrm>
            <a:off x="9075790" y="8452970"/>
            <a:ext cx="2937174" cy="461665"/>
          </a:xfrm>
          <a:prstGeom prst="rect">
            <a:avLst/>
          </a:prstGeom>
          <a:noFill/>
        </p:spPr>
        <p:txBody>
          <a:bodyPr wrap="square" rtlCol="0">
            <a:spAutoFit/>
          </a:bodyPr>
          <a:lstStyle>
            <a:defPPr>
              <a:defRPr lang="en-US"/>
            </a:defPPr>
            <a:lvl1pPr algn="ctr">
              <a:defRPr sz="2400">
                <a:latin typeface="Playfair Display SC" panose="00000500000000000000" pitchFamily="2" charset="-94"/>
                <a:ea typeface="Lato Heavy" panose="020F0502020204030203" pitchFamily="34" charset="0"/>
                <a:cs typeface="Lato Heavy" panose="020F0502020204030203" pitchFamily="34" charset="0"/>
              </a:defRPr>
            </a:lvl1pPr>
          </a:lstStyle>
          <a:p>
            <a:r>
              <a:rPr lang="tr-TR" dirty="0">
                <a:solidFill>
                  <a:srgbClr val="222222"/>
                </a:solidFill>
              </a:rPr>
              <a:t>OFFICE CLOWN</a:t>
            </a:r>
          </a:p>
        </p:txBody>
      </p:sp>
      <p:sp>
        <p:nvSpPr>
          <p:cNvPr id="20" name="TextBox 19"/>
          <p:cNvSpPr txBox="1"/>
          <p:nvPr/>
        </p:nvSpPr>
        <p:spPr>
          <a:xfrm>
            <a:off x="5961506" y="9023799"/>
            <a:ext cx="2575249" cy="461665"/>
          </a:xfrm>
          <a:prstGeom prst="rect">
            <a:avLst/>
          </a:prstGeom>
          <a:noFill/>
        </p:spPr>
        <p:txBody>
          <a:bodyPr wrap="square" rtlCol="0">
            <a:spAutoFit/>
          </a:bodyPr>
          <a:lstStyle>
            <a:defPPr>
              <a:defRPr lang="en-US"/>
            </a:defPPr>
            <a:lvl1pPr algn="r">
              <a:defRPr sz="2400">
                <a:latin typeface="Lato" panose="020F0502020204030203" pitchFamily="34" charset="0"/>
                <a:ea typeface="Lato" panose="020F0502020204030203" pitchFamily="34" charset="0"/>
                <a:cs typeface="Lato" panose="020F0502020204030203" pitchFamily="34" charset="0"/>
              </a:defRPr>
            </a:lvl1pPr>
          </a:lstStyle>
          <a:p>
            <a:pPr algn="ctr"/>
            <a:r>
              <a:rPr lang="tr-TR" dirty="0">
                <a:solidFill>
                  <a:srgbClr val="222222"/>
                </a:solidFill>
                <a:latin typeface="Playfair Display" panose="00000500000000000000" pitchFamily="50" charset="-94"/>
              </a:rPr>
              <a:t>Zoe Jeanie</a:t>
            </a:r>
          </a:p>
        </p:txBody>
      </p:sp>
      <p:sp>
        <p:nvSpPr>
          <p:cNvPr id="21" name="TextBox 20"/>
          <p:cNvSpPr txBox="1"/>
          <p:nvPr/>
        </p:nvSpPr>
        <p:spPr>
          <a:xfrm>
            <a:off x="5780544" y="8452970"/>
            <a:ext cx="2937174"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ctr"/>
            <a:r>
              <a:rPr lang="tr-TR" sz="2400" dirty="0">
                <a:solidFill>
                  <a:srgbClr val="222222"/>
                </a:solidFill>
                <a:latin typeface="Playfair Display SC" panose="00000500000000000000" pitchFamily="2" charset="-94"/>
              </a:rPr>
              <a:t>DESIGNER</a:t>
            </a:r>
          </a:p>
        </p:txBody>
      </p:sp>
      <p:sp>
        <p:nvSpPr>
          <p:cNvPr id="22" name="TextBox 21"/>
          <p:cNvSpPr txBox="1"/>
          <p:nvPr/>
        </p:nvSpPr>
        <p:spPr>
          <a:xfrm>
            <a:off x="15666282" y="9017529"/>
            <a:ext cx="2937174" cy="461665"/>
          </a:xfrm>
          <a:prstGeom prst="rect">
            <a:avLst/>
          </a:prstGeom>
          <a:noFill/>
        </p:spPr>
        <p:txBody>
          <a:bodyPr wrap="square" rtlCol="0">
            <a:spAutoFit/>
          </a:bodyPr>
          <a:lstStyle>
            <a:defPPr>
              <a:defRPr lang="en-US"/>
            </a:defPPr>
            <a:lvl1pPr algn="ctr">
              <a:defRPr sz="2400">
                <a:latin typeface="Playfair Display" panose="00000500000000000000" pitchFamily="50" charset="-94"/>
                <a:ea typeface="Lato" panose="020F0502020204030203" pitchFamily="34" charset="0"/>
                <a:cs typeface="Lato" panose="020F0502020204030203" pitchFamily="34" charset="0"/>
              </a:defRPr>
            </a:lvl1pPr>
          </a:lstStyle>
          <a:p>
            <a:r>
              <a:rPr lang="tr-TR" dirty="0">
                <a:solidFill>
                  <a:srgbClr val="222222"/>
                </a:solidFill>
              </a:rPr>
              <a:t>Sunny Jervis</a:t>
            </a:r>
          </a:p>
        </p:txBody>
      </p:sp>
      <p:sp>
        <p:nvSpPr>
          <p:cNvPr id="23" name="TextBox 22"/>
          <p:cNvSpPr txBox="1"/>
          <p:nvPr/>
        </p:nvSpPr>
        <p:spPr>
          <a:xfrm>
            <a:off x="15666282" y="8452970"/>
            <a:ext cx="2937174" cy="461665"/>
          </a:xfrm>
          <a:prstGeom prst="rect">
            <a:avLst/>
          </a:prstGeom>
          <a:noFill/>
        </p:spPr>
        <p:txBody>
          <a:bodyPr wrap="square" rtlCol="0">
            <a:spAutoFit/>
          </a:bodyPr>
          <a:lstStyle>
            <a:defPPr>
              <a:defRPr lang="en-US"/>
            </a:defPPr>
            <a:lvl1pPr algn="ctr">
              <a:defRPr sz="2400">
                <a:latin typeface="Playfair Display SC" panose="00000500000000000000" pitchFamily="2" charset="-94"/>
                <a:ea typeface="Lato Heavy" panose="020F0502020204030203" pitchFamily="34" charset="0"/>
                <a:cs typeface="Lato Heavy" panose="020F0502020204030203" pitchFamily="34" charset="0"/>
              </a:defRPr>
            </a:lvl1pPr>
          </a:lstStyle>
          <a:p>
            <a:r>
              <a:rPr lang="tr-TR" dirty="0">
                <a:solidFill>
                  <a:srgbClr val="222222"/>
                </a:solidFill>
              </a:rPr>
              <a:t>PUBLICIST</a:t>
            </a:r>
          </a:p>
        </p:txBody>
      </p:sp>
      <p:sp>
        <p:nvSpPr>
          <p:cNvPr id="9" name="Rounded Rectangle 8"/>
          <p:cNvSpPr/>
          <p:nvPr/>
        </p:nvSpPr>
        <p:spPr>
          <a:xfrm>
            <a:off x="6119114" y="5866664"/>
            <a:ext cx="2260034" cy="2260032"/>
          </a:xfrm>
          <a:prstGeom prst="roundRect">
            <a:avLst>
              <a:gd name="adj" fmla="val 50000"/>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Rounded Rectangle 23"/>
          <p:cNvSpPr/>
          <p:nvPr/>
        </p:nvSpPr>
        <p:spPr>
          <a:xfrm>
            <a:off x="9414361" y="5866664"/>
            <a:ext cx="2260034" cy="2260032"/>
          </a:xfrm>
          <a:prstGeom prst="roundRect">
            <a:avLst>
              <a:gd name="adj" fmla="val 50000"/>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Rounded Rectangle 24"/>
          <p:cNvSpPr/>
          <p:nvPr/>
        </p:nvSpPr>
        <p:spPr>
          <a:xfrm>
            <a:off x="12709608" y="5866664"/>
            <a:ext cx="2260034" cy="2260032"/>
          </a:xfrm>
          <a:prstGeom prst="roundRect">
            <a:avLst>
              <a:gd name="adj" fmla="val 50000"/>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Rounded Rectangle 25"/>
          <p:cNvSpPr/>
          <p:nvPr/>
        </p:nvSpPr>
        <p:spPr>
          <a:xfrm>
            <a:off x="16004855" y="5866664"/>
            <a:ext cx="2260034" cy="2260032"/>
          </a:xfrm>
          <a:prstGeom prst="roundRect">
            <a:avLst>
              <a:gd name="adj" fmla="val 50000"/>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26353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7698848" y="4069172"/>
            <a:ext cx="901136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Team Member profile</a:t>
            </a:r>
            <a:endParaRPr dirty="0">
              <a:solidFill>
                <a:srgbClr val="222222"/>
              </a:solidFill>
              <a:latin typeface="Playfair Display SC" panose="00000500000000000000" pitchFamily="2" charset="-94"/>
            </a:endParaRPr>
          </a:p>
        </p:txBody>
      </p:sp>
      <p:grpSp>
        <p:nvGrpSpPr>
          <p:cNvPr id="5" name="Group 4"/>
          <p:cNvGrpSpPr/>
          <p:nvPr/>
        </p:nvGrpSpPr>
        <p:grpSpPr>
          <a:xfrm>
            <a:off x="11267270" y="5197688"/>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27" name="Rounded Rectangle 26"/>
          <p:cNvSpPr/>
          <p:nvPr/>
        </p:nvSpPr>
        <p:spPr>
          <a:xfrm>
            <a:off x="12573118" y="6041543"/>
            <a:ext cx="2725940" cy="2725940"/>
          </a:xfrm>
          <a:prstGeom prst="roundRect">
            <a:avLst>
              <a:gd name="adj" fmla="val 50000"/>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3" name="Rectangle 32"/>
          <p:cNvSpPr/>
          <p:nvPr/>
        </p:nvSpPr>
        <p:spPr>
          <a:xfrm>
            <a:off x="6714228" y="6435491"/>
            <a:ext cx="3023188" cy="138035"/>
          </a:xfrm>
          <a:prstGeom prst="rect">
            <a:avLst/>
          </a:prstGeom>
          <a:solidFill>
            <a:srgbClr val="EDE3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4" name="Rectangle 33"/>
          <p:cNvSpPr/>
          <p:nvPr/>
        </p:nvSpPr>
        <p:spPr>
          <a:xfrm>
            <a:off x="6705534" y="7026329"/>
            <a:ext cx="3023188" cy="138035"/>
          </a:xfrm>
          <a:prstGeom prst="rect">
            <a:avLst/>
          </a:prstGeom>
          <a:solidFill>
            <a:srgbClr val="EDE3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5" name="Rectangle 34"/>
          <p:cNvSpPr/>
          <p:nvPr/>
        </p:nvSpPr>
        <p:spPr>
          <a:xfrm>
            <a:off x="6714228" y="7617166"/>
            <a:ext cx="3023188" cy="138035"/>
          </a:xfrm>
          <a:prstGeom prst="rect">
            <a:avLst/>
          </a:prstGeom>
          <a:solidFill>
            <a:srgbClr val="EDE3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6" name="Rectangle 35"/>
          <p:cNvSpPr/>
          <p:nvPr/>
        </p:nvSpPr>
        <p:spPr>
          <a:xfrm>
            <a:off x="6714228" y="8208004"/>
            <a:ext cx="3023188" cy="138035"/>
          </a:xfrm>
          <a:prstGeom prst="rect">
            <a:avLst/>
          </a:prstGeom>
          <a:solidFill>
            <a:srgbClr val="EDE3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7" name="Rectangle 36"/>
          <p:cNvSpPr/>
          <p:nvPr/>
        </p:nvSpPr>
        <p:spPr>
          <a:xfrm>
            <a:off x="7590077" y="6435491"/>
            <a:ext cx="2139972" cy="138035"/>
          </a:xfrm>
          <a:prstGeom prst="rect">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8" name="Rectangle 37"/>
          <p:cNvSpPr/>
          <p:nvPr/>
        </p:nvSpPr>
        <p:spPr>
          <a:xfrm>
            <a:off x="7855517" y="7026329"/>
            <a:ext cx="1865837" cy="138035"/>
          </a:xfrm>
          <a:prstGeom prst="rect">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9" name="Rectangle 38"/>
          <p:cNvSpPr/>
          <p:nvPr/>
        </p:nvSpPr>
        <p:spPr>
          <a:xfrm>
            <a:off x="7061495" y="7617166"/>
            <a:ext cx="2668552" cy="138035"/>
          </a:xfrm>
          <a:prstGeom prst="rect">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0" name="Rectangle 39"/>
          <p:cNvSpPr/>
          <p:nvPr/>
        </p:nvSpPr>
        <p:spPr>
          <a:xfrm>
            <a:off x="8234517" y="8208004"/>
            <a:ext cx="1495531" cy="138035"/>
          </a:xfrm>
          <a:prstGeom prst="rect">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1" name="TextBox 40"/>
          <p:cNvSpPr txBox="1"/>
          <p:nvPr/>
        </p:nvSpPr>
        <p:spPr>
          <a:xfrm>
            <a:off x="9878498" y="6317511"/>
            <a:ext cx="3317973" cy="430887"/>
          </a:xfrm>
          <a:prstGeom prst="rect">
            <a:avLst/>
          </a:prstGeom>
          <a:noFill/>
        </p:spPr>
        <p:txBody>
          <a:bodyPr wrap="square" rtlCol="0">
            <a:spAutoFit/>
          </a:bodyPr>
          <a:lstStyle>
            <a:defPPr>
              <a:defRPr lang="en-US"/>
            </a:defPPr>
            <a:lvl1pPr algn="ctr">
              <a:defRPr sz="2400">
                <a:latin typeface="Playfair Display" panose="00000500000000000000" pitchFamily="50" charset="-94"/>
                <a:ea typeface="Lato" panose="020F0502020204030203" pitchFamily="34" charset="0"/>
                <a:cs typeface="Lato" panose="020F0502020204030203" pitchFamily="34" charset="0"/>
              </a:defRPr>
            </a:lvl1pPr>
          </a:lstStyle>
          <a:p>
            <a:pPr algn="l"/>
            <a:r>
              <a:rPr lang="tr-TR" sz="2200" dirty="0">
                <a:solidFill>
                  <a:srgbClr val="222222"/>
                </a:solidFill>
                <a:latin typeface="Playfair Display SC" panose="00000500000000000000" pitchFamily="2" charset="-94"/>
              </a:rPr>
              <a:t>COMMUNICATION</a:t>
            </a:r>
          </a:p>
        </p:txBody>
      </p:sp>
      <p:sp>
        <p:nvSpPr>
          <p:cNvPr id="42" name="TextBox 41"/>
          <p:cNvSpPr txBox="1"/>
          <p:nvPr/>
        </p:nvSpPr>
        <p:spPr>
          <a:xfrm>
            <a:off x="9878498" y="6908349"/>
            <a:ext cx="3317973" cy="430887"/>
          </a:xfrm>
          <a:prstGeom prst="rect">
            <a:avLst/>
          </a:prstGeom>
          <a:noFill/>
        </p:spPr>
        <p:txBody>
          <a:bodyPr wrap="square" rtlCol="0">
            <a:spAutoFit/>
          </a:bodyPr>
          <a:lstStyle>
            <a:defPPr>
              <a:defRPr lang="en-US"/>
            </a:defPPr>
            <a:lvl1pPr algn="ctr">
              <a:defRPr sz="2400">
                <a:latin typeface="Playfair Display" panose="00000500000000000000" pitchFamily="50" charset="-94"/>
                <a:ea typeface="Lato" panose="020F0502020204030203" pitchFamily="34" charset="0"/>
                <a:cs typeface="Lato" panose="020F0502020204030203" pitchFamily="34" charset="0"/>
              </a:defRPr>
            </a:lvl1pPr>
          </a:lstStyle>
          <a:p>
            <a:pPr algn="l"/>
            <a:r>
              <a:rPr lang="tr-TR" sz="2200" dirty="0">
                <a:solidFill>
                  <a:srgbClr val="222222"/>
                </a:solidFill>
                <a:latin typeface="Playfair Display SC" panose="00000500000000000000" pitchFamily="2" charset="-94"/>
              </a:rPr>
              <a:t>SOFTWARE</a:t>
            </a:r>
          </a:p>
        </p:txBody>
      </p:sp>
      <p:sp>
        <p:nvSpPr>
          <p:cNvPr id="43" name="TextBox 42"/>
          <p:cNvSpPr txBox="1"/>
          <p:nvPr/>
        </p:nvSpPr>
        <p:spPr>
          <a:xfrm>
            <a:off x="9878498" y="7499187"/>
            <a:ext cx="3317973" cy="430887"/>
          </a:xfrm>
          <a:prstGeom prst="rect">
            <a:avLst/>
          </a:prstGeom>
          <a:noFill/>
        </p:spPr>
        <p:txBody>
          <a:bodyPr wrap="square" rtlCol="0">
            <a:spAutoFit/>
          </a:bodyPr>
          <a:lstStyle>
            <a:defPPr>
              <a:defRPr lang="en-US"/>
            </a:defPPr>
            <a:lvl1pPr algn="ctr">
              <a:defRPr sz="2400">
                <a:latin typeface="Playfair Display" panose="00000500000000000000" pitchFamily="50" charset="-94"/>
                <a:ea typeface="Lato" panose="020F0502020204030203" pitchFamily="34" charset="0"/>
                <a:cs typeface="Lato" panose="020F0502020204030203" pitchFamily="34" charset="0"/>
              </a:defRPr>
            </a:lvl1pPr>
          </a:lstStyle>
          <a:p>
            <a:pPr algn="l"/>
            <a:r>
              <a:rPr lang="tr-TR" sz="2200" dirty="0">
                <a:solidFill>
                  <a:srgbClr val="222222"/>
                </a:solidFill>
                <a:latin typeface="Playfair Display SC" panose="00000500000000000000" pitchFamily="2" charset="-94"/>
              </a:rPr>
              <a:t>CREATIVITY</a:t>
            </a:r>
          </a:p>
        </p:txBody>
      </p:sp>
      <p:sp>
        <p:nvSpPr>
          <p:cNvPr id="44" name="TextBox 43"/>
          <p:cNvSpPr txBox="1"/>
          <p:nvPr/>
        </p:nvSpPr>
        <p:spPr>
          <a:xfrm>
            <a:off x="9878498" y="8090025"/>
            <a:ext cx="3317973" cy="430887"/>
          </a:xfrm>
          <a:prstGeom prst="rect">
            <a:avLst/>
          </a:prstGeom>
          <a:noFill/>
        </p:spPr>
        <p:txBody>
          <a:bodyPr wrap="square" rtlCol="0">
            <a:spAutoFit/>
          </a:bodyPr>
          <a:lstStyle>
            <a:defPPr>
              <a:defRPr lang="en-US"/>
            </a:defPPr>
            <a:lvl1pPr algn="ctr">
              <a:defRPr sz="2400">
                <a:latin typeface="Playfair Display" panose="00000500000000000000" pitchFamily="50" charset="-94"/>
                <a:ea typeface="Lato" panose="020F0502020204030203" pitchFamily="34" charset="0"/>
                <a:cs typeface="Lato" panose="020F0502020204030203" pitchFamily="34" charset="0"/>
              </a:defRPr>
            </a:lvl1pPr>
          </a:lstStyle>
          <a:p>
            <a:pPr algn="l"/>
            <a:r>
              <a:rPr lang="tr-TR" sz="2200" dirty="0">
                <a:solidFill>
                  <a:srgbClr val="222222"/>
                </a:solidFill>
                <a:latin typeface="Playfair Display SC" panose="00000500000000000000" pitchFamily="2" charset="-94"/>
              </a:rPr>
              <a:t>SOCIAL SKILLS</a:t>
            </a:r>
          </a:p>
        </p:txBody>
      </p:sp>
      <p:sp>
        <p:nvSpPr>
          <p:cNvPr id="45" name="TextBox 44"/>
          <p:cNvSpPr txBox="1"/>
          <p:nvPr/>
        </p:nvSpPr>
        <p:spPr>
          <a:xfrm>
            <a:off x="15445656" y="7370778"/>
            <a:ext cx="2086213" cy="461665"/>
          </a:xfrm>
          <a:prstGeom prst="rect">
            <a:avLst/>
          </a:prstGeom>
          <a:noFill/>
        </p:spPr>
        <p:txBody>
          <a:bodyPr wrap="square" rtlCol="0">
            <a:spAutoFit/>
          </a:bodyPr>
          <a:lstStyle>
            <a:defPPr>
              <a:defRPr lang="en-US"/>
            </a:defPPr>
            <a:lvl1pPr algn="r">
              <a:defRPr sz="2400">
                <a:latin typeface="Lato" panose="020F0502020204030203" pitchFamily="34" charset="0"/>
                <a:ea typeface="Lato" panose="020F0502020204030203" pitchFamily="34" charset="0"/>
                <a:cs typeface="Lato" panose="020F0502020204030203" pitchFamily="34" charset="0"/>
              </a:defRPr>
            </a:lvl1pPr>
          </a:lstStyle>
          <a:p>
            <a:pPr algn="ctr"/>
            <a:r>
              <a:rPr lang="tr-TR" dirty="0">
                <a:solidFill>
                  <a:srgbClr val="222222"/>
                </a:solidFill>
                <a:latin typeface="Playfair Display" panose="00000500000000000000" pitchFamily="50" charset="-94"/>
              </a:rPr>
              <a:t>Zoe Jeanie</a:t>
            </a:r>
          </a:p>
        </p:txBody>
      </p:sp>
      <p:sp>
        <p:nvSpPr>
          <p:cNvPr id="46" name="TextBox 45"/>
          <p:cNvSpPr txBox="1"/>
          <p:nvPr/>
        </p:nvSpPr>
        <p:spPr>
          <a:xfrm>
            <a:off x="15299058" y="6908349"/>
            <a:ext cx="2379409"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ctr"/>
            <a:r>
              <a:rPr lang="tr-TR" sz="2400" dirty="0">
                <a:solidFill>
                  <a:srgbClr val="222222"/>
                </a:solidFill>
                <a:latin typeface="Playfair Display SC" panose="00000500000000000000" pitchFamily="2" charset="-94"/>
              </a:rPr>
              <a:t>DESIGNER</a:t>
            </a:r>
          </a:p>
        </p:txBody>
      </p:sp>
    </p:spTree>
    <p:extLst>
      <p:ext uri="{BB962C8B-B14F-4D97-AF65-F5344CB8AC3E}">
        <p14:creationId xmlns:p14="http://schemas.microsoft.com/office/powerpoint/2010/main" val="812638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p:cNvSpPr/>
          <p:nvPr/>
        </p:nvSpPr>
        <p:spPr>
          <a:xfrm rot="10800000">
            <a:off x="2841812" y="1362636"/>
            <a:ext cx="18700376" cy="9327776"/>
          </a:xfrm>
          <a:prstGeom prst="triangle">
            <a:avLst/>
          </a:prstGeom>
          <a:blipFill dpi="0" rotWithShape="0">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0" name="Shape 220"/>
          <p:cNvSpPr/>
          <p:nvPr/>
        </p:nvSpPr>
        <p:spPr>
          <a:xfrm>
            <a:off x="8923448" y="4571192"/>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Section Break</a:t>
            </a:r>
            <a:endParaRPr dirty="0">
              <a:solidFill>
                <a:srgbClr val="222222"/>
              </a:solidFill>
              <a:latin typeface="Playfair Display SC" panose="00000500000000000000" pitchFamily="2" charset="-94"/>
            </a:endParaRPr>
          </a:p>
        </p:txBody>
      </p:sp>
      <p:grpSp>
        <p:nvGrpSpPr>
          <p:cNvPr id="5" name="Group 4"/>
          <p:cNvGrpSpPr/>
          <p:nvPr/>
        </p:nvGrpSpPr>
        <p:grpSpPr>
          <a:xfrm>
            <a:off x="11254741" y="5699708"/>
            <a:ext cx="1874518" cy="154956"/>
            <a:chOff x="11267270" y="5779372"/>
            <a:chExt cx="1874518" cy="154956"/>
          </a:xfrm>
          <a:solidFill>
            <a:srgbClr val="22222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Tree>
    <p:extLst>
      <p:ext uri="{BB962C8B-B14F-4D97-AF65-F5344CB8AC3E}">
        <p14:creationId xmlns:p14="http://schemas.microsoft.com/office/powerpoint/2010/main" val="1057039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10169903" y="3818165"/>
            <a:ext cx="4069254" cy="892548"/>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Features</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946681"/>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2" name="Rectangle 1"/>
          <p:cNvSpPr/>
          <p:nvPr/>
        </p:nvSpPr>
        <p:spPr>
          <a:xfrm>
            <a:off x="10778712" y="8277159"/>
            <a:ext cx="587020" cy="707886"/>
          </a:xfrm>
          <a:prstGeom prst="rect">
            <a:avLst/>
          </a:prstGeom>
        </p:spPr>
        <p:txBody>
          <a:bodyPr wrap="none">
            <a:spAutoFit/>
          </a:bodyPr>
          <a:lstStyle/>
          <a:p>
            <a:r>
              <a:rPr lang="tr-TR" sz="4000" dirty="0">
                <a:solidFill>
                  <a:srgbClr val="222222"/>
                </a:solidFill>
                <a:latin typeface="FontAwesome" pitchFamily="2" charset="0"/>
              </a:rPr>
              <a:t></a:t>
            </a:r>
            <a:endParaRPr lang="tr-TR" sz="4000" dirty="0">
              <a:solidFill>
                <a:srgbClr val="222222"/>
              </a:solidFill>
            </a:endParaRPr>
          </a:p>
        </p:txBody>
      </p:sp>
      <p:sp>
        <p:nvSpPr>
          <p:cNvPr id="24" name="Rectangle 23"/>
          <p:cNvSpPr/>
          <p:nvPr/>
        </p:nvSpPr>
        <p:spPr>
          <a:xfrm>
            <a:off x="10760783" y="6146679"/>
            <a:ext cx="660758" cy="707886"/>
          </a:xfrm>
          <a:prstGeom prst="rect">
            <a:avLst/>
          </a:prstGeom>
        </p:spPr>
        <p:txBody>
          <a:bodyPr wrap="none">
            <a:spAutoFit/>
          </a:bodyPr>
          <a:lstStyle/>
          <a:p>
            <a:r>
              <a:rPr lang="tr-TR" sz="4000" dirty="0">
                <a:solidFill>
                  <a:srgbClr val="222222"/>
                </a:solidFill>
                <a:latin typeface="FontAwesome" pitchFamily="2" charset="0"/>
              </a:rPr>
              <a:t></a:t>
            </a:r>
          </a:p>
        </p:txBody>
      </p:sp>
      <p:sp>
        <p:nvSpPr>
          <p:cNvPr id="26" name="Rectangle 25"/>
          <p:cNvSpPr/>
          <p:nvPr/>
        </p:nvSpPr>
        <p:spPr>
          <a:xfrm>
            <a:off x="12972375" y="6200466"/>
            <a:ext cx="697627" cy="707886"/>
          </a:xfrm>
          <a:prstGeom prst="rect">
            <a:avLst/>
          </a:prstGeom>
        </p:spPr>
        <p:txBody>
          <a:bodyPr wrap="none">
            <a:spAutoFit/>
          </a:bodyPr>
          <a:lstStyle/>
          <a:p>
            <a:r>
              <a:rPr lang="tr-TR" sz="4000" dirty="0">
                <a:solidFill>
                  <a:srgbClr val="222222"/>
                </a:solidFill>
                <a:latin typeface="FontAwesome" pitchFamily="2" charset="0"/>
              </a:rPr>
              <a:t></a:t>
            </a:r>
          </a:p>
        </p:txBody>
      </p:sp>
      <p:sp>
        <p:nvSpPr>
          <p:cNvPr id="29" name="Rectangle 28"/>
          <p:cNvSpPr/>
          <p:nvPr/>
        </p:nvSpPr>
        <p:spPr>
          <a:xfrm>
            <a:off x="13008233" y="8187514"/>
            <a:ext cx="623889" cy="707886"/>
          </a:xfrm>
          <a:prstGeom prst="rect">
            <a:avLst/>
          </a:prstGeom>
        </p:spPr>
        <p:txBody>
          <a:bodyPr wrap="none">
            <a:spAutoFit/>
          </a:bodyPr>
          <a:lstStyle/>
          <a:p>
            <a:r>
              <a:rPr lang="tr-TR" sz="4000" dirty="0">
                <a:solidFill>
                  <a:srgbClr val="222222"/>
                </a:solidFill>
                <a:latin typeface="FontAwesome" pitchFamily="2" charset="0"/>
              </a:rPr>
              <a:t></a:t>
            </a:r>
          </a:p>
        </p:txBody>
      </p:sp>
      <p:sp>
        <p:nvSpPr>
          <p:cNvPr id="3" name="Oval 2"/>
          <p:cNvSpPr/>
          <p:nvPr/>
        </p:nvSpPr>
        <p:spPr>
          <a:xfrm>
            <a:off x="10309647" y="7778204"/>
            <a:ext cx="1563027" cy="1563027"/>
          </a:xfrm>
          <a:prstGeom prst="ellipse">
            <a:avLst/>
          </a:prstGeom>
          <a:noFill/>
          <a:ln w="38100">
            <a:solidFill>
              <a:srgbClr val="2222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222222"/>
              </a:solidFill>
            </a:endParaRPr>
          </a:p>
        </p:txBody>
      </p:sp>
      <p:sp>
        <p:nvSpPr>
          <p:cNvPr id="25" name="Oval 24"/>
          <p:cNvSpPr/>
          <p:nvPr/>
        </p:nvSpPr>
        <p:spPr>
          <a:xfrm>
            <a:off x="10309647" y="5754966"/>
            <a:ext cx="1563027" cy="1563027"/>
          </a:xfrm>
          <a:prstGeom prst="ellipse">
            <a:avLst/>
          </a:prstGeom>
          <a:noFill/>
          <a:ln w="38100">
            <a:solidFill>
              <a:srgbClr val="2222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222222"/>
              </a:solidFill>
            </a:endParaRPr>
          </a:p>
        </p:txBody>
      </p:sp>
      <p:sp>
        <p:nvSpPr>
          <p:cNvPr id="28" name="Oval 27"/>
          <p:cNvSpPr/>
          <p:nvPr/>
        </p:nvSpPr>
        <p:spPr>
          <a:xfrm>
            <a:off x="12538663" y="5754966"/>
            <a:ext cx="1563027" cy="1563027"/>
          </a:xfrm>
          <a:prstGeom prst="ellipse">
            <a:avLst/>
          </a:prstGeom>
          <a:noFill/>
          <a:ln w="38100">
            <a:solidFill>
              <a:srgbClr val="2222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222222"/>
              </a:solidFill>
            </a:endParaRPr>
          </a:p>
        </p:txBody>
      </p:sp>
      <p:sp>
        <p:nvSpPr>
          <p:cNvPr id="30" name="Oval 29"/>
          <p:cNvSpPr/>
          <p:nvPr/>
        </p:nvSpPr>
        <p:spPr>
          <a:xfrm>
            <a:off x="12538663" y="7778204"/>
            <a:ext cx="1563027" cy="1563027"/>
          </a:xfrm>
          <a:prstGeom prst="ellipse">
            <a:avLst/>
          </a:prstGeom>
          <a:noFill/>
          <a:ln w="38100">
            <a:solidFill>
              <a:srgbClr val="2222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222222"/>
              </a:solidFill>
            </a:endParaRPr>
          </a:p>
        </p:txBody>
      </p:sp>
      <p:sp>
        <p:nvSpPr>
          <p:cNvPr id="32" name="TextBox 31"/>
          <p:cNvSpPr txBox="1"/>
          <p:nvPr/>
        </p:nvSpPr>
        <p:spPr>
          <a:xfrm>
            <a:off x="6771157" y="6277557"/>
            <a:ext cx="2937174"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r>
              <a:rPr lang="tr-TR" sz="2400" dirty="0">
                <a:solidFill>
                  <a:srgbClr val="222222"/>
                </a:solidFill>
                <a:latin typeface="Playfair Display SC" panose="00000500000000000000" pitchFamily="2" charset="-94"/>
              </a:rPr>
              <a:t>Commended</a:t>
            </a:r>
          </a:p>
        </p:txBody>
      </p:sp>
      <p:sp>
        <p:nvSpPr>
          <p:cNvPr id="47" name="TextBox 46"/>
          <p:cNvSpPr txBox="1"/>
          <p:nvPr/>
        </p:nvSpPr>
        <p:spPr>
          <a:xfrm>
            <a:off x="6771157" y="8408037"/>
            <a:ext cx="2937174"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r>
              <a:rPr lang="tr-TR" sz="2400" dirty="0">
                <a:solidFill>
                  <a:srgbClr val="222222"/>
                </a:solidFill>
                <a:latin typeface="Playfair Display SC" panose="00000500000000000000" pitchFamily="2" charset="-94"/>
              </a:rPr>
              <a:t>Accessible</a:t>
            </a:r>
          </a:p>
        </p:txBody>
      </p:sp>
      <p:sp>
        <p:nvSpPr>
          <p:cNvPr id="48" name="TextBox 47"/>
          <p:cNvSpPr txBox="1"/>
          <p:nvPr/>
        </p:nvSpPr>
        <p:spPr>
          <a:xfrm>
            <a:off x="14675670" y="8408037"/>
            <a:ext cx="2937174"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l"/>
            <a:r>
              <a:rPr lang="tr-TR" sz="2400" dirty="0">
                <a:solidFill>
                  <a:srgbClr val="222222"/>
                </a:solidFill>
                <a:latin typeface="Playfair Display SC" panose="00000500000000000000" pitchFamily="2" charset="-94"/>
              </a:rPr>
              <a:t>Natural</a:t>
            </a:r>
          </a:p>
        </p:txBody>
      </p:sp>
      <p:sp>
        <p:nvSpPr>
          <p:cNvPr id="49" name="TextBox 48"/>
          <p:cNvSpPr txBox="1"/>
          <p:nvPr/>
        </p:nvSpPr>
        <p:spPr>
          <a:xfrm>
            <a:off x="14675669" y="6276694"/>
            <a:ext cx="2937175"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l"/>
            <a:r>
              <a:rPr lang="tr-TR" sz="2400" dirty="0">
                <a:solidFill>
                  <a:srgbClr val="222222"/>
                </a:solidFill>
                <a:latin typeface="Playfair Display SC" panose="00000500000000000000" pitchFamily="2" charset="-94"/>
              </a:rPr>
              <a:t>Sustainable</a:t>
            </a:r>
          </a:p>
        </p:txBody>
      </p:sp>
    </p:spTree>
    <p:extLst>
      <p:ext uri="{BB962C8B-B14F-4D97-AF65-F5344CB8AC3E}">
        <p14:creationId xmlns:p14="http://schemas.microsoft.com/office/powerpoint/2010/main" val="4077577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10169903" y="3782308"/>
            <a:ext cx="4069254" cy="892548"/>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Features</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910824"/>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2" name="Rectangle 1"/>
          <p:cNvSpPr/>
          <p:nvPr/>
        </p:nvSpPr>
        <p:spPr>
          <a:xfrm>
            <a:off x="16952178" y="6146687"/>
            <a:ext cx="843501" cy="830997"/>
          </a:xfrm>
          <a:prstGeom prst="rect">
            <a:avLst/>
          </a:prstGeom>
        </p:spPr>
        <p:txBody>
          <a:bodyPr wrap="none">
            <a:spAutoFit/>
          </a:bodyPr>
          <a:lstStyle/>
          <a:p>
            <a:r>
              <a:rPr lang="tr-TR" sz="4800" dirty="0">
                <a:solidFill>
                  <a:srgbClr val="222222"/>
                </a:solidFill>
                <a:latin typeface="FontAwesome" pitchFamily="2" charset="0"/>
              </a:rPr>
              <a:t></a:t>
            </a:r>
          </a:p>
        </p:txBody>
      </p:sp>
      <p:sp>
        <p:nvSpPr>
          <p:cNvPr id="3" name="Rectangle 2"/>
          <p:cNvSpPr/>
          <p:nvPr/>
        </p:nvSpPr>
        <p:spPr>
          <a:xfrm>
            <a:off x="16497669" y="5701573"/>
            <a:ext cx="1721224" cy="1721224"/>
          </a:xfrm>
          <a:prstGeom prst="rect">
            <a:avLst/>
          </a:prstGeom>
          <a:noFill/>
          <a:ln w="38100">
            <a:solidFill>
              <a:srgbClr val="2222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4" name="Rectangle 23"/>
          <p:cNvSpPr/>
          <p:nvPr/>
        </p:nvSpPr>
        <p:spPr>
          <a:xfrm>
            <a:off x="6601688" y="8208566"/>
            <a:ext cx="800219" cy="830997"/>
          </a:xfrm>
          <a:prstGeom prst="rect">
            <a:avLst/>
          </a:prstGeom>
        </p:spPr>
        <p:txBody>
          <a:bodyPr wrap="none">
            <a:spAutoFit/>
          </a:bodyPr>
          <a:lstStyle/>
          <a:p>
            <a:r>
              <a:rPr lang="tr-TR" sz="4800" dirty="0">
                <a:solidFill>
                  <a:srgbClr val="222222"/>
                </a:solidFill>
                <a:latin typeface="FontAwesome" pitchFamily="2" charset="0"/>
              </a:rPr>
              <a:t></a:t>
            </a:r>
          </a:p>
        </p:txBody>
      </p:sp>
      <p:sp>
        <p:nvSpPr>
          <p:cNvPr id="25" name="Rectangle 24"/>
          <p:cNvSpPr/>
          <p:nvPr/>
        </p:nvSpPr>
        <p:spPr>
          <a:xfrm>
            <a:off x="6165107" y="7799310"/>
            <a:ext cx="1721224" cy="1721224"/>
          </a:xfrm>
          <a:prstGeom prst="rect">
            <a:avLst/>
          </a:prstGeom>
          <a:noFill/>
          <a:ln w="38100">
            <a:solidFill>
              <a:srgbClr val="2222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6" name="Rectangle 25"/>
          <p:cNvSpPr/>
          <p:nvPr/>
        </p:nvSpPr>
        <p:spPr>
          <a:xfrm>
            <a:off x="16970108" y="8226493"/>
            <a:ext cx="756938" cy="830997"/>
          </a:xfrm>
          <a:prstGeom prst="rect">
            <a:avLst/>
          </a:prstGeom>
        </p:spPr>
        <p:txBody>
          <a:bodyPr wrap="none">
            <a:spAutoFit/>
          </a:bodyPr>
          <a:lstStyle/>
          <a:p>
            <a:r>
              <a:rPr lang="tr-TR" sz="4800" dirty="0">
                <a:solidFill>
                  <a:srgbClr val="222222"/>
                </a:solidFill>
                <a:latin typeface="FontAwesome" pitchFamily="2" charset="0"/>
              </a:rPr>
              <a:t></a:t>
            </a:r>
          </a:p>
        </p:txBody>
      </p:sp>
      <p:sp>
        <p:nvSpPr>
          <p:cNvPr id="28" name="Rectangle 27"/>
          <p:cNvSpPr/>
          <p:nvPr/>
        </p:nvSpPr>
        <p:spPr>
          <a:xfrm>
            <a:off x="16497669" y="7799308"/>
            <a:ext cx="1721224" cy="1721224"/>
          </a:xfrm>
          <a:prstGeom prst="rect">
            <a:avLst/>
          </a:prstGeom>
          <a:noFill/>
          <a:ln w="38100">
            <a:solidFill>
              <a:srgbClr val="2222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Rectangle 18"/>
          <p:cNvSpPr/>
          <p:nvPr/>
        </p:nvSpPr>
        <p:spPr>
          <a:xfrm>
            <a:off x="6637546" y="6128757"/>
            <a:ext cx="800219" cy="830997"/>
          </a:xfrm>
          <a:prstGeom prst="rect">
            <a:avLst/>
          </a:prstGeom>
        </p:spPr>
        <p:txBody>
          <a:bodyPr wrap="none">
            <a:spAutoFit/>
          </a:bodyPr>
          <a:lstStyle/>
          <a:p>
            <a:r>
              <a:rPr lang="tr-TR" sz="4800" dirty="0">
                <a:solidFill>
                  <a:srgbClr val="222222"/>
                </a:solidFill>
                <a:latin typeface="FontAwesome" pitchFamily="2" charset="0"/>
              </a:rPr>
              <a:t></a:t>
            </a:r>
          </a:p>
        </p:txBody>
      </p:sp>
      <p:sp>
        <p:nvSpPr>
          <p:cNvPr id="20" name="Rectangle 19"/>
          <p:cNvSpPr/>
          <p:nvPr/>
        </p:nvSpPr>
        <p:spPr>
          <a:xfrm>
            <a:off x="6165107" y="5701573"/>
            <a:ext cx="1721224" cy="1721224"/>
          </a:xfrm>
          <a:prstGeom prst="rect">
            <a:avLst/>
          </a:prstGeom>
          <a:noFill/>
          <a:ln w="38100">
            <a:solidFill>
              <a:srgbClr val="2222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1" name="TextBox 30"/>
          <p:cNvSpPr txBox="1"/>
          <p:nvPr/>
        </p:nvSpPr>
        <p:spPr>
          <a:xfrm>
            <a:off x="8290963" y="5628125"/>
            <a:ext cx="2937175"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l"/>
            <a:r>
              <a:rPr lang="tr-TR" sz="2400" dirty="0">
                <a:solidFill>
                  <a:srgbClr val="222222"/>
                </a:solidFill>
                <a:latin typeface="Playfair Display SC" panose="00000500000000000000" pitchFamily="2" charset="-94"/>
              </a:rPr>
              <a:t>Compact</a:t>
            </a:r>
          </a:p>
        </p:txBody>
      </p:sp>
      <p:sp>
        <p:nvSpPr>
          <p:cNvPr id="33" name="Shape 222"/>
          <p:cNvSpPr/>
          <p:nvPr/>
        </p:nvSpPr>
        <p:spPr>
          <a:xfrm>
            <a:off x="8330998" y="6151291"/>
            <a:ext cx="3523228" cy="1200325"/>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a:t>
            </a:r>
            <a:r>
              <a:rPr lang="tr-TR" sz="2400" dirty="0">
                <a:solidFill>
                  <a:srgbClr val="222222"/>
                </a:solidFill>
                <a:latin typeface="Playfair Display" panose="00000500000000000000" pitchFamily="50" charset="-94"/>
              </a:rPr>
              <a:t> avere</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endParaRPr sz="2400" dirty="0">
              <a:solidFill>
                <a:srgbClr val="222222"/>
              </a:solidFill>
              <a:latin typeface="Playfair Display" panose="00000500000000000000" pitchFamily="50" charset="-94"/>
            </a:endParaRPr>
          </a:p>
        </p:txBody>
      </p:sp>
      <p:sp>
        <p:nvSpPr>
          <p:cNvPr id="34" name="Shape 222"/>
          <p:cNvSpPr/>
          <p:nvPr/>
        </p:nvSpPr>
        <p:spPr>
          <a:xfrm>
            <a:off x="12554834" y="6224739"/>
            <a:ext cx="3498169" cy="1200325"/>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a:t>
            </a:r>
            <a:r>
              <a:rPr lang="tr-TR" sz="2400" dirty="0">
                <a:solidFill>
                  <a:srgbClr val="222222"/>
                </a:solidFill>
                <a:latin typeface="Playfair Display" panose="00000500000000000000" pitchFamily="50" charset="-94"/>
              </a:rPr>
              <a:t> avere</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endParaRPr sz="2400" dirty="0">
              <a:solidFill>
                <a:srgbClr val="222222"/>
              </a:solidFill>
              <a:latin typeface="Playfair Display" panose="00000500000000000000" pitchFamily="50" charset="-94"/>
            </a:endParaRPr>
          </a:p>
        </p:txBody>
      </p:sp>
      <p:sp>
        <p:nvSpPr>
          <p:cNvPr id="35" name="TextBox 34"/>
          <p:cNvSpPr txBox="1"/>
          <p:nvPr/>
        </p:nvSpPr>
        <p:spPr>
          <a:xfrm>
            <a:off x="13009233" y="5701573"/>
            <a:ext cx="2937175"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r>
              <a:rPr lang="tr-TR" sz="2400" dirty="0">
                <a:solidFill>
                  <a:srgbClr val="222222"/>
                </a:solidFill>
                <a:latin typeface="Playfair Display SC" panose="00000500000000000000" pitchFamily="2" charset="-94"/>
              </a:rPr>
              <a:t>Social</a:t>
            </a:r>
          </a:p>
        </p:txBody>
      </p:sp>
      <p:sp>
        <p:nvSpPr>
          <p:cNvPr id="36" name="TextBox 35"/>
          <p:cNvSpPr txBox="1"/>
          <p:nvPr/>
        </p:nvSpPr>
        <p:spPr>
          <a:xfrm>
            <a:off x="8290963" y="7855847"/>
            <a:ext cx="2937175"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l"/>
            <a:r>
              <a:rPr lang="tr-TR" sz="2400" dirty="0">
                <a:solidFill>
                  <a:srgbClr val="222222"/>
                </a:solidFill>
                <a:latin typeface="Playfair Display SC" panose="00000500000000000000" pitchFamily="2" charset="-94"/>
              </a:rPr>
              <a:t>Fast Delivery</a:t>
            </a:r>
          </a:p>
        </p:txBody>
      </p:sp>
      <p:sp>
        <p:nvSpPr>
          <p:cNvPr id="37" name="Shape 222"/>
          <p:cNvSpPr/>
          <p:nvPr/>
        </p:nvSpPr>
        <p:spPr>
          <a:xfrm>
            <a:off x="8330998" y="8379013"/>
            <a:ext cx="3523228" cy="1200325"/>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a:t>
            </a:r>
            <a:r>
              <a:rPr lang="tr-TR" sz="2400" dirty="0">
                <a:solidFill>
                  <a:srgbClr val="222222"/>
                </a:solidFill>
                <a:latin typeface="Playfair Display" panose="00000500000000000000" pitchFamily="50" charset="-94"/>
              </a:rPr>
              <a:t> avere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endParaRPr sz="2400" dirty="0">
              <a:solidFill>
                <a:srgbClr val="222222"/>
              </a:solidFill>
              <a:latin typeface="Playfair Display" panose="00000500000000000000" pitchFamily="50" charset="-94"/>
            </a:endParaRPr>
          </a:p>
        </p:txBody>
      </p:sp>
      <p:sp>
        <p:nvSpPr>
          <p:cNvPr id="38" name="Shape 222"/>
          <p:cNvSpPr/>
          <p:nvPr/>
        </p:nvSpPr>
        <p:spPr>
          <a:xfrm>
            <a:off x="12554834" y="8452460"/>
            <a:ext cx="3498169" cy="1200325"/>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a:t>
            </a:r>
            <a:r>
              <a:rPr lang="tr-TR" sz="2400" dirty="0">
                <a:solidFill>
                  <a:srgbClr val="222222"/>
                </a:solidFill>
                <a:latin typeface="Playfair Display" panose="00000500000000000000" pitchFamily="50" charset="-94"/>
              </a:rPr>
              <a:t> avere</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endParaRPr sz="2400" dirty="0">
              <a:solidFill>
                <a:srgbClr val="222222"/>
              </a:solidFill>
              <a:latin typeface="Playfair Display" panose="00000500000000000000" pitchFamily="50" charset="-94"/>
            </a:endParaRPr>
          </a:p>
        </p:txBody>
      </p:sp>
      <p:sp>
        <p:nvSpPr>
          <p:cNvPr id="39" name="TextBox 38"/>
          <p:cNvSpPr txBox="1"/>
          <p:nvPr/>
        </p:nvSpPr>
        <p:spPr>
          <a:xfrm>
            <a:off x="13009233" y="7929294"/>
            <a:ext cx="2937175"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r>
              <a:rPr lang="tr-TR" sz="2400" dirty="0">
                <a:solidFill>
                  <a:srgbClr val="222222"/>
                </a:solidFill>
                <a:latin typeface="Playfair Display SC" panose="00000500000000000000" pitchFamily="2" charset="-94"/>
              </a:rPr>
              <a:t>Maintainable</a:t>
            </a:r>
          </a:p>
        </p:txBody>
      </p:sp>
    </p:spTree>
    <p:extLst>
      <p:ext uri="{BB962C8B-B14F-4D97-AF65-F5344CB8AC3E}">
        <p14:creationId xmlns:p14="http://schemas.microsoft.com/office/powerpoint/2010/main" val="4274573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10169903" y="4338111"/>
            <a:ext cx="4069254" cy="892548"/>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Services</a:t>
            </a:r>
            <a:endParaRPr dirty="0">
              <a:solidFill>
                <a:srgbClr val="222222"/>
              </a:solidFill>
              <a:latin typeface="Playfair Display SC" panose="00000500000000000000" pitchFamily="2" charset="-94"/>
            </a:endParaRPr>
          </a:p>
        </p:txBody>
      </p:sp>
      <p:grpSp>
        <p:nvGrpSpPr>
          <p:cNvPr id="5" name="Group 4"/>
          <p:cNvGrpSpPr/>
          <p:nvPr/>
        </p:nvGrpSpPr>
        <p:grpSpPr>
          <a:xfrm>
            <a:off x="11267270" y="5466627"/>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2" name="Rectangle 1"/>
          <p:cNvSpPr/>
          <p:nvPr/>
        </p:nvSpPr>
        <p:spPr>
          <a:xfrm>
            <a:off x="15502330" y="6039121"/>
            <a:ext cx="800219" cy="830997"/>
          </a:xfrm>
          <a:prstGeom prst="rect">
            <a:avLst/>
          </a:prstGeom>
        </p:spPr>
        <p:txBody>
          <a:bodyPr wrap="none">
            <a:spAutoFit/>
          </a:bodyPr>
          <a:lstStyle/>
          <a:p>
            <a:r>
              <a:rPr lang="tr-TR" sz="4800" dirty="0">
                <a:solidFill>
                  <a:srgbClr val="222222"/>
                </a:solidFill>
                <a:latin typeface="FontAwesome" pitchFamily="2" charset="0"/>
              </a:rPr>
              <a:t></a:t>
            </a:r>
          </a:p>
        </p:txBody>
      </p:sp>
      <p:sp>
        <p:nvSpPr>
          <p:cNvPr id="24" name="Rectangle 23"/>
          <p:cNvSpPr/>
          <p:nvPr/>
        </p:nvSpPr>
        <p:spPr>
          <a:xfrm>
            <a:off x="11857615" y="6039121"/>
            <a:ext cx="668773" cy="830997"/>
          </a:xfrm>
          <a:prstGeom prst="rect">
            <a:avLst/>
          </a:prstGeom>
        </p:spPr>
        <p:txBody>
          <a:bodyPr wrap="none">
            <a:spAutoFit/>
          </a:bodyPr>
          <a:lstStyle/>
          <a:p>
            <a:r>
              <a:rPr lang="tr-TR" sz="4800" dirty="0">
                <a:solidFill>
                  <a:srgbClr val="222222"/>
                </a:solidFill>
                <a:latin typeface="FontAwesome" pitchFamily="2" charset="0"/>
              </a:rPr>
              <a:t></a:t>
            </a:r>
          </a:p>
        </p:txBody>
      </p:sp>
      <p:sp>
        <p:nvSpPr>
          <p:cNvPr id="19" name="Rectangle 18"/>
          <p:cNvSpPr/>
          <p:nvPr/>
        </p:nvSpPr>
        <p:spPr>
          <a:xfrm>
            <a:off x="8212900" y="6039122"/>
            <a:ext cx="535724" cy="830997"/>
          </a:xfrm>
          <a:prstGeom prst="rect">
            <a:avLst/>
          </a:prstGeom>
        </p:spPr>
        <p:txBody>
          <a:bodyPr wrap="none">
            <a:spAutoFit/>
          </a:bodyPr>
          <a:lstStyle/>
          <a:p>
            <a:r>
              <a:rPr lang="tr-TR" sz="4800" dirty="0">
                <a:solidFill>
                  <a:srgbClr val="222222"/>
                </a:solidFill>
                <a:latin typeface="FontAwesome" pitchFamily="2" charset="0"/>
              </a:rPr>
              <a:t></a:t>
            </a:r>
          </a:p>
        </p:txBody>
      </p:sp>
      <p:cxnSp>
        <p:nvCxnSpPr>
          <p:cNvPr id="6" name="Straight Connector 5"/>
          <p:cNvCxnSpPr/>
          <p:nvPr/>
        </p:nvCxnSpPr>
        <p:spPr>
          <a:xfrm>
            <a:off x="9664402" y="6490477"/>
            <a:ext cx="1541930" cy="0"/>
          </a:xfrm>
          <a:prstGeom prst="line">
            <a:avLst/>
          </a:prstGeom>
          <a:ln w="38100">
            <a:solidFill>
              <a:srgbClr val="22222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3368528" y="6490477"/>
            <a:ext cx="1541930" cy="0"/>
          </a:xfrm>
          <a:prstGeom prst="line">
            <a:avLst/>
          </a:prstGeom>
          <a:ln w="38100">
            <a:solidFill>
              <a:srgbClr val="222222"/>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7012174" y="7187975"/>
            <a:ext cx="2937175"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ctr"/>
            <a:r>
              <a:rPr lang="tr-TR" sz="2400" dirty="0">
                <a:latin typeface="Playfair Display SC" panose="00000500000000000000" pitchFamily="2" charset="-94"/>
              </a:rPr>
              <a:t>Humanistic</a:t>
            </a:r>
          </a:p>
        </p:txBody>
      </p:sp>
      <p:sp>
        <p:nvSpPr>
          <p:cNvPr id="32" name="TextBox 31"/>
          <p:cNvSpPr txBox="1"/>
          <p:nvPr/>
        </p:nvSpPr>
        <p:spPr>
          <a:xfrm>
            <a:off x="10723413" y="7187975"/>
            <a:ext cx="2937175"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ctr"/>
            <a:r>
              <a:rPr lang="tr-TR" sz="2400" dirty="0">
                <a:latin typeface="Playfair Display SC" panose="00000500000000000000" pitchFamily="2" charset="-94"/>
              </a:rPr>
              <a:t>RSS Feed</a:t>
            </a:r>
          </a:p>
        </p:txBody>
      </p:sp>
      <p:sp>
        <p:nvSpPr>
          <p:cNvPr id="40" name="TextBox 39"/>
          <p:cNvSpPr txBox="1"/>
          <p:nvPr/>
        </p:nvSpPr>
        <p:spPr>
          <a:xfrm>
            <a:off x="14434652" y="7187975"/>
            <a:ext cx="2937175"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ctr"/>
            <a:r>
              <a:rPr lang="tr-TR" sz="2400" dirty="0">
                <a:latin typeface="Playfair Display SC" panose="00000500000000000000" pitchFamily="2" charset="-94"/>
              </a:rPr>
              <a:t>Organized</a:t>
            </a:r>
          </a:p>
        </p:txBody>
      </p:sp>
      <p:sp>
        <p:nvSpPr>
          <p:cNvPr id="42" name="Shape 222"/>
          <p:cNvSpPr/>
          <p:nvPr/>
        </p:nvSpPr>
        <p:spPr>
          <a:xfrm>
            <a:off x="6885321" y="7801446"/>
            <a:ext cx="3190880" cy="1200325"/>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sz="2400" dirty="0">
                <a:latin typeface="Playfair Display" panose="00000500000000000000" pitchFamily="50" charset="-94"/>
              </a:rPr>
              <a:t>Lorem ipsum dolor sit </a:t>
            </a:r>
            <a:r>
              <a:rPr sz="2400" dirty="0" err="1">
                <a:latin typeface="Playfair Display" panose="00000500000000000000" pitchFamily="50" charset="-94"/>
              </a:rPr>
              <a:t>amet</a:t>
            </a:r>
            <a:r>
              <a:rPr sz="2400" dirty="0">
                <a:latin typeface="Playfair Display" panose="00000500000000000000" pitchFamily="50" charset="-94"/>
              </a:rPr>
              <a:t>,</a:t>
            </a:r>
            <a:r>
              <a:rPr lang="tr-TR" sz="2400" dirty="0">
                <a:latin typeface="Playfair Display" panose="00000500000000000000" pitchFamily="50" charset="-94"/>
              </a:rPr>
              <a:t> ave</a:t>
            </a:r>
            <a:r>
              <a:rPr sz="2400" dirty="0">
                <a:latin typeface="Playfair Display" panose="00000500000000000000" pitchFamily="50" charset="-94"/>
              </a:rPr>
              <a:t> </a:t>
            </a:r>
            <a:r>
              <a:rPr sz="2400" dirty="0" err="1">
                <a:latin typeface="Playfair Display" panose="00000500000000000000" pitchFamily="50" charset="-94"/>
              </a:rPr>
              <a:t>consectetur</a:t>
            </a:r>
            <a:r>
              <a:rPr sz="2400" dirty="0">
                <a:latin typeface="Playfair Display" panose="00000500000000000000" pitchFamily="50" charset="-94"/>
              </a:rPr>
              <a:t> </a:t>
            </a:r>
            <a:r>
              <a:rPr sz="2400" dirty="0" err="1">
                <a:latin typeface="Playfair Display" panose="00000500000000000000" pitchFamily="50" charset="-94"/>
              </a:rPr>
              <a:t>adipiscing</a:t>
            </a:r>
            <a:r>
              <a:rPr sz="2400" dirty="0">
                <a:latin typeface="Playfair Display" panose="00000500000000000000" pitchFamily="50" charset="-94"/>
              </a:rPr>
              <a:t> </a:t>
            </a:r>
            <a:r>
              <a:rPr sz="2400" dirty="0" err="1">
                <a:latin typeface="Playfair Display" panose="00000500000000000000" pitchFamily="50" charset="-94"/>
              </a:rPr>
              <a:t>elit</a:t>
            </a:r>
            <a:r>
              <a:rPr sz="2400" dirty="0">
                <a:latin typeface="Playfair Display" panose="00000500000000000000" pitchFamily="50" charset="-94"/>
              </a:rPr>
              <a:t>. </a:t>
            </a:r>
            <a:r>
              <a:rPr sz="2400" dirty="0" err="1">
                <a:latin typeface="Playfair Display" panose="00000500000000000000" pitchFamily="50" charset="-94"/>
              </a:rPr>
              <a:t>Mauris</a:t>
            </a:r>
            <a:endParaRPr sz="2400" dirty="0">
              <a:latin typeface="Playfair Display" panose="00000500000000000000" pitchFamily="50" charset="-94"/>
            </a:endParaRPr>
          </a:p>
        </p:txBody>
      </p:sp>
      <p:sp>
        <p:nvSpPr>
          <p:cNvPr id="43" name="Shape 222"/>
          <p:cNvSpPr/>
          <p:nvPr/>
        </p:nvSpPr>
        <p:spPr>
          <a:xfrm>
            <a:off x="10596560" y="7801446"/>
            <a:ext cx="3190880" cy="1200325"/>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sz="2400" dirty="0">
                <a:latin typeface="Playfair Display" panose="00000500000000000000" pitchFamily="50" charset="-94"/>
              </a:rPr>
              <a:t>Lorem ipsum dolor sit </a:t>
            </a:r>
            <a:r>
              <a:rPr sz="2400" dirty="0" err="1">
                <a:latin typeface="Playfair Display" panose="00000500000000000000" pitchFamily="50" charset="-94"/>
              </a:rPr>
              <a:t>amet</a:t>
            </a:r>
            <a:r>
              <a:rPr sz="2400" dirty="0">
                <a:latin typeface="Playfair Display" panose="00000500000000000000" pitchFamily="50" charset="-94"/>
              </a:rPr>
              <a:t>,</a:t>
            </a:r>
            <a:r>
              <a:rPr lang="tr-TR" sz="2400" dirty="0">
                <a:latin typeface="Playfair Display" panose="00000500000000000000" pitchFamily="50" charset="-94"/>
              </a:rPr>
              <a:t> ave</a:t>
            </a:r>
            <a:r>
              <a:rPr sz="2400" dirty="0">
                <a:latin typeface="Playfair Display" panose="00000500000000000000" pitchFamily="50" charset="-94"/>
              </a:rPr>
              <a:t> </a:t>
            </a:r>
            <a:r>
              <a:rPr sz="2400" dirty="0" err="1">
                <a:latin typeface="Playfair Display" panose="00000500000000000000" pitchFamily="50" charset="-94"/>
              </a:rPr>
              <a:t>consectetur</a:t>
            </a:r>
            <a:r>
              <a:rPr sz="2400" dirty="0">
                <a:latin typeface="Playfair Display" panose="00000500000000000000" pitchFamily="50" charset="-94"/>
              </a:rPr>
              <a:t> </a:t>
            </a:r>
            <a:r>
              <a:rPr sz="2400" dirty="0" err="1">
                <a:latin typeface="Playfair Display" panose="00000500000000000000" pitchFamily="50" charset="-94"/>
              </a:rPr>
              <a:t>adipiscing</a:t>
            </a:r>
            <a:r>
              <a:rPr sz="2400" dirty="0">
                <a:latin typeface="Playfair Display" panose="00000500000000000000" pitchFamily="50" charset="-94"/>
              </a:rPr>
              <a:t> </a:t>
            </a:r>
            <a:r>
              <a:rPr sz="2400" dirty="0" err="1">
                <a:latin typeface="Playfair Display" panose="00000500000000000000" pitchFamily="50" charset="-94"/>
              </a:rPr>
              <a:t>elit</a:t>
            </a:r>
            <a:r>
              <a:rPr sz="2400" dirty="0">
                <a:latin typeface="Playfair Display" panose="00000500000000000000" pitchFamily="50" charset="-94"/>
              </a:rPr>
              <a:t>. </a:t>
            </a:r>
            <a:r>
              <a:rPr sz="2400" dirty="0" err="1">
                <a:latin typeface="Playfair Display" panose="00000500000000000000" pitchFamily="50" charset="-94"/>
              </a:rPr>
              <a:t>Mauris</a:t>
            </a:r>
            <a:endParaRPr sz="2400" dirty="0">
              <a:latin typeface="Playfair Display" panose="00000500000000000000" pitchFamily="50" charset="-94"/>
            </a:endParaRPr>
          </a:p>
        </p:txBody>
      </p:sp>
      <p:sp>
        <p:nvSpPr>
          <p:cNvPr id="44" name="Shape 222"/>
          <p:cNvSpPr/>
          <p:nvPr/>
        </p:nvSpPr>
        <p:spPr>
          <a:xfrm>
            <a:off x="14307799" y="7801446"/>
            <a:ext cx="3190880" cy="1200325"/>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sz="2400" dirty="0">
                <a:latin typeface="Playfair Display" panose="00000500000000000000" pitchFamily="50" charset="-94"/>
              </a:rPr>
              <a:t>Lorem ipsum dolor sit </a:t>
            </a:r>
            <a:r>
              <a:rPr sz="2400" dirty="0" err="1">
                <a:latin typeface="Playfair Display" panose="00000500000000000000" pitchFamily="50" charset="-94"/>
              </a:rPr>
              <a:t>amet</a:t>
            </a:r>
            <a:r>
              <a:rPr sz="2400" dirty="0">
                <a:latin typeface="Playfair Display" panose="00000500000000000000" pitchFamily="50" charset="-94"/>
              </a:rPr>
              <a:t>,</a:t>
            </a:r>
            <a:r>
              <a:rPr lang="tr-TR" sz="2400" dirty="0">
                <a:latin typeface="Playfair Display" panose="00000500000000000000" pitchFamily="50" charset="-94"/>
              </a:rPr>
              <a:t> ave</a:t>
            </a:r>
            <a:r>
              <a:rPr sz="2400" dirty="0">
                <a:latin typeface="Playfair Display" panose="00000500000000000000" pitchFamily="50" charset="-94"/>
              </a:rPr>
              <a:t> </a:t>
            </a:r>
            <a:r>
              <a:rPr sz="2400" dirty="0" err="1">
                <a:latin typeface="Playfair Display" panose="00000500000000000000" pitchFamily="50" charset="-94"/>
              </a:rPr>
              <a:t>consectetur</a:t>
            </a:r>
            <a:r>
              <a:rPr sz="2400" dirty="0">
                <a:latin typeface="Playfair Display" panose="00000500000000000000" pitchFamily="50" charset="-94"/>
              </a:rPr>
              <a:t> </a:t>
            </a:r>
            <a:r>
              <a:rPr sz="2400" dirty="0" err="1">
                <a:latin typeface="Playfair Display" panose="00000500000000000000" pitchFamily="50" charset="-94"/>
              </a:rPr>
              <a:t>adipiscing</a:t>
            </a:r>
            <a:r>
              <a:rPr sz="2400" dirty="0">
                <a:latin typeface="Playfair Display" panose="00000500000000000000" pitchFamily="50" charset="-94"/>
              </a:rPr>
              <a:t> </a:t>
            </a:r>
            <a:r>
              <a:rPr sz="2400" dirty="0" err="1">
                <a:latin typeface="Playfair Display" panose="00000500000000000000" pitchFamily="50" charset="-94"/>
              </a:rPr>
              <a:t>elit</a:t>
            </a:r>
            <a:r>
              <a:rPr sz="2400" dirty="0">
                <a:latin typeface="Playfair Display" panose="00000500000000000000" pitchFamily="50" charset="-94"/>
              </a:rPr>
              <a:t>. </a:t>
            </a:r>
            <a:r>
              <a:rPr sz="2400" dirty="0" err="1">
                <a:latin typeface="Playfair Display" panose="00000500000000000000" pitchFamily="50" charset="-94"/>
              </a:rPr>
              <a:t>Mauris</a:t>
            </a:r>
            <a:endParaRPr sz="2400" dirty="0">
              <a:latin typeface="Playfair Display" panose="00000500000000000000" pitchFamily="50" charset="-94"/>
            </a:endParaRPr>
          </a:p>
        </p:txBody>
      </p:sp>
    </p:spTree>
    <p:extLst>
      <p:ext uri="{BB962C8B-B14F-4D97-AF65-F5344CB8AC3E}">
        <p14:creationId xmlns:p14="http://schemas.microsoft.com/office/powerpoint/2010/main" val="361275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10169903" y="4069172"/>
            <a:ext cx="4069254" cy="892548"/>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Services</a:t>
            </a:r>
            <a:endParaRPr dirty="0">
              <a:solidFill>
                <a:srgbClr val="222222"/>
              </a:solidFill>
              <a:latin typeface="Playfair Display SC" panose="00000500000000000000" pitchFamily="2" charset="-94"/>
            </a:endParaRPr>
          </a:p>
        </p:txBody>
      </p:sp>
      <p:grpSp>
        <p:nvGrpSpPr>
          <p:cNvPr id="5" name="Group 4"/>
          <p:cNvGrpSpPr/>
          <p:nvPr/>
        </p:nvGrpSpPr>
        <p:grpSpPr>
          <a:xfrm>
            <a:off x="11267270" y="5197688"/>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0" name="Oval 9"/>
          <p:cNvSpPr/>
          <p:nvPr/>
        </p:nvSpPr>
        <p:spPr>
          <a:xfrm>
            <a:off x="5596257" y="5825321"/>
            <a:ext cx="2413342" cy="2413342"/>
          </a:xfrm>
          <a:prstGeom prst="ellipse">
            <a:avLst/>
          </a:prstGeom>
          <a:solidFill>
            <a:srgbClr val="222222">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Rectangle 8"/>
          <p:cNvSpPr/>
          <p:nvPr/>
        </p:nvSpPr>
        <p:spPr>
          <a:xfrm>
            <a:off x="6535066" y="6616494"/>
            <a:ext cx="492443" cy="830997"/>
          </a:xfrm>
          <a:prstGeom prst="rect">
            <a:avLst/>
          </a:prstGeom>
        </p:spPr>
        <p:txBody>
          <a:bodyPr wrap="none">
            <a:spAutoFit/>
          </a:bodyPr>
          <a:lstStyle/>
          <a:p>
            <a:r>
              <a:rPr lang="tr-TR" sz="4800" dirty="0">
                <a:solidFill>
                  <a:srgbClr val="222222"/>
                </a:solidFill>
                <a:latin typeface="FontAwesome" pitchFamily="2" charset="0"/>
              </a:rPr>
              <a:t></a:t>
            </a:r>
          </a:p>
        </p:txBody>
      </p:sp>
      <p:sp>
        <p:nvSpPr>
          <p:cNvPr id="31" name="Oval 30"/>
          <p:cNvSpPr/>
          <p:nvPr/>
        </p:nvSpPr>
        <p:spPr>
          <a:xfrm>
            <a:off x="7751886" y="5825321"/>
            <a:ext cx="2413342" cy="2413342"/>
          </a:xfrm>
          <a:prstGeom prst="ellipse">
            <a:avLst/>
          </a:prstGeom>
          <a:solidFill>
            <a:srgbClr val="D9C4B2">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3" name="Rectangle 32"/>
          <p:cNvSpPr/>
          <p:nvPr/>
        </p:nvSpPr>
        <p:spPr>
          <a:xfrm>
            <a:off x="8654837" y="6616494"/>
            <a:ext cx="623889" cy="830997"/>
          </a:xfrm>
          <a:prstGeom prst="rect">
            <a:avLst/>
          </a:prstGeom>
        </p:spPr>
        <p:txBody>
          <a:bodyPr wrap="none">
            <a:spAutoFit/>
          </a:bodyPr>
          <a:lstStyle/>
          <a:p>
            <a:r>
              <a:rPr lang="tr-TR" sz="4800" dirty="0">
                <a:solidFill>
                  <a:srgbClr val="222222"/>
                </a:solidFill>
                <a:latin typeface="FontAwesome" pitchFamily="2" charset="0"/>
              </a:rPr>
              <a:t></a:t>
            </a:r>
          </a:p>
        </p:txBody>
      </p:sp>
      <p:sp>
        <p:nvSpPr>
          <p:cNvPr id="34" name="Oval 33"/>
          <p:cNvSpPr/>
          <p:nvPr/>
        </p:nvSpPr>
        <p:spPr>
          <a:xfrm>
            <a:off x="9907515" y="5825321"/>
            <a:ext cx="2413342" cy="2413342"/>
          </a:xfrm>
          <a:prstGeom prst="ellipse">
            <a:avLst/>
          </a:prstGeom>
          <a:solidFill>
            <a:srgbClr val="222222">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5" name="Rectangle 34"/>
          <p:cNvSpPr/>
          <p:nvPr/>
        </p:nvSpPr>
        <p:spPr>
          <a:xfrm>
            <a:off x="10738750" y="6580636"/>
            <a:ext cx="800219" cy="830997"/>
          </a:xfrm>
          <a:prstGeom prst="rect">
            <a:avLst/>
          </a:prstGeom>
        </p:spPr>
        <p:txBody>
          <a:bodyPr wrap="none">
            <a:spAutoFit/>
          </a:bodyPr>
          <a:lstStyle/>
          <a:p>
            <a:r>
              <a:rPr lang="tr-TR" sz="4800" dirty="0">
                <a:solidFill>
                  <a:srgbClr val="222222"/>
                </a:solidFill>
                <a:latin typeface="FontAwesome" pitchFamily="2" charset="0"/>
              </a:rPr>
              <a:t></a:t>
            </a:r>
          </a:p>
        </p:txBody>
      </p:sp>
      <p:sp>
        <p:nvSpPr>
          <p:cNvPr id="36" name="Oval 35"/>
          <p:cNvSpPr/>
          <p:nvPr/>
        </p:nvSpPr>
        <p:spPr>
          <a:xfrm>
            <a:off x="12063144" y="5825321"/>
            <a:ext cx="2413342" cy="2413342"/>
          </a:xfrm>
          <a:prstGeom prst="ellipse">
            <a:avLst/>
          </a:prstGeom>
          <a:solidFill>
            <a:srgbClr val="D9C4B2">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7" name="Rectangle 36"/>
          <p:cNvSpPr/>
          <p:nvPr/>
        </p:nvSpPr>
        <p:spPr>
          <a:xfrm>
            <a:off x="12840592" y="6652352"/>
            <a:ext cx="788999" cy="769441"/>
          </a:xfrm>
          <a:prstGeom prst="rect">
            <a:avLst/>
          </a:prstGeom>
        </p:spPr>
        <p:txBody>
          <a:bodyPr wrap="none">
            <a:spAutoFit/>
          </a:bodyPr>
          <a:lstStyle/>
          <a:p>
            <a:r>
              <a:rPr lang="tr-TR" sz="4400" dirty="0">
                <a:solidFill>
                  <a:srgbClr val="222222"/>
                </a:solidFill>
                <a:latin typeface="FontAwesome" pitchFamily="2" charset="0"/>
              </a:rPr>
              <a:t></a:t>
            </a:r>
          </a:p>
        </p:txBody>
      </p:sp>
      <p:sp>
        <p:nvSpPr>
          <p:cNvPr id="38" name="Oval 37"/>
          <p:cNvSpPr/>
          <p:nvPr/>
        </p:nvSpPr>
        <p:spPr>
          <a:xfrm>
            <a:off x="14218773" y="5825321"/>
            <a:ext cx="2413342" cy="2413342"/>
          </a:xfrm>
          <a:prstGeom prst="ellipse">
            <a:avLst/>
          </a:prstGeom>
          <a:solidFill>
            <a:srgbClr val="222222">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9" name="Rectangle 38"/>
          <p:cNvSpPr/>
          <p:nvPr/>
        </p:nvSpPr>
        <p:spPr>
          <a:xfrm>
            <a:off x="15032077" y="6580636"/>
            <a:ext cx="756938" cy="830997"/>
          </a:xfrm>
          <a:prstGeom prst="rect">
            <a:avLst/>
          </a:prstGeom>
        </p:spPr>
        <p:txBody>
          <a:bodyPr wrap="none">
            <a:spAutoFit/>
          </a:bodyPr>
          <a:lstStyle/>
          <a:p>
            <a:r>
              <a:rPr lang="tr-TR" sz="4800" dirty="0">
                <a:solidFill>
                  <a:srgbClr val="222222"/>
                </a:solidFill>
                <a:latin typeface="FontAwesome" pitchFamily="2" charset="0"/>
              </a:rPr>
              <a:t></a:t>
            </a:r>
          </a:p>
        </p:txBody>
      </p:sp>
      <p:sp>
        <p:nvSpPr>
          <p:cNvPr id="46" name="Oval 45"/>
          <p:cNvSpPr/>
          <p:nvPr/>
        </p:nvSpPr>
        <p:spPr>
          <a:xfrm>
            <a:off x="16374402" y="5825321"/>
            <a:ext cx="2413342" cy="2413342"/>
          </a:xfrm>
          <a:prstGeom prst="ellipse">
            <a:avLst/>
          </a:prstGeom>
          <a:solidFill>
            <a:srgbClr val="D9C4B2">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7" name="Rectangle 46"/>
          <p:cNvSpPr/>
          <p:nvPr/>
        </p:nvSpPr>
        <p:spPr>
          <a:xfrm>
            <a:off x="17313211" y="6616494"/>
            <a:ext cx="535724" cy="830997"/>
          </a:xfrm>
          <a:prstGeom prst="rect">
            <a:avLst/>
          </a:prstGeom>
        </p:spPr>
        <p:txBody>
          <a:bodyPr wrap="none">
            <a:spAutoFit/>
          </a:bodyPr>
          <a:lstStyle/>
          <a:p>
            <a:r>
              <a:rPr lang="tr-TR" sz="4800" dirty="0">
                <a:solidFill>
                  <a:srgbClr val="222222"/>
                </a:solidFill>
                <a:latin typeface="FontAwesome" pitchFamily="2" charset="0"/>
              </a:rPr>
              <a:t></a:t>
            </a:r>
          </a:p>
        </p:txBody>
      </p:sp>
      <p:sp>
        <p:nvSpPr>
          <p:cNvPr id="48" name="Shape 222"/>
          <p:cNvSpPr/>
          <p:nvPr/>
        </p:nvSpPr>
        <p:spPr>
          <a:xfrm>
            <a:off x="5862918" y="8653323"/>
            <a:ext cx="12658164" cy="830993"/>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1800">
                <a:latin typeface="Lato Regular"/>
                <a:ea typeface="Lato Regular"/>
                <a:cs typeface="Lato Regular"/>
                <a:sym typeface="Lato Regular"/>
              </a:defRPr>
            </a:pPr>
            <a:r>
              <a:rPr lang="tr-TR" sz="2400" dirty="0">
                <a:solidFill>
                  <a:srgbClr val="222222"/>
                </a:solidFill>
                <a:latin typeface="Playfair Display" panose="00000500000000000000" pitchFamily="50" charset="-94"/>
              </a:rPr>
              <a:t>Lorem ipsum dolor sit amet, consectetur adipiscing elit. Mauris condimentum ex fermentum dolor tempor, in rutrum libero euismod.Lorem ipsum dolor sit amet, consectet.</a:t>
            </a:r>
          </a:p>
        </p:txBody>
      </p:sp>
    </p:spTree>
    <p:extLst>
      <p:ext uri="{BB962C8B-B14F-4D97-AF65-F5344CB8AC3E}">
        <p14:creationId xmlns:p14="http://schemas.microsoft.com/office/powerpoint/2010/main" val="406530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10169903" y="4338108"/>
            <a:ext cx="4069254" cy="892548"/>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Services</a:t>
            </a:r>
            <a:endParaRPr dirty="0">
              <a:solidFill>
                <a:srgbClr val="222222"/>
              </a:solidFill>
              <a:latin typeface="Playfair Display SC" panose="00000500000000000000" pitchFamily="2" charset="-94"/>
            </a:endParaRPr>
          </a:p>
        </p:txBody>
      </p:sp>
      <p:grpSp>
        <p:nvGrpSpPr>
          <p:cNvPr id="5" name="Group 4"/>
          <p:cNvGrpSpPr/>
          <p:nvPr/>
        </p:nvGrpSpPr>
        <p:grpSpPr>
          <a:xfrm>
            <a:off x="11267270" y="5466624"/>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2" name="Rectangle 1"/>
          <p:cNvSpPr/>
          <p:nvPr/>
        </p:nvSpPr>
        <p:spPr>
          <a:xfrm>
            <a:off x="4637376" y="6014877"/>
            <a:ext cx="926857" cy="923330"/>
          </a:xfrm>
          <a:prstGeom prst="rect">
            <a:avLst/>
          </a:prstGeom>
        </p:spPr>
        <p:txBody>
          <a:bodyPr wrap="none">
            <a:spAutoFit/>
          </a:bodyPr>
          <a:lstStyle/>
          <a:p>
            <a:r>
              <a:rPr lang="tr-TR" sz="5400" dirty="0">
                <a:solidFill>
                  <a:srgbClr val="333333"/>
                </a:solidFill>
                <a:latin typeface="FontAwesome" pitchFamily="2" charset="0"/>
              </a:rPr>
              <a:t></a:t>
            </a:r>
            <a:endParaRPr lang="tr-TR" sz="5400" dirty="0"/>
          </a:p>
        </p:txBody>
      </p:sp>
      <p:sp>
        <p:nvSpPr>
          <p:cNvPr id="20" name="TextBox 19"/>
          <p:cNvSpPr txBox="1"/>
          <p:nvPr/>
        </p:nvSpPr>
        <p:spPr>
          <a:xfrm>
            <a:off x="5766357" y="6291498"/>
            <a:ext cx="2937175"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l"/>
            <a:r>
              <a:rPr lang="tr-TR" sz="2400" dirty="0">
                <a:solidFill>
                  <a:srgbClr val="222222"/>
                </a:solidFill>
                <a:latin typeface="Playfair Display SC" panose="00000500000000000000" pitchFamily="2" charset="-94"/>
              </a:rPr>
              <a:t>Cloud Support</a:t>
            </a:r>
          </a:p>
        </p:txBody>
      </p:sp>
      <p:sp>
        <p:nvSpPr>
          <p:cNvPr id="21" name="Shape 222"/>
          <p:cNvSpPr/>
          <p:nvPr/>
        </p:nvSpPr>
        <p:spPr>
          <a:xfrm>
            <a:off x="5766357" y="7102191"/>
            <a:ext cx="3190880" cy="1200325"/>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endParaRPr sz="2400" dirty="0">
              <a:solidFill>
                <a:srgbClr val="222222"/>
              </a:solidFill>
              <a:latin typeface="Playfair Display" panose="00000500000000000000" pitchFamily="50" charset="-94"/>
            </a:endParaRPr>
          </a:p>
        </p:txBody>
      </p:sp>
      <p:sp>
        <p:nvSpPr>
          <p:cNvPr id="22" name="Rectangle 21"/>
          <p:cNvSpPr/>
          <p:nvPr/>
        </p:nvSpPr>
        <p:spPr>
          <a:xfrm>
            <a:off x="10125969" y="6014877"/>
            <a:ext cx="777777" cy="923330"/>
          </a:xfrm>
          <a:prstGeom prst="rect">
            <a:avLst/>
          </a:prstGeom>
        </p:spPr>
        <p:txBody>
          <a:bodyPr wrap="none">
            <a:spAutoFit/>
          </a:bodyPr>
          <a:lstStyle/>
          <a:p>
            <a:r>
              <a:rPr lang="tr-TR" sz="5400" dirty="0">
                <a:solidFill>
                  <a:srgbClr val="333333"/>
                </a:solidFill>
                <a:latin typeface="FontAwesome" pitchFamily="2" charset="0"/>
              </a:rPr>
              <a:t></a:t>
            </a:r>
            <a:endParaRPr lang="tr-TR" sz="5400" dirty="0"/>
          </a:p>
        </p:txBody>
      </p:sp>
      <p:sp>
        <p:nvSpPr>
          <p:cNvPr id="23" name="TextBox 22"/>
          <p:cNvSpPr txBox="1"/>
          <p:nvPr/>
        </p:nvSpPr>
        <p:spPr>
          <a:xfrm>
            <a:off x="11069342" y="6291498"/>
            <a:ext cx="2937175"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l"/>
            <a:r>
              <a:rPr lang="tr-TR" sz="2400" dirty="0">
                <a:solidFill>
                  <a:srgbClr val="222222"/>
                </a:solidFill>
                <a:latin typeface="Playfair Display SC" panose="00000500000000000000" pitchFamily="2" charset="-94"/>
              </a:rPr>
              <a:t>Audio Support</a:t>
            </a:r>
          </a:p>
        </p:txBody>
      </p:sp>
      <p:sp>
        <p:nvSpPr>
          <p:cNvPr id="24" name="Shape 222"/>
          <p:cNvSpPr/>
          <p:nvPr/>
        </p:nvSpPr>
        <p:spPr>
          <a:xfrm>
            <a:off x="11069342" y="7102191"/>
            <a:ext cx="3190880" cy="1200325"/>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endParaRPr sz="2400" dirty="0">
              <a:solidFill>
                <a:srgbClr val="222222"/>
              </a:solidFill>
              <a:latin typeface="Playfair Display" panose="00000500000000000000" pitchFamily="50" charset="-94"/>
            </a:endParaRPr>
          </a:p>
        </p:txBody>
      </p:sp>
      <p:sp>
        <p:nvSpPr>
          <p:cNvPr id="25" name="Rectangle 24"/>
          <p:cNvSpPr/>
          <p:nvPr/>
        </p:nvSpPr>
        <p:spPr>
          <a:xfrm>
            <a:off x="15465482" y="6014877"/>
            <a:ext cx="877163" cy="923330"/>
          </a:xfrm>
          <a:prstGeom prst="rect">
            <a:avLst/>
          </a:prstGeom>
        </p:spPr>
        <p:txBody>
          <a:bodyPr wrap="none">
            <a:spAutoFit/>
          </a:bodyPr>
          <a:lstStyle/>
          <a:p>
            <a:r>
              <a:rPr lang="tr-TR" sz="5400" dirty="0">
                <a:solidFill>
                  <a:srgbClr val="333333"/>
                </a:solidFill>
                <a:latin typeface="FontAwesome" pitchFamily="2" charset="0"/>
              </a:rPr>
              <a:t></a:t>
            </a:r>
            <a:endParaRPr lang="tr-TR" sz="5400" dirty="0"/>
          </a:p>
        </p:txBody>
      </p:sp>
      <p:sp>
        <p:nvSpPr>
          <p:cNvPr id="26" name="TextBox 25"/>
          <p:cNvSpPr txBox="1"/>
          <p:nvPr/>
        </p:nvSpPr>
        <p:spPr>
          <a:xfrm>
            <a:off x="16555744" y="6291498"/>
            <a:ext cx="2937175"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l"/>
            <a:r>
              <a:rPr lang="tr-TR" sz="2400" dirty="0">
                <a:solidFill>
                  <a:srgbClr val="222222"/>
                </a:solidFill>
                <a:latin typeface="Playfair Display SC" panose="00000500000000000000" pitchFamily="2" charset="-94"/>
              </a:rPr>
              <a:t>Camera Support</a:t>
            </a:r>
          </a:p>
        </p:txBody>
      </p:sp>
      <p:sp>
        <p:nvSpPr>
          <p:cNvPr id="27" name="Shape 222"/>
          <p:cNvSpPr/>
          <p:nvPr/>
        </p:nvSpPr>
        <p:spPr>
          <a:xfrm>
            <a:off x="16555744" y="7102191"/>
            <a:ext cx="3190880" cy="1200325"/>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endParaRPr sz="2400" dirty="0">
              <a:solidFill>
                <a:srgbClr val="222222"/>
              </a:solidFill>
              <a:latin typeface="Playfair Display" panose="00000500000000000000" pitchFamily="50" charset="-94"/>
            </a:endParaRPr>
          </a:p>
        </p:txBody>
      </p:sp>
    </p:spTree>
    <p:extLst>
      <p:ext uri="{BB962C8B-B14F-4D97-AF65-F5344CB8AC3E}">
        <p14:creationId xmlns:p14="http://schemas.microsoft.com/office/powerpoint/2010/main" val="2927822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p:cNvSpPr/>
          <p:nvPr/>
        </p:nvSpPr>
        <p:spPr>
          <a:xfrm>
            <a:off x="2841812" y="3083859"/>
            <a:ext cx="18700376" cy="9327776"/>
          </a:xfrm>
          <a:prstGeom prst="triangle">
            <a:avLst/>
          </a:prstGeom>
          <a:blipFill dpi="0" rotWithShape="0">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0" name="Shape 220"/>
          <p:cNvSpPr/>
          <p:nvPr/>
        </p:nvSpPr>
        <p:spPr>
          <a:xfrm>
            <a:off x="8923448" y="4571192"/>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Section Break</a:t>
            </a:r>
            <a:endParaRPr dirty="0">
              <a:solidFill>
                <a:srgbClr val="222222"/>
              </a:solidFill>
              <a:latin typeface="Playfair Display SC" panose="00000500000000000000" pitchFamily="2" charset="-94"/>
            </a:endParaRPr>
          </a:p>
        </p:txBody>
      </p:sp>
      <p:grpSp>
        <p:nvGrpSpPr>
          <p:cNvPr id="5" name="Group 4"/>
          <p:cNvGrpSpPr/>
          <p:nvPr/>
        </p:nvGrpSpPr>
        <p:grpSpPr>
          <a:xfrm>
            <a:off x="11254741" y="5699708"/>
            <a:ext cx="1874518" cy="154956"/>
            <a:chOff x="11267270" y="5779372"/>
            <a:chExt cx="1874518" cy="154956"/>
          </a:xfrm>
          <a:solidFill>
            <a:srgbClr val="22222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Tree>
    <p:extLst>
      <p:ext uri="{BB962C8B-B14F-4D97-AF65-F5344CB8AC3E}">
        <p14:creationId xmlns:p14="http://schemas.microsoft.com/office/powerpoint/2010/main" val="2277893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935978" y="3840572"/>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Full Text Slıde</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969088"/>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9" name="Shape 222"/>
          <p:cNvSpPr/>
          <p:nvPr/>
        </p:nvSpPr>
        <p:spPr>
          <a:xfrm>
            <a:off x="8583607" y="5539940"/>
            <a:ext cx="7216786" cy="3416316"/>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lang="tr-TR" sz="2400" dirty="0">
                <a:solidFill>
                  <a:srgbClr val="222222"/>
                </a:solidFill>
                <a:latin typeface="Playfair Display" panose="00000500000000000000" pitchFamily="50" charset="-94"/>
              </a:rPr>
              <a:t>Lorem ipsum dolor sit amet, consectetur adipiscing elit. Duis eget venenatis sapien. In aliquet, neque vel finibus tempor, quam metus ultrices eros, in rhoncus ex magna non metus. Nam ac posuere ante. Fusce ac risus in eros semper tincidunt id a ex. In sem tellus, semper vel molestie vel, aliquet quis nisl. Donec sit amet accumsan ipsum. Vestibulum et est sed lacus porta viverra. Suspendisse lobortis neque quis lectus posuere, in tincidunt risus convallis. </a:t>
            </a:r>
            <a:endParaRPr sz="2400" dirty="0">
              <a:solidFill>
                <a:srgbClr val="222222"/>
              </a:solidFill>
              <a:latin typeface="Playfair Display" panose="00000500000000000000" pitchFamily="50" charset="-94"/>
            </a:endParaRPr>
          </a:p>
        </p:txBody>
      </p:sp>
    </p:spTree>
    <p:extLst>
      <p:ext uri="{BB962C8B-B14F-4D97-AF65-F5344CB8AC3E}">
        <p14:creationId xmlns:p14="http://schemas.microsoft.com/office/powerpoint/2010/main" val="2662781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308448" y="3840572"/>
            <a:ext cx="779216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Double Column Slide</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969088"/>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9" name="Shape 222"/>
          <p:cNvSpPr/>
          <p:nvPr/>
        </p:nvSpPr>
        <p:spPr>
          <a:xfrm>
            <a:off x="7980904" y="5539940"/>
            <a:ext cx="3838670" cy="4154980"/>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lang="tr-TR" sz="2400" dirty="0">
                <a:solidFill>
                  <a:srgbClr val="222222"/>
                </a:solidFill>
                <a:latin typeface="Playfair Display" panose="00000500000000000000" pitchFamily="50" charset="-94"/>
              </a:rPr>
              <a:t>Lorem ipsum dolor sit amet, consectetur adipiscing elit. Duis eget venenatis sapien. In aliquet, neque vel finibus tempor, quam metus ultrices eros, in rhoncus ex magna non metus. Nam ac posuere ante. Fusce ac risus in eros semper tincidunt id a ex. </a:t>
            </a:r>
            <a:endParaRPr sz="2400" dirty="0">
              <a:solidFill>
                <a:srgbClr val="222222"/>
              </a:solidFill>
              <a:latin typeface="Playfair Display" panose="00000500000000000000" pitchFamily="50" charset="-94"/>
            </a:endParaRPr>
          </a:p>
        </p:txBody>
      </p:sp>
      <p:sp>
        <p:nvSpPr>
          <p:cNvPr id="8" name="Shape 222"/>
          <p:cNvSpPr/>
          <p:nvPr/>
        </p:nvSpPr>
        <p:spPr>
          <a:xfrm>
            <a:off x="12564426" y="5539940"/>
            <a:ext cx="3838670" cy="4154980"/>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lang="tr-TR" sz="2400" dirty="0">
                <a:solidFill>
                  <a:srgbClr val="222222"/>
                </a:solidFill>
                <a:latin typeface="Playfair Display" panose="00000500000000000000" pitchFamily="50" charset="-94"/>
              </a:rPr>
              <a:t>Lorem ipsum dolor sit amet, consectetur adipiscing elit. Duis eget venenatis sapien. In aliquet, neque vel finibus tempor, quam metus ultrices eros, in rhoncus ex magna non metus. Nam ac posuere ante. Fusce ac risus in eros semper tincidunt id a ex. </a:t>
            </a:r>
            <a:endParaRPr sz="2400" dirty="0">
              <a:solidFill>
                <a:srgbClr val="222222"/>
              </a:solidFill>
              <a:latin typeface="Playfair Display" panose="00000500000000000000" pitchFamily="50" charset="-94"/>
            </a:endParaRPr>
          </a:p>
        </p:txBody>
      </p:sp>
    </p:spTree>
    <p:extLst>
      <p:ext uri="{BB962C8B-B14F-4D97-AF65-F5344CB8AC3E}">
        <p14:creationId xmlns:p14="http://schemas.microsoft.com/office/powerpoint/2010/main" val="37583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308448" y="3840572"/>
            <a:ext cx="779216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Triple Column Slide</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969088"/>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9" name="Shape 222"/>
          <p:cNvSpPr/>
          <p:nvPr/>
        </p:nvSpPr>
        <p:spPr>
          <a:xfrm>
            <a:off x="7313330" y="5539940"/>
            <a:ext cx="2850193" cy="4154980"/>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lang="tr-TR" sz="2400" dirty="0">
                <a:solidFill>
                  <a:srgbClr val="222222"/>
                </a:solidFill>
                <a:latin typeface="Playfair Display" panose="00000500000000000000" pitchFamily="50" charset="-94"/>
              </a:rPr>
              <a:t>Lorem ipsum dolor sit avere amet, consectetur erano adipiscing elit. Duis eget ach venenatis sapien. In aliquet, neque vel finibus tempor, con quam metus ultrices eros, in rhoncus ex magna non metus. </a:t>
            </a:r>
            <a:endParaRPr sz="2400" dirty="0">
              <a:solidFill>
                <a:srgbClr val="222222"/>
              </a:solidFill>
              <a:latin typeface="Playfair Display" panose="00000500000000000000" pitchFamily="50" charset="-94"/>
            </a:endParaRPr>
          </a:p>
        </p:txBody>
      </p:sp>
      <p:sp>
        <p:nvSpPr>
          <p:cNvPr id="8" name="Shape 222"/>
          <p:cNvSpPr/>
          <p:nvPr/>
        </p:nvSpPr>
        <p:spPr>
          <a:xfrm>
            <a:off x="10766904" y="5539940"/>
            <a:ext cx="2850193" cy="4154980"/>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lang="tr-TR" sz="2400" dirty="0">
                <a:solidFill>
                  <a:srgbClr val="222222"/>
                </a:solidFill>
                <a:latin typeface="Playfair Display" panose="00000500000000000000" pitchFamily="50" charset="-94"/>
              </a:rPr>
              <a:t>Lorem ipsum dolor sit avere amet, consectetur erano adipiscing elit. Duis eget ach venenatis sapien. In aliquet, neque vel finibus tempor, con quam metus ultrices eros, in rhoncus ex magna non metus. </a:t>
            </a:r>
            <a:endParaRPr sz="2400" dirty="0">
              <a:solidFill>
                <a:srgbClr val="222222"/>
              </a:solidFill>
              <a:latin typeface="Playfair Display" panose="00000500000000000000" pitchFamily="50" charset="-94"/>
            </a:endParaRPr>
          </a:p>
        </p:txBody>
      </p:sp>
      <p:sp>
        <p:nvSpPr>
          <p:cNvPr id="10" name="Shape 222"/>
          <p:cNvSpPr/>
          <p:nvPr/>
        </p:nvSpPr>
        <p:spPr>
          <a:xfrm>
            <a:off x="14220478" y="5539940"/>
            <a:ext cx="2850193" cy="4154980"/>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lang="tr-TR" sz="2400" dirty="0">
                <a:solidFill>
                  <a:srgbClr val="222222"/>
                </a:solidFill>
                <a:latin typeface="Playfair Display" panose="00000500000000000000" pitchFamily="50" charset="-94"/>
              </a:rPr>
              <a:t>Lorem ipsum dolor sit avere amet, consectetur erano adipiscing elit. Duis eget ach venenatis sapien. In aliquet, neque vel finibus tempor, con quam metus ultrices eros, in rhoncus ex magna non metus. </a:t>
            </a:r>
            <a:endParaRPr sz="2400" dirty="0">
              <a:solidFill>
                <a:srgbClr val="222222"/>
              </a:solidFill>
              <a:latin typeface="Playfair Display" panose="00000500000000000000" pitchFamily="50" charset="-94"/>
            </a:endParaRPr>
          </a:p>
        </p:txBody>
      </p:sp>
    </p:spTree>
    <p:extLst>
      <p:ext uri="{BB962C8B-B14F-4D97-AF65-F5344CB8AC3E}">
        <p14:creationId xmlns:p14="http://schemas.microsoft.com/office/powerpoint/2010/main" val="3847433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935978" y="3840572"/>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Numbered Points</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969088"/>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9" name="Shape 222"/>
          <p:cNvSpPr/>
          <p:nvPr/>
        </p:nvSpPr>
        <p:spPr>
          <a:xfrm>
            <a:off x="8924468" y="5539940"/>
            <a:ext cx="7216786" cy="830993"/>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condimentum</a:t>
            </a:r>
            <a:r>
              <a:rPr sz="2400" dirty="0">
                <a:solidFill>
                  <a:srgbClr val="222222"/>
                </a:solidFill>
                <a:latin typeface="Playfair Display" panose="00000500000000000000" pitchFamily="50" charset="-94"/>
              </a:rPr>
              <a:t> ex </a:t>
            </a:r>
            <a:r>
              <a:rPr sz="2400" dirty="0" err="1">
                <a:solidFill>
                  <a:srgbClr val="222222"/>
                </a:solidFill>
                <a:latin typeface="Playfair Display" panose="00000500000000000000" pitchFamily="50" charset="-94"/>
              </a:rPr>
              <a:t>fermentum</a:t>
            </a:r>
            <a:r>
              <a:rPr sz="2400" dirty="0">
                <a:solidFill>
                  <a:srgbClr val="222222"/>
                </a:solidFill>
                <a:latin typeface="Playfair Display" panose="00000500000000000000" pitchFamily="50" charset="-94"/>
              </a:rPr>
              <a:t> dolor </a:t>
            </a:r>
            <a:r>
              <a:rPr sz="2400" dirty="0" err="1">
                <a:solidFill>
                  <a:srgbClr val="222222"/>
                </a:solidFill>
                <a:latin typeface="Playfair Display" panose="00000500000000000000" pitchFamily="50" charset="-94"/>
              </a:rPr>
              <a:t>te</a:t>
            </a:r>
            <a:r>
              <a:rPr lang="tr-TR" sz="2400" dirty="0">
                <a:solidFill>
                  <a:srgbClr val="222222"/>
                </a:solidFill>
                <a:latin typeface="Playfair Display" panose="00000500000000000000" pitchFamily="50" charset="-94"/>
              </a:rPr>
              <a:t>m.</a:t>
            </a:r>
            <a:endParaRPr sz="2400" dirty="0">
              <a:solidFill>
                <a:srgbClr val="222222"/>
              </a:solidFill>
              <a:latin typeface="Playfair Display" panose="00000500000000000000" pitchFamily="50" charset="-94"/>
            </a:endParaRPr>
          </a:p>
        </p:txBody>
      </p:sp>
      <p:sp>
        <p:nvSpPr>
          <p:cNvPr id="20" name="Shape 222"/>
          <p:cNvSpPr/>
          <p:nvPr/>
        </p:nvSpPr>
        <p:spPr>
          <a:xfrm>
            <a:off x="7884168" y="5004946"/>
            <a:ext cx="592065" cy="1631212"/>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lang="tr-TR" sz="10000" dirty="0">
                <a:solidFill>
                  <a:srgbClr val="222222"/>
                </a:solidFill>
                <a:latin typeface="Playfair Display SC" panose="00000500000000000000" pitchFamily="2" charset="-94"/>
              </a:rPr>
              <a:t>1</a:t>
            </a:r>
            <a:endParaRPr sz="10000" dirty="0">
              <a:solidFill>
                <a:srgbClr val="222222"/>
              </a:solidFill>
              <a:latin typeface="Playfair Display SC" panose="00000500000000000000" pitchFamily="2" charset="-94"/>
            </a:endParaRPr>
          </a:p>
        </p:txBody>
      </p:sp>
      <p:sp>
        <p:nvSpPr>
          <p:cNvPr id="21" name="Shape 222"/>
          <p:cNvSpPr/>
          <p:nvPr/>
        </p:nvSpPr>
        <p:spPr>
          <a:xfrm>
            <a:off x="8924468" y="7007065"/>
            <a:ext cx="7216786" cy="830993"/>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condimentum</a:t>
            </a:r>
            <a:r>
              <a:rPr sz="2400" dirty="0">
                <a:solidFill>
                  <a:srgbClr val="222222"/>
                </a:solidFill>
                <a:latin typeface="Playfair Display" panose="00000500000000000000" pitchFamily="50" charset="-94"/>
              </a:rPr>
              <a:t> ex </a:t>
            </a:r>
            <a:r>
              <a:rPr sz="2400" dirty="0" err="1">
                <a:solidFill>
                  <a:srgbClr val="222222"/>
                </a:solidFill>
                <a:latin typeface="Playfair Display" panose="00000500000000000000" pitchFamily="50" charset="-94"/>
              </a:rPr>
              <a:t>fermentum</a:t>
            </a:r>
            <a:r>
              <a:rPr sz="2400" dirty="0">
                <a:solidFill>
                  <a:srgbClr val="222222"/>
                </a:solidFill>
                <a:latin typeface="Playfair Display" panose="00000500000000000000" pitchFamily="50" charset="-94"/>
              </a:rPr>
              <a:t> dolor </a:t>
            </a:r>
            <a:r>
              <a:rPr sz="2400" dirty="0" err="1">
                <a:solidFill>
                  <a:srgbClr val="222222"/>
                </a:solidFill>
                <a:latin typeface="Playfair Display" panose="00000500000000000000" pitchFamily="50" charset="-94"/>
              </a:rPr>
              <a:t>te</a:t>
            </a:r>
            <a:r>
              <a:rPr lang="tr-TR" sz="2400" dirty="0">
                <a:solidFill>
                  <a:srgbClr val="222222"/>
                </a:solidFill>
                <a:latin typeface="Playfair Display" panose="00000500000000000000" pitchFamily="50" charset="-94"/>
              </a:rPr>
              <a:t>m.</a:t>
            </a:r>
            <a:endParaRPr sz="2400" dirty="0">
              <a:solidFill>
                <a:srgbClr val="222222"/>
              </a:solidFill>
              <a:latin typeface="Playfair Display" panose="00000500000000000000" pitchFamily="50" charset="-94"/>
            </a:endParaRPr>
          </a:p>
        </p:txBody>
      </p:sp>
      <p:sp>
        <p:nvSpPr>
          <p:cNvPr id="22" name="Shape 222"/>
          <p:cNvSpPr/>
          <p:nvPr/>
        </p:nvSpPr>
        <p:spPr>
          <a:xfrm>
            <a:off x="7884167" y="6469183"/>
            <a:ext cx="592065" cy="1631212"/>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lang="tr-TR" sz="10000" dirty="0">
                <a:solidFill>
                  <a:srgbClr val="222222"/>
                </a:solidFill>
                <a:latin typeface="Playfair Display SC" panose="00000500000000000000" pitchFamily="2" charset="-94"/>
              </a:rPr>
              <a:t>2</a:t>
            </a:r>
            <a:endParaRPr sz="10000" dirty="0">
              <a:solidFill>
                <a:srgbClr val="222222"/>
              </a:solidFill>
              <a:latin typeface="Playfair Display SC" panose="00000500000000000000" pitchFamily="2" charset="-94"/>
            </a:endParaRPr>
          </a:p>
        </p:txBody>
      </p:sp>
      <p:sp>
        <p:nvSpPr>
          <p:cNvPr id="24" name="Shape 222"/>
          <p:cNvSpPr/>
          <p:nvPr/>
        </p:nvSpPr>
        <p:spPr>
          <a:xfrm>
            <a:off x="8924468" y="8476913"/>
            <a:ext cx="7216786" cy="830993"/>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condimentum</a:t>
            </a:r>
            <a:r>
              <a:rPr sz="2400" dirty="0">
                <a:solidFill>
                  <a:srgbClr val="222222"/>
                </a:solidFill>
                <a:latin typeface="Playfair Display" panose="00000500000000000000" pitchFamily="50" charset="-94"/>
              </a:rPr>
              <a:t> ex </a:t>
            </a:r>
            <a:r>
              <a:rPr sz="2400" dirty="0" err="1">
                <a:solidFill>
                  <a:srgbClr val="222222"/>
                </a:solidFill>
                <a:latin typeface="Playfair Display" panose="00000500000000000000" pitchFamily="50" charset="-94"/>
              </a:rPr>
              <a:t>fermentum</a:t>
            </a:r>
            <a:r>
              <a:rPr sz="2400" dirty="0">
                <a:solidFill>
                  <a:srgbClr val="222222"/>
                </a:solidFill>
                <a:latin typeface="Playfair Display" panose="00000500000000000000" pitchFamily="50" charset="-94"/>
              </a:rPr>
              <a:t> dolor </a:t>
            </a:r>
            <a:r>
              <a:rPr sz="2400" dirty="0" err="1">
                <a:solidFill>
                  <a:srgbClr val="222222"/>
                </a:solidFill>
                <a:latin typeface="Playfair Display" panose="00000500000000000000" pitchFamily="50" charset="-94"/>
              </a:rPr>
              <a:t>te</a:t>
            </a:r>
            <a:r>
              <a:rPr lang="tr-TR" sz="2400" dirty="0">
                <a:solidFill>
                  <a:srgbClr val="222222"/>
                </a:solidFill>
                <a:latin typeface="Playfair Display" panose="00000500000000000000" pitchFamily="50" charset="-94"/>
              </a:rPr>
              <a:t>m.</a:t>
            </a:r>
            <a:endParaRPr sz="2400" dirty="0">
              <a:solidFill>
                <a:srgbClr val="222222"/>
              </a:solidFill>
              <a:latin typeface="Playfair Display" panose="00000500000000000000" pitchFamily="50" charset="-94"/>
            </a:endParaRPr>
          </a:p>
        </p:txBody>
      </p:sp>
      <p:sp>
        <p:nvSpPr>
          <p:cNvPr id="25" name="Shape 222"/>
          <p:cNvSpPr/>
          <p:nvPr/>
        </p:nvSpPr>
        <p:spPr>
          <a:xfrm>
            <a:off x="7884167" y="7939031"/>
            <a:ext cx="592065" cy="1631212"/>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lang="tr-TR" sz="10000" dirty="0">
                <a:solidFill>
                  <a:srgbClr val="222222"/>
                </a:solidFill>
                <a:latin typeface="Playfair Display SC" panose="00000500000000000000" pitchFamily="2" charset="-94"/>
              </a:rPr>
              <a:t>3</a:t>
            </a:r>
            <a:endParaRPr sz="10000" dirty="0">
              <a:solidFill>
                <a:srgbClr val="222222"/>
              </a:solidFill>
              <a:latin typeface="Playfair Display SC" panose="00000500000000000000" pitchFamily="2" charset="-94"/>
            </a:endParaRPr>
          </a:p>
        </p:txBody>
      </p:sp>
    </p:spTree>
    <p:extLst>
      <p:ext uri="{BB962C8B-B14F-4D97-AF65-F5344CB8AC3E}">
        <p14:creationId xmlns:p14="http://schemas.microsoft.com/office/powerpoint/2010/main" val="3214544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9156677" y="3943661"/>
            <a:ext cx="6095706"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SWOT Analysis</a:t>
            </a:r>
            <a:endParaRPr dirty="0">
              <a:solidFill>
                <a:srgbClr val="222222"/>
              </a:solidFill>
              <a:latin typeface="Playfair Display SC" panose="00000500000000000000" pitchFamily="2" charset="-94"/>
            </a:endParaRPr>
          </a:p>
        </p:txBody>
      </p:sp>
      <p:grpSp>
        <p:nvGrpSpPr>
          <p:cNvPr id="5" name="Group 4"/>
          <p:cNvGrpSpPr/>
          <p:nvPr/>
        </p:nvGrpSpPr>
        <p:grpSpPr>
          <a:xfrm>
            <a:off x="11267270" y="5072177"/>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31" name="TextBox 30"/>
          <p:cNvSpPr txBox="1"/>
          <p:nvPr/>
        </p:nvSpPr>
        <p:spPr>
          <a:xfrm>
            <a:off x="7480604" y="5892057"/>
            <a:ext cx="2753555"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r>
              <a:rPr lang="tr-TR" sz="2400" dirty="0">
                <a:solidFill>
                  <a:srgbClr val="222222"/>
                </a:solidFill>
                <a:latin typeface="Playfair Display SC" panose="00000500000000000000" pitchFamily="2" charset="-94"/>
              </a:rPr>
              <a:t>Strengths</a:t>
            </a:r>
          </a:p>
        </p:txBody>
      </p:sp>
      <p:sp>
        <p:nvSpPr>
          <p:cNvPr id="32" name="Shape 222"/>
          <p:cNvSpPr/>
          <p:nvPr/>
        </p:nvSpPr>
        <p:spPr>
          <a:xfrm>
            <a:off x="5382757" y="6353722"/>
            <a:ext cx="4851402" cy="830993"/>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r">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endParaRPr sz="2400" dirty="0">
              <a:solidFill>
                <a:srgbClr val="222222"/>
              </a:solidFill>
              <a:latin typeface="Playfair Display" panose="00000500000000000000" pitchFamily="50" charset="-94"/>
            </a:endParaRPr>
          </a:p>
        </p:txBody>
      </p:sp>
      <p:sp>
        <p:nvSpPr>
          <p:cNvPr id="33" name="TextBox 32"/>
          <p:cNvSpPr txBox="1"/>
          <p:nvPr/>
        </p:nvSpPr>
        <p:spPr>
          <a:xfrm>
            <a:off x="7480604" y="7660586"/>
            <a:ext cx="2753555"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r>
              <a:rPr lang="tr-TR" sz="2400" dirty="0">
                <a:solidFill>
                  <a:srgbClr val="222222"/>
                </a:solidFill>
                <a:latin typeface="Playfair Display SC" panose="00000500000000000000" pitchFamily="2" charset="-94"/>
              </a:rPr>
              <a:t>Opportunities</a:t>
            </a:r>
          </a:p>
        </p:txBody>
      </p:sp>
      <p:sp>
        <p:nvSpPr>
          <p:cNvPr id="34" name="Shape 222"/>
          <p:cNvSpPr/>
          <p:nvPr/>
        </p:nvSpPr>
        <p:spPr>
          <a:xfrm>
            <a:off x="5382757" y="8122251"/>
            <a:ext cx="4851402" cy="830993"/>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r">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endParaRPr sz="2400" dirty="0">
              <a:solidFill>
                <a:srgbClr val="222222"/>
              </a:solidFill>
              <a:latin typeface="Playfair Display" panose="00000500000000000000" pitchFamily="50" charset="-94"/>
            </a:endParaRPr>
          </a:p>
        </p:txBody>
      </p:sp>
      <p:sp>
        <p:nvSpPr>
          <p:cNvPr id="35" name="TextBox 34"/>
          <p:cNvSpPr txBox="1"/>
          <p:nvPr/>
        </p:nvSpPr>
        <p:spPr>
          <a:xfrm>
            <a:off x="14113984" y="5892057"/>
            <a:ext cx="2753555"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l"/>
            <a:r>
              <a:rPr lang="tr-TR" sz="2400" dirty="0">
                <a:solidFill>
                  <a:srgbClr val="222222"/>
                </a:solidFill>
                <a:latin typeface="Playfair Display SC" panose="00000500000000000000" pitchFamily="2" charset="-94"/>
              </a:rPr>
              <a:t>Weaknesses</a:t>
            </a:r>
          </a:p>
        </p:txBody>
      </p:sp>
      <p:sp>
        <p:nvSpPr>
          <p:cNvPr id="36" name="Shape 222"/>
          <p:cNvSpPr/>
          <p:nvPr/>
        </p:nvSpPr>
        <p:spPr>
          <a:xfrm>
            <a:off x="14113984" y="6353722"/>
            <a:ext cx="4851402" cy="830993"/>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endParaRPr sz="2400" dirty="0">
              <a:solidFill>
                <a:srgbClr val="222222"/>
              </a:solidFill>
              <a:latin typeface="Playfair Display" panose="00000500000000000000" pitchFamily="50" charset="-94"/>
            </a:endParaRPr>
          </a:p>
        </p:txBody>
      </p:sp>
      <p:sp>
        <p:nvSpPr>
          <p:cNvPr id="37" name="TextBox 36"/>
          <p:cNvSpPr txBox="1"/>
          <p:nvPr/>
        </p:nvSpPr>
        <p:spPr>
          <a:xfrm>
            <a:off x="14113984" y="7646380"/>
            <a:ext cx="2753555"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l"/>
            <a:r>
              <a:rPr lang="tr-TR" sz="2400" dirty="0">
                <a:solidFill>
                  <a:srgbClr val="222222"/>
                </a:solidFill>
                <a:latin typeface="Playfair Display SC" panose="00000500000000000000" pitchFamily="2" charset="-94"/>
              </a:rPr>
              <a:t>Threats</a:t>
            </a:r>
          </a:p>
        </p:txBody>
      </p:sp>
      <p:sp>
        <p:nvSpPr>
          <p:cNvPr id="38" name="Shape 222"/>
          <p:cNvSpPr/>
          <p:nvPr/>
        </p:nvSpPr>
        <p:spPr>
          <a:xfrm>
            <a:off x="14113984" y="8108045"/>
            <a:ext cx="4851402" cy="830993"/>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endParaRPr sz="2400" dirty="0">
              <a:solidFill>
                <a:srgbClr val="222222"/>
              </a:solidFill>
              <a:latin typeface="Playfair Display" panose="00000500000000000000" pitchFamily="50" charset="-94"/>
            </a:endParaRPr>
          </a:p>
        </p:txBody>
      </p:sp>
      <p:sp>
        <p:nvSpPr>
          <p:cNvPr id="3" name="Oval 2"/>
          <p:cNvSpPr/>
          <p:nvPr/>
        </p:nvSpPr>
        <p:spPr>
          <a:xfrm rot="16200000">
            <a:off x="10635761" y="5898775"/>
            <a:ext cx="1398494" cy="1398494"/>
          </a:xfrm>
          <a:prstGeom prst="ellipse">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8" name="Oval 27"/>
          <p:cNvSpPr/>
          <p:nvPr/>
        </p:nvSpPr>
        <p:spPr>
          <a:xfrm rot="16200000">
            <a:off x="10635761" y="7660587"/>
            <a:ext cx="1398494" cy="1398494"/>
          </a:xfrm>
          <a:prstGeom prst="ellipse">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9" name="Oval 28"/>
          <p:cNvSpPr/>
          <p:nvPr/>
        </p:nvSpPr>
        <p:spPr>
          <a:xfrm rot="16200000">
            <a:off x="12349745" y="7660587"/>
            <a:ext cx="1398494" cy="1398494"/>
          </a:xfrm>
          <a:prstGeom prst="ellipse">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0" name="Oval 29"/>
          <p:cNvSpPr/>
          <p:nvPr/>
        </p:nvSpPr>
        <p:spPr>
          <a:xfrm rot="16200000">
            <a:off x="12349745" y="5905736"/>
            <a:ext cx="1398494" cy="1398494"/>
          </a:xfrm>
          <a:prstGeom prst="ellipse">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9" name="TextBox 38"/>
          <p:cNvSpPr txBox="1"/>
          <p:nvPr/>
        </p:nvSpPr>
        <p:spPr>
          <a:xfrm>
            <a:off x="11035840" y="6136356"/>
            <a:ext cx="462859" cy="923330"/>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r>
              <a:rPr lang="tr-TR" sz="5400" dirty="0">
                <a:solidFill>
                  <a:srgbClr val="222222"/>
                </a:solidFill>
                <a:latin typeface="Playfair Display SC" panose="00000500000000000000" pitchFamily="2" charset="-94"/>
              </a:rPr>
              <a:t>S</a:t>
            </a:r>
          </a:p>
        </p:txBody>
      </p:sp>
      <p:sp>
        <p:nvSpPr>
          <p:cNvPr id="40" name="TextBox 39"/>
          <p:cNvSpPr txBox="1"/>
          <p:nvPr/>
        </p:nvSpPr>
        <p:spPr>
          <a:xfrm>
            <a:off x="12656530" y="6154285"/>
            <a:ext cx="462859" cy="923330"/>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r>
              <a:rPr lang="tr-TR" sz="5400" dirty="0">
                <a:solidFill>
                  <a:srgbClr val="222222"/>
                </a:solidFill>
                <a:latin typeface="Playfair Display SC" panose="00000500000000000000" pitchFamily="2" charset="-94"/>
              </a:rPr>
              <a:t>W</a:t>
            </a:r>
          </a:p>
        </p:txBody>
      </p:sp>
      <p:sp>
        <p:nvSpPr>
          <p:cNvPr id="41" name="TextBox 40"/>
          <p:cNvSpPr txBox="1"/>
          <p:nvPr/>
        </p:nvSpPr>
        <p:spPr>
          <a:xfrm>
            <a:off x="12764104" y="7895141"/>
            <a:ext cx="462859" cy="923330"/>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r>
              <a:rPr lang="tr-TR" sz="5400" dirty="0">
                <a:solidFill>
                  <a:srgbClr val="222222"/>
                </a:solidFill>
                <a:latin typeface="Playfair Display SC" panose="00000500000000000000" pitchFamily="2" charset="-94"/>
              </a:rPr>
              <a:t>T</a:t>
            </a:r>
          </a:p>
        </p:txBody>
      </p:sp>
      <p:sp>
        <p:nvSpPr>
          <p:cNvPr id="42" name="TextBox 41"/>
          <p:cNvSpPr txBox="1"/>
          <p:nvPr/>
        </p:nvSpPr>
        <p:spPr>
          <a:xfrm>
            <a:off x="10999981" y="7895141"/>
            <a:ext cx="462859" cy="923330"/>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r>
              <a:rPr lang="tr-TR" sz="5400" dirty="0">
                <a:solidFill>
                  <a:srgbClr val="222222"/>
                </a:solidFill>
                <a:latin typeface="Playfair Display SC" panose="00000500000000000000" pitchFamily="2" charset="-94"/>
              </a:rPr>
              <a:t>O</a:t>
            </a:r>
          </a:p>
        </p:txBody>
      </p:sp>
    </p:spTree>
    <p:extLst>
      <p:ext uri="{BB962C8B-B14F-4D97-AF65-F5344CB8AC3E}">
        <p14:creationId xmlns:p14="http://schemas.microsoft.com/office/powerpoint/2010/main" val="1181002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935978" y="3625424"/>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Bullet Points</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753940"/>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9" name="Shape 222"/>
          <p:cNvSpPr/>
          <p:nvPr/>
        </p:nvSpPr>
        <p:spPr>
          <a:xfrm>
            <a:off x="8292803" y="5288789"/>
            <a:ext cx="8139648" cy="830993"/>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defRPr sz="1800">
                <a:latin typeface="Lato Regular"/>
                <a:ea typeface="Lato Regular"/>
                <a:cs typeface="Lato Regular"/>
                <a:sym typeface="Lato Regular"/>
              </a:defRPr>
            </a:pPr>
            <a:r>
              <a:rPr sz="2400" dirty="0">
                <a:latin typeface="Playfair Display" panose="00000500000000000000" pitchFamily="50" charset="-94"/>
              </a:rPr>
              <a:t>Lorem ipsum dolor sit </a:t>
            </a:r>
            <a:r>
              <a:rPr sz="2400" dirty="0" err="1">
                <a:latin typeface="Playfair Display" panose="00000500000000000000" pitchFamily="50" charset="-94"/>
              </a:rPr>
              <a:t>amet</a:t>
            </a:r>
            <a:r>
              <a:rPr sz="2400" dirty="0">
                <a:latin typeface="Playfair Display" panose="00000500000000000000" pitchFamily="50" charset="-94"/>
              </a:rPr>
              <a:t>, </a:t>
            </a:r>
            <a:r>
              <a:rPr sz="2400" dirty="0" err="1">
                <a:latin typeface="Playfair Display" panose="00000500000000000000" pitchFamily="50" charset="-94"/>
              </a:rPr>
              <a:t>consectetur</a:t>
            </a:r>
            <a:r>
              <a:rPr sz="2400" dirty="0">
                <a:latin typeface="Playfair Display" panose="00000500000000000000" pitchFamily="50" charset="-94"/>
              </a:rPr>
              <a:t> </a:t>
            </a:r>
            <a:r>
              <a:rPr sz="2400" dirty="0" err="1">
                <a:latin typeface="Playfair Display" panose="00000500000000000000" pitchFamily="50" charset="-94"/>
              </a:rPr>
              <a:t>adipiscing</a:t>
            </a:r>
            <a:r>
              <a:rPr sz="2400" dirty="0">
                <a:latin typeface="Playfair Display" panose="00000500000000000000" pitchFamily="50" charset="-94"/>
              </a:rPr>
              <a:t> </a:t>
            </a:r>
            <a:r>
              <a:rPr sz="2400" dirty="0" err="1">
                <a:latin typeface="Playfair Display" panose="00000500000000000000" pitchFamily="50" charset="-94"/>
              </a:rPr>
              <a:t>elit</a:t>
            </a:r>
            <a:r>
              <a:rPr sz="2400" dirty="0">
                <a:latin typeface="Playfair Display" panose="00000500000000000000" pitchFamily="50" charset="-94"/>
              </a:rPr>
              <a:t>. </a:t>
            </a:r>
            <a:r>
              <a:rPr sz="2400" dirty="0" err="1">
                <a:latin typeface="Playfair Display" panose="00000500000000000000" pitchFamily="50" charset="-94"/>
              </a:rPr>
              <a:t>Mauris</a:t>
            </a:r>
            <a:r>
              <a:rPr sz="2400" dirty="0">
                <a:latin typeface="Playfair Display" panose="00000500000000000000" pitchFamily="50" charset="-94"/>
              </a:rPr>
              <a:t> </a:t>
            </a:r>
            <a:r>
              <a:rPr sz="2400" dirty="0" err="1">
                <a:latin typeface="Playfair Display" panose="00000500000000000000" pitchFamily="50" charset="-94"/>
              </a:rPr>
              <a:t>condimentum</a:t>
            </a:r>
            <a:r>
              <a:rPr sz="2400" dirty="0">
                <a:latin typeface="Playfair Display" panose="00000500000000000000" pitchFamily="50" charset="-94"/>
              </a:rPr>
              <a:t> ex </a:t>
            </a:r>
            <a:r>
              <a:rPr sz="2400" dirty="0" err="1">
                <a:latin typeface="Playfair Display" panose="00000500000000000000" pitchFamily="50" charset="-94"/>
              </a:rPr>
              <a:t>fermentum</a:t>
            </a:r>
            <a:r>
              <a:rPr sz="2400" dirty="0">
                <a:latin typeface="Playfair Display" panose="00000500000000000000" pitchFamily="50" charset="-94"/>
              </a:rPr>
              <a:t> dolor </a:t>
            </a:r>
            <a:r>
              <a:rPr sz="2400" dirty="0" err="1">
                <a:latin typeface="Playfair Display" panose="00000500000000000000" pitchFamily="50" charset="-94"/>
              </a:rPr>
              <a:t>te</a:t>
            </a:r>
            <a:r>
              <a:rPr lang="tr-TR" sz="2400" dirty="0">
                <a:latin typeface="Playfair Display" panose="00000500000000000000" pitchFamily="50" charset="-94"/>
              </a:rPr>
              <a:t>m.</a:t>
            </a:r>
            <a:endParaRPr sz="2400" dirty="0">
              <a:latin typeface="Playfair Display" panose="00000500000000000000" pitchFamily="50" charset="-94"/>
            </a:endParaRPr>
          </a:p>
        </p:txBody>
      </p:sp>
      <p:sp>
        <p:nvSpPr>
          <p:cNvPr id="39" name="Oval 38"/>
          <p:cNvSpPr/>
          <p:nvPr/>
        </p:nvSpPr>
        <p:spPr>
          <a:xfrm>
            <a:off x="7951550" y="5626808"/>
            <a:ext cx="154956" cy="154956"/>
          </a:xfrm>
          <a:prstGeom prst="ellipse">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Shape 222"/>
          <p:cNvSpPr/>
          <p:nvPr/>
        </p:nvSpPr>
        <p:spPr>
          <a:xfrm>
            <a:off x="8292803" y="6534243"/>
            <a:ext cx="8139648" cy="830993"/>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defRPr sz="1800">
                <a:latin typeface="Lato Regular"/>
                <a:ea typeface="Lato Regular"/>
                <a:cs typeface="Lato Regular"/>
                <a:sym typeface="Lato Regular"/>
              </a:defRPr>
            </a:pPr>
            <a:r>
              <a:rPr sz="2400" dirty="0">
                <a:latin typeface="Playfair Display" panose="00000500000000000000" pitchFamily="50" charset="-94"/>
              </a:rPr>
              <a:t>Lorem ipsum dolor sit </a:t>
            </a:r>
            <a:r>
              <a:rPr sz="2400" dirty="0" err="1">
                <a:latin typeface="Playfair Display" panose="00000500000000000000" pitchFamily="50" charset="-94"/>
              </a:rPr>
              <a:t>amet</a:t>
            </a:r>
            <a:r>
              <a:rPr sz="2400" dirty="0">
                <a:latin typeface="Playfair Display" panose="00000500000000000000" pitchFamily="50" charset="-94"/>
              </a:rPr>
              <a:t>, </a:t>
            </a:r>
            <a:r>
              <a:rPr sz="2400" dirty="0" err="1">
                <a:latin typeface="Playfair Display" panose="00000500000000000000" pitchFamily="50" charset="-94"/>
              </a:rPr>
              <a:t>consectetur</a:t>
            </a:r>
            <a:r>
              <a:rPr sz="2400" dirty="0">
                <a:latin typeface="Playfair Display" panose="00000500000000000000" pitchFamily="50" charset="-94"/>
              </a:rPr>
              <a:t> </a:t>
            </a:r>
            <a:r>
              <a:rPr sz="2400" dirty="0" err="1">
                <a:latin typeface="Playfair Display" panose="00000500000000000000" pitchFamily="50" charset="-94"/>
              </a:rPr>
              <a:t>adipiscing</a:t>
            </a:r>
            <a:r>
              <a:rPr sz="2400" dirty="0">
                <a:latin typeface="Playfair Display" panose="00000500000000000000" pitchFamily="50" charset="-94"/>
              </a:rPr>
              <a:t> </a:t>
            </a:r>
            <a:r>
              <a:rPr sz="2400" dirty="0" err="1">
                <a:latin typeface="Playfair Display" panose="00000500000000000000" pitchFamily="50" charset="-94"/>
              </a:rPr>
              <a:t>elit</a:t>
            </a:r>
            <a:r>
              <a:rPr sz="2400" dirty="0">
                <a:latin typeface="Playfair Display" panose="00000500000000000000" pitchFamily="50" charset="-94"/>
              </a:rPr>
              <a:t>. </a:t>
            </a:r>
            <a:r>
              <a:rPr sz="2400" dirty="0" err="1">
                <a:latin typeface="Playfair Display" panose="00000500000000000000" pitchFamily="50" charset="-94"/>
              </a:rPr>
              <a:t>Mauris</a:t>
            </a:r>
            <a:r>
              <a:rPr sz="2400" dirty="0">
                <a:latin typeface="Playfair Display" panose="00000500000000000000" pitchFamily="50" charset="-94"/>
              </a:rPr>
              <a:t> </a:t>
            </a:r>
            <a:r>
              <a:rPr sz="2400" dirty="0" err="1">
                <a:latin typeface="Playfair Display" panose="00000500000000000000" pitchFamily="50" charset="-94"/>
              </a:rPr>
              <a:t>condimentum</a:t>
            </a:r>
            <a:r>
              <a:rPr sz="2400" dirty="0">
                <a:latin typeface="Playfair Display" panose="00000500000000000000" pitchFamily="50" charset="-94"/>
              </a:rPr>
              <a:t> ex </a:t>
            </a:r>
            <a:r>
              <a:rPr sz="2400" dirty="0" err="1">
                <a:latin typeface="Playfair Display" panose="00000500000000000000" pitchFamily="50" charset="-94"/>
              </a:rPr>
              <a:t>fermentum</a:t>
            </a:r>
            <a:r>
              <a:rPr sz="2400" dirty="0">
                <a:latin typeface="Playfair Display" panose="00000500000000000000" pitchFamily="50" charset="-94"/>
              </a:rPr>
              <a:t> dolor </a:t>
            </a:r>
            <a:r>
              <a:rPr sz="2400" dirty="0" err="1">
                <a:latin typeface="Playfair Display" panose="00000500000000000000" pitchFamily="50" charset="-94"/>
              </a:rPr>
              <a:t>te</a:t>
            </a:r>
            <a:r>
              <a:rPr lang="tr-TR" sz="2400" dirty="0">
                <a:latin typeface="Playfair Display" panose="00000500000000000000" pitchFamily="50" charset="-94"/>
              </a:rPr>
              <a:t>m.</a:t>
            </a:r>
            <a:endParaRPr sz="2400" dirty="0">
              <a:latin typeface="Playfair Display" panose="00000500000000000000" pitchFamily="50" charset="-94"/>
            </a:endParaRPr>
          </a:p>
        </p:txBody>
      </p:sp>
      <p:sp>
        <p:nvSpPr>
          <p:cNvPr id="18" name="Oval 17"/>
          <p:cNvSpPr/>
          <p:nvPr/>
        </p:nvSpPr>
        <p:spPr>
          <a:xfrm>
            <a:off x="7951550" y="6872262"/>
            <a:ext cx="154956" cy="154956"/>
          </a:xfrm>
          <a:prstGeom prst="ellipse">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Shape 222"/>
          <p:cNvSpPr/>
          <p:nvPr/>
        </p:nvSpPr>
        <p:spPr>
          <a:xfrm>
            <a:off x="8292803" y="7624741"/>
            <a:ext cx="8139648" cy="830993"/>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defRPr sz="1800">
                <a:latin typeface="Lato Regular"/>
                <a:ea typeface="Lato Regular"/>
                <a:cs typeface="Lato Regular"/>
                <a:sym typeface="Lato Regular"/>
              </a:defRPr>
            </a:pPr>
            <a:r>
              <a:rPr sz="2400" dirty="0">
                <a:latin typeface="Playfair Display" panose="00000500000000000000" pitchFamily="50" charset="-94"/>
              </a:rPr>
              <a:t>Lorem ipsum dolor sit </a:t>
            </a:r>
            <a:r>
              <a:rPr sz="2400" dirty="0" err="1">
                <a:latin typeface="Playfair Display" panose="00000500000000000000" pitchFamily="50" charset="-94"/>
              </a:rPr>
              <a:t>amet</a:t>
            </a:r>
            <a:r>
              <a:rPr sz="2400" dirty="0">
                <a:latin typeface="Playfair Display" panose="00000500000000000000" pitchFamily="50" charset="-94"/>
              </a:rPr>
              <a:t>, </a:t>
            </a:r>
            <a:r>
              <a:rPr sz="2400" dirty="0" err="1">
                <a:latin typeface="Playfair Display" panose="00000500000000000000" pitchFamily="50" charset="-94"/>
              </a:rPr>
              <a:t>consectetur</a:t>
            </a:r>
            <a:r>
              <a:rPr sz="2400" dirty="0">
                <a:latin typeface="Playfair Display" panose="00000500000000000000" pitchFamily="50" charset="-94"/>
              </a:rPr>
              <a:t> </a:t>
            </a:r>
            <a:r>
              <a:rPr sz="2400" dirty="0" err="1">
                <a:latin typeface="Playfair Display" panose="00000500000000000000" pitchFamily="50" charset="-94"/>
              </a:rPr>
              <a:t>adipiscing</a:t>
            </a:r>
            <a:r>
              <a:rPr sz="2400" dirty="0">
                <a:latin typeface="Playfair Display" panose="00000500000000000000" pitchFamily="50" charset="-94"/>
              </a:rPr>
              <a:t> </a:t>
            </a:r>
            <a:r>
              <a:rPr sz="2400" dirty="0" err="1">
                <a:latin typeface="Playfair Display" panose="00000500000000000000" pitchFamily="50" charset="-94"/>
              </a:rPr>
              <a:t>elit</a:t>
            </a:r>
            <a:r>
              <a:rPr sz="2400" dirty="0">
                <a:latin typeface="Playfair Display" panose="00000500000000000000" pitchFamily="50" charset="-94"/>
              </a:rPr>
              <a:t>. </a:t>
            </a:r>
            <a:r>
              <a:rPr sz="2400" dirty="0" err="1">
                <a:latin typeface="Playfair Display" panose="00000500000000000000" pitchFamily="50" charset="-94"/>
              </a:rPr>
              <a:t>Mauris</a:t>
            </a:r>
            <a:r>
              <a:rPr sz="2400" dirty="0">
                <a:latin typeface="Playfair Display" panose="00000500000000000000" pitchFamily="50" charset="-94"/>
              </a:rPr>
              <a:t> </a:t>
            </a:r>
            <a:r>
              <a:rPr sz="2400" dirty="0" err="1">
                <a:latin typeface="Playfair Display" panose="00000500000000000000" pitchFamily="50" charset="-94"/>
              </a:rPr>
              <a:t>condimentum</a:t>
            </a:r>
            <a:r>
              <a:rPr sz="2400" dirty="0">
                <a:latin typeface="Playfair Display" panose="00000500000000000000" pitchFamily="50" charset="-94"/>
              </a:rPr>
              <a:t> ex </a:t>
            </a:r>
            <a:r>
              <a:rPr sz="2400" dirty="0" err="1">
                <a:latin typeface="Playfair Display" panose="00000500000000000000" pitchFamily="50" charset="-94"/>
              </a:rPr>
              <a:t>fermentum</a:t>
            </a:r>
            <a:r>
              <a:rPr sz="2400" dirty="0">
                <a:latin typeface="Playfair Display" panose="00000500000000000000" pitchFamily="50" charset="-94"/>
              </a:rPr>
              <a:t> dolor </a:t>
            </a:r>
            <a:r>
              <a:rPr sz="2400" dirty="0" err="1">
                <a:latin typeface="Playfair Display" panose="00000500000000000000" pitchFamily="50" charset="-94"/>
              </a:rPr>
              <a:t>te</a:t>
            </a:r>
            <a:r>
              <a:rPr lang="tr-TR" sz="2400" dirty="0">
                <a:latin typeface="Playfair Display" panose="00000500000000000000" pitchFamily="50" charset="-94"/>
              </a:rPr>
              <a:t>m.</a:t>
            </a:r>
            <a:endParaRPr sz="2400" dirty="0">
              <a:latin typeface="Playfair Display" panose="00000500000000000000" pitchFamily="50" charset="-94"/>
            </a:endParaRPr>
          </a:p>
        </p:txBody>
      </p:sp>
      <p:sp>
        <p:nvSpPr>
          <p:cNvPr id="24" name="Oval 23"/>
          <p:cNvSpPr/>
          <p:nvPr/>
        </p:nvSpPr>
        <p:spPr>
          <a:xfrm>
            <a:off x="7951550" y="7962760"/>
            <a:ext cx="154956" cy="154956"/>
          </a:xfrm>
          <a:prstGeom prst="ellipse">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Shape 222"/>
          <p:cNvSpPr/>
          <p:nvPr/>
        </p:nvSpPr>
        <p:spPr>
          <a:xfrm>
            <a:off x="8292803" y="8870195"/>
            <a:ext cx="8139648" cy="830993"/>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defRPr sz="1800">
                <a:latin typeface="Lato Regular"/>
                <a:ea typeface="Lato Regular"/>
                <a:cs typeface="Lato Regular"/>
                <a:sym typeface="Lato Regular"/>
              </a:defRPr>
            </a:pPr>
            <a:r>
              <a:rPr sz="2400" dirty="0">
                <a:latin typeface="Playfair Display" panose="00000500000000000000" pitchFamily="50" charset="-94"/>
              </a:rPr>
              <a:t>Lorem ipsum dolor sit </a:t>
            </a:r>
            <a:r>
              <a:rPr sz="2400" dirty="0" err="1">
                <a:latin typeface="Playfair Display" panose="00000500000000000000" pitchFamily="50" charset="-94"/>
              </a:rPr>
              <a:t>amet</a:t>
            </a:r>
            <a:r>
              <a:rPr sz="2400" dirty="0">
                <a:latin typeface="Playfair Display" panose="00000500000000000000" pitchFamily="50" charset="-94"/>
              </a:rPr>
              <a:t>, </a:t>
            </a:r>
            <a:r>
              <a:rPr sz="2400" dirty="0" err="1">
                <a:latin typeface="Playfair Display" panose="00000500000000000000" pitchFamily="50" charset="-94"/>
              </a:rPr>
              <a:t>consectetur</a:t>
            </a:r>
            <a:r>
              <a:rPr sz="2400" dirty="0">
                <a:latin typeface="Playfair Display" panose="00000500000000000000" pitchFamily="50" charset="-94"/>
              </a:rPr>
              <a:t> </a:t>
            </a:r>
            <a:r>
              <a:rPr sz="2400" dirty="0" err="1">
                <a:latin typeface="Playfair Display" panose="00000500000000000000" pitchFamily="50" charset="-94"/>
              </a:rPr>
              <a:t>adipiscing</a:t>
            </a:r>
            <a:r>
              <a:rPr sz="2400" dirty="0">
                <a:latin typeface="Playfair Display" panose="00000500000000000000" pitchFamily="50" charset="-94"/>
              </a:rPr>
              <a:t> </a:t>
            </a:r>
            <a:r>
              <a:rPr sz="2400" dirty="0" err="1">
                <a:latin typeface="Playfair Display" panose="00000500000000000000" pitchFamily="50" charset="-94"/>
              </a:rPr>
              <a:t>elit</a:t>
            </a:r>
            <a:r>
              <a:rPr sz="2400" dirty="0">
                <a:latin typeface="Playfair Display" panose="00000500000000000000" pitchFamily="50" charset="-94"/>
              </a:rPr>
              <a:t>. </a:t>
            </a:r>
            <a:r>
              <a:rPr sz="2400" dirty="0" err="1">
                <a:latin typeface="Playfair Display" panose="00000500000000000000" pitchFamily="50" charset="-94"/>
              </a:rPr>
              <a:t>Mauris</a:t>
            </a:r>
            <a:r>
              <a:rPr sz="2400" dirty="0">
                <a:latin typeface="Playfair Display" panose="00000500000000000000" pitchFamily="50" charset="-94"/>
              </a:rPr>
              <a:t> </a:t>
            </a:r>
            <a:r>
              <a:rPr sz="2400" dirty="0" err="1">
                <a:latin typeface="Playfair Display" panose="00000500000000000000" pitchFamily="50" charset="-94"/>
              </a:rPr>
              <a:t>condimentum</a:t>
            </a:r>
            <a:r>
              <a:rPr sz="2400" dirty="0">
                <a:latin typeface="Playfair Display" panose="00000500000000000000" pitchFamily="50" charset="-94"/>
              </a:rPr>
              <a:t> ex </a:t>
            </a:r>
            <a:r>
              <a:rPr sz="2400" dirty="0" err="1">
                <a:latin typeface="Playfair Display" panose="00000500000000000000" pitchFamily="50" charset="-94"/>
              </a:rPr>
              <a:t>fermentum</a:t>
            </a:r>
            <a:r>
              <a:rPr sz="2400" dirty="0">
                <a:latin typeface="Playfair Display" panose="00000500000000000000" pitchFamily="50" charset="-94"/>
              </a:rPr>
              <a:t> dolor </a:t>
            </a:r>
            <a:r>
              <a:rPr sz="2400" dirty="0" err="1">
                <a:latin typeface="Playfair Display" panose="00000500000000000000" pitchFamily="50" charset="-94"/>
              </a:rPr>
              <a:t>te</a:t>
            </a:r>
            <a:r>
              <a:rPr lang="tr-TR" sz="2400" dirty="0">
                <a:latin typeface="Playfair Display" panose="00000500000000000000" pitchFamily="50" charset="-94"/>
              </a:rPr>
              <a:t>m.</a:t>
            </a:r>
            <a:endParaRPr sz="2400" dirty="0">
              <a:latin typeface="Playfair Display" panose="00000500000000000000" pitchFamily="50" charset="-94"/>
            </a:endParaRPr>
          </a:p>
        </p:txBody>
      </p:sp>
      <p:sp>
        <p:nvSpPr>
          <p:cNvPr id="26" name="Oval 25"/>
          <p:cNvSpPr/>
          <p:nvPr/>
        </p:nvSpPr>
        <p:spPr>
          <a:xfrm>
            <a:off x="7951550" y="9208214"/>
            <a:ext cx="154956" cy="154956"/>
          </a:xfrm>
          <a:prstGeom prst="ellipse">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92966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935978" y="3517845"/>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Numbered Points</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646361"/>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9" name="Shape 222"/>
          <p:cNvSpPr/>
          <p:nvPr/>
        </p:nvSpPr>
        <p:spPr>
          <a:xfrm>
            <a:off x="6678939" y="6493897"/>
            <a:ext cx="3092618" cy="3416316"/>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lang="tr-TR" sz="2400" dirty="0">
                <a:solidFill>
                  <a:srgbClr val="222222"/>
                </a:solidFill>
                <a:latin typeface="Playfair Display" panose="00000500000000000000" pitchFamily="50" charset="-94"/>
              </a:rPr>
              <a:t> avere</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condimentum</a:t>
            </a:r>
            <a:r>
              <a:rPr sz="2400" dirty="0">
                <a:solidFill>
                  <a:srgbClr val="222222"/>
                </a:solidFill>
                <a:latin typeface="Playfair Display" panose="00000500000000000000" pitchFamily="50" charset="-94"/>
              </a:rPr>
              <a:t> ex </a:t>
            </a:r>
            <a:r>
              <a:rPr sz="2400" dirty="0" err="1">
                <a:solidFill>
                  <a:srgbClr val="222222"/>
                </a:solidFill>
                <a:latin typeface="Playfair Display" panose="00000500000000000000" pitchFamily="50" charset="-94"/>
              </a:rPr>
              <a:t>fermentum</a:t>
            </a:r>
            <a:r>
              <a:rPr sz="2400" dirty="0">
                <a:solidFill>
                  <a:srgbClr val="222222"/>
                </a:solidFill>
                <a:latin typeface="Playfair Display" panose="00000500000000000000" pitchFamily="50" charset="-94"/>
              </a:rPr>
              <a:t> dolor</a:t>
            </a:r>
            <a:r>
              <a:rPr lang="tr-TR" sz="2400" dirty="0">
                <a:solidFill>
                  <a:srgbClr val="222222"/>
                </a:solidFill>
                <a:latin typeface="Playfair Display" panose="00000500000000000000" pitchFamily="50" charset="-94"/>
              </a:rPr>
              <a:t>. euismod. Lorem eras ipsum dolor sit amet, consectetur averemo adipiscingelit mauris.</a:t>
            </a:r>
            <a:endParaRPr sz="2400" dirty="0">
              <a:solidFill>
                <a:srgbClr val="222222"/>
              </a:solidFill>
              <a:latin typeface="Playfair Display" panose="00000500000000000000" pitchFamily="50" charset="-94"/>
            </a:endParaRPr>
          </a:p>
        </p:txBody>
      </p:sp>
      <p:sp>
        <p:nvSpPr>
          <p:cNvPr id="20" name="Shape 222"/>
          <p:cNvSpPr/>
          <p:nvPr/>
        </p:nvSpPr>
        <p:spPr>
          <a:xfrm>
            <a:off x="6678939" y="4790503"/>
            <a:ext cx="592065" cy="1631212"/>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lang="tr-TR" sz="10000" dirty="0">
                <a:solidFill>
                  <a:srgbClr val="222222"/>
                </a:solidFill>
                <a:latin typeface="Playfair Display SC" panose="00000500000000000000" pitchFamily="2" charset="-94"/>
              </a:rPr>
              <a:t>1</a:t>
            </a:r>
            <a:endParaRPr sz="10000" dirty="0">
              <a:solidFill>
                <a:srgbClr val="222222"/>
              </a:solidFill>
              <a:latin typeface="Playfair Display SC" panose="00000500000000000000" pitchFamily="2" charset="-94"/>
            </a:endParaRPr>
          </a:p>
        </p:txBody>
      </p:sp>
      <p:sp>
        <p:nvSpPr>
          <p:cNvPr id="22" name="Shape 222"/>
          <p:cNvSpPr/>
          <p:nvPr/>
        </p:nvSpPr>
        <p:spPr>
          <a:xfrm>
            <a:off x="10645691" y="4862685"/>
            <a:ext cx="592065" cy="1631212"/>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lang="tr-TR" sz="10000" dirty="0">
                <a:solidFill>
                  <a:srgbClr val="222222"/>
                </a:solidFill>
                <a:latin typeface="Playfair Display SC" panose="00000500000000000000" pitchFamily="2" charset="-94"/>
              </a:rPr>
              <a:t>2</a:t>
            </a:r>
            <a:endParaRPr sz="10000" dirty="0">
              <a:solidFill>
                <a:srgbClr val="222222"/>
              </a:solidFill>
              <a:latin typeface="Playfair Display SC" panose="00000500000000000000" pitchFamily="2" charset="-94"/>
            </a:endParaRPr>
          </a:p>
        </p:txBody>
      </p:sp>
      <p:sp>
        <p:nvSpPr>
          <p:cNvPr id="25" name="Shape 222"/>
          <p:cNvSpPr/>
          <p:nvPr/>
        </p:nvSpPr>
        <p:spPr>
          <a:xfrm>
            <a:off x="14612443" y="4790503"/>
            <a:ext cx="592065" cy="1631212"/>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lang="tr-TR" sz="10000" dirty="0">
                <a:solidFill>
                  <a:srgbClr val="222222"/>
                </a:solidFill>
                <a:latin typeface="Playfair Display SC" panose="00000500000000000000" pitchFamily="2" charset="-94"/>
              </a:rPr>
              <a:t>3</a:t>
            </a:r>
            <a:endParaRPr sz="10000" dirty="0">
              <a:solidFill>
                <a:srgbClr val="222222"/>
              </a:solidFill>
              <a:latin typeface="Playfair Display SC" panose="00000500000000000000" pitchFamily="2" charset="-94"/>
            </a:endParaRPr>
          </a:p>
        </p:txBody>
      </p:sp>
      <p:sp>
        <p:nvSpPr>
          <p:cNvPr id="14" name="Shape 222"/>
          <p:cNvSpPr/>
          <p:nvPr/>
        </p:nvSpPr>
        <p:spPr>
          <a:xfrm>
            <a:off x="10645691" y="6493897"/>
            <a:ext cx="3092618" cy="3416316"/>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lang="tr-TR" sz="2400" dirty="0">
                <a:solidFill>
                  <a:srgbClr val="222222"/>
                </a:solidFill>
                <a:latin typeface="Playfair Display" panose="00000500000000000000" pitchFamily="50" charset="-94"/>
              </a:rPr>
              <a:t>Lorem ipsum dolor sit amet, consectetur adipiscing avere elit. Mauris condimentum ex fermentum dolor. euismod. Lorem eras ipsum dolor sit amet, consectetur averemo adipiscingelit mauris.</a:t>
            </a:r>
          </a:p>
        </p:txBody>
      </p:sp>
      <p:sp>
        <p:nvSpPr>
          <p:cNvPr id="15" name="Shape 222"/>
          <p:cNvSpPr/>
          <p:nvPr/>
        </p:nvSpPr>
        <p:spPr>
          <a:xfrm>
            <a:off x="14612443" y="6493897"/>
            <a:ext cx="3092618" cy="3416316"/>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lang="tr-TR" sz="2400" dirty="0">
                <a:solidFill>
                  <a:srgbClr val="222222"/>
                </a:solidFill>
                <a:latin typeface="Playfair Display" panose="00000500000000000000" pitchFamily="50" charset="-94"/>
              </a:rPr>
              <a:t>Lorem ipsum dolor sit amet, consectetur adipiscing avere elit. Mauris condimentum ex fermentum dolor. euismod. Lorem eras ipsum dolor sit amet, consectetur averemo adipiscingelit mauris.</a:t>
            </a:r>
          </a:p>
        </p:txBody>
      </p:sp>
    </p:spTree>
    <p:extLst>
      <p:ext uri="{BB962C8B-B14F-4D97-AF65-F5344CB8AC3E}">
        <p14:creationId xmlns:p14="http://schemas.microsoft.com/office/powerpoint/2010/main" val="2713181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p:cNvSpPr/>
          <p:nvPr/>
        </p:nvSpPr>
        <p:spPr>
          <a:xfrm>
            <a:off x="2841812" y="3083859"/>
            <a:ext cx="18700376" cy="9327776"/>
          </a:xfrm>
          <a:prstGeom prst="triangle">
            <a:avLst/>
          </a:prstGeom>
          <a:blipFill dpi="0" rotWithShape="0">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0" name="Shape 220"/>
          <p:cNvSpPr/>
          <p:nvPr/>
        </p:nvSpPr>
        <p:spPr>
          <a:xfrm>
            <a:off x="8923448" y="4571192"/>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Section Break</a:t>
            </a:r>
            <a:endParaRPr dirty="0">
              <a:solidFill>
                <a:srgbClr val="222222"/>
              </a:solidFill>
              <a:latin typeface="Playfair Display SC" panose="00000500000000000000" pitchFamily="2" charset="-94"/>
            </a:endParaRPr>
          </a:p>
        </p:txBody>
      </p:sp>
      <p:grpSp>
        <p:nvGrpSpPr>
          <p:cNvPr id="5" name="Group 4"/>
          <p:cNvGrpSpPr/>
          <p:nvPr/>
        </p:nvGrpSpPr>
        <p:grpSpPr>
          <a:xfrm>
            <a:off x="11254741" y="5699708"/>
            <a:ext cx="1874518" cy="154956"/>
            <a:chOff x="11267270" y="5779372"/>
            <a:chExt cx="1874518" cy="154956"/>
          </a:xfrm>
          <a:solidFill>
            <a:srgbClr val="22222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Tree>
    <p:extLst>
      <p:ext uri="{BB962C8B-B14F-4D97-AF65-F5344CB8AC3E}">
        <p14:creationId xmlns:p14="http://schemas.microsoft.com/office/powerpoint/2010/main" val="3459818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935978" y="3266839"/>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Project Info</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395355"/>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8" name="Rectangle 17"/>
          <p:cNvSpPr/>
          <p:nvPr/>
        </p:nvSpPr>
        <p:spPr>
          <a:xfrm>
            <a:off x="5701553" y="5155831"/>
            <a:ext cx="12980894" cy="3378572"/>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Shape 222"/>
          <p:cNvSpPr/>
          <p:nvPr/>
        </p:nvSpPr>
        <p:spPr>
          <a:xfrm>
            <a:off x="5862918" y="8758994"/>
            <a:ext cx="12658164" cy="830993"/>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1800">
                <a:latin typeface="Lato Regular"/>
                <a:ea typeface="Lato Regular"/>
                <a:cs typeface="Lato Regular"/>
                <a:sym typeface="Lato Regular"/>
              </a:defRPr>
            </a:pPr>
            <a:r>
              <a:rPr lang="tr-TR" sz="2400" dirty="0">
                <a:solidFill>
                  <a:srgbClr val="222222"/>
                </a:solidFill>
                <a:latin typeface="Playfair Display" panose="00000500000000000000" pitchFamily="50" charset="-94"/>
              </a:rPr>
              <a:t>Lorem ipsum dolor sit amet, consectetur adipiscing elit. Mauris condimentum ex fermentum dolor tempor, in rutrum libero euismod.Lorem ipsum dolor sit amet.</a:t>
            </a:r>
          </a:p>
        </p:txBody>
      </p:sp>
    </p:spTree>
    <p:extLst>
      <p:ext uri="{BB962C8B-B14F-4D97-AF65-F5344CB8AC3E}">
        <p14:creationId xmlns:p14="http://schemas.microsoft.com/office/powerpoint/2010/main" val="3467290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935978" y="3266839"/>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Project Info</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395355"/>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8" name="Rectangle 17"/>
          <p:cNvSpPr/>
          <p:nvPr/>
        </p:nvSpPr>
        <p:spPr>
          <a:xfrm>
            <a:off x="5696173" y="5100214"/>
            <a:ext cx="6336904" cy="3808876"/>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Rectangle 13"/>
          <p:cNvSpPr/>
          <p:nvPr/>
        </p:nvSpPr>
        <p:spPr>
          <a:xfrm>
            <a:off x="12350924" y="5100214"/>
            <a:ext cx="6336904" cy="380887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Rectangle 15"/>
          <p:cNvSpPr/>
          <p:nvPr/>
        </p:nvSpPr>
        <p:spPr>
          <a:xfrm>
            <a:off x="5696172" y="8014448"/>
            <a:ext cx="6336905" cy="894641"/>
          </a:xfrm>
          <a:prstGeom prst="rect">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tr-TR" sz="2300" dirty="0">
              <a:solidFill>
                <a:schemeClr val="tx1">
                  <a:lumMod val="85000"/>
                  <a:lumOff val="15000"/>
                </a:schemeClr>
              </a:solidFill>
              <a:latin typeface="Playfair Display" panose="00000500000000000000" pitchFamily="50" charset="-94"/>
              <a:ea typeface="Open Sans" panose="020B0606030504020204" pitchFamily="34" charset="0"/>
              <a:cs typeface="Open Sans" panose="020B0606030504020204" pitchFamily="34" charset="0"/>
            </a:endParaRPr>
          </a:p>
        </p:txBody>
      </p:sp>
      <p:sp>
        <p:nvSpPr>
          <p:cNvPr id="19" name="TextBox 18"/>
          <p:cNvSpPr txBox="1"/>
          <p:nvPr/>
        </p:nvSpPr>
        <p:spPr>
          <a:xfrm>
            <a:off x="7396037" y="8230935"/>
            <a:ext cx="2937174"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ctr"/>
            <a:r>
              <a:rPr lang="tr-TR" sz="2400" dirty="0">
                <a:solidFill>
                  <a:srgbClr val="222222"/>
                </a:solidFill>
                <a:latin typeface="Playfair Display SC" panose="00000500000000000000" pitchFamily="2" charset="-94"/>
              </a:rPr>
              <a:t>Project Name</a:t>
            </a:r>
          </a:p>
        </p:txBody>
      </p:sp>
      <p:sp>
        <p:nvSpPr>
          <p:cNvPr id="17" name="Rectangle 16"/>
          <p:cNvSpPr/>
          <p:nvPr/>
        </p:nvSpPr>
        <p:spPr>
          <a:xfrm>
            <a:off x="12350924" y="8014448"/>
            <a:ext cx="6336904" cy="894641"/>
          </a:xfrm>
          <a:prstGeom prst="rect">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tr-TR" sz="2300" dirty="0">
              <a:solidFill>
                <a:schemeClr val="tx1">
                  <a:lumMod val="85000"/>
                  <a:lumOff val="15000"/>
                </a:schemeClr>
              </a:solidFill>
              <a:latin typeface="Playfair Display" panose="00000500000000000000" pitchFamily="50" charset="-94"/>
              <a:ea typeface="Open Sans" panose="020B0606030504020204" pitchFamily="34" charset="0"/>
              <a:cs typeface="Open Sans" panose="020B0606030504020204" pitchFamily="34" charset="0"/>
            </a:endParaRPr>
          </a:p>
        </p:txBody>
      </p:sp>
      <p:sp>
        <p:nvSpPr>
          <p:cNvPr id="20" name="TextBox 19"/>
          <p:cNvSpPr txBox="1"/>
          <p:nvPr/>
        </p:nvSpPr>
        <p:spPr>
          <a:xfrm>
            <a:off x="14050789" y="8230935"/>
            <a:ext cx="2937174"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ctr"/>
            <a:r>
              <a:rPr lang="tr-TR" sz="2400" dirty="0">
                <a:solidFill>
                  <a:srgbClr val="222222"/>
                </a:solidFill>
                <a:latin typeface="Playfair Display SC" panose="00000500000000000000" pitchFamily="2" charset="-94"/>
              </a:rPr>
              <a:t>Project Name</a:t>
            </a:r>
          </a:p>
        </p:txBody>
      </p:sp>
      <p:sp>
        <p:nvSpPr>
          <p:cNvPr id="22" name="Shape 222"/>
          <p:cNvSpPr/>
          <p:nvPr/>
        </p:nvSpPr>
        <p:spPr>
          <a:xfrm>
            <a:off x="5862918" y="9125576"/>
            <a:ext cx="5934635" cy="1200325"/>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1800">
                <a:latin typeface="Lato Regular"/>
                <a:ea typeface="Lato Regular"/>
                <a:cs typeface="Lato Regular"/>
                <a:sym typeface="Lato Regular"/>
              </a:defRPr>
            </a:pPr>
            <a:r>
              <a:rPr lang="tr-TR" sz="2400" dirty="0">
                <a:solidFill>
                  <a:srgbClr val="222222"/>
                </a:solidFill>
                <a:latin typeface="Playfair Display" panose="00000500000000000000" pitchFamily="50" charset="-94"/>
              </a:rPr>
              <a:t>Lorem ipsum dolor sit amet, consectetur adipiscing elit. Mauris condimentum ex fermentum dolor tempor in rutrum libero.</a:t>
            </a:r>
          </a:p>
        </p:txBody>
      </p:sp>
      <p:sp>
        <p:nvSpPr>
          <p:cNvPr id="23" name="Shape 222"/>
          <p:cNvSpPr/>
          <p:nvPr/>
        </p:nvSpPr>
        <p:spPr>
          <a:xfrm>
            <a:off x="12552058" y="9125576"/>
            <a:ext cx="5934635" cy="1200325"/>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1800">
                <a:latin typeface="Lato Regular"/>
                <a:ea typeface="Lato Regular"/>
                <a:cs typeface="Lato Regular"/>
                <a:sym typeface="Lato Regular"/>
              </a:defRPr>
            </a:pPr>
            <a:r>
              <a:rPr lang="tr-TR" sz="2400" dirty="0">
                <a:solidFill>
                  <a:srgbClr val="222222"/>
                </a:solidFill>
                <a:latin typeface="Playfair Display" panose="00000500000000000000" pitchFamily="50" charset="-94"/>
              </a:rPr>
              <a:t>Lorem ipsum dolor sit amet, consectetur adipiscing elit. Mauris condimentum ex fermentum dolor tempor in rutrum libero.</a:t>
            </a:r>
          </a:p>
        </p:txBody>
      </p:sp>
    </p:spTree>
    <p:extLst>
      <p:ext uri="{BB962C8B-B14F-4D97-AF65-F5344CB8AC3E}">
        <p14:creationId xmlns:p14="http://schemas.microsoft.com/office/powerpoint/2010/main" val="3734447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935978" y="3356485"/>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Custom Frame</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485001"/>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grpSp>
        <p:nvGrpSpPr>
          <p:cNvPr id="2" name="Group 1"/>
          <p:cNvGrpSpPr/>
          <p:nvPr/>
        </p:nvGrpSpPr>
        <p:grpSpPr>
          <a:xfrm rot="387015">
            <a:off x="7685182" y="5626886"/>
            <a:ext cx="9322754" cy="4894102"/>
            <a:chOff x="7282228" y="5684291"/>
            <a:chExt cx="10128661" cy="5317173"/>
          </a:xfrm>
          <a:blipFill dpi="0" rotWithShape="0">
            <a:blip r:embed="rId2"/>
            <a:srcRect/>
            <a:stretch>
              <a:fillRect/>
            </a:stretch>
          </a:blipFill>
        </p:grpSpPr>
        <p:sp>
          <p:nvSpPr>
            <p:cNvPr id="22" name="Rectangle 21"/>
            <p:cNvSpPr/>
            <p:nvPr/>
          </p:nvSpPr>
          <p:spPr>
            <a:xfrm rot="18900000">
              <a:off x="10965875" y="5684291"/>
              <a:ext cx="1714870" cy="17148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Rectangle 22"/>
            <p:cNvSpPr/>
            <p:nvPr/>
          </p:nvSpPr>
          <p:spPr>
            <a:xfrm rot="18900000">
              <a:off x="9153106" y="6773892"/>
              <a:ext cx="2123046" cy="21230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Rectangle 24"/>
            <p:cNvSpPr/>
            <p:nvPr/>
          </p:nvSpPr>
          <p:spPr>
            <a:xfrm rot="18900000">
              <a:off x="10737644" y="8502118"/>
              <a:ext cx="1714870" cy="17148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Rectangle 13"/>
            <p:cNvSpPr/>
            <p:nvPr/>
          </p:nvSpPr>
          <p:spPr>
            <a:xfrm rot="18900000">
              <a:off x="12242196" y="6710334"/>
              <a:ext cx="2676554" cy="26765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Rectangle 14"/>
            <p:cNvSpPr/>
            <p:nvPr/>
          </p:nvSpPr>
          <p:spPr>
            <a:xfrm rot="18900000">
              <a:off x="14587599" y="5865560"/>
              <a:ext cx="1593282" cy="15932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Rectangle 15"/>
            <p:cNvSpPr/>
            <p:nvPr/>
          </p:nvSpPr>
          <p:spPr>
            <a:xfrm rot="18900000">
              <a:off x="15101040" y="8296979"/>
              <a:ext cx="807678" cy="8076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Rectangle 17"/>
            <p:cNvSpPr/>
            <p:nvPr/>
          </p:nvSpPr>
          <p:spPr>
            <a:xfrm rot="18900000">
              <a:off x="15817607" y="7081348"/>
              <a:ext cx="1593282" cy="15932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Rectangle 18"/>
            <p:cNvSpPr/>
            <p:nvPr/>
          </p:nvSpPr>
          <p:spPr>
            <a:xfrm rot="18900000">
              <a:off x="14492843" y="8917400"/>
              <a:ext cx="807678" cy="8076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Rectangle 20"/>
            <p:cNvSpPr/>
            <p:nvPr/>
          </p:nvSpPr>
          <p:spPr>
            <a:xfrm rot="18900000">
              <a:off x="12438124" y="9573365"/>
              <a:ext cx="807678" cy="8076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4" name="Rectangle 23"/>
            <p:cNvSpPr/>
            <p:nvPr/>
          </p:nvSpPr>
          <p:spPr>
            <a:xfrm rot="18900000">
              <a:off x="11832722" y="10193786"/>
              <a:ext cx="807678" cy="8076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7" name="Rectangle 26"/>
            <p:cNvSpPr/>
            <p:nvPr/>
          </p:nvSpPr>
          <p:spPr>
            <a:xfrm rot="18900000">
              <a:off x="8170691" y="8609448"/>
              <a:ext cx="1593282" cy="15932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8" name="Rectangle 27"/>
            <p:cNvSpPr/>
            <p:nvPr/>
          </p:nvSpPr>
          <p:spPr>
            <a:xfrm rot="18900000">
              <a:off x="7887630" y="7775171"/>
              <a:ext cx="807678" cy="8076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9" name="Rectangle 28"/>
            <p:cNvSpPr/>
            <p:nvPr/>
          </p:nvSpPr>
          <p:spPr>
            <a:xfrm rot="18900000">
              <a:off x="7282228" y="8395592"/>
              <a:ext cx="807678" cy="8076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2" name="Rectangle 31"/>
            <p:cNvSpPr/>
            <p:nvPr/>
          </p:nvSpPr>
          <p:spPr>
            <a:xfrm rot="18900000">
              <a:off x="8236220" y="6781628"/>
              <a:ext cx="807678" cy="8076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3" name="Rectangle 32"/>
            <p:cNvSpPr/>
            <p:nvPr/>
          </p:nvSpPr>
          <p:spPr>
            <a:xfrm rot="18900000">
              <a:off x="9823093" y="9573365"/>
              <a:ext cx="807678" cy="8076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Tree>
    <p:extLst>
      <p:ext uri="{BB962C8B-B14F-4D97-AF65-F5344CB8AC3E}">
        <p14:creationId xmlns:p14="http://schemas.microsoft.com/office/powerpoint/2010/main" val="773804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935978" y="3607497"/>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Photo Gallery</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736013"/>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42" name="Rectangle 41"/>
          <p:cNvSpPr/>
          <p:nvPr/>
        </p:nvSpPr>
        <p:spPr>
          <a:xfrm>
            <a:off x="9981024" y="7746951"/>
            <a:ext cx="4421953" cy="2168013"/>
          </a:xfrm>
          <a:prstGeom prst="rect">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tr-TR" sz="2300" dirty="0">
              <a:solidFill>
                <a:schemeClr val="tx1">
                  <a:lumMod val="85000"/>
                  <a:lumOff val="15000"/>
                </a:schemeClr>
              </a:solidFill>
              <a:latin typeface="Playfair Display" panose="00000500000000000000" pitchFamily="50" charset="-94"/>
              <a:ea typeface="Open Sans" panose="020B0606030504020204" pitchFamily="34" charset="0"/>
              <a:cs typeface="Open Sans" panose="020B0606030504020204" pitchFamily="34" charset="0"/>
            </a:endParaRPr>
          </a:p>
        </p:txBody>
      </p:sp>
      <p:sp>
        <p:nvSpPr>
          <p:cNvPr id="35" name="Rectangle 34"/>
          <p:cNvSpPr/>
          <p:nvPr/>
        </p:nvSpPr>
        <p:spPr>
          <a:xfrm>
            <a:off x="12234964" y="5486400"/>
            <a:ext cx="2168013" cy="2168013"/>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6" name="Rectangle 35"/>
          <p:cNvSpPr/>
          <p:nvPr/>
        </p:nvSpPr>
        <p:spPr>
          <a:xfrm>
            <a:off x="14488905" y="5486400"/>
            <a:ext cx="2168013" cy="216801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7" name="Rectangle 36"/>
          <p:cNvSpPr/>
          <p:nvPr/>
        </p:nvSpPr>
        <p:spPr>
          <a:xfrm>
            <a:off x="7727084" y="7746951"/>
            <a:ext cx="2168013" cy="216801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8" name="Rectangle 37"/>
          <p:cNvSpPr/>
          <p:nvPr/>
        </p:nvSpPr>
        <p:spPr>
          <a:xfrm>
            <a:off x="7727083" y="5486399"/>
            <a:ext cx="2168013" cy="2168013"/>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9" name="Rectangle 38"/>
          <p:cNvSpPr/>
          <p:nvPr/>
        </p:nvSpPr>
        <p:spPr>
          <a:xfrm>
            <a:off x="9982730" y="5486399"/>
            <a:ext cx="2168013" cy="2168013"/>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0" name="Rectangle 39"/>
          <p:cNvSpPr/>
          <p:nvPr/>
        </p:nvSpPr>
        <p:spPr>
          <a:xfrm>
            <a:off x="14488905" y="7746951"/>
            <a:ext cx="2168013" cy="2168013"/>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1" name="Shape 222"/>
          <p:cNvSpPr/>
          <p:nvPr/>
        </p:nvSpPr>
        <p:spPr>
          <a:xfrm>
            <a:off x="10269945" y="8046922"/>
            <a:ext cx="3675972" cy="1569656"/>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sz="2400" dirty="0">
                <a:solidFill>
                  <a:srgbClr val="222222"/>
                </a:solidFill>
                <a:latin typeface="Playfair Display" panose="00000500000000000000" pitchFamily="50" charset="-94"/>
              </a:rPr>
              <a:t>Lorem ipsum dolor sit </a:t>
            </a:r>
            <a:r>
              <a:rPr sz="2400" dirty="0" err="1">
                <a:solidFill>
                  <a:srgbClr val="222222"/>
                </a:solidFill>
                <a:latin typeface="Playfair Display" panose="00000500000000000000" pitchFamily="50" charset="-94"/>
              </a:rPr>
              <a:t>amet</a:t>
            </a:r>
            <a:r>
              <a:rPr sz="2400" dirty="0">
                <a:solidFill>
                  <a:srgbClr val="222222"/>
                </a:solidFill>
                <a:latin typeface="Playfair Display" panose="00000500000000000000" pitchFamily="50" charset="-94"/>
              </a:rPr>
              <a:t>,</a:t>
            </a:r>
            <a:r>
              <a:rPr lang="tr-TR" sz="2400" dirty="0">
                <a:solidFill>
                  <a:srgbClr val="222222"/>
                </a:solidFill>
                <a:latin typeface="Playfair Display" panose="00000500000000000000" pitchFamily="50" charset="-94"/>
              </a:rPr>
              <a:t> avere</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consectetur</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adipiscing</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elit</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Mauris</a:t>
            </a:r>
            <a:r>
              <a:rPr sz="2400" dirty="0">
                <a:solidFill>
                  <a:srgbClr val="222222"/>
                </a:solidFill>
                <a:latin typeface="Playfair Display" panose="00000500000000000000" pitchFamily="50" charset="-94"/>
              </a:rPr>
              <a:t> </a:t>
            </a:r>
            <a:r>
              <a:rPr sz="2400" dirty="0" err="1">
                <a:solidFill>
                  <a:srgbClr val="222222"/>
                </a:solidFill>
                <a:latin typeface="Playfair Display" panose="00000500000000000000" pitchFamily="50" charset="-94"/>
              </a:rPr>
              <a:t>condimentum</a:t>
            </a:r>
            <a:r>
              <a:rPr lang="tr-TR" sz="2400" dirty="0">
                <a:solidFill>
                  <a:srgbClr val="222222"/>
                </a:solidFill>
                <a:latin typeface="Playfair Display" panose="00000500000000000000" pitchFamily="50" charset="-94"/>
              </a:rPr>
              <a:t> erano</a:t>
            </a:r>
            <a:r>
              <a:rPr sz="2400" dirty="0">
                <a:solidFill>
                  <a:srgbClr val="222222"/>
                </a:solidFill>
                <a:latin typeface="Playfair Display" panose="00000500000000000000" pitchFamily="50" charset="-94"/>
              </a:rPr>
              <a:t> ex</a:t>
            </a:r>
            <a:r>
              <a:rPr lang="tr-TR" sz="2400" dirty="0">
                <a:solidFill>
                  <a:srgbClr val="222222"/>
                </a:solidFill>
                <a:latin typeface="Playfair Display" panose="00000500000000000000" pitchFamily="50" charset="-94"/>
              </a:rPr>
              <a:t>.</a:t>
            </a:r>
            <a:r>
              <a:rPr sz="2400" dirty="0">
                <a:solidFill>
                  <a:srgbClr val="222222"/>
                </a:solidFill>
                <a:latin typeface="Playfair Display" panose="00000500000000000000" pitchFamily="50" charset="-94"/>
              </a:rPr>
              <a:t> </a:t>
            </a:r>
          </a:p>
        </p:txBody>
      </p:sp>
    </p:spTree>
    <p:extLst>
      <p:ext uri="{BB962C8B-B14F-4D97-AF65-F5344CB8AC3E}">
        <p14:creationId xmlns:p14="http://schemas.microsoft.com/office/powerpoint/2010/main" val="1178934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935978" y="3625424"/>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Photo Gallery</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753940"/>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5" name="Rectangle 14"/>
          <p:cNvSpPr/>
          <p:nvPr/>
        </p:nvSpPr>
        <p:spPr>
          <a:xfrm>
            <a:off x="6454588" y="5414585"/>
            <a:ext cx="2792831" cy="279283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Rectangle 15"/>
          <p:cNvSpPr/>
          <p:nvPr/>
        </p:nvSpPr>
        <p:spPr>
          <a:xfrm>
            <a:off x="9358110" y="5414585"/>
            <a:ext cx="2792831" cy="279283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Rectangle 19"/>
          <p:cNvSpPr/>
          <p:nvPr/>
        </p:nvSpPr>
        <p:spPr>
          <a:xfrm>
            <a:off x="12261631" y="5414585"/>
            <a:ext cx="2792831" cy="279283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Rectangle 20"/>
          <p:cNvSpPr/>
          <p:nvPr/>
        </p:nvSpPr>
        <p:spPr>
          <a:xfrm>
            <a:off x="15165153" y="5414585"/>
            <a:ext cx="2792831" cy="279283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Shape 222"/>
          <p:cNvSpPr/>
          <p:nvPr/>
        </p:nvSpPr>
        <p:spPr>
          <a:xfrm>
            <a:off x="6426016" y="8563677"/>
            <a:ext cx="11531968" cy="830993"/>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1800">
                <a:latin typeface="Lato Regular"/>
                <a:ea typeface="Lato Regular"/>
                <a:cs typeface="Lato Regular"/>
                <a:sym typeface="Lato Regular"/>
              </a:defRPr>
            </a:pPr>
            <a:r>
              <a:rPr lang="tr-TR" sz="2400" dirty="0">
                <a:solidFill>
                  <a:srgbClr val="222222"/>
                </a:solidFill>
                <a:latin typeface="Playfair Display" panose="00000500000000000000" pitchFamily="50" charset="-94"/>
              </a:rPr>
              <a:t>Lorem ipsum dolor sit amet, consectetur adipiscing elit. Mauris condimentum ex fermentum dolor tempor, in rutrum libero euismod.Lorem ipsum dolor sit amet.</a:t>
            </a:r>
          </a:p>
        </p:txBody>
      </p:sp>
    </p:spTree>
    <p:extLst>
      <p:ext uri="{BB962C8B-B14F-4D97-AF65-F5344CB8AC3E}">
        <p14:creationId xmlns:p14="http://schemas.microsoft.com/office/powerpoint/2010/main" val="565378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3"/>
          <p:cNvSpPr/>
          <p:nvPr/>
        </p:nvSpPr>
        <p:spPr>
          <a:xfrm>
            <a:off x="2887394" y="4571193"/>
            <a:ext cx="18454262" cy="7840442"/>
          </a:xfrm>
          <a:custGeom>
            <a:avLst/>
            <a:gdLst>
              <a:gd name="connsiteX0" fmla="*/ 9227129 w 18454262"/>
              <a:gd name="connsiteY0" fmla="*/ 0 h 7840442"/>
              <a:gd name="connsiteX1" fmla="*/ 18387358 w 18454262"/>
              <a:gd name="connsiteY1" fmla="*/ 7465799 h 7840442"/>
              <a:gd name="connsiteX2" fmla="*/ 18454262 w 18454262"/>
              <a:gd name="connsiteY2" fmla="*/ 7840442 h 7840442"/>
              <a:gd name="connsiteX3" fmla="*/ 0 w 18454262"/>
              <a:gd name="connsiteY3" fmla="*/ 7840442 h 7840442"/>
              <a:gd name="connsiteX4" fmla="*/ 66903 w 18454262"/>
              <a:gd name="connsiteY4" fmla="*/ 7465799 h 7840442"/>
              <a:gd name="connsiteX5" fmla="*/ 9227129 w 18454262"/>
              <a:gd name="connsiteY5" fmla="*/ 0 h 784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54262" h="7840442">
                <a:moveTo>
                  <a:pt x="9227129" y="0"/>
                </a:moveTo>
                <a:cubicBezTo>
                  <a:pt x="13745600" y="0"/>
                  <a:pt x="17515486" y="3205076"/>
                  <a:pt x="18387358" y="7465799"/>
                </a:cubicBezTo>
                <a:lnTo>
                  <a:pt x="18454262" y="7840442"/>
                </a:lnTo>
                <a:lnTo>
                  <a:pt x="0" y="7840442"/>
                </a:lnTo>
                <a:lnTo>
                  <a:pt x="66903" y="7465799"/>
                </a:lnTo>
                <a:cubicBezTo>
                  <a:pt x="938773" y="3205076"/>
                  <a:pt x="4708659" y="0"/>
                  <a:pt x="9227129" y="0"/>
                </a:cubicBez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0" name="Shape 220"/>
          <p:cNvSpPr/>
          <p:nvPr/>
        </p:nvSpPr>
        <p:spPr>
          <a:xfrm>
            <a:off x="8923448" y="4571192"/>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Section Break</a:t>
            </a:r>
            <a:endParaRPr dirty="0">
              <a:solidFill>
                <a:srgbClr val="222222"/>
              </a:solidFill>
              <a:latin typeface="Playfair Display SC" panose="00000500000000000000" pitchFamily="2" charset="-94"/>
            </a:endParaRPr>
          </a:p>
        </p:txBody>
      </p:sp>
      <p:grpSp>
        <p:nvGrpSpPr>
          <p:cNvPr id="5" name="Group 4"/>
          <p:cNvGrpSpPr/>
          <p:nvPr/>
        </p:nvGrpSpPr>
        <p:grpSpPr>
          <a:xfrm>
            <a:off x="11254741" y="5699708"/>
            <a:ext cx="1874518" cy="154956"/>
            <a:chOff x="11267270" y="5779372"/>
            <a:chExt cx="1874518" cy="154956"/>
          </a:xfrm>
          <a:solidFill>
            <a:srgbClr val="22222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Tree>
    <p:extLst>
      <p:ext uri="{BB962C8B-B14F-4D97-AF65-F5344CB8AC3E}">
        <p14:creationId xmlns:p14="http://schemas.microsoft.com/office/powerpoint/2010/main" val="2999949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7752636" y="3625424"/>
            <a:ext cx="8903788"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Project Gallery</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753940"/>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9" name="Rectangle 18"/>
          <p:cNvSpPr/>
          <p:nvPr/>
        </p:nvSpPr>
        <p:spPr>
          <a:xfrm>
            <a:off x="5414682" y="5467664"/>
            <a:ext cx="3396781" cy="3396782"/>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Rectangle 17"/>
          <p:cNvSpPr/>
          <p:nvPr/>
        </p:nvSpPr>
        <p:spPr>
          <a:xfrm>
            <a:off x="12224618" y="5467664"/>
            <a:ext cx="3396781" cy="339678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Rectangle 21"/>
          <p:cNvSpPr/>
          <p:nvPr/>
        </p:nvSpPr>
        <p:spPr>
          <a:xfrm>
            <a:off x="8795093" y="5467664"/>
            <a:ext cx="3429525" cy="3396782"/>
          </a:xfrm>
          <a:prstGeom prst="rect">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tr-TR" sz="2300" dirty="0">
              <a:solidFill>
                <a:schemeClr val="tx1">
                  <a:lumMod val="85000"/>
                  <a:lumOff val="15000"/>
                </a:schemeClr>
              </a:solidFill>
              <a:latin typeface="Playfair Display" panose="00000500000000000000" pitchFamily="50" charset="-94"/>
              <a:ea typeface="Open Sans" panose="020B0606030504020204" pitchFamily="34" charset="0"/>
              <a:cs typeface="Open Sans" panose="020B0606030504020204" pitchFamily="34" charset="0"/>
            </a:endParaRPr>
          </a:p>
        </p:txBody>
      </p:sp>
      <p:sp>
        <p:nvSpPr>
          <p:cNvPr id="23" name="Rectangle 22"/>
          <p:cNvSpPr/>
          <p:nvPr/>
        </p:nvSpPr>
        <p:spPr>
          <a:xfrm>
            <a:off x="15605029" y="5467664"/>
            <a:ext cx="3429525" cy="3396782"/>
          </a:xfrm>
          <a:prstGeom prst="rect">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300" dirty="0">
              <a:solidFill>
                <a:schemeClr val="tx1">
                  <a:lumMod val="85000"/>
                  <a:lumOff val="15000"/>
                </a:schemeClr>
              </a:solidFill>
              <a:latin typeface="Playfair Display" panose="00000500000000000000" pitchFamily="50" charset="-94"/>
              <a:ea typeface="Open Sans" panose="020B0606030504020204" pitchFamily="34" charset="0"/>
              <a:cs typeface="Open Sans" panose="020B0606030504020204" pitchFamily="34" charset="0"/>
            </a:endParaRPr>
          </a:p>
        </p:txBody>
      </p:sp>
      <p:sp>
        <p:nvSpPr>
          <p:cNvPr id="3" name="TextBox 2"/>
          <p:cNvSpPr txBox="1"/>
          <p:nvPr/>
        </p:nvSpPr>
        <p:spPr>
          <a:xfrm>
            <a:off x="9183458" y="6146010"/>
            <a:ext cx="2652796" cy="2569934"/>
          </a:xfrm>
          <a:prstGeom prst="rect">
            <a:avLst/>
          </a:prstGeom>
          <a:noFill/>
        </p:spPr>
        <p:txBody>
          <a:bodyPr wrap="square" rtlCol="0">
            <a:spAutoFit/>
          </a:bodyPr>
          <a:lstStyle/>
          <a:p>
            <a:pPr algn="just"/>
            <a:r>
              <a:rPr lang="tr-TR" sz="2300" dirty="0">
                <a:solidFill>
                  <a:srgbClr val="222222"/>
                </a:solidFill>
                <a:latin typeface="Playfair Display" panose="00000500000000000000" pitchFamily="50" charset="-94"/>
                <a:ea typeface="Open Sans" panose="020B0606030504020204" pitchFamily="34" charset="0"/>
                <a:cs typeface="Open Sans" panose="020B0606030504020204" pitchFamily="34" charset="0"/>
              </a:rPr>
              <a:t>Mauris era mollis purus ave quis cursus euismod. In exertum hor nibh, semper ut nibh in, varius.</a:t>
            </a:r>
          </a:p>
          <a:p>
            <a:pPr algn="just"/>
            <a:endParaRPr lang="tr-TR" sz="2300" dirty="0">
              <a:solidFill>
                <a:srgbClr val="222222"/>
              </a:solidFill>
            </a:endParaRPr>
          </a:p>
        </p:txBody>
      </p:sp>
      <p:sp>
        <p:nvSpPr>
          <p:cNvPr id="31" name="TextBox 30"/>
          <p:cNvSpPr txBox="1"/>
          <p:nvPr/>
        </p:nvSpPr>
        <p:spPr>
          <a:xfrm>
            <a:off x="16009763" y="6146010"/>
            <a:ext cx="2652796" cy="2569934"/>
          </a:xfrm>
          <a:prstGeom prst="rect">
            <a:avLst/>
          </a:prstGeom>
          <a:noFill/>
        </p:spPr>
        <p:txBody>
          <a:bodyPr wrap="square" rtlCol="0">
            <a:spAutoFit/>
          </a:bodyPr>
          <a:lstStyle/>
          <a:p>
            <a:pPr algn="just"/>
            <a:r>
              <a:rPr lang="tr-TR" sz="2300" dirty="0">
                <a:solidFill>
                  <a:srgbClr val="222222"/>
                </a:solidFill>
                <a:latin typeface="Playfair Display" panose="00000500000000000000" pitchFamily="50" charset="-94"/>
                <a:ea typeface="Open Sans" panose="020B0606030504020204" pitchFamily="34" charset="0"/>
                <a:cs typeface="Open Sans" panose="020B0606030504020204" pitchFamily="34" charset="0"/>
              </a:rPr>
              <a:t>Mauris era mollis purus ave quis cursus euismod. In exertum hor nibh, semper ut nibh in, varius.</a:t>
            </a:r>
          </a:p>
          <a:p>
            <a:pPr algn="just"/>
            <a:endParaRPr lang="tr-TR" sz="2300" dirty="0">
              <a:solidFill>
                <a:srgbClr val="222222"/>
              </a:solidFill>
            </a:endParaRPr>
          </a:p>
        </p:txBody>
      </p:sp>
      <p:sp>
        <p:nvSpPr>
          <p:cNvPr id="7" name="Isosceles Triangle 6"/>
          <p:cNvSpPr/>
          <p:nvPr/>
        </p:nvSpPr>
        <p:spPr>
          <a:xfrm rot="16200000">
            <a:off x="8298610" y="5908579"/>
            <a:ext cx="550844" cy="474864"/>
          </a:xfrm>
          <a:prstGeom prst="triangle">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2" name="Isosceles Triangle 31"/>
          <p:cNvSpPr/>
          <p:nvPr/>
        </p:nvSpPr>
        <p:spPr>
          <a:xfrm rot="16200000">
            <a:off x="15108546" y="5908579"/>
            <a:ext cx="550844" cy="474864"/>
          </a:xfrm>
          <a:prstGeom prst="triangle">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778873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935978" y="3446132"/>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Project Gallery</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574648"/>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5" name="Parallelogram 14"/>
          <p:cNvSpPr/>
          <p:nvPr/>
        </p:nvSpPr>
        <p:spPr>
          <a:xfrm>
            <a:off x="10693996" y="5268760"/>
            <a:ext cx="3021067" cy="4771712"/>
          </a:xfrm>
          <a:prstGeom prst="parallelogram">
            <a:avLst>
              <a:gd name="adj" fmla="val 0"/>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Parallelogram 15"/>
          <p:cNvSpPr/>
          <p:nvPr/>
        </p:nvSpPr>
        <p:spPr>
          <a:xfrm>
            <a:off x="14490866" y="5268760"/>
            <a:ext cx="3021067" cy="4771712"/>
          </a:xfrm>
          <a:prstGeom prst="parallelogram">
            <a:avLst>
              <a:gd name="adj" fmla="val 0"/>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Parallelogram 16"/>
          <p:cNvSpPr/>
          <p:nvPr/>
        </p:nvSpPr>
        <p:spPr>
          <a:xfrm>
            <a:off x="6897127" y="5268760"/>
            <a:ext cx="3021067" cy="4771712"/>
          </a:xfrm>
          <a:prstGeom prst="parallelogram">
            <a:avLst>
              <a:gd name="adj" fmla="val 0"/>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Rectangle 19"/>
          <p:cNvSpPr/>
          <p:nvPr/>
        </p:nvSpPr>
        <p:spPr>
          <a:xfrm>
            <a:off x="6897127" y="8964708"/>
            <a:ext cx="3021066" cy="1075764"/>
          </a:xfrm>
          <a:prstGeom prst="rect">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tr-TR" sz="2300" dirty="0">
              <a:solidFill>
                <a:schemeClr val="tx1">
                  <a:lumMod val="85000"/>
                  <a:lumOff val="15000"/>
                </a:schemeClr>
              </a:solidFill>
              <a:latin typeface="Playfair Display" panose="00000500000000000000" pitchFamily="50" charset="-94"/>
              <a:ea typeface="Open Sans" panose="020B0606030504020204" pitchFamily="34" charset="0"/>
              <a:cs typeface="Open Sans" panose="020B0606030504020204" pitchFamily="34" charset="0"/>
            </a:endParaRPr>
          </a:p>
        </p:txBody>
      </p:sp>
      <p:sp>
        <p:nvSpPr>
          <p:cNvPr id="25" name="TextBox 24"/>
          <p:cNvSpPr txBox="1"/>
          <p:nvPr/>
        </p:nvSpPr>
        <p:spPr>
          <a:xfrm>
            <a:off x="6939073" y="9282971"/>
            <a:ext cx="2937174"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ctr"/>
            <a:r>
              <a:rPr lang="tr-TR" sz="2400" dirty="0">
                <a:solidFill>
                  <a:srgbClr val="222222"/>
                </a:solidFill>
                <a:latin typeface="Playfair Display SC" panose="00000500000000000000" pitchFamily="2" charset="-94"/>
              </a:rPr>
              <a:t>Project Name</a:t>
            </a:r>
          </a:p>
        </p:txBody>
      </p:sp>
      <p:sp>
        <p:nvSpPr>
          <p:cNvPr id="26" name="Rectangle 25"/>
          <p:cNvSpPr/>
          <p:nvPr/>
        </p:nvSpPr>
        <p:spPr>
          <a:xfrm>
            <a:off x="10693995" y="8964708"/>
            <a:ext cx="3021066" cy="1075764"/>
          </a:xfrm>
          <a:prstGeom prst="rect">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tr-TR" sz="2300" dirty="0">
              <a:solidFill>
                <a:schemeClr val="tx1">
                  <a:lumMod val="85000"/>
                  <a:lumOff val="15000"/>
                </a:schemeClr>
              </a:solidFill>
              <a:latin typeface="Playfair Display" panose="00000500000000000000" pitchFamily="50" charset="-94"/>
              <a:ea typeface="Open Sans" panose="020B0606030504020204" pitchFamily="34" charset="0"/>
              <a:cs typeface="Open Sans" panose="020B0606030504020204" pitchFamily="34" charset="0"/>
            </a:endParaRPr>
          </a:p>
        </p:txBody>
      </p:sp>
      <p:sp>
        <p:nvSpPr>
          <p:cNvPr id="27" name="TextBox 26"/>
          <p:cNvSpPr txBox="1"/>
          <p:nvPr/>
        </p:nvSpPr>
        <p:spPr>
          <a:xfrm>
            <a:off x="10735941" y="9282971"/>
            <a:ext cx="2937174"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ctr"/>
            <a:r>
              <a:rPr lang="tr-TR" sz="2400" dirty="0">
                <a:solidFill>
                  <a:srgbClr val="222222"/>
                </a:solidFill>
                <a:latin typeface="Playfair Display SC" panose="00000500000000000000" pitchFamily="2" charset="-94"/>
              </a:rPr>
              <a:t>Project Name</a:t>
            </a:r>
          </a:p>
        </p:txBody>
      </p:sp>
      <p:sp>
        <p:nvSpPr>
          <p:cNvPr id="28" name="Rectangle 27"/>
          <p:cNvSpPr/>
          <p:nvPr/>
        </p:nvSpPr>
        <p:spPr>
          <a:xfrm>
            <a:off x="14490862" y="8964708"/>
            <a:ext cx="3021066" cy="1075764"/>
          </a:xfrm>
          <a:prstGeom prst="rect">
            <a:avLst/>
          </a:prstGeom>
          <a:solidFill>
            <a:srgbClr val="D9C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tr-TR" sz="2300" dirty="0">
              <a:solidFill>
                <a:schemeClr val="tx1">
                  <a:lumMod val="85000"/>
                  <a:lumOff val="15000"/>
                </a:schemeClr>
              </a:solidFill>
              <a:latin typeface="Playfair Display" panose="00000500000000000000" pitchFamily="50" charset="-94"/>
              <a:ea typeface="Open Sans" panose="020B0606030504020204" pitchFamily="34" charset="0"/>
              <a:cs typeface="Open Sans" panose="020B0606030504020204" pitchFamily="34" charset="0"/>
            </a:endParaRPr>
          </a:p>
        </p:txBody>
      </p:sp>
      <p:sp>
        <p:nvSpPr>
          <p:cNvPr id="29" name="TextBox 28"/>
          <p:cNvSpPr txBox="1"/>
          <p:nvPr/>
        </p:nvSpPr>
        <p:spPr>
          <a:xfrm>
            <a:off x="14532808" y="9282971"/>
            <a:ext cx="2937174"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ctr"/>
            <a:r>
              <a:rPr lang="tr-TR" sz="2400" dirty="0">
                <a:solidFill>
                  <a:srgbClr val="222222"/>
                </a:solidFill>
                <a:latin typeface="Playfair Display SC" panose="00000500000000000000" pitchFamily="2" charset="-94"/>
              </a:rPr>
              <a:t>Project Name</a:t>
            </a:r>
          </a:p>
        </p:txBody>
      </p:sp>
    </p:spTree>
    <p:extLst>
      <p:ext uri="{BB962C8B-B14F-4D97-AF65-F5344CB8AC3E}">
        <p14:creationId xmlns:p14="http://schemas.microsoft.com/office/powerpoint/2010/main" val="3718437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935978" y="2979966"/>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Photo Gallery</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108482"/>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5" name="Rectangle 14"/>
          <p:cNvSpPr/>
          <p:nvPr/>
        </p:nvSpPr>
        <p:spPr>
          <a:xfrm>
            <a:off x="6472518" y="4753600"/>
            <a:ext cx="2859741" cy="2859742"/>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Rectangle 15"/>
          <p:cNvSpPr/>
          <p:nvPr/>
        </p:nvSpPr>
        <p:spPr>
          <a:xfrm>
            <a:off x="9332259" y="4753600"/>
            <a:ext cx="2859741" cy="28597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Rectangle 19"/>
          <p:cNvSpPr/>
          <p:nvPr/>
        </p:nvSpPr>
        <p:spPr>
          <a:xfrm>
            <a:off x="12192000" y="4753600"/>
            <a:ext cx="2859741" cy="285974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1" name="Rectangle 20"/>
          <p:cNvSpPr/>
          <p:nvPr/>
        </p:nvSpPr>
        <p:spPr>
          <a:xfrm>
            <a:off x="15051741" y="4753600"/>
            <a:ext cx="2859741" cy="2859742"/>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Rectangle 16"/>
          <p:cNvSpPr/>
          <p:nvPr/>
        </p:nvSpPr>
        <p:spPr>
          <a:xfrm>
            <a:off x="6472518" y="7607066"/>
            <a:ext cx="2859741" cy="28597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Rectangle 17"/>
          <p:cNvSpPr/>
          <p:nvPr/>
        </p:nvSpPr>
        <p:spPr>
          <a:xfrm>
            <a:off x="9332259" y="7607066"/>
            <a:ext cx="2859741" cy="28597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Rectangle 18"/>
          <p:cNvSpPr/>
          <p:nvPr/>
        </p:nvSpPr>
        <p:spPr>
          <a:xfrm>
            <a:off x="12192000" y="7607066"/>
            <a:ext cx="2859741" cy="2859742"/>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3" name="Rectangle 22"/>
          <p:cNvSpPr/>
          <p:nvPr/>
        </p:nvSpPr>
        <p:spPr>
          <a:xfrm>
            <a:off x="15051741" y="7607066"/>
            <a:ext cx="2859741" cy="2859742"/>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603843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8620844" y="3032265"/>
            <a:ext cx="7297270" cy="7297270"/>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7438" y="1245264"/>
            <a:ext cx="10813630" cy="8337178"/>
          </a:xfrm>
          <a:prstGeom prst="rect">
            <a:avLst/>
          </a:prstGeom>
        </p:spPr>
      </p:pic>
      <p:sp>
        <p:nvSpPr>
          <p:cNvPr id="220" name="Shape 220"/>
          <p:cNvSpPr/>
          <p:nvPr/>
        </p:nvSpPr>
        <p:spPr>
          <a:xfrm>
            <a:off x="8923448" y="4272524"/>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Intermission</a:t>
            </a:r>
            <a:endParaRPr dirty="0">
              <a:solidFill>
                <a:srgbClr val="222222"/>
              </a:solidFill>
              <a:latin typeface="Playfair Display SC" panose="00000500000000000000" pitchFamily="2" charset="-94"/>
            </a:endParaRPr>
          </a:p>
        </p:txBody>
      </p:sp>
      <p:grpSp>
        <p:nvGrpSpPr>
          <p:cNvPr id="5" name="Group 4"/>
          <p:cNvGrpSpPr/>
          <p:nvPr/>
        </p:nvGrpSpPr>
        <p:grpSpPr>
          <a:xfrm>
            <a:off x="11254741" y="5401040"/>
            <a:ext cx="1874518" cy="154956"/>
            <a:chOff x="11267270" y="5779372"/>
            <a:chExt cx="1874518" cy="154956"/>
          </a:xfrm>
          <a:solidFill>
            <a:srgbClr val="22222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Tree>
    <p:extLst>
      <p:ext uri="{BB962C8B-B14F-4D97-AF65-F5344CB8AC3E}">
        <p14:creationId xmlns:p14="http://schemas.microsoft.com/office/powerpoint/2010/main" val="4174497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935978" y="3087541"/>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PPT Chart</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216057"/>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graphicFrame>
        <p:nvGraphicFramePr>
          <p:cNvPr id="6" name="Chart 5"/>
          <p:cNvGraphicFramePr/>
          <p:nvPr>
            <p:extLst>
              <p:ext uri="{D42A27DB-BD31-4B8C-83A1-F6EECF244321}">
                <p14:modId xmlns:p14="http://schemas.microsoft.com/office/powerpoint/2010/main" val="815527474"/>
              </p:ext>
            </p:extLst>
          </p:nvPr>
        </p:nvGraphicFramePr>
        <p:xfrm>
          <a:off x="7668388" y="4641551"/>
          <a:ext cx="9047224" cy="5006513"/>
        </p:xfrm>
        <a:graphic>
          <a:graphicData uri="http://schemas.openxmlformats.org/drawingml/2006/chart">
            <c:chart xmlns:c="http://schemas.openxmlformats.org/drawingml/2006/chart" xmlns:r="http://schemas.openxmlformats.org/officeDocument/2006/relationships" r:id="rId2"/>
          </a:graphicData>
        </a:graphic>
      </p:graphicFrame>
      <p:sp>
        <p:nvSpPr>
          <p:cNvPr id="23" name="Shape 222"/>
          <p:cNvSpPr/>
          <p:nvPr/>
        </p:nvSpPr>
        <p:spPr>
          <a:xfrm>
            <a:off x="6909954" y="9648064"/>
            <a:ext cx="10589152" cy="1200325"/>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1800">
                <a:latin typeface="Lato Regular"/>
                <a:ea typeface="Lato Regular"/>
                <a:cs typeface="Lato Regular"/>
                <a:sym typeface="Lato Regular"/>
              </a:defRPr>
            </a:pPr>
            <a:r>
              <a:rPr lang="tr-TR" sz="2400" dirty="0">
                <a:solidFill>
                  <a:srgbClr val="222222"/>
                </a:solidFill>
                <a:latin typeface="Playfair Display" panose="00000500000000000000" pitchFamily="50" charset="-94"/>
              </a:rPr>
              <a:t>Lorem ipsum dolor sit amet, consectetur adipiscing elit. Duis eget venenatis sapien. In aliquet, neque vel finibus tempor, quam metus ultrices eros, in rhoncus ex magna non metus.</a:t>
            </a:r>
            <a:endParaRPr sz="2400" dirty="0">
              <a:solidFill>
                <a:srgbClr val="222222"/>
              </a:solidFill>
              <a:latin typeface="Playfair Display" panose="00000500000000000000" pitchFamily="50" charset="-94"/>
            </a:endParaRPr>
          </a:p>
        </p:txBody>
      </p:sp>
    </p:spTree>
    <p:extLst>
      <p:ext uri="{BB962C8B-B14F-4D97-AF65-F5344CB8AC3E}">
        <p14:creationId xmlns:p14="http://schemas.microsoft.com/office/powerpoint/2010/main" val="1486941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935978" y="3087541"/>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PPT Chart</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216057"/>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graphicFrame>
        <p:nvGraphicFramePr>
          <p:cNvPr id="6" name="Chart 5"/>
          <p:cNvGraphicFramePr/>
          <p:nvPr>
            <p:extLst>
              <p:ext uri="{D42A27DB-BD31-4B8C-83A1-F6EECF244321}">
                <p14:modId xmlns:p14="http://schemas.microsoft.com/office/powerpoint/2010/main" val="1583161638"/>
              </p:ext>
            </p:extLst>
          </p:nvPr>
        </p:nvGraphicFramePr>
        <p:xfrm>
          <a:off x="5382209" y="5057047"/>
          <a:ext cx="9047224" cy="5006513"/>
        </p:xfrm>
        <a:graphic>
          <a:graphicData uri="http://schemas.openxmlformats.org/drawingml/2006/chart">
            <c:chart xmlns:c="http://schemas.openxmlformats.org/drawingml/2006/chart" xmlns:r="http://schemas.openxmlformats.org/officeDocument/2006/relationships" r:id="rId2"/>
          </a:graphicData>
        </a:graphic>
      </p:graphicFrame>
      <p:sp>
        <p:nvSpPr>
          <p:cNvPr id="23" name="Shape 222"/>
          <p:cNvSpPr/>
          <p:nvPr/>
        </p:nvSpPr>
        <p:spPr>
          <a:xfrm>
            <a:off x="14839555" y="6221477"/>
            <a:ext cx="4162236" cy="2677652"/>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lang="tr-TR" sz="2400" dirty="0">
                <a:solidFill>
                  <a:srgbClr val="222222"/>
                </a:solidFill>
                <a:latin typeface="Playfair Display" panose="00000500000000000000" pitchFamily="50" charset="-94"/>
              </a:rPr>
              <a:t>Lorem ipsum dolor sit amet, consectetur adipiscing elit. Duis eget venenatis sapien. In aliquet, neque vel finibus tempor, quam metus ultrices eros, in rhoncus ex magna non metus.</a:t>
            </a:r>
            <a:endParaRPr sz="2400" dirty="0">
              <a:solidFill>
                <a:srgbClr val="222222"/>
              </a:solidFill>
              <a:latin typeface="Playfair Display" panose="00000500000000000000" pitchFamily="50" charset="-94"/>
            </a:endParaRPr>
          </a:p>
        </p:txBody>
      </p:sp>
    </p:spTree>
    <p:extLst>
      <p:ext uri="{BB962C8B-B14F-4D97-AF65-F5344CB8AC3E}">
        <p14:creationId xmlns:p14="http://schemas.microsoft.com/office/powerpoint/2010/main" val="3235759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935978" y="3087541"/>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PPT Chart</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216057"/>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graphicFrame>
        <p:nvGraphicFramePr>
          <p:cNvPr id="6" name="Chart 5"/>
          <p:cNvGraphicFramePr/>
          <p:nvPr>
            <p:extLst>
              <p:ext uri="{D42A27DB-BD31-4B8C-83A1-F6EECF244321}">
                <p14:modId xmlns:p14="http://schemas.microsoft.com/office/powerpoint/2010/main" val="782817280"/>
              </p:ext>
            </p:extLst>
          </p:nvPr>
        </p:nvGraphicFramePr>
        <p:xfrm>
          <a:off x="10054471" y="5057047"/>
          <a:ext cx="9047224" cy="5006513"/>
        </p:xfrm>
        <a:graphic>
          <a:graphicData uri="http://schemas.openxmlformats.org/drawingml/2006/chart">
            <c:chart xmlns:c="http://schemas.openxmlformats.org/drawingml/2006/chart" xmlns:r="http://schemas.openxmlformats.org/officeDocument/2006/relationships" r:id="rId2"/>
          </a:graphicData>
        </a:graphic>
      </p:graphicFrame>
      <p:sp>
        <p:nvSpPr>
          <p:cNvPr id="23" name="Shape 222"/>
          <p:cNvSpPr/>
          <p:nvPr/>
        </p:nvSpPr>
        <p:spPr>
          <a:xfrm>
            <a:off x="5282305" y="6221477"/>
            <a:ext cx="4162236" cy="2677652"/>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lang="tr-TR" sz="2400" dirty="0">
                <a:solidFill>
                  <a:srgbClr val="222222"/>
                </a:solidFill>
                <a:latin typeface="Playfair Display" panose="00000500000000000000" pitchFamily="50" charset="-94"/>
              </a:rPr>
              <a:t>Lorem ipsum dolor sit amet, consectetur adipiscing elit. Duis eget venenatis sapien. In aliquet, neque vel finibus tempor, quam metus ultrices eros, in rhoncus ex magna non metus.</a:t>
            </a:r>
            <a:endParaRPr sz="2400" dirty="0">
              <a:solidFill>
                <a:srgbClr val="222222"/>
              </a:solidFill>
              <a:latin typeface="Playfair Display" panose="00000500000000000000" pitchFamily="50" charset="-94"/>
            </a:endParaRPr>
          </a:p>
        </p:txBody>
      </p:sp>
    </p:spTree>
    <p:extLst>
      <p:ext uri="{BB962C8B-B14F-4D97-AF65-F5344CB8AC3E}">
        <p14:creationId xmlns:p14="http://schemas.microsoft.com/office/powerpoint/2010/main" val="499210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935978" y="3087541"/>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PPT Chart</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216057"/>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23" name="Shape 222"/>
          <p:cNvSpPr/>
          <p:nvPr/>
        </p:nvSpPr>
        <p:spPr>
          <a:xfrm>
            <a:off x="4459197" y="6647244"/>
            <a:ext cx="3467176" cy="3046984"/>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lang="tr-TR" sz="2400" dirty="0">
                <a:solidFill>
                  <a:srgbClr val="222222"/>
                </a:solidFill>
                <a:latin typeface="Playfair Display" panose="00000500000000000000" pitchFamily="50" charset="-94"/>
              </a:rPr>
              <a:t>Lorem ipsum dolor sit amet, consectetur adipiscing elit. Duis eget venenatis sapien. In aliquet, neque vel finibus tempor, quam metus ultrices eros, in rhoncus ex magna non.</a:t>
            </a:r>
            <a:endParaRPr sz="2400" dirty="0">
              <a:solidFill>
                <a:srgbClr val="222222"/>
              </a:solidFill>
              <a:latin typeface="Playfair Display" panose="00000500000000000000" pitchFamily="50" charset="-94"/>
            </a:endParaRPr>
          </a:p>
        </p:txBody>
      </p:sp>
      <p:graphicFrame>
        <p:nvGraphicFramePr>
          <p:cNvPr id="6" name="Chart 5"/>
          <p:cNvGraphicFramePr/>
          <p:nvPr>
            <p:extLst>
              <p:ext uri="{D42A27DB-BD31-4B8C-83A1-F6EECF244321}">
                <p14:modId xmlns:p14="http://schemas.microsoft.com/office/powerpoint/2010/main" val="2600539117"/>
              </p:ext>
            </p:extLst>
          </p:nvPr>
        </p:nvGraphicFramePr>
        <p:xfrm>
          <a:off x="7591444" y="5057047"/>
          <a:ext cx="9047224" cy="5006513"/>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11456061" y="7098638"/>
            <a:ext cx="1471878" cy="923330"/>
          </a:xfrm>
          <a:prstGeom prst="rect">
            <a:avLst/>
          </a:prstGeom>
          <a:noFill/>
        </p:spPr>
        <p:txBody>
          <a:bodyPr wrap="none" rtlCol="0">
            <a:spAutoFit/>
          </a:bodyPr>
          <a:lstStyle/>
          <a:p>
            <a:r>
              <a:rPr lang="tr-TR" sz="5400" dirty="0">
                <a:solidFill>
                  <a:srgbClr val="D9C4B2"/>
                </a:solidFill>
                <a:latin typeface="Playfair Display SC" panose="00000500000000000000" pitchFamily="2" charset="-94"/>
              </a:rPr>
              <a:t>60%</a:t>
            </a:r>
          </a:p>
        </p:txBody>
      </p:sp>
      <p:sp>
        <p:nvSpPr>
          <p:cNvPr id="14" name="TextBox 13"/>
          <p:cNvSpPr txBox="1"/>
          <p:nvPr/>
        </p:nvSpPr>
        <p:spPr>
          <a:xfrm>
            <a:off x="4459197" y="5598408"/>
            <a:ext cx="1317990" cy="923330"/>
          </a:xfrm>
          <a:prstGeom prst="rect">
            <a:avLst/>
          </a:prstGeom>
          <a:noFill/>
        </p:spPr>
        <p:txBody>
          <a:bodyPr wrap="none" rtlCol="0">
            <a:spAutoFit/>
          </a:bodyPr>
          <a:lstStyle/>
          <a:p>
            <a:r>
              <a:rPr lang="tr-TR" sz="5400" dirty="0">
                <a:solidFill>
                  <a:srgbClr val="222222"/>
                </a:solidFill>
                <a:latin typeface="Playfair Display SC" panose="00000500000000000000" pitchFamily="2" charset="-94"/>
              </a:rPr>
              <a:t>25%</a:t>
            </a:r>
          </a:p>
        </p:txBody>
      </p:sp>
      <p:sp>
        <p:nvSpPr>
          <p:cNvPr id="15" name="Shape 222"/>
          <p:cNvSpPr/>
          <p:nvPr/>
        </p:nvSpPr>
        <p:spPr>
          <a:xfrm>
            <a:off x="16457627" y="6647244"/>
            <a:ext cx="3467176" cy="3046984"/>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lang="tr-TR" sz="2400" dirty="0">
                <a:solidFill>
                  <a:srgbClr val="222222"/>
                </a:solidFill>
                <a:latin typeface="Playfair Display" panose="00000500000000000000" pitchFamily="50" charset="-94"/>
              </a:rPr>
              <a:t>Lorem ipsum dolor sit amet, consectetur adipiscing elit. Duis eget venenatis sapien. In aliquet, neque vel finibus tempor, quam metus ultrices eros, in rhoncus ex magna non.</a:t>
            </a:r>
            <a:endParaRPr sz="2400" dirty="0">
              <a:solidFill>
                <a:srgbClr val="222222"/>
              </a:solidFill>
              <a:latin typeface="Playfair Display" panose="00000500000000000000" pitchFamily="50" charset="-94"/>
            </a:endParaRPr>
          </a:p>
        </p:txBody>
      </p:sp>
      <p:sp>
        <p:nvSpPr>
          <p:cNvPr id="16" name="TextBox 15"/>
          <p:cNvSpPr txBox="1"/>
          <p:nvPr/>
        </p:nvSpPr>
        <p:spPr>
          <a:xfrm>
            <a:off x="16457627" y="5598408"/>
            <a:ext cx="1242648" cy="923330"/>
          </a:xfrm>
          <a:prstGeom prst="rect">
            <a:avLst/>
          </a:prstGeom>
          <a:noFill/>
        </p:spPr>
        <p:txBody>
          <a:bodyPr wrap="none" rtlCol="0">
            <a:spAutoFit/>
          </a:bodyPr>
          <a:lstStyle/>
          <a:p>
            <a:r>
              <a:rPr lang="tr-TR" sz="5400" dirty="0">
                <a:solidFill>
                  <a:srgbClr val="222222"/>
                </a:solidFill>
                <a:latin typeface="Playfair Display SC" panose="00000500000000000000" pitchFamily="2" charset="-94"/>
              </a:rPr>
              <a:t>15%</a:t>
            </a:r>
          </a:p>
        </p:txBody>
      </p:sp>
    </p:spTree>
    <p:extLst>
      <p:ext uri="{BB962C8B-B14F-4D97-AF65-F5344CB8AC3E}">
        <p14:creationId xmlns:p14="http://schemas.microsoft.com/office/powerpoint/2010/main" val="4183119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935978" y="3087541"/>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PPT Chart</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216057"/>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graphicFrame>
        <p:nvGraphicFramePr>
          <p:cNvPr id="6" name="Chart 5"/>
          <p:cNvGraphicFramePr/>
          <p:nvPr>
            <p:extLst>
              <p:ext uri="{D42A27DB-BD31-4B8C-83A1-F6EECF244321}">
                <p14:modId xmlns:p14="http://schemas.microsoft.com/office/powerpoint/2010/main" val="2340984049"/>
              </p:ext>
            </p:extLst>
          </p:nvPr>
        </p:nvGraphicFramePr>
        <p:xfrm>
          <a:off x="2150679" y="5115997"/>
          <a:ext cx="7667774" cy="424316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5336404" y="6792516"/>
            <a:ext cx="1471878" cy="923330"/>
          </a:xfrm>
          <a:prstGeom prst="rect">
            <a:avLst/>
          </a:prstGeom>
          <a:noFill/>
        </p:spPr>
        <p:txBody>
          <a:bodyPr wrap="none" rtlCol="0">
            <a:spAutoFit/>
          </a:bodyPr>
          <a:lstStyle/>
          <a:p>
            <a:r>
              <a:rPr lang="tr-TR" sz="5400" dirty="0">
                <a:solidFill>
                  <a:srgbClr val="222222"/>
                </a:solidFill>
                <a:latin typeface="Playfair Display SC" panose="00000500000000000000" pitchFamily="2" charset="-94"/>
              </a:rPr>
              <a:t>60%</a:t>
            </a:r>
          </a:p>
        </p:txBody>
      </p:sp>
      <p:graphicFrame>
        <p:nvGraphicFramePr>
          <p:cNvPr id="17" name="Chart 16"/>
          <p:cNvGraphicFramePr/>
          <p:nvPr>
            <p:extLst>
              <p:ext uri="{D42A27DB-BD31-4B8C-83A1-F6EECF244321}">
                <p14:modId xmlns:p14="http://schemas.microsoft.com/office/powerpoint/2010/main" val="2170834051"/>
              </p:ext>
            </p:extLst>
          </p:nvPr>
        </p:nvGraphicFramePr>
        <p:xfrm>
          <a:off x="8396102" y="5115997"/>
          <a:ext cx="7667774" cy="4243160"/>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Box 17"/>
          <p:cNvSpPr txBox="1"/>
          <p:nvPr/>
        </p:nvSpPr>
        <p:spPr>
          <a:xfrm>
            <a:off x="11581826" y="6792516"/>
            <a:ext cx="1401346" cy="923330"/>
          </a:xfrm>
          <a:prstGeom prst="rect">
            <a:avLst/>
          </a:prstGeom>
          <a:noFill/>
        </p:spPr>
        <p:txBody>
          <a:bodyPr wrap="none" rtlCol="0">
            <a:spAutoFit/>
          </a:bodyPr>
          <a:lstStyle/>
          <a:p>
            <a:r>
              <a:rPr lang="tr-TR" sz="5400" dirty="0">
                <a:solidFill>
                  <a:srgbClr val="222222"/>
                </a:solidFill>
                <a:latin typeface="Playfair Display SC" panose="00000500000000000000" pitchFamily="2" charset="-94"/>
              </a:rPr>
              <a:t>50%</a:t>
            </a:r>
          </a:p>
        </p:txBody>
      </p:sp>
      <p:graphicFrame>
        <p:nvGraphicFramePr>
          <p:cNvPr id="19" name="Chart 18"/>
          <p:cNvGraphicFramePr/>
          <p:nvPr>
            <p:extLst>
              <p:ext uri="{D42A27DB-BD31-4B8C-83A1-F6EECF244321}">
                <p14:modId xmlns:p14="http://schemas.microsoft.com/office/powerpoint/2010/main" val="2164858556"/>
              </p:ext>
            </p:extLst>
          </p:nvPr>
        </p:nvGraphicFramePr>
        <p:xfrm>
          <a:off x="14565546" y="5115997"/>
          <a:ext cx="7667775" cy="4243160"/>
        </p:xfrm>
        <a:graphic>
          <a:graphicData uri="http://schemas.openxmlformats.org/drawingml/2006/chart">
            <c:chart xmlns:c="http://schemas.openxmlformats.org/drawingml/2006/chart" xmlns:r="http://schemas.openxmlformats.org/officeDocument/2006/relationships" r:id="rId4"/>
          </a:graphicData>
        </a:graphic>
      </p:graphicFrame>
      <p:sp>
        <p:nvSpPr>
          <p:cNvPr id="20" name="TextBox 19"/>
          <p:cNvSpPr txBox="1"/>
          <p:nvPr/>
        </p:nvSpPr>
        <p:spPr>
          <a:xfrm>
            <a:off x="17751270" y="6792516"/>
            <a:ext cx="1327608" cy="923330"/>
          </a:xfrm>
          <a:prstGeom prst="rect">
            <a:avLst/>
          </a:prstGeom>
          <a:noFill/>
        </p:spPr>
        <p:txBody>
          <a:bodyPr wrap="none" rtlCol="0">
            <a:spAutoFit/>
          </a:bodyPr>
          <a:lstStyle/>
          <a:p>
            <a:r>
              <a:rPr lang="tr-TR" sz="5400" dirty="0">
                <a:solidFill>
                  <a:srgbClr val="222222"/>
                </a:solidFill>
                <a:latin typeface="Playfair Display SC" panose="00000500000000000000" pitchFamily="2" charset="-94"/>
              </a:rPr>
              <a:t>45%</a:t>
            </a:r>
          </a:p>
        </p:txBody>
      </p:sp>
    </p:spTree>
    <p:extLst>
      <p:ext uri="{BB962C8B-B14F-4D97-AF65-F5344CB8AC3E}">
        <p14:creationId xmlns:p14="http://schemas.microsoft.com/office/powerpoint/2010/main" val="3443226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935978" y="3087541"/>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PPT Chart</a:t>
            </a:r>
            <a:endParaRPr dirty="0">
              <a:solidFill>
                <a:srgbClr val="222222"/>
              </a:solidFill>
              <a:latin typeface="Playfair Display SC" panose="00000500000000000000" pitchFamily="2" charset="-94"/>
            </a:endParaRPr>
          </a:p>
        </p:txBody>
      </p:sp>
      <p:grpSp>
        <p:nvGrpSpPr>
          <p:cNvPr id="5" name="Group 4"/>
          <p:cNvGrpSpPr/>
          <p:nvPr/>
        </p:nvGrpSpPr>
        <p:grpSpPr>
          <a:xfrm>
            <a:off x="11267270" y="4216057"/>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graphicFrame>
        <p:nvGraphicFramePr>
          <p:cNvPr id="6" name="Chart 5"/>
          <p:cNvGraphicFramePr/>
          <p:nvPr>
            <p:extLst>
              <p:ext uri="{D42A27DB-BD31-4B8C-83A1-F6EECF244321}">
                <p14:modId xmlns:p14="http://schemas.microsoft.com/office/powerpoint/2010/main" val="3215591636"/>
              </p:ext>
            </p:extLst>
          </p:nvPr>
        </p:nvGraphicFramePr>
        <p:xfrm>
          <a:off x="7668388" y="5057047"/>
          <a:ext cx="9047224" cy="5006513"/>
        </p:xfrm>
        <a:graphic>
          <a:graphicData uri="http://schemas.openxmlformats.org/drawingml/2006/chart">
            <c:chart xmlns:c="http://schemas.openxmlformats.org/drawingml/2006/chart" xmlns:r="http://schemas.openxmlformats.org/officeDocument/2006/relationships" r:id="rId2"/>
          </a:graphicData>
        </a:graphic>
      </p:graphicFrame>
      <p:sp>
        <p:nvSpPr>
          <p:cNvPr id="23" name="Shape 222"/>
          <p:cNvSpPr/>
          <p:nvPr/>
        </p:nvSpPr>
        <p:spPr>
          <a:xfrm>
            <a:off x="15609388" y="6277912"/>
            <a:ext cx="3037200" cy="3046984"/>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lang="tr-TR" sz="2400" dirty="0">
                <a:solidFill>
                  <a:srgbClr val="222222"/>
                </a:solidFill>
                <a:latin typeface="Playfair Display" panose="00000500000000000000" pitchFamily="50" charset="-94"/>
              </a:rPr>
              <a:t>Lorem ipsum dolor sit amet, consectetur adipiscing elit. Duis eget avere venenatis sapien. In aliquet, neque vel finibus tempor, quam metus ultrices eros, in rhon.</a:t>
            </a:r>
            <a:endParaRPr sz="2400" dirty="0">
              <a:solidFill>
                <a:srgbClr val="222222"/>
              </a:solidFill>
              <a:latin typeface="Playfair Display" panose="00000500000000000000" pitchFamily="50" charset="-94"/>
            </a:endParaRPr>
          </a:p>
        </p:txBody>
      </p:sp>
      <p:sp>
        <p:nvSpPr>
          <p:cNvPr id="10" name="Shape 222"/>
          <p:cNvSpPr/>
          <p:nvPr/>
        </p:nvSpPr>
        <p:spPr>
          <a:xfrm>
            <a:off x="5898778" y="6377812"/>
            <a:ext cx="3037200" cy="3046984"/>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just">
              <a:defRPr sz="1800">
                <a:latin typeface="Lato Regular"/>
                <a:ea typeface="Lato Regular"/>
                <a:cs typeface="Lato Regular"/>
                <a:sym typeface="Lato Regular"/>
              </a:defRPr>
            </a:pPr>
            <a:r>
              <a:rPr lang="tr-TR" sz="2400" dirty="0">
                <a:solidFill>
                  <a:srgbClr val="222222"/>
                </a:solidFill>
                <a:latin typeface="Playfair Display" panose="00000500000000000000" pitchFamily="50" charset="-94"/>
              </a:rPr>
              <a:t>Lorem ipsum dolor sit amet, consectetur adipiscing elit. Duis eget avere venenatis sapien. In aliquet, neque vel finibus tempor, quam metus ultrices eros, in rhon.</a:t>
            </a:r>
            <a:endParaRPr sz="2400" dirty="0">
              <a:solidFill>
                <a:srgbClr val="222222"/>
              </a:solidFill>
              <a:latin typeface="Playfair Display" panose="00000500000000000000" pitchFamily="50" charset="-94"/>
            </a:endParaRPr>
          </a:p>
        </p:txBody>
      </p:sp>
      <p:sp>
        <p:nvSpPr>
          <p:cNvPr id="2" name="TextBox 1"/>
          <p:cNvSpPr txBox="1"/>
          <p:nvPr/>
        </p:nvSpPr>
        <p:spPr>
          <a:xfrm>
            <a:off x="5875962" y="5057047"/>
            <a:ext cx="1266693" cy="923330"/>
          </a:xfrm>
          <a:prstGeom prst="rect">
            <a:avLst/>
          </a:prstGeom>
          <a:noFill/>
        </p:spPr>
        <p:txBody>
          <a:bodyPr wrap="none" rtlCol="0">
            <a:spAutoFit/>
          </a:bodyPr>
          <a:lstStyle/>
          <a:p>
            <a:r>
              <a:rPr lang="tr-TR" sz="5400" dirty="0">
                <a:solidFill>
                  <a:srgbClr val="222222"/>
                </a:solidFill>
                <a:latin typeface="Playfair Display SC" panose="00000500000000000000" pitchFamily="2" charset="-94"/>
              </a:rPr>
              <a:t>75%</a:t>
            </a:r>
          </a:p>
        </p:txBody>
      </p:sp>
      <p:sp>
        <p:nvSpPr>
          <p:cNvPr id="15" name="TextBox 14"/>
          <p:cNvSpPr txBox="1"/>
          <p:nvPr/>
        </p:nvSpPr>
        <p:spPr>
          <a:xfrm>
            <a:off x="15609388" y="5057047"/>
            <a:ext cx="1317990" cy="923330"/>
          </a:xfrm>
          <a:prstGeom prst="rect">
            <a:avLst/>
          </a:prstGeom>
          <a:noFill/>
        </p:spPr>
        <p:txBody>
          <a:bodyPr wrap="none" rtlCol="0">
            <a:spAutoFit/>
          </a:bodyPr>
          <a:lstStyle/>
          <a:p>
            <a:r>
              <a:rPr lang="tr-TR" sz="5400" dirty="0">
                <a:solidFill>
                  <a:srgbClr val="222222"/>
                </a:solidFill>
                <a:latin typeface="Playfair Display SC" panose="00000500000000000000" pitchFamily="2" charset="-94"/>
              </a:rPr>
              <a:t>25%</a:t>
            </a:r>
          </a:p>
        </p:txBody>
      </p:sp>
    </p:spTree>
    <p:extLst>
      <p:ext uri="{BB962C8B-B14F-4D97-AF65-F5344CB8AC3E}">
        <p14:creationId xmlns:p14="http://schemas.microsoft.com/office/powerpoint/2010/main" val="187410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8935978" y="4163306"/>
            <a:ext cx="6537104" cy="89254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dirty="0">
                <a:solidFill>
                  <a:srgbClr val="222222"/>
                </a:solidFill>
                <a:latin typeface="Playfair Display SC" panose="00000500000000000000" pitchFamily="2" charset="-94"/>
              </a:rPr>
              <a:t>We Are Social</a:t>
            </a:r>
            <a:endParaRPr dirty="0">
              <a:solidFill>
                <a:srgbClr val="222222"/>
              </a:solidFill>
              <a:latin typeface="Playfair Display SC" panose="00000500000000000000" pitchFamily="2" charset="-94"/>
            </a:endParaRPr>
          </a:p>
        </p:txBody>
      </p:sp>
      <p:grpSp>
        <p:nvGrpSpPr>
          <p:cNvPr id="5" name="Group 4"/>
          <p:cNvGrpSpPr/>
          <p:nvPr/>
        </p:nvGrpSpPr>
        <p:grpSpPr>
          <a:xfrm>
            <a:off x="11267270" y="5291822"/>
            <a:ext cx="1874518" cy="154956"/>
            <a:chOff x="11267270" y="5779372"/>
            <a:chExt cx="1874518" cy="154956"/>
          </a:xfrm>
          <a:solidFill>
            <a:srgbClr val="D9C4B2"/>
          </a:solidFill>
        </p:grpSpPr>
        <p:sp>
          <p:nvSpPr>
            <p:cNvPr id="13" name="Freeform 12"/>
            <p:cNvSpPr/>
            <p:nvPr/>
          </p:nvSpPr>
          <p:spPr>
            <a:xfrm rot="5400000">
              <a:off x="12739125" y="5497096"/>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1" name="Freeform 10"/>
            <p:cNvSpPr/>
            <p:nvPr/>
          </p:nvSpPr>
          <p:spPr>
            <a:xfrm rot="16200000">
              <a:off x="11584118" y="5497095"/>
              <a:ext cx="85816" cy="719511"/>
            </a:xfrm>
            <a:custGeom>
              <a:avLst/>
              <a:gdLst>
                <a:gd name="connsiteX0" fmla="*/ 85816 w 85816"/>
                <a:gd name="connsiteY0" fmla="*/ 719511 h 719511"/>
                <a:gd name="connsiteX1" fmla="*/ 73066 w 85816"/>
                <a:gd name="connsiteY1" fmla="*/ 710915 h 719511"/>
                <a:gd name="connsiteX2" fmla="*/ 42908 w 85816"/>
                <a:gd name="connsiteY2" fmla="*/ 704826 h 719511"/>
                <a:gd name="connsiteX3" fmla="*/ 12750 w 85816"/>
                <a:gd name="connsiteY3" fmla="*/ 710915 h 719511"/>
                <a:gd name="connsiteX4" fmla="*/ 0 w 85816"/>
                <a:gd name="connsiteY4" fmla="*/ 719511 h 719511"/>
                <a:gd name="connsiteX5" fmla="*/ 42908 w 85816"/>
                <a:gd name="connsiteY5" fmla="*/ 0 h 71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16" h="719511">
                  <a:moveTo>
                    <a:pt x="85816" y="719511"/>
                  </a:moveTo>
                  <a:lnTo>
                    <a:pt x="73066" y="710915"/>
                  </a:lnTo>
                  <a:cubicBezTo>
                    <a:pt x="63797" y="706994"/>
                    <a:pt x="53606" y="704826"/>
                    <a:pt x="42908" y="704826"/>
                  </a:cubicBezTo>
                  <a:cubicBezTo>
                    <a:pt x="32211" y="704826"/>
                    <a:pt x="22020" y="706994"/>
                    <a:pt x="12750" y="710915"/>
                  </a:cubicBezTo>
                  <a:lnTo>
                    <a:pt x="0" y="719511"/>
                  </a:lnTo>
                  <a:lnTo>
                    <a:pt x="42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a:p>
          </p:txBody>
        </p:sp>
        <p:sp>
          <p:nvSpPr>
            <p:cNvPr id="12" name="Oval 11"/>
            <p:cNvSpPr/>
            <p:nvPr/>
          </p:nvSpPr>
          <p:spPr>
            <a:xfrm>
              <a:off x="12127052" y="5779372"/>
              <a:ext cx="154956" cy="154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22" name="TextBox 21"/>
          <p:cNvSpPr txBox="1"/>
          <p:nvPr/>
        </p:nvSpPr>
        <p:spPr>
          <a:xfrm>
            <a:off x="6623277" y="6118536"/>
            <a:ext cx="4004629"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r>
              <a:rPr lang="tr-TR" sz="2400" dirty="0">
                <a:solidFill>
                  <a:srgbClr val="222222"/>
                </a:solidFill>
                <a:latin typeface="Playfair Display SC" panose="00000500000000000000" pitchFamily="2" charset="-94"/>
              </a:rPr>
              <a:t>FACEBOOK/YOURURL</a:t>
            </a:r>
          </a:p>
        </p:txBody>
      </p:sp>
      <p:sp>
        <p:nvSpPr>
          <p:cNvPr id="4" name="Rectangle 3"/>
          <p:cNvSpPr/>
          <p:nvPr/>
        </p:nvSpPr>
        <p:spPr>
          <a:xfrm>
            <a:off x="11120811" y="5933871"/>
            <a:ext cx="535723" cy="830997"/>
          </a:xfrm>
          <a:prstGeom prst="rect">
            <a:avLst/>
          </a:prstGeom>
        </p:spPr>
        <p:txBody>
          <a:bodyPr wrap="none">
            <a:spAutoFit/>
          </a:bodyPr>
          <a:lstStyle/>
          <a:p>
            <a:pPr lvl="0" algn="ctr"/>
            <a:r>
              <a:rPr lang="tr-TR" sz="4800" dirty="0">
                <a:solidFill>
                  <a:srgbClr val="222222"/>
                </a:solidFill>
                <a:latin typeface="FontAwesome" pitchFamily="2" charset="0"/>
              </a:rPr>
              <a:t></a:t>
            </a:r>
          </a:p>
        </p:txBody>
      </p:sp>
      <p:sp>
        <p:nvSpPr>
          <p:cNvPr id="27" name="TextBox 26"/>
          <p:cNvSpPr txBox="1"/>
          <p:nvPr/>
        </p:nvSpPr>
        <p:spPr>
          <a:xfrm>
            <a:off x="11035686" y="7107595"/>
            <a:ext cx="705971" cy="830997"/>
          </a:xfrm>
          <a:prstGeom prst="rect">
            <a:avLst/>
          </a:prstGeom>
          <a:noFill/>
        </p:spPr>
        <p:txBody>
          <a:bodyPr wrap="square" rtlCol="0">
            <a:spAutoFit/>
          </a:bodyPr>
          <a:lstStyle/>
          <a:p>
            <a:pPr algn="ctr"/>
            <a:r>
              <a:rPr lang="tr-TR" sz="4800" dirty="0">
                <a:solidFill>
                  <a:srgbClr val="222222"/>
                </a:solidFill>
                <a:latin typeface="FontAwesome" pitchFamily="2" charset="0"/>
              </a:rPr>
              <a:t></a:t>
            </a:r>
          </a:p>
        </p:txBody>
      </p:sp>
      <p:sp>
        <p:nvSpPr>
          <p:cNvPr id="28" name="TextBox 27"/>
          <p:cNvSpPr txBox="1"/>
          <p:nvPr/>
        </p:nvSpPr>
        <p:spPr>
          <a:xfrm>
            <a:off x="11035685" y="8293407"/>
            <a:ext cx="705971" cy="830997"/>
          </a:xfrm>
          <a:prstGeom prst="rect">
            <a:avLst/>
          </a:prstGeom>
          <a:noFill/>
        </p:spPr>
        <p:txBody>
          <a:bodyPr wrap="square" rtlCol="0">
            <a:spAutoFit/>
          </a:bodyPr>
          <a:lstStyle/>
          <a:p>
            <a:pPr algn="ctr"/>
            <a:r>
              <a:rPr lang="tr-TR" sz="4800" dirty="0">
                <a:solidFill>
                  <a:srgbClr val="222222"/>
                </a:solidFill>
                <a:latin typeface="FontAwesome" pitchFamily="2" charset="0"/>
              </a:rPr>
              <a:t></a:t>
            </a:r>
          </a:p>
        </p:txBody>
      </p:sp>
      <p:sp>
        <p:nvSpPr>
          <p:cNvPr id="29" name="TextBox 28"/>
          <p:cNvSpPr txBox="1"/>
          <p:nvPr/>
        </p:nvSpPr>
        <p:spPr>
          <a:xfrm>
            <a:off x="12591717" y="7111078"/>
            <a:ext cx="705971" cy="830997"/>
          </a:xfrm>
          <a:prstGeom prst="rect">
            <a:avLst/>
          </a:prstGeom>
          <a:noFill/>
        </p:spPr>
        <p:txBody>
          <a:bodyPr wrap="square" rtlCol="0">
            <a:spAutoFit/>
          </a:bodyPr>
          <a:lstStyle/>
          <a:p>
            <a:pPr algn="ctr"/>
            <a:r>
              <a:rPr lang="tr-TR" sz="4800" dirty="0">
                <a:solidFill>
                  <a:srgbClr val="222222"/>
                </a:solidFill>
                <a:latin typeface="FontAwesome" pitchFamily="2" charset="0"/>
              </a:rPr>
              <a:t></a:t>
            </a:r>
          </a:p>
        </p:txBody>
      </p:sp>
      <p:sp>
        <p:nvSpPr>
          <p:cNvPr id="30" name="TextBox 29"/>
          <p:cNvSpPr txBox="1"/>
          <p:nvPr/>
        </p:nvSpPr>
        <p:spPr>
          <a:xfrm>
            <a:off x="12642344" y="8281319"/>
            <a:ext cx="705971" cy="830997"/>
          </a:xfrm>
          <a:prstGeom prst="rect">
            <a:avLst/>
          </a:prstGeom>
          <a:noFill/>
        </p:spPr>
        <p:txBody>
          <a:bodyPr wrap="square" rtlCol="0">
            <a:spAutoFit/>
          </a:bodyPr>
          <a:lstStyle/>
          <a:p>
            <a:pPr algn="ctr"/>
            <a:r>
              <a:rPr lang="tr-TR" sz="4600" dirty="0">
                <a:solidFill>
                  <a:srgbClr val="222222"/>
                </a:solidFill>
                <a:latin typeface="FontAwesome" pitchFamily="2" charset="0"/>
              </a:rPr>
              <a:t></a:t>
            </a:r>
          </a:p>
        </p:txBody>
      </p:sp>
      <p:sp>
        <p:nvSpPr>
          <p:cNvPr id="31" name="TextBox 30"/>
          <p:cNvSpPr txBox="1"/>
          <p:nvPr/>
        </p:nvSpPr>
        <p:spPr>
          <a:xfrm>
            <a:off x="12642344" y="5937354"/>
            <a:ext cx="705971" cy="830997"/>
          </a:xfrm>
          <a:prstGeom prst="rect">
            <a:avLst/>
          </a:prstGeom>
          <a:noFill/>
        </p:spPr>
        <p:txBody>
          <a:bodyPr wrap="square" rtlCol="0">
            <a:spAutoFit/>
          </a:bodyPr>
          <a:lstStyle/>
          <a:p>
            <a:pPr algn="ctr"/>
            <a:r>
              <a:rPr lang="tr-TR" sz="4800" dirty="0">
                <a:solidFill>
                  <a:srgbClr val="222222"/>
                </a:solidFill>
                <a:latin typeface="FontAwesome" pitchFamily="2" charset="0"/>
              </a:rPr>
              <a:t></a:t>
            </a:r>
          </a:p>
        </p:txBody>
      </p:sp>
      <p:sp>
        <p:nvSpPr>
          <p:cNvPr id="32" name="TextBox 31"/>
          <p:cNvSpPr txBox="1"/>
          <p:nvPr/>
        </p:nvSpPr>
        <p:spPr>
          <a:xfrm>
            <a:off x="6623277" y="7292260"/>
            <a:ext cx="4004629"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r>
              <a:rPr lang="tr-TR" sz="2400" dirty="0">
                <a:solidFill>
                  <a:srgbClr val="222222"/>
                </a:solidFill>
                <a:latin typeface="Playfair Display SC" panose="00000500000000000000" pitchFamily="2" charset="-94"/>
              </a:rPr>
              <a:t>TWITTER/YOURURL</a:t>
            </a:r>
          </a:p>
        </p:txBody>
      </p:sp>
      <p:sp>
        <p:nvSpPr>
          <p:cNvPr id="33" name="TextBox 32"/>
          <p:cNvSpPr txBox="1"/>
          <p:nvPr/>
        </p:nvSpPr>
        <p:spPr>
          <a:xfrm>
            <a:off x="6623277" y="8465984"/>
            <a:ext cx="4004629"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r>
              <a:rPr lang="tr-TR" sz="2400" dirty="0">
                <a:solidFill>
                  <a:srgbClr val="222222"/>
                </a:solidFill>
                <a:latin typeface="Playfair Display SC" panose="00000500000000000000" pitchFamily="2" charset="-94"/>
              </a:rPr>
              <a:t>INSTAGRAM/YOURURL</a:t>
            </a:r>
          </a:p>
        </p:txBody>
      </p:sp>
      <p:sp>
        <p:nvSpPr>
          <p:cNvPr id="34" name="TextBox 33"/>
          <p:cNvSpPr txBox="1"/>
          <p:nvPr/>
        </p:nvSpPr>
        <p:spPr>
          <a:xfrm>
            <a:off x="13848830" y="6118536"/>
            <a:ext cx="4004629"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l"/>
            <a:r>
              <a:rPr lang="tr-TR" sz="2400" dirty="0">
                <a:solidFill>
                  <a:srgbClr val="222222"/>
                </a:solidFill>
                <a:latin typeface="Playfair Display SC" panose="00000500000000000000" pitchFamily="2" charset="-94"/>
              </a:rPr>
              <a:t>PINTEREST/YOURURL</a:t>
            </a:r>
          </a:p>
        </p:txBody>
      </p:sp>
      <p:sp>
        <p:nvSpPr>
          <p:cNvPr id="35" name="TextBox 34"/>
          <p:cNvSpPr txBox="1"/>
          <p:nvPr/>
        </p:nvSpPr>
        <p:spPr>
          <a:xfrm>
            <a:off x="13848830" y="7292259"/>
            <a:ext cx="4004629"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l"/>
            <a:r>
              <a:rPr lang="tr-TR" sz="2400" dirty="0">
                <a:solidFill>
                  <a:srgbClr val="222222"/>
                </a:solidFill>
                <a:latin typeface="Playfair Display SC" panose="00000500000000000000" pitchFamily="2" charset="-94"/>
              </a:rPr>
              <a:t>TUMBLR/YOURURL</a:t>
            </a:r>
          </a:p>
        </p:txBody>
      </p:sp>
      <p:sp>
        <p:nvSpPr>
          <p:cNvPr id="36" name="TextBox 35"/>
          <p:cNvSpPr txBox="1"/>
          <p:nvPr/>
        </p:nvSpPr>
        <p:spPr>
          <a:xfrm>
            <a:off x="13848830" y="8465982"/>
            <a:ext cx="4004629" cy="461665"/>
          </a:xfrm>
          <a:prstGeom prst="rect">
            <a:avLst/>
          </a:prstGeom>
          <a:noFill/>
        </p:spPr>
        <p:txBody>
          <a:bodyPr wrap="square" rtlCol="0">
            <a:spAutoFit/>
          </a:bodyPr>
          <a:lstStyle>
            <a:defPPr>
              <a:defRPr lang="en-US"/>
            </a:defPPr>
            <a:lvl1pPr algn="r">
              <a:defRPr sz="2200">
                <a:latin typeface="Lato Heavy" panose="020F0502020204030203" pitchFamily="34" charset="0"/>
                <a:ea typeface="Lato Heavy" panose="020F0502020204030203" pitchFamily="34" charset="0"/>
                <a:cs typeface="Lato Heavy" panose="020F0502020204030203" pitchFamily="34" charset="0"/>
              </a:defRPr>
            </a:lvl1pPr>
          </a:lstStyle>
          <a:p>
            <a:pPr algn="l"/>
            <a:r>
              <a:rPr lang="tr-TR" sz="2400" dirty="0">
                <a:solidFill>
                  <a:srgbClr val="222222"/>
                </a:solidFill>
                <a:latin typeface="Playfair Display SC" panose="00000500000000000000" pitchFamily="2" charset="-94"/>
              </a:rPr>
              <a:t>YOUTUBE/YOURURL</a:t>
            </a:r>
          </a:p>
        </p:txBody>
      </p:sp>
    </p:spTree>
    <p:extLst>
      <p:ext uri="{BB962C8B-B14F-4D97-AF65-F5344CB8AC3E}">
        <p14:creationId xmlns:p14="http://schemas.microsoft.com/office/powerpoint/2010/main" val="3313356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58466" y="5055993"/>
            <a:ext cx="1467068" cy="1631216"/>
          </a:xfrm>
          <a:prstGeom prst="rect">
            <a:avLst/>
          </a:prstGeom>
        </p:spPr>
        <p:txBody>
          <a:bodyPr wrap="none">
            <a:spAutoFit/>
          </a:bodyPr>
          <a:lstStyle/>
          <a:p>
            <a:r>
              <a:rPr lang="tr-TR" sz="10000" dirty="0">
                <a:solidFill>
                  <a:srgbClr val="D9C4B2"/>
                </a:solidFill>
                <a:latin typeface="FontAwesome" pitchFamily="2" charset="0"/>
              </a:rPr>
              <a:t></a:t>
            </a:r>
            <a:endParaRPr lang="tr-TR" sz="10000" dirty="0">
              <a:solidFill>
                <a:srgbClr val="D9C4B2"/>
              </a:solidFill>
            </a:endParaRPr>
          </a:p>
        </p:txBody>
      </p:sp>
      <p:sp>
        <p:nvSpPr>
          <p:cNvPr id="20" name="Shape 220"/>
          <p:cNvSpPr/>
          <p:nvPr/>
        </p:nvSpPr>
        <p:spPr>
          <a:xfrm>
            <a:off x="8923448" y="6687209"/>
            <a:ext cx="6537104" cy="707882"/>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gn="ctr">
              <a:defRPr sz="5200">
                <a:latin typeface="Lato Heavy"/>
                <a:ea typeface="Lato Heavy"/>
                <a:cs typeface="Lato Heavy"/>
                <a:sym typeface="Lato Heavy"/>
              </a:defRPr>
            </a:pPr>
            <a:r>
              <a:rPr lang="tr-TR" sz="4000" dirty="0">
                <a:solidFill>
                  <a:srgbClr val="222222"/>
                </a:solidFill>
                <a:latin typeface="Playfair Display SC" panose="00000500000000000000" pitchFamily="2" charset="-94"/>
              </a:rPr>
              <a:t>Any Questions?</a:t>
            </a:r>
            <a:endParaRPr sz="4000" dirty="0">
              <a:solidFill>
                <a:srgbClr val="222222"/>
              </a:solidFill>
              <a:latin typeface="Playfair Display SC" panose="00000500000000000000" pitchFamily="2" charset="-94"/>
            </a:endParaRPr>
          </a:p>
        </p:txBody>
      </p:sp>
    </p:spTree>
    <p:extLst>
      <p:ext uri="{BB962C8B-B14F-4D97-AF65-F5344CB8AC3E}">
        <p14:creationId xmlns:p14="http://schemas.microsoft.com/office/powerpoint/2010/main" val="2687749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6959</TotalTime>
  <Words>1499</Words>
  <Application>Microsoft Office PowerPoint</Application>
  <PresentationFormat>自定义</PresentationFormat>
  <Paragraphs>201</Paragraphs>
  <Slides>40</Slides>
  <Notes>0</Notes>
  <HiddenSlides>0</HiddenSlides>
  <MMClips>0</MMClips>
  <ScaleCrop>false</ScaleCrop>
  <HeadingPairs>
    <vt:vector size="4" baseType="variant">
      <vt:variant>
        <vt:lpstr>主题</vt:lpstr>
      </vt:variant>
      <vt:variant>
        <vt:i4>1</vt:i4>
      </vt:variant>
      <vt:variant>
        <vt:lpstr>幻灯片标题</vt:lpstr>
      </vt:variant>
      <vt:variant>
        <vt:i4>40</vt:i4>
      </vt:variant>
    </vt:vector>
  </HeadingPairs>
  <TitlesOfParts>
    <vt:vector size="41" baseType="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大侠素材铺</dc:title>
  <dc:creator>https://dxpu.taobao.com/</dc:creator>
  <dc:description>大侠素材铺  淘宝店：https://dxpu.taobao.com/</dc:description>
  <cp:lastModifiedBy>微软用户</cp:lastModifiedBy>
  <cp:revision>694</cp:revision>
  <dcterms:created xsi:type="dcterms:W3CDTF">2014-09-26T10:57:37Z</dcterms:created>
  <dcterms:modified xsi:type="dcterms:W3CDTF">2017-12-13T11:59:41Z</dcterms:modified>
</cp:coreProperties>
</file>