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8" r:id="rId2"/>
    <p:sldId id="267" r:id="rId3"/>
    <p:sldId id="268" r:id="rId4"/>
    <p:sldId id="269" r:id="rId5"/>
    <p:sldId id="270" r:id="rId6"/>
    <p:sldId id="271" r:id="rId7"/>
    <p:sldId id="272" r:id="rId8"/>
    <p:sldId id="279" r:id="rId9"/>
    <p:sldId id="273" r:id="rId10"/>
    <p:sldId id="274" r:id="rId11"/>
    <p:sldId id="275" r:id="rId12"/>
    <p:sldId id="276" r:id="rId13"/>
    <p:sldId id="280" r:id="rId14"/>
    <p:sldId id="277" r:id="rId15"/>
    <p:sldId id="282" r:id="rId16"/>
    <p:sldId id="256" r:id="rId17"/>
    <p:sldId id="257" r:id="rId18"/>
    <p:sldId id="260" r:id="rId19"/>
    <p:sldId id="281" r:id="rId20"/>
    <p:sldId id="261" r:id="rId21"/>
    <p:sldId id="262" r:id="rId22"/>
    <p:sldId id="263" r:id="rId23"/>
    <p:sldId id="264" r:id="rId24"/>
    <p:sldId id="278" r:id="rId25"/>
  </p:sldIdLst>
  <p:sldSz cx="9144000" cy="52197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0A0F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-822" y="-102"/>
      </p:cViewPr>
      <p:guideLst>
        <p:guide orient="horz" pos="164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AA0A0F"/>
            </a:solidFill>
            <a:ln w="25400"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8</c:v>
                </c:pt>
                <c:pt idx="5">
                  <c:v>1</c:v>
                </c:pt>
                <c:pt idx="6">
                  <c:v>2.5</c:v>
                </c:pt>
                <c:pt idx="7">
                  <c:v>4</c:v>
                </c:pt>
                <c:pt idx="8">
                  <c:v>6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1F-466D-981D-739B9B8B6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2501120"/>
        <c:axId val="412502656"/>
      </c:barChart>
      <c:catAx>
        <c:axId val="41250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zh-CN"/>
          </a:p>
        </c:txPr>
        <c:crossAx val="412502656"/>
        <c:crosses val="autoZero"/>
        <c:auto val="1"/>
        <c:lblAlgn val="ctr"/>
        <c:lblOffset val="100"/>
        <c:noMultiLvlLbl val="0"/>
      </c:catAx>
      <c:valAx>
        <c:axId val="412502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zh-CN"/>
          </a:p>
        </c:txPr>
        <c:crossAx val="412501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A0A0F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24-47C2-B998-1A6120BD6D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D0D0D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yyyy/m/dd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924-47C2-B998-1A6120BD6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2907392"/>
        <c:axId val="412908928"/>
      </c:areaChart>
      <c:dateAx>
        <c:axId val="412907392"/>
        <c:scaling>
          <c:orientation val="minMax"/>
        </c:scaling>
        <c:delete val="0"/>
        <c:axPos val="b"/>
        <c:numFmt formatCode="yyyy/m/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12908928"/>
        <c:crosses val="autoZero"/>
        <c:auto val="1"/>
        <c:lblOffset val="100"/>
        <c:baseTimeUnit val="days"/>
      </c:dateAx>
      <c:valAx>
        <c:axId val="41290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129073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29A49-D985-4EEB-A3F3-DF3AFFC21EAE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1143000"/>
            <a:ext cx="54070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72C03-D266-4AA6-ABE4-8817C9A0BF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60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1pPr>
    <a:lvl2pPr marL="344729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2pPr>
    <a:lvl3pPr marL="689458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3pPr>
    <a:lvl4pPr marL="1034186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4pPr>
    <a:lvl5pPr marL="1378915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5pPr>
    <a:lvl6pPr marL="1723644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6pPr>
    <a:lvl7pPr marL="2068373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7pPr>
    <a:lvl8pPr marL="2413102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8pPr>
    <a:lvl9pPr marL="2757830" algn="l" defTabSz="689458" rtl="0" eaLnBrk="1" latinLnBrk="0" hangingPunct="1">
      <a:defRPr sz="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893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355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097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263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859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285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49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968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902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720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741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599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256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259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837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892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577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9029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680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2831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778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7722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6515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72C03-D266-4AA6-ABE4-8817C9A0BFF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31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4243"/>
            <a:ext cx="6858000" cy="181722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41551"/>
            <a:ext cx="6858000" cy="126021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956308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154758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01301"/>
            <a:ext cx="7886700" cy="21712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93092"/>
            <a:ext cx="7886700" cy="114180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772469"/>
      </p:ext>
    </p:extLst>
  </p:cSld>
  <p:clrMapOvr>
    <a:masterClrMapping/>
  </p:clrMapOvr>
  <p:transition spd="slow" advClick="0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08174"/>
      </p:ext>
    </p:extLst>
  </p:cSld>
  <p:clrMapOvr>
    <a:masterClrMapping/>
  </p:clrMapOvr>
  <p:transition spd="slow" advClick="0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7901"/>
            <a:ext cx="7886700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9552"/>
            <a:ext cx="3868340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06640"/>
            <a:ext cx="3868340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9552"/>
            <a:ext cx="3887391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06640"/>
            <a:ext cx="3887391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09936"/>
      </p:ext>
    </p:extLst>
  </p:cSld>
  <p:clrMapOvr>
    <a:masterClrMapping/>
  </p:clrMapOvr>
  <p:transition spd="slow" advClick="0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270037"/>
      </p:ext>
    </p:extLst>
  </p:cSld>
  <p:clrMapOvr>
    <a:masterClrMapping/>
  </p:clrMapOvr>
  <p:transition spd="slow" advClick="0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25550"/>
      </p:ext>
    </p:extLst>
  </p:cSld>
  <p:clrMapOvr>
    <a:masterClrMapping/>
  </p:clrMapOvr>
  <p:transition spd="slow" advClick="0" advTm="3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51541"/>
            <a:ext cx="4629150" cy="37093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832056"/>
      </p:ext>
    </p:extLst>
  </p:cSld>
  <p:clrMapOvr>
    <a:masterClrMapping/>
  </p:clrMapOvr>
  <p:transition spd="slow" advClick="0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51541"/>
            <a:ext cx="4629150" cy="370937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39022"/>
      </p:ext>
    </p:extLst>
  </p:cSld>
  <p:clrMapOvr>
    <a:masterClrMapping/>
  </p:clrMapOvr>
  <p:transition spd="slow" advClick="0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687812"/>
      </p:ext>
    </p:extLst>
  </p:cSld>
  <p:clrMapOvr>
    <a:masterClrMapping/>
  </p:clrMapOvr>
  <p:transition spd="slow" advClick="0" advTm="3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7901"/>
            <a:ext cx="1971675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7901"/>
            <a:ext cx="5800725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870588"/>
      </p:ext>
    </p:extLst>
  </p:cSld>
  <p:clrMapOvr>
    <a:masterClrMapping/>
  </p:clrMapOvr>
  <p:transition spd="slow" advClick="0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7901"/>
            <a:ext cx="788670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9503"/>
            <a:ext cx="788670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5FC46-AAEA-4CA5-9B28-93826894B5A0}" type="datetimeFigureOut">
              <a:rPr lang="zh-CN" altLang="en-US" smtClean="0"/>
              <a:pPr/>
              <a:t>2018/6/11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37889"/>
            <a:ext cx="30861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D28CE-7A0D-4F06-AB16-ED02B12499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59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3000">
    <p:push dir="u"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2B05B28-52C6-4C8F-9144-86CAE054CA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19700"/>
          </a:xfrm>
          <a:prstGeom prst="rect">
            <a:avLst/>
          </a:prstGeom>
        </p:spPr>
      </p:pic>
      <p:sp>
        <p:nvSpPr>
          <p:cNvPr id="21" name="矩形: 圆角 20">
            <a:extLst>
              <a:ext uri="{FF2B5EF4-FFF2-40B4-BE49-F238E27FC236}">
                <a16:creationId xmlns:a16="http://schemas.microsoft.com/office/drawing/2014/main" xmlns="" id="{8CB2CEA5-F466-4426-82B5-2A095CBD9DAA}"/>
              </a:ext>
            </a:extLst>
          </p:cNvPr>
          <p:cNvSpPr/>
          <p:nvPr/>
        </p:nvSpPr>
        <p:spPr>
          <a:xfrm>
            <a:off x="931723" y="858748"/>
            <a:ext cx="7755038" cy="20176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59">
            <a:extLst>
              <a:ext uri="{FF2B5EF4-FFF2-40B4-BE49-F238E27FC236}">
                <a16:creationId xmlns:a16="http://schemas.microsoft.com/office/drawing/2014/main" xmlns="" id="{3A88CA7E-E645-4133-973F-3BDAC4588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639" y="2189611"/>
            <a:ext cx="620412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000" spc="600" dirty="0">
                <a:cs typeface="Arial" panose="020B0604020202020204" pitchFamily="34" charset="0"/>
              </a:rPr>
              <a:t>会议报告 </a:t>
            </a:r>
            <a:r>
              <a:rPr lang="en-US" altLang="zh-CN" sz="1000" spc="600" dirty="0">
                <a:cs typeface="Arial" panose="020B0604020202020204" pitchFamily="34" charset="0"/>
              </a:rPr>
              <a:t>/ </a:t>
            </a:r>
            <a:r>
              <a:rPr lang="zh-CN" altLang="en-US" sz="1000" spc="600" dirty="0">
                <a:cs typeface="Arial" panose="020B0604020202020204" pitchFamily="34" charset="0"/>
              </a:rPr>
              <a:t>座谈交流 </a:t>
            </a:r>
            <a:r>
              <a:rPr lang="en-US" altLang="zh-CN" sz="1000" spc="600" dirty="0">
                <a:cs typeface="Arial" panose="020B0604020202020204" pitchFamily="34" charset="0"/>
              </a:rPr>
              <a:t>/ </a:t>
            </a:r>
            <a:r>
              <a:rPr lang="zh-CN" altLang="en-US" sz="1000" spc="600" dirty="0">
                <a:cs typeface="Arial" panose="020B0604020202020204" pitchFamily="34" charset="0"/>
              </a:rPr>
              <a:t>工作总结 </a:t>
            </a:r>
            <a:r>
              <a:rPr lang="en-US" altLang="zh-CN" sz="1000" spc="600" dirty="0">
                <a:cs typeface="Arial" panose="020B0604020202020204" pitchFamily="34" charset="0"/>
              </a:rPr>
              <a:t>/ </a:t>
            </a:r>
            <a:r>
              <a:rPr lang="zh-CN" altLang="en-US" sz="1000" spc="600" dirty="0">
                <a:cs typeface="Arial" panose="020B0604020202020204" pitchFamily="34" charset="0"/>
              </a:rPr>
              <a:t>工作汇报</a:t>
            </a:r>
            <a:endParaRPr lang="en-US" altLang="zh-CN" sz="1000" spc="600" dirty="0">
              <a:cs typeface="Arial" panose="020B0604020202020204" pitchFamily="34" charset="0"/>
            </a:endParaRPr>
          </a:p>
        </p:txBody>
      </p:sp>
      <p:sp>
        <p:nvSpPr>
          <p:cNvPr id="17" name="矩形 259">
            <a:extLst>
              <a:ext uri="{FF2B5EF4-FFF2-40B4-BE49-F238E27FC236}">
                <a16:creationId xmlns:a16="http://schemas.microsoft.com/office/drawing/2014/main" xmlns="" id="{E768DE78-389F-4B59-BCF8-558891AA7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455" y="1276609"/>
            <a:ext cx="554630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spc="600" dirty="0">
                <a:cs typeface="Arial" panose="020B0604020202020204" pitchFamily="34" charset="0"/>
              </a:rPr>
              <a:t>药品市场调查</a:t>
            </a:r>
            <a:r>
              <a:rPr lang="en-US" altLang="zh-CN" sz="2800" spc="600" dirty="0">
                <a:cs typeface="Arial" panose="020B0604020202020204" pitchFamily="34" charset="0"/>
              </a:rPr>
              <a:t>PPT</a:t>
            </a:r>
            <a:r>
              <a:rPr lang="zh-CN" altLang="en-US" sz="2800" spc="600" dirty="0">
                <a:cs typeface="Arial" panose="020B0604020202020204" pitchFamily="34" charset="0"/>
              </a:rPr>
              <a:t>模板</a:t>
            </a:r>
            <a:endParaRPr lang="en-US" altLang="zh-CN" sz="2800" spc="600" dirty="0"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37035432-CA07-47EC-9666-156B287B4F0E}"/>
              </a:ext>
            </a:extLst>
          </p:cNvPr>
          <p:cNvSpPr/>
          <p:nvPr/>
        </p:nvSpPr>
        <p:spPr>
          <a:xfrm>
            <a:off x="1093000" y="910774"/>
            <a:ext cx="22429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b="1" dirty="0">
                <a:latin typeface="Bell MT" panose="02020503060305020303" pitchFamily="18" charset="0"/>
                <a:cs typeface="Arial" panose="020B0604020202020204" pitchFamily="34" charset="0"/>
              </a:rPr>
              <a:t>2019</a:t>
            </a:r>
            <a:endParaRPr lang="zh-CN" altLang="en-US" sz="6000" dirty="0">
              <a:latin typeface="Bell MT" panose="02020503060305020303" pitchFamily="18" charset="0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xmlns="" id="{8EEF76AF-6611-466F-9EDC-1289C113C6AC}"/>
              </a:ext>
            </a:extLst>
          </p:cNvPr>
          <p:cNvSpPr txBox="1"/>
          <p:nvPr/>
        </p:nvSpPr>
        <p:spPr>
          <a:xfrm>
            <a:off x="1430563" y="1867559"/>
            <a:ext cx="8308273" cy="38093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defTabSz="724480">
              <a:defRPr/>
            </a:pPr>
            <a:r>
              <a:rPr lang="en-US" altLang="zh-CN" sz="1000" kern="0" spc="300" dirty="0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Personality color post competition </a:t>
            </a:r>
            <a:r>
              <a:rPr lang="en-US" altLang="zh-CN" sz="1000" kern="0" spc="300" dirty="0" err="1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PPTPersonality</a:t>
            </a:r>
            <a:r>
              <a:rPr lang="en-US" altLang="zh-CN" sz="1000" kern="0" spc="300" dirty="0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color </a:t>
            </a:r>
            <a:r>
              <a:rPr lang="en-US" altLang="zh-CN" sz="1000" kern="0" spc="300" dirty="0" err="1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pos</a:t>
            </a:r>
            <a:r>
              <a:rPr lang="en-US" altLang="zh-CN" sz="1000" kern="0" spc="300" dirty="0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competition PPT</a:t>
            </a:r>
            <a:endParaRPr lang="id-ID" altLang="zh-CN" sz="1000" kern="0" spc="300" dirty="0">
              <a:latin typeface="Cambria" panose="02040503050406030204" pitchFamily="18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defTabSz="724480">
              <a:defRPr/>
            </a:pPr>
            <a:endParaRPr lang="en-US" altLang="zh-CN" sz="1000" kern="0" spc="300" dirty="0">
              <a:latin typeface="Cambria" panose="02040503050406030204" pitchFamily="18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4" name="蒋荣宗 - 夏天的海边">
            <a:hlinkClick r:id="" action="ppaction://media"/>
            <a:extLst>
              <a:ext uri="{FF2B5EF4-FFF2-40B4-BE49-F238E27FC236}">
                <a16:creationId xmlns:a16="http://schemas.microsoft.com/office/drawing/2014/main" xmlns="" id="{9F4AFA96-9314-49D6-9D0F-A2EE7E6C9CB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048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380261" y="553948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215517" y="2566244"/>
            <a:ext cx="2857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200" dirty="0"/>
              <a:t>汇报人</a:t>
            </a:r>
            <a:r>
              <a:rPr lang="zh-CN" altLang="zh-CN" sz="1200" dirty="0" smtClean="0"/>
              <a:t>：</a:t>
            </a:r>
            <a:r>
              <a:rPr lang="en-US" altLang="zh-CN" sz="1200" dirty="0" smtClean="0"/>
              <a:t>xxx</a:t>
            </a:r>
            <a:r>
              <a:rPr lang="zh-CN" altLang="zh-CN" sz="1200" dirty="0" smtClean="0"/>
              <a:t>；</a:t>
            </a:r>
            <a:r>
              <a:rPr lang="zh-CN" altLang="zh-CN" sz="1200" dirty="0"/>
              <a:t>汇报时间：</a:t>
            </a:r>
            <a:r>
              <a:rPr lang="en-US" altLang="zh-CN" sz="1200" dirty="0"/>
              <a:t>XX</a:t>
            </a:r>
            <a:r>
              <a:rPr lang="zh-CN" altLang="zh-CN" sz="1200" dirty="0"/>
              <a:t>年</a:t>
            </a:r>
            <a:r>
              <a:rPr lang="en-US" altLang="zh-CN" sz="1200" dirty="0"/>
              <a:t>XX</a:t>
            </a:r>
            <a:r>
              <a:rPr lang="zh-CN" altLang="zh-CN" sz="1200" dirty="0"/>
              <a:t>月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22119602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00"/>
                            </p:stCondLst>
                            <p:childTnLst>
                              <p:par>
                                <p:cTn id="3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6" grpId="0"/>
      <p:bldP spid="16" grpId="1"/>
      <p:bldP spid="17" grpId="0"/>
      <p:bldP spid="17" grpId="1"/>
      <p:bldP spid="1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7642D998-545F-43B3-A05C-6CAE329731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19700"/>
          </a:xfrm>
          <a:prstGeom prst="rect">
            <a:avLst/>
          </a:prstGeom>
        </p:spPr>
      </p:pic>
      <p:sp>
        <p:nvSpPr>
          <p:cNvPr id="33" name="矩形: 圆角 32">
            <a:extLst>
              <a:ext uri="{FF2B5EF4-FFF2-40B4-BE49-F238E27FC236}">
                <a16:creationId xmlns:a16="http://schemas.microsoft.com/office/drawing/2014/main" xmlns="" id="{C55A0382-12B0-4403-A8DE-8B7C090EF976}"/>
              </a:ext>
            </a:extLst>
          </p:cNvPr>
          <p:cNvSpPr/>
          <p:nvPr/>
        </p:nvSpPr>
        <p:spPr>
          <a:xfrm>
            <a:off x="544010" y="752355"/>
            <a:ext cx="8194876" cy="4132161"/>
          </a:xfrm>
          <a:prstGeom prst="roundRect">
            <a:avLst/>
          </a:prstGeom>
          <a:solidFill>
            <a:schemeClr val="bg1"/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2E723336-D371-4C41-A046-67D369EDEE8D}"/>
              </a:ext>
            </a:extLst>
          </p:cNvPr>
          <p:cNvSpPr txBox="1"/>
          <p:nvPr/>
        </p:nvSpPr>
        <p:spPr>
          <a:xfrm>
            <a:off x="1177276" y="3277462"/>
            <a:ext cx="1056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市场规模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EF8CB00E-94EA-4EC3-8E6C-FFE3029C5207}"/>
              </a:ext>
            </a:extLst>
          </p:cNvPr>
          <p:cNvSpPr/>
          <p:nvPr/>
        </p:nvSpPr>
        <p:spPr>
          <a:xfrm>
            <a:off x="3196480" y="3285865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消费结构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1F6D0C94-4413-4F9E-B2F6-201B314CECC4}"/>
              </a:ext>
            </a:extLst>
          </p:cNvPr>
          <p:cNvSpPr txBox="1"/>
          <p:nvPr/>
        </p:nvSpPr>
        <p:spPr>
          <a:xfrm>
            <a:off x="5067524" y="3267915"/>
            <a:ext cx="960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市场分额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05A0E6E-439E-4565-BF41-FF7076CE3086}"/>
              </a:ext>
            </a:extLst>
          </p:cNvPr>
          <p:cNvSpPr txBox="1"/>
          <p:nvPr/>
        </p:nvSpPr>
        <p:spPr>
          <a:xfrm>
            <a:off x="7042515" y="3270403"/>
            <a:ext cx="1349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市场集中度</a:t>
            </a:r>
          </a:p>
        </p:txBody>
      </p:sp>
      <p:sp>
        <p:nvSpPr>
          <p:cNvPr id="22" name="Freeform 463">
            <a:extLst>
              <a:ext uri="{FF2B5EF4-FFF2-40B4-BE49-F238E27FC236}">
                <a16:creationId xmlns:a16="http://schemas.microsoft.com/office/drawing/2014/main" xmlns="" id="{AFC6271F-0067-4A9A-AF4A-B4D9318A326B}"/>
              </a:ext>
            </a:extLst>
          </p:cNvPr>
          <p:cNvSpPr>
            <a:spLocks noEditPoints="1"/>
          </p:cNvSpPr>
          <p:nvPr/>
        </p:nvSpPr>
        <p:spPr bwMode="auto">
          <a:xfrm>
            <a:off x="7368854" y="2484228"/>
            <a:ext cx="113892" cy="64632"/>
          </a:xfrm>
          <a:custGeom>
            <a:avLst/>
            <a:gdLst>
              <a:gd name="T0" fmla="*/ 250 w 326"/>
              <a:gd name="T1" fmla="*/ 94 h 185"/>
              <a:gd name="T2" fmla="*/ 253 w 326"/>
              <a:gd name="T3" fmla="*/ 98 h 185"/>
              <a:gd name="T4" fmla="*/ 249 w 326"/>
              <a:gd name="T5" fmla="*/ 148 h 185"/>
              <a:gd name="T6" fmla="*/ 225 w 326"/>
              <a:gd name="T7" fmla="*/ 163 h 185"/>
              <a:gd name="T8" fmla="*/ 185 w 326"/>
              <a:gd name="T9" fmla="*/ 171 h 185"/>
              <a:gd name="T10" fmla="*/ 142 w 326"/>
              <a:gd name="T11" fmla="*/ 171 h 185"/>
              <a:gd name="T12" fmla="*/ 102 w 326"/>
              <a:gd name="T13" fmla="*/ 163 h 185"/>
              <a:gd name="T14" fmla="*/ 78 w 326"/>
              <a:gd name="T15" fmla="*/ 148 h 185"/>
              <a:gd name="T16" fmla="*/ 74 w 326"/>
              <a:gd name="T17" fmla="*/ 99 h 185"/>
              <a:gd name="T18" fmla="*/ 76 w 326"/>
              <a:gd name="T19" fmla="*/ 94 h 185"/>
              <a:gd name="T20" fmla="*/ 82 w 326"/>
              <a:gd name="T21" fmla="*/ 94 h 185"/>
              <a:gd name="T22" fmla="*/ 163 w 326"/>
              <a:gd name="T23" fmla="*/ 126 h 185"/>
              <a:gd name="T24" fmla="*/ 245 w 326"/>
              <a:gd name="T25" fmla="*/ 93 h 185"/>
              <a:gd name="T26" fmla="*/ 163 w 326"/>
              <a:gd name="T27" fmla="*/ 0 h 185"/>
              <a:gd name="T28" fmla="*/ 322 w 326"/>
              <a:gd name="T29" fmla="*/ 46 h 185"/>
              <a:gd name="T30" fmla="*/ 326 w 326"/>
              <a:gd name="T31" fmla="*/ 50 h 185"/>
              <a:gd name="T32" fmla="*/ 324 w 326"/>
              <a:gd name="T33" fmla="*/ 53 h 185"/>
              <a:gd name="T34" fmla="*/ 168 w 326"/>
              <a:gd name="T35" fmla="*/ 120 h 185"/>
              <a:gd name="T36" fmla="*/ 157 w 326"/>
              <a:gd name="T37" fmla="*/ 120 h 185"/>
              <a:gd name="T38" fmla="*/ 42 w 326"/>
              <a:gd name="T39" fmla="*/ 72 h 185"/>
              <a:gd name="T40" fmla="*/ 39 w 326"/>
              <a:gd name="T41" fmla="*/ 75 h 185"/>
              <a:gd name="T42" fmla="*/ 39 w 326"/>
              <a:gd name="T43" fmla="*/ 110 h 185"/>
              <a:gd name="T44" fmla="*/ 42 w 326"/>
              <a:gd name="T45" fmla="*/ 110 h 185"/>
              <a:gd name="T46" fmla="*/ 45 w 326"/>
              <a:gd name="T47" fmla="*/ 110 h 185"/>
              <a:gd name="T48" fmla="*/ 46 w 326"/>
              <a:gd name="T49" fmla="*/ 112 h 185"/>
              <a:gd name="T50" fmla="*/ 46 w 326"/>
              <a:gd name="T51" fmla="*/ 116 h 185"/>
              <a:gd name="T52" fmla="*/ 45 w 326"/>
              <a:gd name="T53" fmla="*/ 122 h 185"/>
              <a:gd name="T54" fmla="*/ 46 w 326"/>
              <a:gd name="T55" fmla="*/ 124 h 185"/>
              <a:gd name="T56" fmla="*/ 46 w 326"/>
              <a:gd name="T57" fmla="*/ 126 h 185"/>
              <a:gd name="T58" fmla="*/ 45 w 326"/>
              <a:gd name="T59" fmla="*/ 127 h 185"/>
              <a:gd name="T60" fmla="*/ 52 w 326"/>
              <a:gd name="T61" fmla="*/ 149 h 185"/>
              <a:gd name="T62" fmla="*/ 50 w 326"/>
              <a:gd name="T63" fmla="*/ 171 h 185"/>
              <a:gd name="T64" fmla="*/ 42 w 326"/>
              <a:gd name="T65" fmla="*/ 181 h 185"/>
              <a:gd name="T66" fmla="*/ 42 w 326"/>
              <a:gd name="T67" fmla="*/ 175 h 185"/>
              <a:gd name="T68" fmla="*/ 42 w 326"/>
              <a:gd name="T69" fmla="*/ 171 h 185"/>
              <a:gd name="T70" fmla="*/ 41 w 326"/>
              <a:gd name="T71" fmla="*/ 172 h 185"/>
              <a:gd name="T72" fmla="*/ 39 w 326"/>
              <a:gd name="T73" fmla="*/ 179 h 185"/>
              <a:gd name="T74" fmla="*/ 36 w 326"/>
              <a:gd name="T75" fmla="*/ 185 h 185"/>
              <a:gd name="T76" fmla="*/ 34 w 326"/>
              <a:gd name="T77" fmla="*/ 185 h 185"/>
              <a:gd name="T78" fmla="*/ 33 w 326"/>
              <a:gd name="T79" fmla="*/ 170 h 185"/>
              <a:gd name="T80" fmla="*/ 32 w 326"/>
              <a:gd name="T81" fmla="*/ 167 h 185"/>
              <a:gd name="T82" fmla="*/ 32 w 326"/>
              <a:gd name="T83" fmla="*/ 171 h 185"/>
              <a:gd name="T84" fmla="*/ 30 w 326"/>
              <a:gd name="T85" fmla="*/ 179 h 185"/>
              <a:gd name="T86" fmla="*/ 30 w 326"/>
              <a:gd name="T87" fmla="*/ 179 h 185"/>
              <a:gd name="T88" fmla="*/ 29 w 326"/>
              <a:gd name="T89" fmla="*/ 172 h 185"/>
              <a:gd name="T90" fmla="*/ 28 w 326"/>
              <a:gd name="T91" fmla="*/ 172 h 185"/>
              <a:gd name="T92" fmla="*/ 28 w 326"/>
              <a:gd name="T93" fmla="*/ 180 h 185"/>
              <a:gd name="T94" fmla="*/ 28 w 326"/>
              <a:gd name="T95" fmla="*/ 181 h 185"/>
              <a:gd name="T96" fmla="*/ 16 w 326"/>
              <a:gd name="T97" fmla="*/ 157 h 185"/>
              <a:gd name="T98" fmla="*/ 25 w 326"/>
              <a:gd name="T99" fmla="*/ 127 h 185"/>
              <a:gd name="T100" fmla="*/ 24 w 326"/>
              <a:gd name="T101" fmla="*/ 126 h 185"/>
              <a:gd name="T102" fmla="*/ 24 w 326"/>
              <a:gd name="T103" fmla="*/ 122 h 185"/>
              <a:gd name="T104" fmla="*/ 27 w 326"/>
              <a:gd name="T105" fmla="*/ 121 h 185"/>
              <a:gd name="T106" fmla="*/ 25 w 326"/>
              <a:gd name="T107" fmla="*/ 116 h 185"/>
              <a:gd name="T108" fmla="*/ 25 w 326"/>
              <a:gd name="T109" fmla="*/ 112 h 185"/>
              <a:gd name="T110" fmla="*/ 28 w 326"/>
              <a:gd name="T111" fmla="*/ 108 h 185"/>
              <a:gd name="T112" fmla="*/ 30 w 326"/>
              <a:gd name="T113" fmla="*/ 110 h 185"/>
              <a:gd name="T114" fmla="*/ 33 w 326"/>
              <a:gd name="T115" fmla="*/ 108 h 185"/>
              <a:gd name="T116" fmla="*/ 32 w 326"/>
              <a:gd name="T117" fmla="*/ 67 h 185"/>
              <a:gd name="T118" fmla="*/ 2 w 326"/>
              <a:gd name="T119" fmla="*/ 55 h 185"/>
              <a:gd name="T120" fmla="*/ 0 w 326"/>
              <a:gd name="T121" fmla="*/ 52 h 185"/>
              <a:gd name="T122" fmla="*/ 1 w 326"/>
              <a:gd name="T123" fmla="*/ 47 h 185"/>
              <a:gd name="T124" fmla="*/ 159 w 326"/>
              <a:gd name="T12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185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71D1C82A-2998-4AE5-ACEE-141779784248}"/>
              </a:ext>
            </a:extLst>
          </p:cNvPr>
          <p:cNvSpPr/>
          <p:nvPr/>
        </p:nvSpPr>
        <p:spPr>
          <a:xfrm>
            <a:off x="887677" y="3666606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6BB1255B-32C4-4D5B-8D46-9F0E3B157DD6}"/>
              </a:ext>
            </a:extLst>
          </p:cNvPr>
          <p:cNvSpPr/>
          <p:nvPr/>
        </p:nvSpPr>
        <p:spPr>
          <a:xfrm>
            <a:off x="2774088" y="3655033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A3411441-A8AD-4B50-A204-7DB4BB64CC82}"/>
              </a:ext>
            </a:extLst>
          </p:cNvPr>
          <p:cNvSpPr/>
          <p:nvPr/>
        </p:nvSpPr>
        <p:spPr>
          <a:xfrm>
            <a:off x="4658410" y="363979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46413396-58ED-4DE2-B25E-37585661A688}"/>
              </a:ext>
            </a:extLst>
          </p:cNvPr>
          <p:cNvSpPr/>
          <p:nvPr/>
        </p:nvSpPr>
        <p:spPr>
          <a:xfrm>
            <a:off x="6542732" y="3642278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39FF2318-CBAE-4DA9-ACBB-7BDBD8ACC5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09" y="2093323"/>
            <a:ext cx="831812" cy="90112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B3E04C7E-78E9-42B6-8A6F-BFF893C432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97" y="2111047"/>
            <a:ext cx="831812" cy="90112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25EF9A2D-3E3E-4864-93BC-87160A0448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431" y="2095808"/>
            <a:ext cx="831812" cy="901129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9058F198-703D-43C9-A6D6-DB266C4C2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93" y="2098295"/>
            <a:ext cx="831812" cy="90112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31C81CAD-78E3-4063-8A29-C25F0B2D2AB0}"/>
              </a:ext>
            </a:extLst>
          </p:cNvPr>
          <p:cNvSpPr/>
          <p:nvPr/>
        </p:nvSpPr>
        <p:spPr>
          <a:xfrm>
            <a:off x="1177276" y="1211650"/>
            <a:ext cx="28143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  <a:ea typeface="方正兰亭特黑_GBK" panose="02000000000000000000" pitchFamily="2" charset="-122"/>
              </a:rPr>
              <a:t>Contents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491574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2ED2971-8154-4DEE-8F2A-7670332D9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11"/>
            <a:ext cx="9144000" cy="521970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748A27C9-B63A-4964-9FB6-A8229798FF3E}"/>
              </a:ext>
            </a:extLst>
          </p:cNvPr>
          <p:cNvSpPr/>
          <p:nvPr/>
        </p:nvSpPr>
        <p:spPr>
          <a:xfrm>
            <a:off x="694481" y="879677"/>
            <a:ext cx="8194876" cy="4132161"/>
          </a:xfrm>
          <a:prstGeom prst="roundRect">
            <a:avLst/>
          </a:prstGeom>
          <a:solidFill>
            <a:schemeClr val="bg1"/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05922685-24CC-4837-AE16-BBA50D00C0CC}"/>
              </a:ext>
            </a:extLst>
          </p:cNvPr>
          <p:cNvSpPr txBox="1"/>
          <p:nvPr/>
        </p:nvSpPr>
        <p:spPr>
          <a:xfrm>
            <a:off x="5977246" y="4505805"/>
            <a:ext cx="2131895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algn="dist" defTabSz="685800">
              <a:defRPr/>
            </a:pPr>
            <a:r>
              <a:rPr lang="en-US" altLang="zh-CN" sz="1200" dirty="0">
                <a:solidFill>
                  <a:prstClr val="black"/>
                </a:solidFill>
                <a:latin typeface="Geometr415 Blk BT" panose="020B0802020204020303" pitchFamily="34" charset="0"/>
                <a:ea typeface="微软雅黑"/>
              </a:rPr>
              <a:t>PART01</a:t>
            </a:r>
            <a:endParaRPr lang="zh-CN" altLang="en-US" sz="1200" dirty="0">
              <a:solidFill>
                <a:prstClr val="black"/>
              </a:solidFill>
              <a:latin typeface="Geometr415 Blk BT" panose="020B0802020204020303" pitchFamily="34" charset="0"/>
              <a:ea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2028E69-345C-4DAB-A75B-F4B5FE818A9B}"/>
              </a:ext>
            </a:extLst>
          </p:cNvPr>
          <p:cNvSpPr txBox="1"/>
          <p:nvPr/>
        </p:nvSpPr>
        <p:spPr>
          <a:xfrm>
            <a:off x="3764376" y="2348240"/>
            <a:ext cx="2908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506BD8A-079D-4375-824A-3FA4857C1E4E}"/>
              </a:ext>
            </a:extLst>
          </p:cNvPr>
          <p:cNvSpPr/>
          <p:nvPr/>
        </p:nvSpPr>
        <p:spPr>
          <a:xfrm>
            <a:off x="3063718" y="3112927"/>
            <a:ext cx="3748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spc="6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spc="6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E98756B0-ABF1-47FD-B695-0C2E13D4F4B3}"/>
              </a:ext>
            </a:extLst>
          </p:cNvPr>
          <p:cNvSpPr/>
          <p:nvPr/>
        </p:nvSpPr>
        <p:spPr>
          <a:xfrm>
            <a:off x="4498431" y="1640292"/>
            <a:ext cx="586975" cy="500086"/>
          </a:xfrm>
          <a:prstGeom prst="roundRect">
            <a:avLst/>
          </a:prstGeom>
          <a:solidFill>
            <a:srgbClr val="0D0D0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77774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F535C65-2297-4761-A846-167894E533A4}"/>
              </a:ext>
            </a:extLst>
          </p:cNvPr>
          <p:cNvSpPr txBox="1"/>
          <p:nvPr/>
        </p:nvSpPr>
        <p:spPr>
          <a:xfrm>
            <a:off x="3136900" y="95232"/>
            <a:ext cx="290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C7AC66C3-675C-47BB-97F8-C7F2849E1ECC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641D9019-89E7-42E7-A7E0-F189C3185DA4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7A663AA2-D16F-47E4-94D4-FFD30232369E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ïṥlïde">
            <a:extLst>
              <a:ext uri="{FF2B5EF4-FFF2-40B4-BE49-F238E27FC236}">
                <a16:creationId xmlns:a16="http://schemas.microsoft.com/office/drawing/2014/main" xmlns="" id="{2FF1C482-F7E6-4281-820E-58BA5EC698E3}"/>
              </a:ext>
            </a:extLst>
          </p:cNvPr>
          <p:cNvSpPr/>
          <p:nvPr/>
        </p:nvSpPr>
        <p:spPr>
          <a:xfrm>
            <a:off x="4962967" y="1337112"/>
            <a:ext cx="387161" cy="387161"/>
          </a:xfrm>
          <a:prstGeom prst="ellipse">
            <a:avLst/>
          </a:prstGeom>
          <a:solidFill>
            <a:srgbClr val="0D0D0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ïs1iďê">
            <a:extLst>
              <a:ext uri="{FF2B5EF4-FFF2-40B4-BE49-F238E27FC236}">
                <a16:creationId xmlns:a16="http://schemas.microsoft.com/office/drawing/2014/main" xmlns="" id="{306F1319-8AE0-4CB4-A4A9-45CDA28F126A}"/>
              </a:ext>
            </a:extLst>
          </p:cNvPr>
          <p:cNvSpPr/>
          <p:nvPr/>
        </p:nvSpPr>
        <p:spPr>
          <a:xfrm>
            <a:off x="4962967" y="3581330"/>
            <a:ext cx="387161" cy="387161"/>
          </a:xfrm>
          <a:prstGeom prst="ellipse">
            <a:avLst/>
          </a:prstGeom>
          <a:solidFill>
            <a:srgbClr val="0D0D0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íṧ1íďè">
            <a:extLst>
              <a:ext uri="{FF2B5EF4-FFF2-40B4-BE49-F238E27FC236}">
                <a16:creationId xmlns:a16="http://schemas.microsoft.com/office/drawing/2014/main" xmlns="" id="{0F57AD7F-10B7-4200-878C-D4DFDCB3342D}"/>
              </a:ext>
            </a:extLst>
          </p:cNvPr>
          <p:cNvSpPr/>
          <p:nvPr/>
        </p:nvSpPr>
        <p:spPr>
          <a:xfrm>
            <a:off x="4962967" y="2412022"/>
            <a:ext cx="387161" cy="387161"/>
          </a:xfrm>
          <a:prstGeom prst="ellipse">
            <a:avLst/>
          </a:prstGeom>
          <a:solidFill>
            <a:srgbClr val="AA0A0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ïṧlíḍe">
            <a:extLst>
              <a:ext uri="{FF2B5EF4-FFF2-40B4-BE49-F238E27FC236}">
                <a16:creationId xmlns:a16="http://schemas.microsoft.com/office/drawing/2014/main" xmlns="" id="{C722DBBF-570A-4078-A17C-B6F98F01432E}"/>
              </a:ext>
            </a:extLst>
          </p:cNvPr>
          <p:cNvSpPr/>
          <p:nvPr/>
        </p:nvSpPr>
        <p:spPr>
          <a:xfrm>
            <a:off x="5089790" y="1454273"/>
            <a:ext cx="161031" cy="15284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0" y="63664"/>
                </a:moveTo>
                <a:lnTo>
                  <a:pt x="119800" y="63664"/>
                </a:lnTo>
                <a:cubicBezTo>
                  <a:pt x="119800" y="66596"/>
                  <a:pt x="118405" y="69528"/>
                  <a:pt x="114219" y="69528"/>
                </a:cubicBezTo>
                <a:cubicBezTo>
                  <a:pt x="112823" y="69528"/>
                  <a:pt x="111428" y="68062"/>
                  <a:pt x="111428" y="68062"/>
                </a:cubicBezTo>
                <a:lnTo>
                  <a:pt x="111428" y="68062"/>
                </a:lnTo>
                <a:cubicBezTo>
                  <a:pt x="60598" y="14869"/>
                  <a:pt x="60598" y="14869"/>
                  <a:pt x="60598" y="14869"/>
                </a:cubicBezTo>
                <a:lnTo>
                  <a:pt x="60598" y="14869"/>
                </a:lnTo>
                <a:lnTo>
                  <a:pt x="60598" y="14869"/>
                </a:lnTo>
                <a:lnTo>
                  <a:pt x="60598" y="14869"/>
                </a:lnTo>
                <a:cubicBezTo>
                  <a:pt x="9966" y="68062"/>
                  <a:pt x="9966" y="68062"/>
                  <a:pt x="9966" y="68062"/>
                </a:cubicBezTo>
                <a:lnTo>
                  <a:pt x="9966" y="68062"/>
                </a:lnTo>
                <a:cubicBezTo>
                  <a:pt x="8571" y="68062"/>
                  <a:pt x="7176" y="69528"/>
                  <a:pt x="5780" y="69528"/>
                </a:cubicBezTo>
                <a:cubicBezTo>
                  <a:pt x="2990" y="69528"/>
                  <a:pt x="0" y="66596"/>
                  <a:pt x="0" y="63664"/>
                </a:cubicBezTo>
                <a:cubicBezTo>
                  <a:pt x="0" y="62198"/>
                  <a:pt x="0" y="60523"/>
                  <a:pt x="1395" y="59057"/>
                </a:cubicBezTo>
                <a:cubicBezTo>
                  <a:pt x="56411" y="1465"/>
                  <a:pt x="56411" y="1465"/>
                  <a:pt x="56411" y="1465"/>
                </a:cubicBezTo>
                <a:cubicBezTo>
                  <a:pt x="57807" y="0"/>
                  <a:pt x="59202" y="0"/>
                  <a:pt x="60598" y="0"/>
                </a:cubicBez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cubicBezTo>
                  <a:pt x="61993" y="0"/>
                  <a:pt x="63388" y="1465"/>
                  <a:pt x="64784" y="1465"/>
                </a:cubicBezTo>
                <a:lnTo>
                  <a:pt x="64784" y="1465"/>
                </a:lnTo>
                <a:cubicBezTo>
                  <a:pt x="85913" y="25130"/>
                  <a:pt x="85913" y="25130"/>
                  <a:pt x="85913" y="25130"/>
                </a:cubicBezTo>
                <a:cubicBezTo>
                  <a:pt x="85913" y="19267"/>
                  <a:pt x="85913" y="19267"/>
                  <a:pt x="85913" y="19267"/>
                </a:cubicBezTo>
                <a:cubicBezTo>
                  <a:pt x="85913" y="16335"/>
                  <a:pt x="88903" y="13193"/>
                  <a:pt x="91694" y="13193"/>
                </a:cubicBezTo>
                <a:cubicBezTo>
                  <a:pt x="95880" y="13193"/>
                  <a:pt x="97275" y="16335"/>
                  <a:pt x="97275" y="19267"/>
                </a:cubicBezTo>
                <a:cubicBezTo>
                  <a:pt x="97275" y="36858"/>
                  <a:pt x="97275" y="36858"/>
                  <a:pt x="97275" y="36858"/>
                </a:cubicBezTo>
                <a:cubicBezTo>
                  <a:pt x="118405" y="59057"/>
                  <a:pt x="118405" y="59057"/>
                  <a:pt x="118405" y="59057"/>
                </a:cubicBezTo>
                <a:lnTo>
                  <a:pt x="118405" y="59057"/>
                </a:lnTo>
                <a:cubicBezTo>
                  <a:pt x="119800" y="60523"/>
                  <a:pt x="119800" y="62198"/>
                  <a:pt x="119800" y="63664"/>
                </a:cubicBezTo>
                <a:close/>
                <a:moveTo>
                  <a:pt x="108438" y="72460"/>
                </a:moveTo>
                <a:lnTo>
                  <a:pt x="108438" y="72460"/>
                </a:lnTo>
                <a:cubicBezTo>
                  <a:pt x="108438" y="90261"/>
                  <a:pt x="108438" y="90261"/>
                  <a:pt x="108438" y="90261"/>
                </a:cubicBezTo>
                <a:cubicBezTo>
                  <a:pt x="108438" y="99057"/>
                  <a:pt x="108438" y="99057"/>
                  <a:pt x="108438" y="99057"/>
                </a:cubicBezTo>
                <a:cubicBezTo>
                  <a:pt x="108438" y="113926"/>
                  <a:pt x="108438" y="113926"/>
                  <a:pt x="108438" y="113926"/>
                </a:cubicBezTo>
                <a:cubicBezTo>
                  <a:pt x="108438" y="118324"/>
                  <a:pt x="107043" y="119790"/>
                  <a:pt x="102857" y="119790"/>
                </a:cubicBezTo>
                <a:cubicBezTo>
                  <a:pt x="91694" y="119790"/>
                  <a:pt x="91694" y="119790"/>
                  <a:pt x="91694" y="119790"/>
                </a:cubicBezTo>
                <a:cubicBezTo>
                  <a:pt x="91694" y="72460"/>
                  <a:pt x="91694" y="72460"/>
                  <a:pt x="91694" y="72460"/>
                </a:cubicBezTo>
                <a:cubicBezTo>
                  <a:pt x="69169" y="72460"/>
                  <a:pt x="69169" y="72460"/>
                  <a:pt x="69169" y="72460"/>
                </a:cubicBezTo>
                <a:cubicBezTo>
                  <a:pt x="69169" y="119790"/>
                  <a:pt x="69169" y="119790"/>
                  <a:pt x="69169" y="119790"/>
                </a:cubicBezTo>
                <a:cubicBezTo>
                  <a:pt x="16943" y="119790"/>
                  <a:pt x="16943" y="119790"/>
                  <a:pt x="16943" y="119790"/>
                </a:cubicBezTo>
                <a:cubicBezTo>
                  <a:pt x="14152" y="119790"/>
                  <a:pt x="11362" y="118324"/>
                  <a:pt x="11362" y="113926"/>
                </a:cubicBezTo>
                <a:cubicBezTo>
                  <a:pt x="11362" y="99057"/>
                  <a:pt x="11362" y="99057"/>
                  <a:pt x="11362" y="99057"/>
                </a:cubicBezTo>
                <a:cubicBezTo>
                  <a:pt x="11362" y="90261"/>
                  <a:pt x="11362" y="90261"/>
                  <a:pt x="11362" y="90261"/>
                </a:cubicBezTo>
                <a:cubicBezTo>
                  <a:pt x="11362" y="72460"/>
                  <a:pt x="11362" y="72460"/>
                  <a:pt x="11362" y="72460"/>
                </a:cubicBezTo>
                <a:cubicBezTo>
                  <a:pt x="60598" y="22198"/>
                  <a:pt x="60598" y="22198"/>
                  <a:pt x="60598" y="22198"/>
                </a:cubicBezTo>
                <a:lnTo>
                  <a:pt x="108438" y="72460"/>
                </a:lnTo>
                <a:close/>
                <a:moveTo>
                  <a:pt x="50830" y="72460"/>
                </a:moveTo>
                <a:lnTo>
                  <a:pt x="50830" y="72460"/>
                </a:lnTo>
                <a:cubicBezTo>
                  <a:pt x="28305" y="72460"/>
                  <a:pt x="28305" y="72460"/>
                  <a:pt x="28305" y="72460"/>
                </a:cubicBezTo>
                <a:cubicBezTo>
                  <a:pt x="28305" y="96125"/>
                  <a:pt x="28305" y="96125"/>
                  <a:pt x="28305" y="96125"/>
                </a:cubicBezTo>
                <a:cubicBezTo>
                  <a:pt x="50830" y="96125"/>
                  <a:pt x="50830" y="96125"/>
                  <a:pt x="50830" y="96125"/>
                </a:cubicBezTo>
                <a:lnTo>
                  <a:pt x="50830" y="72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ïsļíḍé">
            <a:extLst>
              <a:ext uri="{FF2B5EF4-FFF2-40B4-BE49-F238E27FC236}">
                <a16:creationId xmlns:a16="http://schemas.microsoft.com/office/drawing/2014/main" xmlns="" id="{9E289C66-AA25-418F-AB14-626375E1669B}"/>
              </a:ext>
            </a:extLst>
          </p:cNvPr>
          <p:cNvSpPr/>
          <p:nvPr/>
        </p:nvSpPr>
        <p:spPr>
          <a:xfrm>
            <a:off x="5089790" y="2548815"/>
            <a:ext cx="161031" cy="14108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009" y="65310"/>
                </a:moveTo>
                <a:lnTo>
                  <a:pt x="117009" y="65310"/>
                </a:lnTo>
                <a:lnTo>
                  <a:pt x="117009" y="65310"/>
                </a:lnTo>
                <a:cubicBezTo>
                  <a:pt x="61993" y="91073"/>
                  <a:pt x="61993" y="91073"/>
                  <a:pt x="61993" y="91073"/>
                </a:cubicBezTo>
                <a:lnTo>
                  <a:pt x="61993" y="91073"/>
                </a:lnTo>
                <a:lnTo>
                  <a:pt x="61993" y="91073"/>
                </a:lnTo>
                <a:lnTo>
                  <a:pt x="61993" y="91073"/>
                </a:lnTo>
                <a:cubicBezTo>
                  <a:pt x="61993" y="92655"/>
                  <a:pt x="60598" y="92655"/>
                  <a:pt x="60598" y="92655"/>
                </a:cubicBezTo>
                <a:cubicBezTo>
                  <a:pt x="59202" y="92655"/>
                  <a:pt x="59202" y="92655"/>
                  <a:pt x="57807" y="91073"/>
                </a:cubicBezTo>
                <a:lnTo>
                  <a:pt x="57807" y="91073"/>
                </a:lnTo>
                <a:lnTo>
                  <a:pt x="57807" y="91073"/>
                </a:lnTo>
                <a:lnTo>
                  <a:pt x="57807" y="91073"/>
                </a:lnTo>
                <a:cubicBezTo>
                  <a:pt x="2990" y="65310"/>
                  <a:pt x="2990" y="65310"/>
                  <a:pt x="2990" y="65310"/>
                </a:cubicBezTo>
                <a:lnTo>
                  <a:pt x="2990" y="65310"/>
                </a:lnTo>
                <a:cubicBezTo>
                  <a:pt x="1395" y="65310"/>
                  <a:pt x="0" y="62146"/>
                  <a:pt x="0" y="60564"/>
                </a:cubicBezTo>
                <a:cubicBezTo>
                  <a:pt x="0" y="55819"/>
                  <a:pt x="2990" y="54237"/>
                  <a:pt x="5780" y="54237"/>
                </a:cubicBezTo>
                <a:cubicBezTo>
                  <a:pt x="7176" y="54237"/>
                  <a:pt x="7176" y="54237"/>
                  <a:pt x="8571" y="54237"/>
                </a:cubicBezTo>
                <a:lnTo>
                  <a:pt x="8571" y="54237"/>
                </a:lnTo>
                <a:lnTo>
                  <a:pt x="8571" y="54237"/>
                </a:lnTo>
                <a:lnTo>
                  <a:pt x="8571" y="54237"/>
                </a:lnTo>
                <a:cubicBezTo>
                  <a:pt x="60598" y="78192"/>
                  <a:pt x="60598" y="78192"/>
                  <a:pt x="60598" y="78192"/>
                </a:cubicBezTo>
                <a:cubicBezTo>
                  <a:pt x="112823" y="54237"/>
                  <a:pt x="112823" y="54237"/>
                  <a:pt x="112823" y="54237"/>
                </a:cubicBezTo>
                <a:lnTo>
                  <a:pt x="112823" y="54237"/>
                </a:lnTo>
                <a:lnTo>
                  <a:pt x="112823" y="54237"/>
                </a:lnTo>
                <a:lnTo>
                  <a:pt x="112823" y="54237"/>
                </a:lnTo>
                <a:lnTo>
                  <a:pt x="114219" y="54237"/>
                </a:lnTo>
                <a:cubicBezTo>
                  <a:pt x="118405" y="54237"/>
                  <a:pt x="119800" y="55819"/>
                  <a:pt x="119800" y="60564"/>
                </a:cubicBezTo>
                <a:cubicBezTo>
                  <a:pt x="119800" y="62146"/>
                  <a:pt x="118405" y="65310"/>
                  <a:pt x="117009" y="65310"/>
                </a:cubicBezTo>
                <a:close/>
                <a:moveTo>
                  <a:pt x="117009" y="38192"/>
                </a:moveTo>
                <a:lnTo>
                  <a:pt x="117009" y="38192"/>
                </a:lnTo>
                <a:lnTo>
                  <a:pt x="117009" y="38192"/>
                </a:lnTo>
                <a:cubicBezTo>
                  <a:pt x="61993" y="63728"/>
                  <a:pt x="61993" y="63728"/>
                  <a:pt x="61993" y="63728"/>
                </a:cubicBezTo>
                <a:lnTo>
                  <a:pt x="61993" y="63728"/>
                </a:lnTo>
                <a:lnTo>
                  <a:pt x="61993" y="63728"/>
                </a:lnTo>
                <a:lnTo>
                  <a:pt x="61993" y="63728"/>
                </a:lnTo>
                <a:lnTo>
                  <a:pt x="60598" y="63728"/>
                </a:lnTo>
                <a:cubicBezTo>
                  <a:pt x="59202" y="63728"/>
                  <a:pt x="59202" y="63728"/>
                  <a:pt x="57807" y="63728"/>
                </a:cubicBezTo>
                <a:lnTo>
                  <a:pt x="57807" y="63728"/>
                </a:lnTo>
                <a:lnTo>
                  <a:pt x="57807" y="63728"/>
                </a:lnTo>
                <a:lnTo>
                  <a:pt x="57807" y="63728"/>
                </a:lnTo>
                <a:cubicBezTo>
                  <a:pt x="2990" y="38192"/>
                  <a:pt x="2990" y="38192"/>
                  <a:pt x="2990" y="38192"/>
                </a:cubicBezTo>
                <a:lnTo>
                  <a:pt x="2990" y="38192"/>
                </a:lnTo>
                <a:cubicBezTo>
                  <a:pt x="1395" y="36610"/>
                  <a:pt x="0" y="35028"/>
                  <a:pt x="0" y="31864"/>
                </a:cubicBezTo>
                <a:cubicBezTo>
                  <a:pt x="0" y="30282"/>
                  <a:pt x="1395" y="27118"/>
                  <a:pt x="2990" y="27118"/>
                </a:cubicBezTo>
                <a:lnTo>
                  <a:pt x="2990" y="27118"/>
                </a:lnTo>
                <a:cubicBezTo>
                  <a:pt x="57807" y="1581"/>
                  <a:pt x="57807" y="1581"/>
                  <a:pt x="57807" y="1581"/>
                </a:cubicBezTo>
                <a:lnTo>
                  <a:pt x="57807" y="1581"/>
                </a:lnTo>
                <a:lnTo>
                  <a:pt x="57807" y="1581"/>
                </a:lnTo>
                <a:lnTo>
                  <a:pt x="57807" y="1581"/>
                </a:lnTo>
                <a:cubicBezTo>
                  <a:pt x="59202" y="0"/>
                  <a:pt x="59202" y="0"/>
                  <a:pt x="60598" y="0"/>
                </a:cubicBezTo>
                <a:cubicBezTo>
                  <a:pt x="60598" y="0"/>
                  <a:pt x="61993" y="0"/>
                  <a:pt x="61993" y="1581"/>
                </a:cubicBezTo>
                <a:lnTo>
                  <a:pt x="61993" y="1581"/>
                </a:lnTo>
                <a:lnTo>
                  <a:pt x="61993" y="1581"/>
                </a:lnTo>
                <a:lnTo>
                  <a:pt x="61993" y="1581"/>
                </a:lnTo>
                <a:cubicBezTo>
                  <a:pt x="117009" y="27118"/>
                  <a:pt x="117009" y="27118"/>
                  <a:pt x="117009" y="27118"/>
                </a:cubicBezTo>
                <a:lnTo>
                  <a:pt x="117009" y="27118"/>
                </a:lnTo>
                <a:cubicBezTo>
                  <a:pt x="118405" y="27118"/>
                  <a:pt x="119800" y="30282"/>
                  <a:pt x="119800" y="31864"/>
                </a:cubicBezTo>
                <a:cubicBezTo>
                  <a:pt x="119800" y="35028"/>
                  <a:pt x="118405" y="36610"/>
                  <a:pt x="117009" y="38192"/>
                </a:cubicBezTo>
                <a:close/>
                <a:moveTo>
                  <a:pt x="5780" y="81355"/>
                </a:moveTo>
                <a:lnTo>
                  <a:pt x="5780" y="81355"/>
                </a:lnTo>
                <a:cubicBezTo>
                  <a:pt x="7176" y="81355"/>
                  <a:pt x="7176" y="81355"/>
                  <a:pt x="8571" y="81355"/>
                </a:cubicBezTo>
                <a:lnTo>
                  <a:pt x="8571" y="81355"/>
                </a:lnTo>
                <a:lnTo>
                  <a:pt x="8571" y="81355"/>
                </a:lnTo>
                <a:lnTo>
                  <a:pt x="8571" y="81355"/>
                </a:lnTo>
                <a:cubicBezTo>
                  <a:pt x="60598" y="106892"/>
                  <a:pt x="60598" y="106892"/>
                  <a:pt x="60598" y="106892"/>
                </a:cubicBezTo>
                <a:cubicBezTo>
                  <a:pt x="112823" y="81355"/>
                  <a:pt x="112823" y="81355"/>
                  <a:pt x="112823" y="81355"/>
                </a:cubicBezTo>
                <a:lnTo>
                  <a:pt x="112823" y="81355"/>
                </a:lnTo>
                <a:lnTo>
                  <a:pt x="112823" y="81355"/>
                </a:lnTo>
                <a:lnTo>
                  <a:pt x="112823" y="81355"/>
                </a:lnTo>
                <a:lnTo>
                  <a:pt x="114219" y="81355"/>
                </a:lnTo>
                <a:cubicBezTo>
                  <a:pt x="118405" y="81355"/>
                  <a:pt x="119800" y="84519"/>
                  <a:pt x="119800" y="87683"/>
                </a:cubicBezTo>
                <a:cubicBezTo>
                  <a:pt x="119800" y="91073"/>
                  <a:pt x="118405" y="92655"/>
                  <a:pt x="117009" y="94237"/>
                </a:cubicBezTo>
                <a:lnTo>
                  <a:pt x="117009" y="94237"/>
                </a:lnTo>
                <a:cubicBezTo>
                  <a:pt x="61993" y="119774"/>
                  <a:pt x="61993" y="119774"/>
                  <a:pt x="61993" y="119774"/>
                </a:cubicBezTo>
                <a:lnTo>
                  <a:pt x="61993" y="119774"/>
                </a:lnTo>
                <a:lnTo>
                  <a:pt x="61993" y="119774"/>
                </a:lnTo>
                <a:lnTo>
                  <a:pt x="61993" y="119774"/>
                </a:lnTo>
                <a:lnTo>
                  <a:pt x="60598" y="119774"/>
                </a:lnTo>
                <a:cubicBezTo>
                  <a:pt x="59202" y="119774"/>
                  <a:pt x="59202" y="119774"/>
                  <a:pt x="57807" y="119774"/>
                </a:cubicBezTo>
                <a:lnTo>
                  <a:pt x="57807" y="119774"/>
                </a:lnTo>
                <a:lnTo>
                  <a:pt x="57807" y="119774"/>
                </a:lnTo>
                <a:lnTo>
                  <a:pt x="57807" y="119774"/>
                </a:lnTo>
                <a:cubicBezTo>
                  <a:pt x="2990" y="94237"/>
                  <a:pt x="2990" y="94237"/>
                  <a:pt x="2990" y="94237"/>
                </a:cubicBezTo>
                <a:lnTo>
                  <a:pt x="2990" y="94237"/>
                </a:lnTo>
                <a:cubicBezTo>
                  <a:pt x="1395" y="92655"/>
                  <a:pt x="0" y="91073"/>
                  <a:pt x="0" y="87683"/>
                </a:cubicBezTo>
                <a:cubicBezTo>
                  <a:pt x="0" y="84519"/>
                  <a:pt x="2990" y="81355"/>
                  <a:pt x="5780" y="81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íş1íḑe">
            <a:extLst>
              <a:ext uri="{FF2B5EF4-FFF2-40B4-BE49-F238E27FC236}">
                <a16:creationId xmlns:a16="http://schemas.microsoft.com/office/drawing/2014/main" xmlns="" id="{16AEA6B2-8215-42F0-899B-334944C7E48C}"/>
              </a:ext>
            </a:extLst>
          </p:cNvPr>
          <p:cNvSpPr/>
          <p:nvPr/>
        </p:nvSpPr>
        <p:spPr>
          <a:xfrm>
            <a:off x="5105068" y="3694964"/>
            <a:ext cx="130470" cy="15989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868" y="119800"/>
                </a:moveTo>
                <a:lnTo>
                  <a:pt x="112868" y="119800"/>
                </a:lnTo>
                <a:cubicBezTo>
                  <a:pt x="6885" y="119800"/>
                  <a:pt x="6885" y="119800"/>
                  <a:pt x="6885" y="119800"/>
                </a:cubicBezTo>
                <a:cubicBezTo>
                  <a:pt x="1721" y="119800"/>
                  <a:pt x="0" y="117004"/>
                  <a:pt x="0" y="114209"/>
                </a:cubicBezTo>
                <a:cubicBezTo>
                  <a:pt x="0" y="64891"/>
                  <a:pt x="0" y="64891"/>
                  <a:pt x="0" y="64891"/>
                </a:cubicBezTo>
                <a:cubicBezTo>
                  <a:pt x="0" y="62096"/>
                  <a:pt x="1721" y="59101"/>
                  <a:pt x="6885" y="59101"/>
                </a:cubicBezTo>
                <a:cubicBezTo>
                  <a:pt x="17213" y="59101"/>
                  <a:pt x="17213" y="59101"/>
                  <a:pt x="17213" y="59101"/>
                </a:cubicBezTo>
                <a:cubicBezTo>
                  <a:pt x="17213" y="33743"/>
                  <a:pt x="17213" y="33743"/>
                  <a:pt x="17213" y="33743"/>
                </a:cubicBezTo>
                <a:cubicBezTo>
                  <a:pt x="17213" y="13976"/>
                  <a:pt x="36393" y="0"/>
                  <a:pt x="59016" y="0"/>
                </a:cubicBezTo>
                <a:cubicBezTo>
                  <a:pt x="83360" y="0"/>
                  <a:pt x="100573" y="13976"/>
                  <a:pt x="100573" y="33743"/>
                </a:cubicBezTo>
                <a:cubicBezTo>
                  <a:pt x="100573" y="36539"/>
                  <a:pt x="98852" y="39534"/>
                  <a:pt x="93688" y="39534"/>
                </a:cubicBezTo>
                <a:cubicBezTo>
                  <a:pt x="90245" y="39534"/>
                  <a:pt x="86803" y="36539"/>
                  <a:pt x="86803" y="33743"/>
                </a:cubicBezTo>
                <a:cubicBezTo>
                  <a:pt x="86803" y="21164"/>
                  <a:pt x="74754" y="11181"/>
                  <a:pt x="59016" y="11181"/>
                </a:cubicBezTo>
                <a:cubicBezTo>
                  <a:pt x="43278" y="11181"/>
                  <a:pt x="31229" y="21164"/>
                  <a:pt x="31229" y="33743"/>
                </a:cubicBezTo>
                <a:cubicBezTo>
                  <a:pt x="31229" y="59101"/>
                  <a:pt x="31229" y="59101"/>
                  <a:pt x="31229" y="59101"/>
                </a:cubicBezTo>
                <a:cubicBezTo>
                  <a:pt x="86803" y="59101"/>
                  <a:pt x="86803" y="59101"/>
                  <a:pt x="86803" y="59101"/>
                </a:cubicBezTo>
                <a:cubicBezTo>
                  <a:pt x="100573" y="59101"/>
                  <a:pt x="100573" y="59101"/>
                  <a:pt x="100573" y="59101"/>
                </a:cubicBezTo>
                <a:cubicBezTo>
                  <a:pt x="112868" y="59101"/>
                  <a:pt x="112868" y="59101"/>
                  <a:pt x="112868" y="59101"/>
                </a:cubicBezTo>
                <a:cubicBezTo>
                  <a:pt x="116311" y="59101"/>
                  <a:pt x="119754" y="62096"/>
                  <a:pt x="119754" y="64891"/>
                </a:cubicBezTo>
                <a:cubicBezTo>
                  <a:pt x="119754" y="114209"/>
                  <a:pt x="119754" y="114209"/>
                  <a:pt x="119754" y="114209"/>
                </a:cubicBezTo>
                <a:cubicBezTo>
                  <a:pt x="119754" y="117004"/>
                  <a:pt x="116311" y="119800"/>
                  <a:pt x="112868" y="119800"/>
                </a:cubicBezTo>
                <a:close/>
                <a:moveTo>
                  <a:pt x="59016" y="70482"/>
                </a:moveTo>
                <a:lnTo>
                  <a:pt x="59016" y="70482"/>
                </a:lnTo>
                <a:cubicBezTo>
                  <a:pt x="52131" y="70482"/>
                  <a:pt x="45000" y="76073"/>
                  <a:pt x="45000" y="81863"/>
                </a:cubicBezTo>
                <a:cubicBezTo>
                  <a:pt x="45000" y="86056"/>
                  <a:pt x="48688" y="90249"/>
                  <a:pt x="52131" y="91647"/>
                </a:cubicBezTo>
                <a:cubicBezTo>
                  <a:pt x="52131" y="103028"/>
                  <a:pt x="52131" y="103028"/>
                  <a:pt x="52131" y="103028"/>
                </a:cubicBezTo>
                <a:cubicBezTo>
                  <a:pt x="52131" y="105823"/>
                  <a:pt x="55573" y="108618"/>
                  <a:pt x="59016" y="108618"/>
                </a:cubicBezTo>
                <a:cubicBezTo>
                  <a:pt x="64180" y="108618"/>
                  <a:pt x="65901" y="105823"/>
                  <a:pt x="65901" y="103028"/>
                </a:cubicBezTo>
                <a:cubicBezTo>
                  <a:pt x="65901" y="91647"/>
                  <a:pt x="65901" y="91647"/>
                  <a:pt x="65901" y="91647"/>
                </a:cubicBezTo>
                <a:cubicBezTo>
                  <a:pt x="71065" y="90249"/>
                  <a:pt x="72786" y="86056"/>
                  <a:pt x="72786" y="81863"/>
                </a:cubicBezTo>
                <a:cubicBezTo>
                  <a:pt x="72786" y="76073"/>
                  <a:pt x="67622" y="70482"/>
                  <a:pt x="59016" y="704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îṩḷïḍé">
            <a:extLst>
              <a:ext uri="{FF2B5EF4-FFF2-40B4-BE49-F238E27FC236}">
                <a16:creationId xmlns:a16="http://schemas.microsoft.com/office/drawing/2014/main" xmlns="" id="{C532D4DA-2E88-457E-89B1-6969CE408CC7}"/>
              </a:ext>
            </a:extLst>
          </p:cNvPr>
          <p:cNvSpPr>
            <a:spLocks/>
          </p:cNvSpPr>
          <p:nvPr/>
        </p:nvSpPr>
        <p:spPr bwMode="auto">
          <a:xfrm>
            <a:off x="2515938" y="1692006"/>
            <a:ext cx="547998" cy="560985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rgbClr val="0D0D0D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0BA22297-D081-4584-B49A-0BED20DBE1CF}"/>
              </a:ext>
            </a:extLst>
          </p:cNvPr>
          <p:cNvCxnSpPr/>
          <p:nvPr/>
        </p:nvCxnSpPr>
        <p:spPr>
          <a:xfrm>
            <a:off x="4596603" y="1331193"/>
            <a:ext cx="0" cy="3166956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7466A8D4-5C18-4526-A922-2EE66DA92138}"/>
              </a:ext>
            </a:extLst>
          </p:cNvPr>
          <p:cNvSpPr txBox="1"/>
          <p:nvPr/>
        </p:nvSpPr>
        <p:spPr>
          <a:xfrm>
            <a:off x="5498399" y="1706622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xmlns="" id="{0EDC72D9-639B-416D-9FA2-708D87619837}"/>
              </a:ext>
            </a:extLst>
          </p:cNvPr>
          <p:cNvSpPr txBox="1"/>
          <p:nvPr/>
        </p:nvSpPr>
        <p:spPr>
          <a:xfrm>
            <a:off x="5089790" y="1331193"/>
            <a:ext cx="3528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300" dirty="0">
                <a:latin typeface="Montserrat" charset="0"/>
                <a:ea typeface="Montserrat" charset="0"/>
                <a:cs typeface="Montserrat" charset="0"/>
              </a:rPr>
              <a:t>WRITE HERE</a:t>
            </a:r>
            <a:r>
              <a:rPr lang="en-US" altLang="zh-CN" sz="1400" b="1" spc="300" dirty="0">
                <a:latin typeface="Montserrat" charset="0"/>
                <a:ea typeface="Montserrat" charset="0"/>
                <a:cs typeface="Montserrat" charset="0"/>
              </a:rPr>
              <a:t>YOUR TITLE</a:t>
            </a:r>
          </a:p>
          <a:p>
            <a:pPr algn="ctr"/>
            <a:endParaRPr lang="en-US" sz="1400" b="1" spc="30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DC9C6BAF-7AC5-402F-8945-E695824A1783}"/>
              </a:ext>
            </a:extLst>
          </p:cNvPr>
          <p:cNvSpPr txBox="1"/>
          <p:nvPr/>
        </p:nvSpPr>
        <p:spPr>
          <a:xfrm>
            <a:off x="5498399" y="2786006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xmlns="" id="{EB0793F3-EC7E-4653-AA66-7A114883B013}"/>
              </a:ext>
            </a:extLst>
          </p:cNvPr>
          <p:cNvSpPr txBox="1"/>
          <p:nvPr/>
        </p:nvSpPr>
        <p:spPr>
          <a:xfrm>
            <a:off x="5089790" y="2410577"/>
            <a:ext cx="3528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300" dirty="0">
                <a:latin typeface="Montserrat" charset="0"/>
                <a:ea typeface="Montserrat" charset="0"/>
                <a:cs typeface="Montserrat" charset="0"/>
              </a:rPr>
              <a:t>WRITE HERE</a:t>
            </a:r>
            <a:r>
              <a:rPr lang="en-US" altLang="zh-CN" sz="1400" b="1" spc="300" dirty="0">
                <a:latin typeface="Montserrat" charset="0"/>
                <a:ea typeface="Montserrat" charset="0"/>
                <a:cs typeface="Montserrat" charset="0"/>
              </a:rPr>
              <a:t>YOUR TITLE</a:t>
            </a:r>
          </a:p>
          <a:p>
            <a:pPr algn="ctr"/>
            <a:endParaRPr lang="en-US" sz="1400" b="1" spc="30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0347EA0B-7865-46E9-8B62-9B7E51244AA3}"/>
              </a:ext>
            </a:extLst>
          </p:cNvPr>
          <p:cNvSpPr txBox="1"/>
          <p:nvPr/>
        </p:nvSpPr>
        <p:spPr>
          <a:xfrm>
            <a:off x="5498399" y="3864155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xmlns="" id="{D292E7E3-CB51-4B2D-A972-5D2828A69EAC}"/>
              </a:ext>
            </a:extLst>
          </p:cNvPr>
          <p:cNvSpPr txBox="1"/>
          <p:nvPr/>
        </p:nvSpPr>
        <p:spPr>
          <a:xfrm>
            <a:off x="5089790" y="3488726"/>
            <a:ext cx="3528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300" dirty="0">
                <a:latin typeface="Montserrat" charset="0"/>
                <a:ea typeface="Montserrat" charset="0"/>
                <a:cs typeface="Montserrat" charset="0"/>
              </a:rPr>
              <a:t>WRITE HERE</a:t>
            </a:r>
            <a:r>
              <a:rPr lang="en-US" altLang="zh-CN" sz="1400" b="1" spc="300" dirty="0">
                <a:latin typeface="Montserrat" charset="0"/>
                <a:ea typeface="Montserrat" charset="0"/>
                <a:cs typeface="Montserrat" charset="0"/>
              </a:rPr>
              <a:t>YOUR TITLE</a:t>
            </a:r>
          </a:p>
          <a:p>
            <a:pPr algn="ctr"/>
            <a:endParaRPr lang="en-US" sz="1400" b="1" spc="30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FA694B36-CF3C-476C-9FA3-F4DD1C929FA6}"/>
              </a:ext>
            </a:extLst>
          </p:cNvPr>
          <p:cNvSpPr txBox="1"/>
          <p:nvPr/>
        </p:nvSpPr>
        <p:spPr>
          <a:xfrm>
            <a:off x="2367158" y="240205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99%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E8BF6FC3-1591-4ACA-8ABF-8872255E4BEA}"/>
              </a:ext>
            </a:extLst>
          </p:cNvPr>
          <p:cNvSpPr txBox="1"/>
          <p:nvPr/>
        </p:nvSpPr>
        <p:spPr>
          <a:xfrm>
            <a:off x="1160155" y="3137131"/>
            <a:ext cx="27115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xmlns="" id="{9434A6DD-1BF5-436D-A06C-FC6C770A7C1A}"/>
              </a:ext>
            </a:extLst>
          </p:cNvPr>
          <p:cNvSpPr txBox="1"/>
          <p:nvPr/>
        </p:nvSpPr>
        <p:spPr>
          <a:xfrm>
            <a:off x="804130" y="2771390"/>
            <a:ext cx="3528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300" dirty="0">
                <a:latin typeface="Montserrat" charset="0"/>
                <a:ea typeface="Montserrat" charset="0"/>
                <a:cs typeface="Montserrat" charset="0"/>
              </a:rPr>
              <a:t>WRITE HERE</a:t>
            </a:r>
            <a:r>
              <a:rPr lang="en-US" altLang="zh-CN" sz="1400" b="1" spc="300" dirty="0">
                <a:latin typeface="Montserrat" charset="0"/>
                <a:ea typeface="Montserrat" charset="0"/>
                <a:cs typeface="Montserrat" charset="0"/>
              </a:rPr>
              <a:t>YOUR TITLE</a:t>
            </a:r>
          </a:p>
          <a:p>
            <a:pPr algn="ctr"/>
            <a:endParaRPr lang="en-US" sz="1400" b="1" spc="300" dirty="0"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548989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7BC93D77-F947-440F-A7E0-3D7EDF1E5873}"/>
              </a:ext>
            </a:extLst>
          </p:cNvPr>
          <p:cNvSpPr txBox="1"/>
          <p:nvPr/>
        </p:nvSpPr>
        <p:spPr>
          <a:xfrm>
            <a:off x="3136900" y="95232"/>
            <a:ext cx="290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BD948DE-1B87-405E-B3D4-92C90F727D98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D6255723-0C85-4078-92E9-5F2C0D475417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0147B508-1794-4DAB-8CCD-D3B0EE5D8B93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42">
            <a:extLst>
              <a:ext uri="{FF2B5EF4-FFF2-40B4-BE49-F238E27FC236}">
                <a16:creationId xmlns:a16="http://schemas.microsoft.com/office/drawing/2014/main" xmlns="" id="{CA2C3A6F-2B83-4D15-9D65-AF5798EDC2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3871637"/>
              </p:ext>
            </p:extLst>
          </p:nvPr>
        </p:nvGraphicFramePr>
        <p:xfrm>
          <a:off x="1106143" y="1189050"/>
          <a:ext cx="6965032" cy="2393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9BEEA1CD-3191-4181-973B-F8884E9C4E9F}"/>
              </a:ext>
            </a:extLst>
          </p:cNvPr>
          <p:cNvSpPr txBox="1"/>
          <p:nvPr/>
        </p:nvSpPr>
        <p:spPr>
          <a:xfrm>
            <a:off x="1106143" y="416944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xmlns="" id="{1CD13E4A-7D55-4EB5-9AB7-495FE4927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937" y="3963108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CDA5950-8156-4C2E-AFDC-15B7F6B46A8F}"/>
              </a:ext>
            </a:extLst>
          </p:cNvPr>
          <p:cNvSpPr txBox="1"/>
          <p:nvPr/>
        </p:nvSpPr>
        <p:spPr>
          <a:xfrm>
            <a:off x="3493503" y="416944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xmlns="" id="{16DBFEC9-9B7C-4D85-B6DC-E96249B6E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8297" y="3963108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EC2C6210-8EC1-4928-BDE2-5305A54EB993}"/>
              </a:ext>
            </a:extLst>
          </p:cNvPr>
          <p:cNvSpPr txBox="1"/>
          <p:nvPr/>
        </p:nvSpPr>
        <p:spPr>
          <a:xfrm>
            <a:off x="5880863" y="416944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xmlns="" id="{67C1F17D-0D1E-4D8F-A146-FC042921A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5657" y="3963108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543333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6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6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6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6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6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6">
                                            <p:graphicEl>
                                              <a:chart seriesIdx="0" categoryIdx="8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6">
                                            <p:graphicEl>
                                              <a:chart seriesIdx="0" categoryIdx="9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00"/>
                                        <p:tgtEl>
                                          <p:spTgt spid="6">
                                            <p:graphicEl>
                                              <a:chart seriesIdx="0" categoryIdx="1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6">
                                            <p:graphicEl>
                                              <a:chart seriesIdx="0" categoryIdx="1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El"/>
        </p:bldSub>
      </p:bldGraphic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CC73190-FF73-4726-81C3-43C68BE6795E}"/>
              </a:ext>
            </a:extLst>
          </p:cNvPr>
          <p:cNvSpPr txBox="1"/>
          <p:nvPr/>
        </p:nvSpPr>
        <p:spPr>
          <a:xfrm>
            <a:off x="3136900" y="95232"/>
            <a:ext cx="290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2813BDE-BB2A-4D7B-82A2-40853E7E3AF4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C064EEB9-2D0E-44A7-84DB-20973B68F7B9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BA1DBF86-D721-4645-B7E6-0A9BDCEF9554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E26D5620-7AB1-4C07-95AA-4307BCBB3A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1"/>
          <a:stretch/>
        </p:blipFill>
        <p:spPr>
          <a:xfrm>
            <a:off x="1083978" y="1226756"/>
            <a:ext cx="1672031" cy="152805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0874EFD-E503-487C-BBFC-FC03939159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6"/>
          <a:stretch/>
        </p:blipFill>
        <p:spPr>
          <a:xfrm>
            <a:off x="1203928" y="3561300"/>
            <a:ext cx="1468335" cy="101440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A252CD7-8F37-4918-9C61-FD4AA158BACF}"/>
              </a:ext>
            </a:extLst>
          </p:cNvPr>
          <p:cNvSpPr txBox="1"/>
          <p:nvPr/>
        </p:nvSpPr>
        <p:spPr>
          <a:xfrm>
            <a:off x="3658854" y="1452385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88%</a:t>
            </a:r>
            <a:endParaRPr lang="zh-CN" altLang="en-US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EB6BF9C6-1DFD-4B0C-BEFA-518F6666544E}"/>
              </a:ext>
            </a:extLst>
          </p:cNvPr>
          <p:cNvSpPr txBox="1"/>
          <p:nvPr/>
        </p:nvSpPr>
        <p:spPr>
          <a:xfrm>
            <a:off x="3624291" y="3530726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70%</a:t>
            </a:r>
            <a:endParaRPr lang="zh-CN" altLang="en-US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45591935-EB13-40BC-B79C-4F09390398C5}"/>
              </a:ext>
            </a:extLst>
          </p:cNvPr>
          <p:cNvSpPr txBox="1"/>
          <p:nvPr/>
        </p:nvSpPr>
        <p:spPr>
          <a:xfrm>
            <a:off x="4379534" y="1827814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D2C476CD-038E-40DA-AD81-877E59FA954C}"/>
              </a:ext>
            </a:extLst>
          </p:cNvPr>
          <p:cNvSpPr txBox="1"/>
          <p:nvPr/>
        </p:nvSpPr>
        <p:spPr>
          <a:xfrm>
            <a:off x="4379534" y="3991686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78CE97E9-0A3B-4DB6-A812-5A28E18919B5}"/>
              </a:ext>
            </a:extLst>
          </p:cNvPr>
          <p:cNvCxnSpPr>
            <a:cxnSpLocks/>
            <a:stCxn id="17" idx="1"/>
            <a:endCxn id="17" idx="3"/>
          </p:cNvCxnSpPr>
          <p:nvPr/>
        </p:nvCxnSpPr>
        <p:spPr>
          <a:xfrm>
            <a:off x="3136900" y="2905246"/>
            <a:ext cx="452554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A191098-7CD5-4FA0-BA8E-81CDA0EA9DE6}"/>
              </a:ext>
            </a:extLst>
          </p:cNvPr>
          <p:cNvSpPr/>
          <p:nvPr/>
        </p:nvSpPr>
        <p:spPr>
          <a:xfrm>
            <a:off x="3136900" y="833377"/>
            <a:ext cx="4525541" cy="414373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xmlns="" id="{AB6238C5-693E-43E2-9F86-C140ECE18FD2}"/>
              </a:ext>
            </a:extLst>
          </p:cNvPr>
          <p:cNvSpPr txBox="1"/>
          <p:nvPr/>
        </p:nvSpPr>
        <p:spPr>
          <a:xfrm>
            <a:off x="3970925" y="1452385"/>
            <a:ext cx="3528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300" dirty="0">
                <a:latin typeface="Montserrat" charset="0"/>
                <a:ea typeface="Montserrat" charset="0"/>
                <a:cs typeface="Montserrat" charset="0"/>
              </a:rPr>
              <a:t>WRITE HERE</a:t>
            </a:r>
            <a:r>
              <a:rPr lang="en-US" altLang="zh-CN" sz="1400" b="1" spc="300" dirty="0">
                <a:latin typeface="Montserrat" charset="0"/>
                <a:ea typeface="Montserrat" charset="0"/>
                <a:cs typeface="Montserrat" charset="0"/>
              </a:rPr>
              <a:t>YOUR TITLE</a:t>
            </a:r>
          </a:p>
          <a:p>
            <a:pPr algn="ctr"/>
            <a:endParaRPr lang="en-US" sz="1400" b="1" spc="30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0BB3B43D-8E2F-4697-907A-148458B2250A}"/>
              </a:ext>
            </a:extLst>
          </p:cNvPr>
          <p:cNvSpPr txBox="1"/>
          <p:nvPr/>
        </p:nvSpPr>
        <p:spPr>
          <a:xfrm>
            <a:off x="3936969" y="3637948"/>
            <a:ext cx="3528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300" dirty="0">
                <a:latin typeface="Montserrat" charset="0"/>
                <a:ea typeface="Montserrat" charset="0"/>
                <a:cs typeface="Montserrat" charset="0"/>
              </a:rPr>
              <a:t>WRITE HERE</a:t>
            </a:r>
            <a:r>
              <a:rPr lang="en-US" altLang="zh-CN" sz="1400" b="1" spc="300" dirty="0">
                <a:latin typeface="Montserrat" charset="0"/>
                <a:ea typeface="Montserrat" charset="0"/>
                <a:cs typeface="Montserrat" charset="0"/>
              </a:rPr>
              <a:t>YOUR TITLE</a:t>
            </a:r>
          </a:p>
          <a:p>
            <a:pPr algn="ctr"/>
            <a:endParaRPr lang="en-US" sz="1400" b="1" spc="300" dirty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015BE41B-77D3-4C1B-8DD3-C055EA2A6A95}"/>
              </a:ext>
            </a:extLst>
          </p:cNvPr>
          <p:cNvSpPr/>
          <p:nvPr/>
        </p:nvSpPr>
        <p:spPr>
          <a:xfrm>
            <a:off x="1089051" y="1066991"/>
            <a:ext cx="1817226" cy="1817226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6E44D020-7D84-4494-9C02-CC56A1E33254}"/>
              </a:ext>
            </a:extLst>
          </p:cNvPr>
          <p:cNvSpPr/>
          <p:nvPr/>
        </p:nvSpPr>
        <p:spPr>
          <a:xfrm>
            <a:off x="1089051" y="3159888"/>
            <a:ext cx="1817226" cy="1817226"/>
          </a:xfrm>
          <a:prstGeom prst="ellipse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717837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2228DB41-5AE0-4D8E-A8EE-306CE0377116}"/>
              </a:ext>
            </a:extLst>
          </p:cNvPr>
          <p:cNvSpPr txBox="1"/>
          <p:nvPr/>
        </p:nvSpPr>
        <p:spPr>
          <a:xfrm>
            <a:off x="3136900" y="95232"/>
            <a:ext cx="290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984F0AB-B244-49B8-A8E3-FB538FBCD6E4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5B612A48-7259-4AC1-9E5E-EB3F0A7D7DD4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7F76806D-FDDA-4619-AACF-6457F20CF4F6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xmlns="" id="{D95D5C24-EAFC-452A-97E3-4F254758C1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2088094"/>
              </p:ext>
            </p:extLst>
          </p:nvPr>
        </p:nvGraphicFramePr>
        <p:xfrm>
          <a:off x="616352" y="1229359"/>
          <a:ext cx="4599850" cy="3185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KSO_Shape">
            <a:extLst>
              <a:ext uri="{FF2B5EF4-FFF2-40B4-BE49-F238E27FC236}">
                <a16:creationId xmlns:a16="http://schemas.microsoft.com/office/drawing/2014/main" xmlns="" id="{318E2FA0-9A35-4727-B4C1-D5C9748B4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858" y="1878493"/>
            <a:ext cx="199346" cy="166122"/>
          </a:xfrm>
          <a:custGeom>
            <a:avLst/>
            <a:gdLst/>
            <a:ahLst/>
            <a:cxnLst/>
            <a:rect l="0" t="0" r="r" b="b"/>
            <a:pathLst>
              <a:path w="1450975" h="1209675">
                <a:moveTo>
                  <a:pt x="180975" y="182562"/>
                </a:moveTo>
                <a:lnTo>
                  <a:pt x="1270000" y="182562"/>
                </a:lnTo>
                <a:lnTo>
                  <a:pt x="1270000" y="725487"/>
                </a:lnTo>
                <a:lnTo>
                  <a:pt x="180975" y="725487"/>
                </a:lnTo>
                <a:lnTo>
                  <a:pt x="180975" y="182562"/>
                </a:lnTo>
                <a:close/>
                <a:moveTo>
                  <a:pt x="120672" y="120703"/>
                </a:moveTo>
                <a:lnTo>
                  <a:pt x="120672" y="785892"/>
                </a:lnTo>
                <a:lnTo>
                  <a:pt x="1330039" y="785892"/>
                </a:lnTo>
                <a:lnTo>
                  <a:pt x="1330039" y="120703"/>
                </a:lnTo>
                <a:lnTo>
                  <a:pt x="120672" y="120703"/>
                </a:lnTo>
                <a:close/>
                <a:moveTo>
                  <a:pt x="114585" y="0"/>
                </a:moveTo>
                <a:lnTo>
                  <a:pt x="120672" y="0"/>
                </a:lnTo>
                <a:lnTo>
                  <a:pt x="1330039" y="0"/>
                </a:lnTo>
                <a:lnTo>
                  <a:pt x="1336390" y="0"/>
                </a:lnTo>
                <a:lnTo>
                  <a:pt x="1342476" y="529"/>
                </a:lnTo>
                <a:lnTo>
                  <a:pt x="1348298" y="1059"/>
                </a:lnTo>
                <a:lnTo>
                  <a:pt x="1354385" y="2382"/>
                </a:lnTo>
                <a:lnTo>
                  <a:pt x="1360207" y="3441"/>
                </a:lnTo>
                <a:lnTo>
                  <a:pt x="1366028" y="5294"/>
                </a:lnTo>
                <a:lnTo>
                  <a:pt x="1371586" y="7147"/>
                </a:lnTo>
                <a:lnTo>
                  <a:pt x="1376878" y="9264"/>
                </a:lnTo>
                <a:lnTo>
                  <a:pt x="1382436" y="11911"/>
                </a:lnTo>
                <a:lnTo>
                  <a:pt x="1387728" y="14558"/>
                </a:lnTo>
                <a:lnTo>
                  <a:pt x="1392492" y="17205"/>
                </a:lnTo>
                <a:lnTo>
                  <a:pt x="1397784" y="20646"/>
                </a:lnTo>
                <a:lnTo>
                  <a:pt x="1402283" y="24087"/>
                </a:lnTo>
                <a:lnTo>
                  <a:pt x="1406782" y="27529"/>
                </a:lnTo>
                <a:lnTo>
                  <a:pt x="1411545" y="31234"/>
                </a:lnTo>
                <a:lnTo>
                  <a:pt x="1415515" y="35205"/>
                </a:lnTo>
                <a:lnTo>
                  <a:pt x="1419749" y="39440"/>
                </a:lnTo>
                <a:lnTo>
                  <a:pt x="1423454" y="44205"/>
                </a:lnTo>
                <a:lnTo>
                  <a:pt x="1426894" y="48705"/>
                </a:lnTo>
                <a:lnTo>
                  <a:pt x="1430334" y="53204"/>
                </a:lnTo>
                <a:lnTo>
                  <a:pt x="1433510" y="58234"/>
                </a:lnTo>
                <a:lnTo>
                  <a:pt x="1436420" y="63263"/>
                </a:lnTo>
                <a:lnTo>
                  <a:pt x="1439067" y="68557"/>
                </a:lnTo>
                <a:lnTo>
                  <a:pt x="1441713" y="73586"/>
                </a:lnTo>
                <a:lnTo>
                  <a:pt x="1443830" y="79145"/>
                </a:lnTo>
                <a:lnTo>
                  <a:pt x="1445683" y="84968"/>
                </a:lnTo>
                <a:lnTo>
                  <a:pt x="1447006" y="90792"/>
                </a:lnTo>
                <a:lnTo>
                  <a:pt x="1448594" y="96615"/>
                </a:lnTo>
                <a:lnTo>
                  <a:pt x="1449652" y="102438"/>
                </a:lnTo>
                <a:lnTo>
                  <a:pt x="1450446" y="108527"/>
                </a:lnTo>
                <a:lnTo>
                  <a:pt x="1450711" y="114615"/>
                </a:lnTo>
                <a:lnTo>
                  <a:pt x="1450975" y="120703"/>
                </a:lnTo>
                <a:lnTo>
                  <a:pt x="1450975" y="785892"/>
                </a:lnTo>
                <a:lnTo>
                  <a:pt x="1450711" y="792245"/>
                </a:lnTo>
                <a:lnTo>
                  <a:pt x="1450446" y="798333"/>
                </a:lnTo>
                <a:lnTo>
                  <a:pt x="1449652" y="804421"/>
                </a:lnTo>
                <a:lnTo>
                  <a:pt x="1448594" y="810244"/>
                </a:lnTo>
                <a:lnTo>
                  <a:pt x="1447006" y="816068"/>
                </a:lnTo>
                <a:lnTo>
                  <a:pt x="1445683" y="821891"/>
                </a:lnTo>
                <a:lnTo>
                  <a:pt x="1443830" y="827714"/>
                </a:lnTo>
                <a:lnTo>
                  <a:pt x="1441713" y="833008"/>
                </a:lnTo>
                <a:lnTo>
                  <a:pt x="1439067" y="838302"/>
                </a:lnTo>
                <a:lnTo>
                  <a:pt x="1436420" y="843596"/>
                </a:lnTo>
                <a:lnTo>
                  <a:pt x="1433510" y="848626"/>
                </a:lnTo>
                <a:lnTo>
                  <a:pt x="1430334" y="853655"/>
                </a:lnTo>
                <a:lnTo>
                  <a:pt x="1426894" y="858155"/>
                </a:lnTo>
                <a:lnTo>
                  <a:pt x="1423454" y="862655"/>
                </a:lnTo>
                <a:lnTo>
                  <a:pt x="1419749" y="867419"/>
                </a:lnTo>
                <a:lnTo>
                  <a:pt x="1415515" y="871654"/>
                </a:lnTo>
                <a:lnTo>
                  <a:pt x="1411545" y="875625"/>
                </a:lnTo>
                <a:lnTo>
                  <a:pt x="1406782" y="879331"/>
                </a:lnTo>
                <a:lnTo>
                  <a:pt x="1402283" y="883036"/>
                </a:lnTo>
                <a:lnTo>
                  <a:pt x="1397784" y="886213"/>
                </a:lnTo>
                <a:lnTo>
                  <a:pt x="1392492" y="889389"/>
                </a:lnTo>
                <a:lnTo>
                  <a:pt x="1387728" y="892301"/>
                </a:lnTo>
                <a:lnTo>
                  <a:pt x="1382436" y="895213"/>
                </a:lnTo>
                <a:lnTo>
                  <a:pt x="1376878" y="897595"/>
                </a:lnTo>
                <a:lnTo>
                  <a:pt x="1371586" y="899713"/>
                </a:lnTo>
                <a:lnTo>
                  <a:pt x="1366028" y="901565"/>
                </a:lnTo>
                <a:lnTo>
                  <a:pt x="1360207" y="903418"/>
                </a:lnTo>
                <a:lnTo>
                  <a:pt x="1354385" y="904477"/>
                </a:lnTo>
                <a:lnTo>
                  <a:pt x="1348298" y="905536"/>
                </a:lnTo>
                <a:lnTo>
                  <a:pt x="1342476" y="906330"/>
                </a:lnTo>
                <a:lnTo>
                  <a:pt x="1336390" y="907124"/>
                </a:lnTo>
                <a:lnTo>
                  <a:pt x="1330039" y="907124"/>
                </a:lnTo>
                <a:lnTo>
                  <a:pt x="846557" y="907124"/>
                </a:lnTo>
                <a:lnTo>
                  <a:pt x="846557" y="1149059"/>
                </a:lnTo>
                <a:lnTo>
                  <a:pt x="906893" y="1149059"/>
                </a:lnTo>
                <a:lnTo>
                  <a:pt x="909539" y="1149059"/>
                </a:lnTo>
                <a:lnTo>
                  <a:pt x="912715" y="1149588"/>
                </a:lnTo>
                <a:lnTo>
                  <a:pt x="916155" y="1150118"/>
                </a:lnTo>
                <a:lnTo>
                  <a:pt x="920918" y="1150912"/>
                </a:lnTo>
                <a:lnTo>
                  <a:pt x="925946" y="1152235"/>
                </a:lnTo>
                <a:lnTo>
                  <a:pt x="931503" y="1154088"/>
                </a:lnTo>
                <a:lnTo>
                  <a:pt x="937061" y="1156471"/>
                </a:lnTo>
                <a:lnTo>
                  <a:pt x="942883" y="1159912"/>
                </a:lnTo>
                <a:lnTo>
                  <a:pt x="945529" y="1161765"/>
                </a:lnTo>
                <a:lnTo>
                  <a:pt x="948175" y="1163882"/>
                </a:lnTo>
                <a:lnTo>
                  <a:pt x="950821" y="1166265"/>
                </a:lnTo>
                <a:lnTo>
                  <a:pt x="953468" y="1168647"/>
                </a:lnTo>
                <a:lnTo>
                  <a:pt x="955585" y="1171559"/>
                </a:lnTo>
                <a:lnTo>
                  <a:pt x="957967" y="1174470"/>
                </a:lnTo>
                <a:lnTo>
                  <a:pt x="959819" y="1177911"/>
                </a:lnTo>
                <a:lnTo>
                  <a:pt x="961671" y="1181617"/>
                </a:lnTo>
                <a:lnTo>
                  <a:pt x="963524" y="1185588"/>
                </a:lnTo>
                <a:lnTo>
                  <a:pt x="964847" y="1189558"/>
                </a:lnTo>
                <a:lnTo>
                  <a:pt x="965905" y="1194058"/>
                </a:lnTo>
                <a:lnTo>
                  <a:pt x="966699" y="1198823"/>
                </a:lnTo>
                <a:lnTo>
                  <a:pt x="967229" y="1204117"/>
                </a:lnTo>
                <a:lnTo>
                  <a:pt x="967493" y="1209675"/>
                </a:lnTo>
                <a:lnTo>
                  <a:pt x="483482" y="1209675"/>
                </a:lnTo>
                <a:lnTo>
                  <a:pt x="484011" y="1206763"/>
                </a:lnTo>
                <a:lnTo>
                  <a:pt x="484011" y="1204117"/>
                </a:lnTo>
                <a:lnTo>
                  <a:pt x="484541" y="1200146"/>
                </a:lnTo>
                <a:lnTo>
                  <a:pt x="485334" y="1195646"/>
                </a:lnTo>
                <a:lnTo>
                  <a:pt x="486922" y="1190352"/>
                </a:lnTo>
                <a:lnTo>
                  <a:pt x="488775" y="1184793"/>
                </a:lnTo>
                <a:lnTo>
                  <a:pt x="491156" y="1179499"/>
                </a:lnTo>
                <a:lnTo>
                  <a:pt x="494332" y="1173676"/>
                </a:lnTo>
                <a:lnTo>
                  <a:pt x="496449" y="1170764"/>
                </a:lnTo>
                <a:lnTo>
                  <a:pt x="498566" y="1168117"/>
                </a:lnTo>
                <a:lnTo>
                  <a:pt x="500683" y="1165735"/>
                </a:lnTo>
                <a:lnTo>
                  <a:pt x="503329" y="1163353"/>
                </a:lnTo>
                <a:lnTo>
                  <a:pt x="506240" y="1160706"/>
                </a:lnTo>
                <a:lnTo>
                  <a:pt x="509151" y="1158588"/>
                </a:lnTo>
                <a:lnTo>
                  <a:pt x="512592" y="1156471"/>
                </a:lnTo>
                <a:lnTo>
                  <a:pt x="516296" y="1154618"/>
                </a:lnTo>
                <a:lnTo>
                  <a:pt x="520001" y="1153030"/>
                </a:lnTo>
                <a:lnTo>
                  <a:pt x="524235" y="1151706"/>
                </a:lnTo>
                <a:lnTo>
                  <a:pt x="528734" y="1150383"/>
                </a:lnTo>
                <a:lnTo>
                  <a:pt x="533497" y="1149853"/>
                </a:lnTo>
                <a:lnTo>
                  <a:pt x="538525" y="1149059"/>
                </a:lnTo>
                <a:lnTo>
                  <a:pt x="544083" y="1149059"/>
                </a:lnTo>
                <a:lnTo>
                  <a:pt x="604683" y="1149059"/>
                </a:lnTo>
                <a:lnTo>
                  <a:pt x="604683" y="907124"/>
                </a:lnTo>
                <a:lnTo>
                  <a:pt x="120672" y="907124"/>
                </a:lnTo>
                <a:lnTo>
                  <a:pt x="114585" y="907124"/>
                </a:lnTo>
                <a:lnTo>
                  <a:pt x="108499" y="906330"/>
                </a:lnTo>
                <a:lnTo>
                  <a:pt x="102412" y="905536"/>
                </a:lnTo>
                <a:lnTo>
                  <a:pt x="96590" y="904477"/>
                </a:lnTo>
                <a:lnTo>
                  <a:pt x="90769" y="903418"/>
                </a:lnTo>
                <a:lnTo>
                  <a:pt x="84947" y="901565"/>
                </a:lnTo>
                <a:lnTo>
                  <a:pt x="79389" y="899713"/>
                </a:lnTo>
                <a:lnTo>
                  <a:pt x="73832" y="897595"/>
                </a:lnTo>
                <a:lnTo>
                  <a:pt x="68539" y="895213"/>
                </a:lnTo>
                <a:lnTo>
                  <a:pt x="63511" y="892301"/>
                </a:lnTo>
                <a:lnTo>
                  <a:pt x="58219" y="889389"/>
                </a:lnTo>
                <a:lnTo>
                  <a:pt x="53455" y="886213"/>
                </a:lnTo>
                <a:lnTo>
                  <a:pt x="48427" y="883036"/>
                </a:lnTo>
                <a:lnTo>
                  <a:pt x="43929" y="879331"/>
                </a:lnTo>
                <a:lnTo>
                  <a:pt x="39695" y="875625"/>
                </a:lnTo>
                <a:lnTo>
                  <a:pt x="35461" y="871654"/>
                </a:lnTo>
                <a:lnTo>
                  <a:pt x="31491" y="867419"/>
                </a:lnTo>
                <a:lnTo>
                  <a:pt x="27786" y="862655"/>
                </a:lnTo>
                <a:lnTo>
                  <a:pt x="24081" y="858155"/>
                </a:lnTo>
                <a:lnTo>
                  <a:pt x="20641" y="853655"/>
                </a:lnTo>
                <a:lnTo>
                  <a:pt x="17466" y="848626"/>
                </a:lnTo>
                <a:lnTo>
                  <a:pt x="14555" y="843596"/>
                </a:lnTo>
                <a:lnTo>
                  <a:pt x="11908" y="838302"/>
                </a:lnTo>
                <a:lnTo>
                  <a:pt x="9527" y="833008"/>
                </a:lnTo>
                <a:lnTo>
                  <a:pt x="7410" y="827714"/>
                </a:lnTo>
                <a:lnTo>
                  <a:pt x="5557" y="821891"/>
                </a:lnTo>
                <a:lnTo>
                  <a:pt x="3705" y="816068"/>
                </a:lnTo>
                <a:lnTo>
                  <a:pt x="2382" y="810244"/>
                </a:lnTo>
                <a:lnTo>
                  <a:pt x="1323" y="804421"/>
                </a:lnTo>
                <a:lnTo>
                  <a:pt x="529" y="798333"/>
                </a:lnTo>
                <a:lnTo>
                  <a:pt x="0" y="792245"/>
                </a:lnTo>
                <a:lnTo>
                  <a:pt x="0" y="785892"/>
                </a:lnTo>
                <a:lnTo>
                  <a:pt x="0" y="120703"/>
                </a:lnTo>
                <a:lnTo>
                  <a:pt x="0" y="114615"/>
                </a:lnTo>
                <a:lnTo>
                  <a:pt x="529" y="108527"/>
                </a:lnTo>
                <a:lnTo>
                  <a:pt x="1323" y="102438"/>
                </a:lnTo>
                <a:lnTo>
                  <a:pt x="2382" y="96615"/>
                </a:lnTo>
                <a:lnTo>
                  <a:pt x="3705" y="90792"/>
                </a:lnTo>
                <a:lnTo>
                  <a:pt x="5557" y="84968"/>
                </a:lnTo>
                <a:lnTo>
                  <a:pt x="7410" y="79145"/>
                </a:lnTo>
                <a:lnTo>
                  <a:pt x="9527" y="73586"/>
                </a:lnTo>
                <a:lnTo>
                  <a:pt x="11908" y="68557"/>
                </a:lnTo>
                <a:lnTo>
                  <a:pt x="14555" y="63263"/>
                </a:lnTo>
                <a:lnTo>
                  <a:pt x="17466" y="58234"/>
                </a:lnTo>
                <a:lnTo>
                  <a:pt x="20641" y="53204"/>
                </a:lnTo>
                <a:lnTo>
                  <a:pt x="24081" y="48705"/>
                </a:lnTo>
                <a:lnTo>
                  <a:pt x="27786" y="44205"/>
                </a:lnTo>
                <a:lnTo>
                  <a:pt x="31491" y="39440"/>
                </a:lnTo>
                <a:lnTo>
                  <a:pt x="35461" y="35205"/>
                </a:lnTo>
                <a:lnTo>
                  <a:pt x="39695" y="31234"/>
                </a:lnTo>
                <a:lnTo>
                  <a:pt x="43929" y="27529"/>
                </a:lnTo>
                <a:lnTo>
                  <a:pt x="48427" y="24087"/>
                </a:lnTo>
                <a:lnTo>
                  <a:pt x="53455" y="20646"/>
                </a:lnTo>
                <a:lnTo>
                  <a:pt x="58219" y="17205"/>
                </a:lnTo>
                <a:lnTo>
                  <a:pt x="63511" y="14558"/>
                </a:lnTo>
                <a:lnTo>
                  <a:pt x="68539" y="11911"/>
                </a:lnTo>
                <a:lnTo>
                  <a:pt x="73832" y="9264"/>
                </a:lnTo>
                <a:lnTo>
                  <a:pt x="79389" y="7147"/>
                </a:lnTo>
                <a:lnTo>
                  <a:pt x="84947" y="5294"/>
                </a:lnTo>
                <a:lnTo>
                  <a:pt x="90769" y="3441"/>
                </a:lnTo>
                <a:lnTo>
                  <a:pt x="96590" y="2382"/>
                </a:lnTo>
                <a:lnTo>
                  <a:pt x="102412" y="1059"/>
                </a:lnTo>
                <a:lnTo>
                  <a:pt x="108499" y="529"/>
                </a:lnTo>
                <a:lnTo>
                  <a:pt x="11458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bIns="324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200" dirty="0">
              <a:solidFill>
                <a:srgbClr val="3F3F3F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KSO_Shape">
            <a:extLst>
              <a:ext uri="{FF2B5EF4-FFF2-40B4-BE49-F238E27FC236}">
                <a16:creationId xmlns:a16="http://schemas.microsoft.com/office/drawing/2014/main" xmlns="" id="{629F4DD2-3FF2-47A8-8144-7AE3577DBAF1}"/>
              </a:ext>
            </a:extLst>
          </p:cNvPr>
          <p:cNvSpPr>
            <a:spLocks/>
          </p:cNvSpPr>
          <p:nvPr/>
        </p:nvSpPr>
        <p:spPr bwMode="auto">
          <a:xfrm>
            <a:off x="5701751" y="2943336"/>
            <a:ext cx="213454" cy="134541"/>
          </a:xfrm>
          <a:custGeom>
            <a:avLst/>
            <a:gdLst/>
            <a:ahLst/>
            <a:cxnLst/>
            <a:rect l="0" t="0" r="r" b="b"/>
            <a:pathLst>
              <a:path w="1166813" h="874713">
                <a:moveTo>
                  <a:pt x="631825" y="339725"/>
                </a:moveTo>
                <a:lnTo>
                  <a:pt x="639247" y="339990"/>
                </a:lnTo>
                <a:lnTo>
                  <a:pt x="646669" y="340520"/>
                </a:lnTo>
                <a:lnTo>
                  <a:pt x="654090" y="341314"/>
                </a:lnTo>
                <a:lnTo>
                  <a:pt x="661247" y="342638"/>
                </a:lnTo>
                <a:lnTo>
                  <a:pt x="668404" y="344227"/>
                </a:lnTo>
                <a:lnTo>
                  <a:pt x="675296" y="346081"/>
                </a:lnTo>
                <a:lnTo>
                  <a:pt x="681922" y="348729"/>
                </a:lnTo>
                <a:lnTo>
                  <a:pt x="688814" y="351377"/>
                </a:lnTo>
                <a:lnTo>
                  <a:pt x="695175" y="354026"/>
                </a:lnTo>
                <a:lnTo>
                  <a:pt x="701537" y="357204"/>
                </a:lnTo>
                <a:lnTo>
                  <a:pt x="707633" y="360646"/>
                </a:lnTo>
                <a:lnTo>
                  <a:pt x="713465" y="364619"/>
                </a:lnTo>
                <a:lnTo>
                  <a:pt x="719296" y="368856"/>
                </a:lnTo>
                <a:lnTo>
                  <a:pt x="724862" y="373093"/>
                </a:lnTo>
                <a:lnTo>
                  <a:pt x="730164" y="377595"/>
                </a:lnTo>
                <a:lnTo>
                  <a:pt x="735200" y="382362"/>
                </a:lnTo>
                <a:lnTo>
                  <a:pt x="739971" y="387658"/>
                </a:lnTo>
                <a:lnTo>
                  <a:pt x="744742" y="392955"/>
                </a:lnTo>
                <a:lnTo>
                  <a:pt x="748983" y="398251"/>
                </a:lnTo>
                <a:lnTo>
                  <a:pt x="752959" y="404077"/>
                </a:lnTo>
                <a:lnTo>
                  <a:pt x="756670" y="409903"/>
                </a:lnTo>
                <a:lnTo>
                  <a:pt x="760116" y="415994"/>
                </a:lnTo>
                <a:lnTo>
                  <a:pt x="763562" y="422615"/>
                </a:lnTo>
                <a:lnTo>
                  <a:pt x="766477" y="428971"/>
                </a:lnTo>
                <a:lnTo>
                  <a:pt x="769128" y="435326"/>
                </a:lnTo>
                <a:lnTo>
                  <a:pt x="771514" y="442477"/>
                </a:lnTo>
                <a:lnTo>
                  <a:pt x="773369" y="449097"/>
                </a:lnTo>
                <a:lnTo>
                  <a:pt x="774959" y="456247"/>
                </a:lnTo>
                <a:lnTo>
                  <a:pt x="776285" y="463663"/>
                </a:lnTo>
                <a:lnTo>
                  <a:pt x="777080" y="470813"/>
                </a:lnTo>
                <a:lnTo>
                  <a:pt x="777610" y="478228"/>
                </a:lnTo>
                <a:lnTo>
                  <a:pt x="777875" y="485643"/>
                </a:lnTo>
                <a:lnTo>
                  <a:pt x="777610" y="493058"/>
                </a:lnTo>
                <a:lnTo>
                  <a:pt x="777080" y="500738"/>
                </a:lnTo>
                <a:lnTo>
                  <a:pt x="776285" y="507888"/>
                </a:lnTo>
                <a:lnTo>
                  <a:pt x="774959" y="515303"/>
                </a:lnTo>
                <a:lnTo>
                  <a:pt x="773369" y="522188"/>
                </a:lnTo>
                <a:lnTo>
                  <a:pt x="771514" y="529074"/>
                </a:lnTo>
                <a:lnTo>
                  <a:pt x="769128" y="535959"/>
                </a:lnTo>
                <a:lnTo>
                  <a:pt x="766477" y="542580"/>
                </a:lnTo>
                <a:lnTo>
                  <a:pt x="763562" y="548936"/>
                </a:lnTo>
                <a:lnTo>
                  <a:pt x="760116" y="555291"/>
                </a:lnTo>
                <a:lnTo>
                  <a:pt x="756670" y="561382"/>
                </a:lnTo>
                <a:lnTo>
                  <a:pt x="752959" y="567208"/>
                </a:lnTo>
                <a:lnTo>
                  <a:pt x="748983" y="573034"/>
                </a:lnTo>
                <a:lnTo>
                  <a:pt x="744742" y="578596"/>
                </a:lnTo>
                <a:lnTo>
                  <a:pt x="739971" y="583892"/>
                </a:lnTo>
                <a:lnTo>
                  <a:pt x="735200" y="588659"/>
                </a:lnTo>
                <a:lnTo>
                  <a:pt x="730164" y="593691"/>
                </a:lnTo>
                <a:lnTo>
                  <a:pt x="724862" y="598458"/>
                </a:lnTo>
                <a:lnTo>
                  <a:pt x="719296" y="602695"/>
                </a:lnTo>
                <a:lnTo>
                  <a:pt x="713465" y="606667"/>
                </a:lnTo>
                <a:lnTo>
                  <a:pt x="707633" y="610639"/>
                </a:lnTo>
                <a:lnTo>
                  <a:pt x="701537" y="614082"/>
                </a:lnTo>
                <a:lnTo>
                  <a:pt x="695175" y="617260"/>
                </a:lnTo>
                <a:lnTo>
                  <a:pt x="688814" y="620173"/>
                </a:lnTo>
                <a:lnTo>
                  <a:pt x="681922" y="622821"/>
                </a:lnTo>
                <a:lnTo>
                  <a:pt x="675296" y="624940"/>
                </a:lnTo>
                <a:lnTo>
                  <a:pt x="668404" y="626794"/>
                </a:lnTo>
                <a:lnTo>
                  <a:pt x="661247" y="628912"/>
                </a:lnTo>
                <a:lnTo>
                  <a:pt x="654090" y="629971"/>
                </a:lnTo>
                <a:lnTo>
                  <a:pt x="646669" y="631031"/>
                </a:lnTo>
                <a:lnTo>
                  <a:pt x="639247" y="631560"/>
                </a:lnTo>
                <a:lnTo>
                  <a:pt x="631825" y="631825"/>
                </a:lnTo>
                <a:lnTo>
                  <a:pt x="624403" y="631560"/>
                </a:lnTo>
                <a:lnTo>
                  <a:pt x="616982" y="631031"/>
                </a:lnTo>
                <a:lnTo>
                  <a:pt x="609560" y="629971"/>
                </a:lnTo>
                <a:lnTo>
                  <a:pt x="602403" y="628912"/>
                </a:lnTo>
                <a:lnTo>
                  <a:pt x="595511" y="626794"/>
                </a:lnTo>
                <a:lnTo>
                  <a:pt x="588355" y="624940"/>
                </a:lnTo>
                <a:lnTo>
                  <a:pt x="581728" y="622821"/>
                </a:lnTo>
                <a:lnTo>
                  <a:pt x="575102" y="620173"/>
                </a:lnTo>
                <a:lnTo>
                  <a:pt x="568475" y="617260"/>
                </a:lnTo>
                <a:lnTo>
                  <a:pt x="562378" y="614082"/>
                </a:lnTo>
                <a:lnTo>
                  <a:pt x="556282" y="610639"/>
                </a:lnTo>
                <a:lnTo>
                  <a:pt x="550186" y="606667"/>
                </a:lnTo>
                <a:lnTo>
                  <a:pt x="544619" y="602695"/>
                </a:lnTo>
                <a:lnTo>
                  <a:pt x="539053" y="598458"/>
                </a:lnTo>
                <a:lnTo>
                  <a:pt x="533487" y="593691"/>
                </a:lnTo>
                <a:lnTo>
                  <a:pt x="528450" y="588659"/>
                </a:lnTo>
                <a:lnTo>
                  <a:pt x="523679" y="583892"/>
                </a:lnTo>
                <a:lnTo>
                  <a:pt x="519173" y="578596"/>
                </a:lnTo>
                <a:lnTo>
                  <a:pt x="514667" y="573034"/>
                </a:lnTo>
                <a:lnTo>
                  <a:pt x="510691" y="567208"/>
                </a:lnTo>
                <a:lnTo>
                  <a:pt x="506980" y="561382"/>
                </a:lnTo>
                <a:lnTo>
                  <a:pt x="503534" y="555291"/>
                </a:lnTo>
                <a:lnTo>
                  <a:pt x="500354" y="548936"/>
                </a:lnTo>
                <a:lnTo>
                  <a:pt x="497438" y="542580"/>
                </a:lnTo>
                <a:lnTo>
                  <a:pt x="494522" y="535959"/>
                </a:lnTo>
                <a:lnTo>
                  <a:pt x="492402" y="529074"/>
                </a:lnTo>
                <a:lnTo>
                  <a:pt x="490281" y="522188"/>
                </a:lnTo>
                <a:lnTo>
                  <a:pt x="488691" y="515303"/>
                </a:lnTo>
                <a:lnTo>
                  <a:pt x="487366" y="507888"/>
                </a:lnTo>
                <a:lnTo>
                  <a:pt x="486570" y="500738"/>
                </a:lnTo>
                <a:lnTo>
                  <a:pt x="486040" y="493058"/>
                </a:lnTo>
                <a:lnTo>
                  <a:pt x="485775" y="485643"/>
                </a:lnTo>
                <a:lnTo>
                  <a:pt x="486040" y="478228"/>
                </a:lnTo>
                <a:lnTo>
                  <a:pt x="486570" y="470813"/>
                </a:lnTo>
                <a:lnTo>
                  <a:pt x="487366" y="463663"/>
                </a:lnTo>
                <a:lnTo>
                  <a:pt x="488691" y="456247"/>
                </a:lnTo>
                <a:lnTo>
                  <a:pt x="490281" y="449097"/>
                </a:lnTo>
                <a:lnTo>
                  <a:pt x="492402" y="442477"/>
                </a:lnTo>
                <a:lnTo>
                  <a:pt x="494522" y="435326"/>
                </a:lnTo>
                <a:lnTo>
                  <a:pt x="497438" y="428971"/>
                </a:lnTo>
                <a:lnTo>
                  <a:pt x="500354" y="422615"/>
                </a:lnTo>
                <a:lnTo>
                  <a:pt x="503534" y="415994"/>
                </a:lnTo>
                <a:lnTo>
                  <a:pt x="506980" y="409903"/>
                </a:lnTo>
                <a:lnTo>
                  <a:pt x="510691" y="404077"/>
                </a:lnTo>
                <a:lnTo>
                  <a:pt x="514667" y="398251"/>
                </a:lnTo>
                <a:lnTo>
                  <a:pt x="519173" y="392955"/>
                </a:lnTo>
                <a:lnTo>
                  <a:pt x="523679" y="387658"/>
                </a:lnTo>
                <a:lnTo>
                  <a:pt x="528450" y="382362"/>
                </a:lnTo>
                <a:lnTo>
                  <a:pt x="533487" y="377595"/>
                </a:lnTo>
                <a:lnTo>
                  <a:pt x="539053" y="373093"/>
                </a:lnTo>
                <a:lnTo>
                  <a:pt x="544619" y="368856"/>
                </a:lnTo>
                <a:lnTo>
                  <a:pt x="550186" y="364619"/>
                </a:lnTo>
                <a:lnTo>
                  <a:pt x="556282" y="360646"/>
                </a:lnTo>
                <a:lnTo>
                  <a:pt x="562378" y="357204"/>
                </a:lnTo>
                <a:lnTo>
                  <a:pt x="568475" y="354026"/>
                </a:lnTo>
                <a:lnTo>
                  <a:pt x="575102" y="351377"/>
                </a:lnTo>
                <a:lnTo>
                  <a:pt x="581728" y="348729"/>
                </a:lnTo>
                <a:lnTo>
                  <a:pt x="588355" y="346081"/>
                </a:lnTo>
                <a:lnTo>
                  <a:pt x="595511" y="344227"/>
                </a:lnTo>
                <a:lnTo>
                  <a:pt x="602403" y="342638"/>
                </a:lnTo>
                <a:lnTo>
                  <a:pt x="609560" y="341314"/>
                </a:lnTo>
                <a:lnTo>
                  <a:pt x="616982" y="340520"/>
                </a:lnTo>
                <a:lnTo>
                  <a:pt x="624403" y="339990"/>
                </a:lnTo>
                <a:lnTo>
                  <a:pt x="631825" y="339725"/>
                </a:lnTo>
                <a:close/>
                <a:moveTo>
                  <a:pt x="992942" y="242814"/>
                </a:moveTo>
                <a:lnTo>
                  <a:pt x="989237" y="243079"/>
                </a:lnTo>
                <a:lnTo>
                  <a:pt x="985797" y="243608"/>
                </a:lnTo>
                <a:lnTo>
                  <a:pt x="981827" y="244137"/>
                </a:lnTo>
                <a:lnTo>
                  <a:pt x="978387" y="244930"/>
                </a:lnTo>
                <a:lnTo>
                  <a:pt x="974947" y="245988"/>
                </a:lnTo>
                <a:lnTo>
                  <a:pt x="971506" y="247046"/>
                </a:lnTo>
                <a:lnTo>
                  <a:pt x="968331" y="248369"/>
                </a:lnTo>
                <a:lnTo>
                  <a:pt x="964890" y="249956"/>
                </a:lnTo>
                <a:lnTo>
                  <a:pt x="961714" y="251543"/>
                </a:lnTo>
                <a:lnTo>
                  <a:pt x="958803" y="253395"/>
                </a:lnTo>
                <a:lnTo>
                  <a:pt x="955892" y="255246"/>
                </a:lnTo>
                <a:lnTo>
                  <a:pt x="952981" y="257362"/>
                </a:lnTo>
                <a:lnTo>
                  <a:pt x="950335" y="259478"/>
                </a:lnTo>
                <a:lnTo>
                  <a:pt x="947424" y="261594"/>
                </a:lnTo>
                <a:lnTo>
                  <a:pt x="945042" y="264239"/>
                </a:lnTo>
                <a:lnTo>
                  <a:pt x="942660" y="266620"/>
                </a:lnTo>
                <a:lnTo>
                  <a:pt x="940278" y="269265"/>
                </a:lnTo>
                <a:lnTo>
                  <a:pt x="938161" y="272174"/>
                </a:lnTo>
                <a:lnTo>
                  <a:pt x="936044" y="275084"/>
                </a:lnTo>
                <a:lnTo>
                  <a:pt x="934192" y="277993"/>
                </a:lnTo>
                <a:lnTo>
                  <a:pt x="932604" y="280903"/>
                </a:lnTo>
                <a:lnTo>
                  <a:pt x="931016" y="284077"/>
                </a:lnTo>
                <a:lnTo>
                  <a:pt x="929428" y="287251"/>
                </a:lnTo>
                <a:lnTo>
                  <a:pt x="927840" y="290425"/>
                </a:lnTo>
                <a:lnTo>
                  <a:pt x="926782" y="294128"/>
                </a:lnTo>
                <a:lnTo>
                  <a:pt x="925723" y="297567"/>
                </a:lnTo>
                <a:lnTo>
                  <a:pt x="924929" y="301005"/>
                </a:lnTo>
                <a:lnTo>
                  <a:pt x="924400" y="304444"/>
                </a:lnTo>
                <a:lnTo>
                  <a:pt x="923870" y="308147"/>
                </a:lnTo>
                <a:lnTo>
                  <a:pt x="923606" y="312114"/>
                </a:lnTo>
                <a:lnTo>
                  <a:pt x="923606" y="315817"/>
                </a:lnTo>
                <a:lnTo>
                  <a:pt x="923606" y="319520"/>
                </a:lnTo>
                <a:lnTo>
                  <a:pt x="923870" y="323223"/>
                </a:lnTo>
                <a:lnTo>
                  <a:pt x="924400" y="326662"/>
                </a:lnTo>
                <a:lnTo>
                  <a:pt x="924929" y="330630"/>
                </a:lnTo>
                <a:lnTo>
                  <a:pt x="925723" y="334068"/>
                </a:lnTo>
                <a:lnTo>
                  <a:pt x="926782" y="337242"/>
                </a:lnTo>
                <a:lnTo>
                  <a:pt x="927840" y="340681"/>
                </a:lnTo>
                <a:lnTo>
                  <a:pt x="929428" y="343855"/>
                </a:lnTo>
                <a:lnTo>
                  <a:pt x="931016" y="347293"/>
                </a:lnTo>
                <a:lnTo>
                  <a:pt x="932604" y="350467"/>
                </a:lnTo>
                <a:lnTo>
                  <a:pt x="934192" y="353377"/>
                </a:lnTo>
                <a:lnTo>
                  <a:pt x="936044" y="356286"/>
                </a:lnTo>
                <a:lnTo>
                  <a:pt x="938161" y="359196"/>
                </a:lnTo>
                <a:lnTo>
                  <a:pt x="940278" y="361841"/>
                </a:lnTo>
                <a:lnTo>
                  <a:pt x="942660" y="364486"/>
                </a:lnTo>
                <a:lnTo>
                  <a:pt x="945042" y="367131"/>
                </a:lnTo>
                <a:lnTo>
                  <a:pt x="947424" y="369512"/>
                </a:lnTo>
                <a:lnTo>
                  <a:pt x="950335" y="371892"/>
                </a:lnTo>
                <a:lnTo>
                  <a:pt x="952981" y="374008"/>
                </a:lnTo>
                <a:lnTo>
                  <a:pt x="955892" y="375860"/>
                </a:lnTo>
                <a:lnTo>
                  <a:pt x="958803" y="377711"/>
                </a:lnTo>
                <a:lnTo>
                  <a:pt x="961714" y="379563"/>
                </a:lnTo>
                <a:lnTo>
                  <a:pt x="964890" y="381150"/>
                </a:lnTo>
                <a:lnTo>
                  <a:pt x="968331" y="382472"/>
                </a:lnTo>
                <a:lnTo>
                  <a:pt x="971506" y="383795"/>
                </a:lnTo>
                <a:lnTo>
                  <a:pt x="974947" y="385117"/>
                </a:lnTo>
                <a:lnTo>
                  <a:pt x="978387" y="386175"/>
                </a:lnTo>
                <a:lnTo>
                  <a:pt x="981827" y="386969"/>
                </a:lnTo>
                <a:lnTo>
                  <a:pt x="985797" y="387498"/>
                </a:lnTo>
                <a:lnTo>
                  <a:pt x="989237" y="388027"/>
                </a:lnTo>
                <a:lnTo>
                  <a:pt x="992942" y="388291"/>
                </a:lnTo>
                <a:lnTo>
                  <a:pt x="996647" y="388291"/>
                </a:lnTo>
                <a:lnTo>
                  <a:pt x="1000352" y="388291"/>
                </a:lnTo>
                <a:lnTo>
                  <a:pt x="1004057" y="388027"/>
                </a:lnTo>
                <a:lnTo>
                  <a:pt x="1007762" y="387498"/>
                </a:lnTo>
                <a:lnTo>
                  <a:pt x="1011467" y="386969"/>
                </a:lnTo>
                <a:lnTo>
                  <a:pt x="1014908" y="386175"/>
                </a:lnTo>
                <a:lnTo>
                  <a:pt x="1018348" y="385117"/>
                </a:lnTo>
                <a:lnTo>
                  <a:pt x="1021524" y="383795"/>
                </a:lnTo>
                <a:lnTo>
                  <a:pt x="1025229" y="382472"/>
                </a:lnTo>
                <a:lnTo>
                  <a:pt x="1028405" y="381150"/>
                </a:lnTo>
                <a:lnTo>
                  <a:pt x="1031580" y="379563"/>
                </a:lnTo>
                <a:lnTo>
                  <a:pt x="1034491" y="377711"/>
                </a:lnTo>
                <a:lnTo>
                  <a:pt x="1037403" y="375860"/>
                </a:lnTo>
                <a:lnTo>
                  <a:pt x="1040314" y="374008"/>
                </a:lnTo>
                <a:lnTo>
                  <a:pt x="1043225" y="371892"/>
                </a:lnTo>
                <a:lnTo>
                  <a:pt x="1045871" y="369512"/>
                </a:lnTo>
                <a:lnTo>
                  <a:pt x="1048253" y="367131"/>
                </a:lnTo>
                <a:lnTo>
                  <a:pt x="1050635" y="364486"/>
                </a:lnTo>
                <a:lnTo>
                  <a:pt x="1053017" y="361841"/>
                </a:lnTo>
                <a:lnTo>
                  <a:pt x="1055134" y="359196"/>
                </a:lnTo>
                <a:lnTo>
                  <a:pt x="1057251" y="356286"/>
                </a:lnTo>
                <a:lnTo>
                  <a:pt x="1059103" y="353377"/>
                </a:lnTo>
                <a:lnTo>
                  <a:pt x="1060956" y="350467"/>
                </a:lnTo>
                <a:lnTo>
                  <a:pt x="1062544" y="347293"/>
                </a:lnTo>
                <a:lnTo>
                  <a:pt x="1064132" y="343855"/>
                </a:lnTo>
                <a:lnTo>
                  <a:pt x="1065455" y="340681"/>
                </a:lnTo>
                <a:lnTo>
                  <a:pt x="1066513" y="337242"/>
                </a:lnTo>
                <a:lnTo>
                  <a:pt x="1067572" y="334068"/>
                </a:lnTo>
                <a:lnTo>
                  <a:pt x="1068366" y="330630"/>
                </a:lnTo>
                <a:lnTo>
                  <a:pt x="1068895" y="326662"/>
                </a:lnTo>
                <a:lnTo>
                  <a:pt x="1069424" y="323223"/>
                </a:lnTo>
                <a:lnTo>
                  <a:pt x="1069689" y="319520"/>
                </a:lnTo>
                <a:lnTo>
                  <a:pt x="1069689" y="315817"/>
                </a:lnTo>
                <a:lnTo>
                  <a:pt x="1069689" y="312114"/>
                </a:lnTo>
                <a:lnTo>
                  <a:pt x="1069424" y="308147"/>
                </a:lnTo>
                <a:lnTo>
                  <a:pt x="1068895" y="304444"/>
                </a:lnTo>
                <a:lnTo>
                  <a:pt x="1068366" y="301005"/>
                </a:lnTo>
                <a:lnTo>
                  <a:pt x="1067572" y="297567"/>
                </a:lnTo>
                <a:lnTo>
                  <a:pt x="1066513" y="294128"/>
                </a:lnTo>
                <a:lnTo>
                  <a:pt x="1065455" y="290425"/>
                </a:lnTo>
                <a:lnTo>
                  <a:pt x="1064132" y="287251"/>
                </a:lnTo>
                <a:lnTo>
                  <a:pt x="1062544" y="284077"/>
                </a:lnTo>
                <a:lnTo>
                  <a:pt x="1060956" y="280903"/>
                </a:lnTo>
                <a:lnTo>
                  <a:pt x="1059103" y="277993"/>
                </a:lnTo>
                <a:lnTo>
                  <a:pt x="1057251" y="275084"/>
                </a:lnTo>
                <a:lnTo>
                  <a:pt x="1055134" y="272174"/>
                </a:lnTo>
                <a:lnTo>
                  <a:pt x="1053017" y="269265"/>
                </a:lnTo>
                <a:lnTo>
                  <a:pt x="1050635" y="266620"/>
                </a:lnTo>
                <a:lnTo>
                  <a:pt x="1048253" y="264239"/>
                </a:lnTo>
                <a:lnTo>
                  <a:pt x="1045871" y="261594"/>
                </a:lnTo>
                <a:lnTo>
                  <a:pt x="1043225" y="259478"/>
                </a:lnTo>
                <a:lnTo>
                  <a:pt x="1040314" y="257362"/>
                </a:lnTo>
                <a:lnTo>
                  <a:pt x="1037403" y="255246"/>
                </a:lnTo>
                <a:lnTo>
                  <a:pt x="1034491" y="253395"/>
                </a:lnTo>
                <a:lnTo>
                  <a:pt x="1031580" y="251543"/>
                </a:lnTo>
                <a:lnTo>
                  <a:pt x="1028405" y="249956"/>
                </a:lnTo>
                <a:lnTo>
                  <a:pt x="1025229" y="248369"/>
                </a:lnTo>
                <a:lnTo>
                  <a:pt x="1021524" y="247046"/>
                </a:lnTo>
                <a:lnTo>
                  <a:pt x="1018348" y="245988"/>
                </a:lnTo>
                <a:lnTo>
                  <a:pt x="1014908" y="244930"/>
                </a:lnTo>
                <a:lnTo>
                  <a:pt x="1011467" y="244137"/>
                </a:lnTo>
                <a:lnTo>
                  <a:pt x="1007762" y="243608"/>
                </a:lnTo>
                <a:lnTo>
                  <a:pt x="1004057" y="243079"/>
                </a:lnTo>
                <a:lnTo>
                  <a:pt x="1000352" y="242814"/>
                </a:lnTo>
                <a:lnTo>
                  <a:pt x="996647" y="242814"/>
                </a:lnTo>
                <a:lnTo>
                  <a:pt x="992942" y="242814"/>
                </a:lnTo>
                <a:close/>
                <a:moveTo>
                  <a:pt x="632233" y="242814"/>
                </a:moveTo>
                <a:lnTo>
                  <a:pt x="619795" y="243079"/>
                </a:lnTo>
                <a:lnTo>
                  <a:pt x="607357" y="243872"/>
                </a:lnTo>
                <a:lnTo>
                  <a:pt x="595183" y="245459"/>
                </a:lnTo>
                <a:lnTo>
                  <a:pt x="583274" y="247575"/>
                </a:lnTo>
                <a:lnTo>
                  <a:pt x="571365" y="250221"/>
                </a:lnTo>
                <a:lnTo>
                  <a:pt x="559986" y="253659"/>
                </a:lnTo>
                <a:lnTo>
                  <a:pt x="548606" y="257627"/>
                </a:lnTo>
                <a:lnTo>
                  <a:pt x="537756" y="261859"/>
                </a:lnTo>
                <a:lnTo>
                  <a:pt x="526905" y="266620"/>
                </a:lnTo>
                <a:lnTo>
                  <a:pt x="516055" y="272174"/>
                </a:lnTo>
                <a:lnTo>
                  <a:pt x="505998" y="277993"/>
                </a:lnTo>
                <a:lnTo>
                  <a:pt x="496207" y="284077"/>
                </a:lnTo>
                <a:lnTo>
                  <a:pt x="486679" y="291219"/>
                </a:lnTo>
                <a:lnTo>
                  <a:pt x="477417" y="298360"/>
                </a:lnTo>
                <a:lnTo>
                  <a:pt x="468684" y="305766"/>
                </a:lnTo>
                <a:lnTo>
                  <a:pt x="460480" y="313966"/>
                </a:lnTo>
                <a:lnTo>
                  <a:pt x="452276" y="322165"/>
                </a:lnTo>
                <a:lnTo>
                  <a:pt x="444601" y="331159"/>
                </a:lnTo>
                <a:lnTo>
                  <a:pt x="437191" y="340152"/>
                </a:lnTo>
                <a:lnTo>
                  <a:pt x="430575" y="349938"/>
                </a:lnTo>
                <a:lnTo>
                  <a:pt x="424224" y="359725"/>
                </a:lnTo>
                <a:lnTo>
                  <a:pt x="418401" y="369776"/>
                </a:lnTo>
                <a:lnTo>
                  <a:pt x="413109" y="380092"/>
                </a:lnTo>
                <a:lnTo>
                  <a:pt x="408080" y="390936"/>
                </a:lnTo>
                <a:lnTo>
                  <a:pt x="403846" y="402046"/>
                </a:lnTo>
                <a:lnTo>
                  <a:pt x="399876" y="413419"/>
                </a:lnTo>
                <a:lnTo>
                  <a:pt x="396701" y="424793"/>
                </a:lnTo>
                <a:lnTo>
                  <a:pt x="394054" y="436431"/>
                </a:lnTo>
                <a:lnTo>
                  <a:pt x="391937" y="448598"/>
                </a:lnTo>
                <a:lnTo>
                  <a:pt x="390349" y="460765"/>
                </a:lnTo>
                <a:lnTo>
                  <a:pt x="389291" y="472932"/>
                </a:lnTo>
                <a:lnTo>
                  <a:pt x="389026" y="485364"/>
                </a:lnTo>
                <a:lnTo>
                  <a:pt x="389291" y="498060"/>
                </a:lnTo>
                <a:lnTo>
                  <a:pt x="390349" y="510227"/>
                </a:lnTo>
                <a:lnTo>
                  <a:pt x="391937" y="522395"/>
                </a:lnTo>
                <a:lnTo>
                  <a:pt x="394054" y="534562"/>
                </a:lnTo>
                <a:lnTo>
                  <a:pt x="396701" y="546200"/>
                </a:lnTo>
                <a:lnTo>
                  <a:pt x="399876" y="557838"/>
                </a:lnTo>
                <a:lnTo>
                  <a:pt x="403846" y="568947"/>
                </a:lnTo>
                <a:lnTo>
                  <a:pt x="408080" y="580056"/>
                </a:lnTo>
                <a:lnTo>
                  <a:pt x="413109" y="590901"/>
                </a:lnTo>
                <a:lnTo>
                  <a:pt x="418401" y="601217"/>
                </a:lnTo>
                <a:lnTo>
                  <a:pt x="424224" y="611532"/>
                </a:lnTo>
                <a:lnTo>
                  <a:pt x="430575" y="621319"/>
                </a:lnTo>
                <a:lnTo>
                  <a:pt x="437191" y="630841"/>
                </a:lnTo>
                <a:lnTo>
                  <a:pt x="444601" y="640099"/>
                </a:lnTo>
                <a:lnTo>
                  <a:pt x="452276" y="648827"/>
                </a:lnTo>
                <a:lnTo>
                  <a:pt x="460480" y="657291"/>
                </a:lnTo>
                <a:lnTo>
                  <a:pt x="468684" y="665491"/>
                </a:lnTo>
                <a:lnTo>
                  <a:pt x="477417" y="672897"/>
                </a:lnTo>
                <a:lnTo>
                  <a:pt x="486679" y="680039"/>
                </a:lnTo>
                <a:lnTo>
                  <a:pt x="496207" y="687180"/>
                </a:lnTo>
                <a:lnTo>
                  <a:pt x="505998" y="693264"/>
                </a:lnTo>
                <a:lnTo>
                  <a:pt x="516055" y="699083"/>
                </a:lnTo>
                <a:lnTo>
                  <a:pt x="526905" y="704637"/>
                </a:lnTo>
                <a:lnTo>
                  <a:pt x="537756" y="709399"/>
                </a:lnTo>
                <a:lnTo>
                  <a:pt x="548606" y="713631"/>
                </a:lnTo>
                <a:lnTo>
                  <a:pt x="559986" y="717598"/>
                </a:lnTo>
                <a:lnTo>
                  <a:pt x="571365" y="721037"/>
                </a:lnTo>
                <a:lnTo>
                  <a:pt x="583274" y="723682"/>
                </a:lnTo>
                <a:lnTo>
                  <a:pt x="595183" y="725798"/>
                </a:lnTo>
                <a:lnTo>
                  <a:pt x="607357" y="727385"/>
                </a:lnTo>
                <a:lnTo>
                  <a:pt x="619795" y="728178"/>
                </a:lnTo>
                <a:lnTo>
                  <a:pt x="632233" y="728443"/>
                </a:lnTo>
                <a:lnTo>
                  <a:pt x="644672" y="728178"/>
                </a:lnTo>
                <a:lnTo>
                  <a:pt x="657110" y="727385"/>
                </a:lnTo>
                <a:lnTo>
                  <a:pt x="669283" y="725798"/>
                </a:lnTo>
                <a:lnTo>
                  <a:pt x="681192" y="723682"/>
                </a:lnTo>
                <a:lnTo>
                  <a:pt x="693101" y="721037"/>
                </a:lnTo>
                <a:lnTo>
                  <a:pt x="704746" y="717598"/>
                </a:lnTo>
                <a:lnTo>
                  <a:pt x="715861" y="713631"/>
                </a:lnTo>
                <a:lnTo>
                  <a:pt x="726976" y="709399"/>
                </a:lnTo>
                <a:lnTo>
                  <a:pt x="737561" y="704637"/>
                </a:lnTo>
                <a:lnTo>
                  <a:pt x="748147" y="699083"/>
                </a:lnTo>
                <a:lnTo>
                  <a:pt x="758204" y="693264"/>
                </a:lnTo>
                <a:lnTo>
                  <a:pt x="767995" y="687180"/>
                </a:lnTo>
                <a:lnTo>
                  <a:pt x="777523" y="680039"/>
                </a:lnTo>
                <a:lnTo>
                  <a:pt x="786785" y="672897"/>
                </a:lnTo>
                <a:lnTo>
                  <a:pt x="795518" y="665491"/>
                </a:lnTo>
                <a:lnTo>
                  <a:pt x="803987" y="657291"/>
                </a:lnTo>
                <a:lnTo>
                  <a:pt x="811926" y="648827"/>
                </a:lnTo>
                <a:lnTo>
                  <a:pt x="819866" y="640099"/>
                </a:lnTo>
                <a:lnTo>
                  <a:pt x="826746" y="630841"/>
                </a:lnTo>
                <a:lnTo>
                  <a:pt x="833627" y="621319"/>
                </a:lnTo>
                <a:lnTo>
                  <a:pt x="839978" y="611532"/>
                </a:lnTo>
                <a:lnTo>
                  <a:pt x="845801" y="601217"/>
                </a:lnTo>
                <a:lnTo>
                  <a:pt x="851094" y="590901"/>
                </a:lnTo>
                <a:lnTo>
                  <a:pt x="856122" y="580056"/>
                </a:lnTo>
                <a:lnTo>
                  <a:pt x="860356" y="568947"/>
                </a:lnTo>
                <a:lnTo>
                  <a:pt x="864061" y="557838"/>
                </a:lnTo>
                <a:lnTo>
                  <a:pt x="867501" y="546200"/>
                </a:lnTo>
                <a:lnTo>
                  <a:pt x="870148" y="534562"/>
                </a:lnTo>
                <a:lnTo>
                  <a:pt x="872265" y="522395"/>
                </a:lnTo>
                <a:lnTo>
                  <a:pt x="873853" y="510227"/>
                </a:lnTo>
                <a:lnTo>
                  <a:pt x="874911" y="498060"/>
                </a:lnTo>
                <a:lnTo>
                  <a:pt x="875176" y="485364"/>
                </a:lnTo>
                <a:lnTo>
                  <a:pt x="874911" y="472932"/>
                </a:lnTo>
                <a:lnTo>
                  <a:pt x="873853" y="460765"/>
                </a:lnTo>
                <a:lnTo>
                  <a:pt x="872265" y="448598"/>
                </a:lnTo>
                <a:lnTo>
                  <a:pt x="870148" y="436431"/>
                </a:lnTo>
                <a:lnTo>
                  <a:pt x="867501" y="424793"/>
                </a:lnTo>
                <a:lnTo>
                  <a:pt x="864061" y="413419"/>
                </a:lnTo>
                <a:lnTo>
                  <a:pt x="860356" y="402046"/>
                </a:lnTo>
                <a:lnTo>
                  <a:pt x="856122" y="390936"/>
                </a:lnTo>
                <a:lnTo>
                  <a:pt x="851094" y="380092"/>
                </a:lnTo>
                <a:lnTo>
                  <a:pt x="845801" y="369776"/>
                </a:lnTo>
                <a:lnTo>
                  <a:pt x="839978" y="359725"/>
                </a:lnTo>
                <a:lnTo>
                  <a:pt x="833627" y="349938"/>
                </a:lnTo>
                <a:lnTo>
                  <a:pt x="826746" y="340152"/>
                </a:lnTo>
                <a:lnTo>
                  <a:pt x="819866" y="331159"/>
                </a:lnTo>
                <a:lnTo>
                  <a:pt x="811926" y="322165"/>
                </a:lnTo>
                <a:lnTo>
                  <a:pt x="803987" y="313966"/>
                </a:lnTo>
                <a:lnTo>
                  <a:pt x="795518" y="305766"/>
                </a:lnTo>
                <a:lnTo>
                  <a:pt x="786785" y="298360"/>
                </a:lnTo>
                <a:lnTo>
                  <a:pt x="777523" y="291219"/>
                </a:lnTo>
                <a:lnTo>
                  <a:pt x="767995" y="284077"/>
                </a:lnTo>
                <a:lnTo>
                  <a:pt x="758204" y="277993"/>
                </a:lnTo>
                <a:lnTo>
                  <a:pt x="748147" y="272174"/>
                </a:lnTo>
                <a:lnTo>
                  <a:pt x="737561" y="266620"/>
                </a:lnTo>
                <a:lnTo>
                  <a:pt x="726976" y="261859"/>
                </a:lnTo>
                <a:lnTo>
                  <a:pt x="715861" y="257627"/>
                </a:lnTo>
                <a:lnTo>
                  <a:pt x="704746" y="253659"/>
                </a:lnTo>
                <a:lnTo>
                  <a:pt x="693101" y="250221"/>
                </a:lnTo>
                <a:lnTo>
                  <a:pt x="681192" y="247575"/>
                </a:lnTo>
                <a:lnTo>
                  <a:pt x="669283" y="245459"/>
                </a:lnTo>
                <a:lnTo>
                  <a:pt x="657110" y="243872"/>
                </a:lnTo>
                <a:lnTo>
                  <a:pt x="644672" y="243079"/>
                </a:lnTo>
                <a:lnTo>
                  <a:pt x="632233" y="242814"/>
                </a:lnTo>
                <a:close/>
                <a:moveTo>
                  <a:pt x="291902" y="0"/>
                </a:moveTo>
                <a:lnTo>
                  <a:pt x="389026" y="0"/>
                </a:lnTo>
                <a:lnTo>
                  <a:pt x="394054" y="265"/>
                </a:lnTo>
                <a:lnTo>
                  <a:pt x="398818" y="529"/>
                </a:lnTo>
                <a:lnTo>
                  <a:pt x="403846" y="1058"/>
                </a:lnTo>
                <a:lnTo>
                  <a:pt x="408610" y="1852"/>
                </a:lnTo>
                <a:lnTo>
                  <a:pt x="413373" y="2910"/>
                </a:lnTo>
                <a:lnTo>
                  <a:pt x="417872" y="4232"/>
                </a:lnTo>
                <a:lnTo>
                  <a:pt x="422636" y="5819"/>
                </a:lnTo>
                <a:lnTo>
                  <a:pt x="426870" y="7406"/>
                </a:lnTo>
                <a:lnTo>
                  <a:pt x="431104" y="9522"/>
                </a:lnTo>
                <a:lnTo>
                  <a:pt x="435339" y="11903"/>
                </a:lnTo>
                <a:lnTo>
                  <a:pt x="439308" y="14019"/>
                </a:lnTo>
                <a:lnTo>
                  <a:pt x="443543" y="16664"/>
                </a:lnTo>
                <a:lnTo>
                  <a:pt x="447248" y="19309"/>
                </a:lnTo>
                <a:lnTo>
                  <a:pt x="450953" y="21954"/>
                </a:lnTo>
                <a:lnTo>
                  <a:pt x="454393" y="25128"/>
                </a:lnTo>
                <a:lnTo>
                  <a:pt x="457569" y="28302"/>
                </a:lnTo>
                <a:lnTo>
                  <a:pt x="461009" y="31741"/>
                </a:lnTo>
                <a:lnTo>
                  <a:pt x="464185" y="35179"/>
                </a:lnTo>
                <a:lnTo>
                  <a:pt x="466831" y="38882"/>
                </a:lnTo>
                <a:lnTo>
                  <a:pt x="469478" y="42585"/>
                </a:lnTo>
                <a:lnTo>
                  <a:pt x="472124" y="46553"/>
                </a:lnTo>
                <a:lnTo>
                  <a:pt x="474241" y="50785"/>
                </a:lnTo>
                <a:lnTo>
                  <a:pt x="476358" y="55017"/>
                </a:lnTo>
                <a:lnTo>
                  <a:pt x="478476" y="59249"/>
                </a:lnTo>
                <a:lnTo>
                  <a:pt x="480328" y="63481"/>
                </a:lnTo>
                <a:lnTo>
                  <a:pt x="481916" y="68242"/>
                </a:lnTo>
                <a:lnTo>
                  <a:pt x="483239" y="72739"/>
                </a:lnTo>
                <a:lnTo>
                  <a:pt x="484298" y="77500"/>
                </a:lnTo>
                <a:lnTo>
                  <a:pt x="485092" y="82261"/>
                </a:lnTo>
                <a:lnTo>
                  <a:pt x="485621" y="87286"/>
                </a:lnTo>
                <a:lnTo>
                  <a:pt x="486150" y="92047"/>
                </a:lnTo>
                <a:lnTo>
                  <a:pt x="486150" y="97073"/>
                </a:lnTo>
                <a:lnTo>
                  <a:pt x="1069689" y="97073"/>
                </a:lnTo>
                <a:lnTo>
                  <a:pt x="1074717" y="97073"/>
                </a:lnTo>
                <a:lnTo>
                  <a:pt x="1079745" y="97602"/>
                </a:lnTo>
                <a:lnTo>
                  <a:pt x="1084509" y="98131"/>
                </a:lnTo>
                <a:lnTo>
                  <a:pt x="1089273" y="98925"/>
                </a:lnTo>
                <a:lnTo>
                  <a:pt x="1093772" y="99983"/>
                </a:lnTo>
                <a:lnTo>
                  <a:pt x="1098535" y="101305"/>
                </a:lnTo>
                <a:lnTo>
                  <a:pt x="1103034" y="102892"/>
                </a:lnTo>
                <a:lnTo>
                  <a:pt x="1107533" y="104744"/>
                </a:lnTo>
                <a:lnTo>
                  <a:pt x="1111767" y="106595"/>
                </a:lnTo>
                <a:lnTo>
                  <a:pt x="1115737" y="108711"/>
                </a:lnTo>
                <a:lnTo>
                  <a:pt x="1119971" y="111092"/>
                </a:lnTo>
                <a:lnTo>
                  <a:pt x="1123941" y="113737"/>
                </a:lnTo>
                <a:lnTo>
                  <a:pt x="1127646" y="116382"/>
                </a:lnTo>
                <a:lnTo>
                  <a:pt x="1131351" y="119027"/>
                </a:lnTo>
                <a:lnTo>
                  <a:pt x="1134791" y="122201"/>
                </a:lnTo>
                <a:lnTo>
                  <a:pt x="1138496" y="125639"/>
                </a:lnTo>
                <a:lnTo>
                  <a:pt x="1141672" y="128813"/>
                </a:lnTo>
                <a:lnTo>
                  <a:pt x="1144583" y="132252"/>
                </a:lnTo>
                <a:lnTo>
                  <a:pt x="1147494" y="135955"/>
                </a:lnTo>
                <a:lnTo>
                  <a:pt x="1150141" y="139658"/>
                </a:lnTo>
                <a:lnTo>
                  <a:pt x="1152522" y="143890"/>
                </a:lnTo>
                <a:lnTo>
                  <a:pt x="1155169" y="147858"/>
                </a:lnTo>
                <a:lnTo>
                  <a:pt x="1157286" y="152090"/>
                </a:lnTo>
                <a:lnTo>
                  <a:pt x="1159139" y="156322"/>
                </a:lnTo>
                <a:lnTo>
                  <a:pt x="1160991" y="160818"/>
                </a:lnTo>
                <a:lnTo>
                  <a:pt x="1162579" y="165315"/>
                </a:lnTo>
                <a:lnTo>
                  <a:pt x="1163902" y="169811"/>
                </a:lnTo>
                <a:lnTo>
                  <a:pt x="1164961" y="174573"/>
                </a:lnTo>
                <a:lnTo>
                  <a:pt x="1165755" y="179334"/>
                </a:lnTo>
                <a:lnTo>
                  <a:pt x="1166284" y="184359"/>
                </a:lnTo>
                <a:lnTo>
                  <a:pt x="1166813" y="189120"/>
                </a:lnTo>
                <a:lnTo>
                  <a:pt x="1166813" y="194146"/>
                </a:lnTo>
                <a:lnTo>
                  <a:pt x="1166813" y="777111"/>
                </a:lnTo>
                <a:lnTo>
                  <a:pt x="1166813" y="782137"/>
                </a:lnTo>
                <a:lnTo>
                  <a:pt x="1166284" y="786898"/>
                </a:lnTo>
                <a:lnTo>
                  <a:pt x="1165755" y="791924"/>
                </a:lnTo>
                <a:lnTo>
                  <a:pt x="1164961" y="796949"/>
                </a:lnTo>
                <a:lnTo>
                  <a:pt x="1163902" y="801446"/>
                </a:lnTo>
                <a:lnTo>
                  <a:pt x="1162579" y="805942"/>
                </a:lnTo>
                <a:lnTo>
                  <a:pt x="1160991" y="810439"/>
                </a:lnTo>
                <a:lnTo>
                  <a:pt x="1159139" y="815200"/>
                </a:lnTo>
                <a:lnTo>
                  <a:pt x="1157286" y="819432"/>
                </a:lnTo>
                <a:lnTo>
                  <a:pt x="1155169" y="823400"/>
                </a:lnTo>
                <a:lnTo>
                  <a:pt x="1152522" y="827632"/>
                </a:lnTo>
                <a:lnTo>
                  <a:pt x="1150141" y="831335"/>
                </a:lnTo>
                <a:lnTo>
                  <a:pt x="1147494" y="835567"/>
                </a:lnTo>
                <a:lnTo>
                  <a:pt x="1144583" y="839005"/>
                </a:lnTo>
                <a:lnTo>
                  <a:pt x="1141672" y="842708"/>
                </a:lnTo>
                <a:lnTo>
                  <a:pt x="1138496" y="845882"/>
                </a:lnTo>
                <a:lnTo>
                  <a:pt x="1134791" y="849056"/>
                </a:lnTo>
                <a:lnTo>
                  <a:pt x="1131351" y="852495"/>
                </a:lnTo>
                <a:lnTo>
                  <a:pt x="1127646" y="855140"/>
                </a:lnTo>
                <a:lnTo>
                  <a:pt x="1123941" y="858049"/>
                </a:lnTo>
                <a:lnTo>
                  <a:pt x="1119971" y="860430"/>
                </a:lnTo>
                <a:lnTo>
                  <a:pt x="1115737" y="862811"/>
                </a:lnTo>
                <a:lnTo>
                  <a:pt x="1111767" y="864927"/>
                </a:lnTo>
                <a:lnTo>
                  <a:pt x="1107533" y="866778"/>
                </a:lnTo>
                <a:lnTo>
                  <a:pt x="1103034" y="868630"/>
                </a:lnTo>
                <a:lnTo>
                  <a:pt x="1098535" y="870217"/>
                </a:lnTo>
                <a:lnTo>
                  <a:pt x="1093772" y="871539"/>
                </a:lnTo>
                <a:lnTo>
                  <a:pt x="1089273" y="872597"/>
                </a:lnTo>
                <a:lnTo>
                  <a:pt x="1084509" y="873655"/>
                </a:lnTo>
                <a:lnTo>
                  <a:pt x="1079745" y="874184"/>
                </a:lnTo>
                <a:lnTo>
                  <a:pt x="1074717" y="874449"/>
                </a:lnTo>
                <a:lnTo>
                  <a:pt x="1069689" y="874713"/>
                </a:lnTo>
                <a:lnTo>
                  <a:pt x="97124" y="874713"/>
                </a:lnTo>
                <a:lnTo>
                  <a:pt x="92361" y="874449"/>
                </a:lnTo>
                <a:lnTo>
                  <a:pt x="87332" y="874184"/>
                </a:lnTo>
                <a:lnTo>
                  <a:pt x="82304" y="873655"/>
                </a:lnTo>
                <a:lnTo>
                  <a:pt x="77541" y="872597"/>
                </a:lnTo>
                <a:lnTo>
                  <a:pt x="73042" y="871539"/>
                </a:lnTo>
                <a:lnTo>
                  <a:pt x="68543" y="870217"/>
                </a:lnTo>
                <a:lnTo>
                  <a:pt x="63779" y="868630"/>
                </a:lnTo>
                <a:lnTo>
                  <a:pt x="59545" y="866778"/>
                </a:lnTo>
                <a:lnTo>
                  <a:pt x="55311" y="864927"/>
                </a:lnTo>
                <a:lnTo>
                  <a:pt x="51076" y="862811"/>
                </a:lnTo>
                <a:lnTo>
                  <a:pt x="47107" y="860430"/>
                </a:lnTo>
                <a:lnTo>
                  <a:pt x="42872" y="858049"/>
                </a:lnTo>
                <a:lnTo>
                  <a:pt x="39167" y="855140"/>
                </a:lnTo>
                <a:lnTo>
                  <a:pt x="35462" y="852495"/>
                </a:lnTo>
                <a:lnTo>
                  <a:pt x="32022" y="849056"/>
                </a:lnTo>
                <a:lnTo>
                  <a:pt x="28846" y="845882"/>
                </a:lnTo>
                <a:lnTo>
                  <a:pt x="25406" y="842708"/>
                </a:lnTo>
                <a:lnTo>
                  <a:pt x="22230" y="839005"/>
                </a:lnTo>
                <a:lnTo>
                  <a:pt x="19319" y="835567"/>
                </a:lnTo>
                <a:lnTo>
                  <a:pt x="16673" y="831335"/>
                </a:lnTo>
                <a:lnTo>
                  <a:pt x="14291" y="827632"/>
                </a:lnTo>
                <a:lnTo>
                  <a:pt x="11909" y="823400"/>
                </a:lnTo>
                <a:lnTo>
                  <a:pt x="9792" y="819432"/>
                </a:lnTo>
                <a:lnTo>
                  <a:pt x="7675" y="815200"/>
                </a:lnTo>
                <a:lnTo>
                  <a:pt x="5822" y="810439"/>
                </a:lnTo>
                <a:lnTo>
                  <a:pt x="4499" y="805942"/>
                </a:lnTo>
                <a:lnTo>
                  <a:pt x="3176" y="801446"/>
                </a:lnTo>
                <a:lnTo>
                  <a:pt x="2117" y="796949"/>
                </a:lnTo>
                <a:lnTo>
                  <a:pt x="1059" y="791924"/>
                </a:lnTo>
                <a:lnTo>
                  <a:pt x="529" y="786898"/>
                </a:lnTo>
                <a:lnTo>
                  <a:pt x="265" y="782137"/>
                </a:lnTo>
                <a:lnTo>
                  <a:pt x="40" y="777875"/>
                </a:lnTo>
                <a:lnTo>
                  <a:pt x="0" y="777875"/>
                </a:lnTo>
                <a:lnTo>
                  <a:pt x="0" y="777111"/>
                </a:lnTo>
                <a:lnTo>
                  <a:pt x="0" y="194146"/>
                </a:lnTo>
                <a:lnTo>
                  <a:pt x="0" y="193675"/>
                </a:lnTo>
                <a:lnTo>
                  <a:pt x="25" y="193675"/>
                </a:lnTo>
                <a:lnTo>
                  <a:pt x="265" y="189120"/>
                </a:lnTo>
                <a:lnTo>
                  <a:pt x="529" y="184359"/>
                </a:lnTo>
                <a:lnTo>
                  <a:pt x="1059" y="179334"/>
                </a:lnTo>
                <a:lnTo>
                  <a:pt x="2117" y="174573"/>
                </a:lnTo>
                <a:lnTo>
                  <a:pt x="3176" y="169811"/>
                </a:lnTo>
                <a:lnTo>
                  <a:pt x="4499" y="165315"/>
                </a:lnTo>
                <a:lnTo>
                  <a:pt x="5822" y="160818"/>
                </a:lnTo>
                <a:lnTo>
                  <a:pt x="7675" y="156322"/>
                </a:lnTo>
                <a:lnTo>
                  <a:pt x="9792" y="152090"/>
                </a:lnTo>
                <a:lnTo>
                  <a:pt x="11909" y="147858"/>
                </a:lnTo>
                <a:lnTo>
                  <a:pt x="14291" y="143890"/>
                </a:lnTo>
                <a:lnTo>
                  <a:pt x="16673" y="139658"/>
                </a:lnTo>
                <a:lnTo>
                  <a:pt x="19319" y="135955"/>
                </a:lnTo>
                <a:lnTo>
                  <a:pt x="22230" y="132252"/>
                </a:lnTo>
                <a:lnTo>
                  <a:pt x="25406" y="128813"/>
                </a:lnTo>
                <a:lnTo>
                  <a:pt x="28846" y="125639"/>
                </a:lnTo>
                <a:lnTo>
                  <a:pt x="32022" y="122201"/>
                </a:lnTo>
                <a:lnTo>
                  <a:pt x="35462" y="119027"/>
                </a:lnTo>
                <a:lnTo>
                  <a:pt x="39167" y="116382"/>
                </a:lnTo>
                <a:lnTo>
                  <a:pt x="42872" y="113737"/>
                </a:lnTo>
                <a:lnTo>
                  <a:pt x="47107" y="111092"/>
                </a:lnTo>
                <a:lnTo>
                  <a:pt x="51076" y="108711"/>
                </a:lnTo>
                <a:lnTo>
                  <a:pt x="55311" y="106595"/>
                </a:lnTo>
                <a:lnTo>
                  <a:pt x="59545" y="104744"/>
                </a:lnTo>
                <a:lnTo>
                  <a:pt x="63779" y="102892"/>
                </a:lnTo>
                <a:lnTo>
                  <a:pt x="68543" y="101305"/>
                </a:lnTo>
                <a:lnTo>
                  <a:pt x="73042" y="99983"/>
                </a:lnTo>
                <a:lnTo>
                  <a:pt x="77541" y="98925"/>
                </a:lnTo>
                <a:lnTo>
                  <a:pt x="82304" y="98131"/>
                </a:lnTo>
                <a:lnTo>
                  <a:pt x="87332" y="97602"/>
                </a:lnTo>
                <a:lnTo>
                  <a:pt x="92361" y="97073"/>
                </a:lnTo>
                <a:lnTo>
                  <a:pt x="97124" y="97073"/>
                </a:lnTo>
                <a:lnTo>
                  <a:pt x="194513" y="97073"/>
                </a:lnTo>
                <a:lnTo>
                  <a:pt x="194778" y="92047"/>
                </a:lnTo>
                <a:lnTo>
                  <a:pt x="195042" y="87286"/>
                </a:lnTo>
                <a:lnTo>
                  <a:pt x="195836" y="82261"/>
                </a:lnTo>
                <a:lnTo>
                  <a:pt x="196630" y="77500"/>
                </a:lnTo>
                <a:lnTo>
                  <a:pt x="197953" y="72739"/>
                </a:lnTo>
                <a:lnTo>
                  <a:pt x="199277" y="68242"/>
                </a:lnTo>
                <a:lnTo>
                  <a:pt x="200600" y="63481"/>
                </a:lnTo>
                <a:lnTo>
                  <a:pt x="202452" y="59249"/>
                </a:lnTo>
                <a:lnTo>
                  <a:pt x="204305" y="55017"/>
                </a:lnTo>
                <a:lnTo>
                  <a:pt x="206422" y="50785"/>
                </a:lnTo>
                <a:lnTo>
                  <a:pt x="208804" y="46553"/>
                </a:lnTo>
                <a:lnTo>
                  <a:pt x="211186" y="42585"/>
                </a:lnTo>
                <a:lnTo>
                  <a:pt x="213832" y="38882"/>
                </a:lnTo>
                <a:lnTo>
                  <a:pt x="217008" y="35179"/>
                </a:lnTo>
                <a:lnTo>
                  <a:pt x="219919" y="31741"/>
                </a:lnTo>
                <a:lnTo>
                  <a:pt x="223095" y="28302"/>
                </a:lnTo>
                <a:lnTo>
                  <a:pt x="226535" y="25128"/>
                </a:lnTo>
                <a:lnTo>
                  <a:pt x="229975" y="21954"/>
                </a:lnTo>
                <a:lnTo>
                  <a:pt x="233680" y="19309"/>
                </a:lnTo>
                <a:lnTo>
                  <a:pt x="237650" y="16664"/>
                </a:lnTo>
                <a:lnTo>
                  <a:pt x="241355" y="14019"/>
                </a:lnTo>
                <a:lnTo>
                  <a:pt x="245589" y="11903"/>
                </a:lnTo>
                <a:lnTo>
                  <a:pt x="249559" y="9522"/>
                </a:lnTo>
                <a:lnTo>
                  <a:pt x="254058" y="7406"/>
                </a:lnTo>
                <a:lnTo>
                  <a:pt x="258557" y="5819"/>
                </a:lnTo>
                <a:lnTo>
                  <a:pt x="262791" y="4232"/>
                </a:lnTo>
                <a:lnTo>
                  <a:pt x="267555" y="2910"/>
                </a:lnTo>
                <a:lnTo>
                  <a:pt x="272054" y="1852"/>
                </a:lnTo>
                <a:lnTo>
                  <a:pt x="277082" y="1058"/>
                </a:lnTo>
                <a:lnTo>
                  <a:pt x="281845" y="529"/>
                </a:lnTo>
                <a:lnTo>
                  <a:pt x="286874" y="265"/>
                </a:lnTo>
                <a:lnTo>
                  <a:pt x="291902" y="0"/>
                </a:lnTo>
                <a:close/>
              </a:path>
            </a:pathLst>
          </a:custGeom>
          <a:solidFill>
            <a:srgbClr val="AA0A0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1200">
              <a:solidFill>
                <a:srgbClr val="3F3F3F"/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1DC270BD-CD07-4EB1-8C88-2FF4B7AF4243}"/>
              </a:ext>
            </a:extLst>
          </p:cNvPr>
          <p:cNvSpPr txBox="1"/>
          <p:nvPr/>
        </p:nvSpPr>
        <p:spPr>
          <a:xfrm>
            <a:off x="5985620" y="2034405"/>
            <a:ext cx="27115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xmlns="" id="{6F1CFF38-4CBA-47BF-9FAE-39EAAF29B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8676" y="1838661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5FAAFB81-BFE9-48C5-98EC-E815C8088623}"/>
              </a:ext>
            </a:extLst>
          </p:cNvPr>
          <p:cNvSpPr txBox="1"/>
          <p:nvPr/>
        </p:nvSpPr>
        <p:spPr>
          <a:xfrm>
            <a:off x="5985620" y="3067667"/>
            <a:ext cx="27115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Rectangle 24">
            <a:extLst>
              <a:ext uri="{FF2B5EF4-FFF2-40B4-BE49-F238E27FC236}">
                <a16:creationId xmlns:a16="http://schemas.microsoft.com/office/drawing/2014/main" xmlns="" id="{63FAFDE8-C5E3-493F-AAC7-37ED59949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8676" y="2871923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59499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2ED2971-8154-4DEE-8F2A-7670332D9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11"/>
            <a:ext cx="9144000" cy="521970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748A27C9-B63A-4964-9FB6-A8229798FF3E}"/>
              </a:ext>
            </a:extLst>
          </p:cNvPr>
          <p:cNvSpPr/>
          <p:nvPr/>
        </p:nvSpPr>
        <p:spPr>
          <a:xfrm>
            <a:off x="694481" y="879677"/>
            <a:ext cx="8194876" cy="4132161"/>
          </a:xfrm>
          <a:prstGeom prst="roundRect">
            <a:avLst/>
          </a:prstGeom>
          <a:solidFill>
            <a:schemeClr val="bg1"/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05922685-24CC-4837-AE16-BBA50D00C0CC}"/>
              </a:ext>
            </a:extLst>
          </p:cNvPr>
          <p:cNvSpPr txBox="1"/>
          <p:nvPr/>
        </p:nvSpPr>
        <p:spPr>
          <a:xfrm>
            <a:off x="5977246" y="4505805"/>
            <a:ext cx="2131895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algn="dist" defTabSz="685800">
              <a:defRPr/>
            </a:pPr>
            <a:r>
              <a:rPr lang="en-US" altLang="zh-CN" sz="1200" dirty="0">
                <a:solidFill>
                  <a:prstClr val="black"/>
                </a:solidFill>
                <a:latin typeface="Geometr415 Blk BT" panose="020B0802020204020303" pitchFamily="34" charset="0"/>
                <a:ea typeface="微软雅黑"/>
              </a:rPr>
              <a:t>PART02</a:t>
            </a:r>
            <a:endParaRPr lang="zh-CN" altLang="en-US" sz="1200" dirty="0">
              <a:solidFill>
                <a:prstClr val="black"/>
              </a:solidFill>
              <a:latin typeface="Geometr415 Blk BT" panose="020B0802020204020303" pitchFamily="34" charset="0"/>
              <a:ea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2028E69-345C-4DAB-A75B-F4B5FE818A9B}"/>
              </a:ext>
            </a:extLst>
          </p:cNvPr>
          <p:cNvSpPr txBox="1"/>
          <p:nvPr/>
        </p:nvSpPr>
        <p:spPr>
          <a:xfrm>
            <a:off x="3764376" y="2348240"/>
            <a:ext cx="2908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 费 结 构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506BD8A-079D-4375-824A-3FA4857C1E4E}"/>
              </a:ext>
            </a:extLst>
          </p:cNvPr>
          <p:cNvSpPr/>
          <p:nvPr/>
        </p:nvSpPr>
        <p:spPr>
          <a:xfrm>
            <a:off x="3063718" y="3112927"/>
            <a:ext cx="3748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spc="6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spc="6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E98756B0-ABF1-47FD-B695-0C2E13D4F4B3}"/>
              </a:ext>
            </a:extLst>
          </p:cNvPr>
          <p:cNvSpPr/>
          <p:nvPr/>
        </p:nvSpPr>
        <p:spPr>
          <a:xfrm>
            <a:off x="4498431" y="1640292"/>
            <a:ext cx="586975" cy="500086"/>
          </a:xfrm>
          <a:prstGeom prst="roundRect">
            <a:avLst/>
          </a:prstGeom>
          <a:solidFill>
            <a:srgbClr val="0D0D0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6531213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9A23985-285F-48B6-ADF1-2D9CB80FCCE0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7AC2606F-4356-4196-8850-E86B8CAAA60F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838642B2-102A-483E-B6BF-BAE61B7B2C49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C674E2B-1ACD-452B-9A8B-34A63AD24710}"/>
              </a:ext>
            </a:extLst>
          </p:cNvPr>
          <p:cNvSpPr txBox="1"/>
          <p:nvPr/>
        </p:nvSpPr>
        <p:spPr>
          <a:xfrm>
            <a:off x="3170802" y="107933"/>
            <a:ext cx="868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 费 结 构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xmlns="" id="{9F2F9583-BA1E-4F2E-8477-4E55FB21BEAC}"/>
              </a:ext>
            </a:extLst>
          </p:cNvPr>
          <p:cNvGrpSpPr/>
          <p:nvPr/>
        </p:nvGrpSpPr>
        <p:grpSpPr bwMode="auto">
          <a:xfrm>
            <a:off x="2073824" y="2636140"/>
            <a:ext cx="431044" cy="1020894"/>
            <a:chOff x="5302714" y="3276600"/>
            <a:chExt cx="824828" cy="1724616"/>
          </a:xfrm>
          <a:solidFill>
            <a:srgbClr val="0D0D0D"/>
          </a:solidFill>
        </p:grpSpPr>
        <p:sp>
          <p:nvSpPr>
            <p:cNvPr id="8" name="Can 4">
              <a:extLst>
                <a:ext uri="{FF2B5EF4-FFF2-40B4-BE49-F238E27FC236}">
                  <a16:creationId xmlns:a16="http://schemas.microsoft.com/office/drawing/2014/main" xmlns="" id="{51D5A1F6-DDD2-4D2D-A9B6-4EE3F727CCA1}"/>
                </a:ext>
              </a:extLst>
            </p:cNvPr>
            <p:cNvSpPr/>
            <p:nvPr/>
          </p:nvSpPr>
          <p:spPr>
            <a:xfrm>
              <a:off x="5302714" y="3276600"/>
              <a:ext cx="824828" cy="1426727"/>
            </a:xfrm>
            <a:prstGeom prst="can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65" dirty="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9" name="Rounded Rectangle 53">
              <a:extLst>
                <a:ext uri="{FF2B5EF4-FFF2-40B4-BE49-F238E27FC236}">
                  <a16:creationId xmlns:a16="http://schemas.microsoft.com/office/drawing/2014/main" xmlns="" id="{D05EB737-BE93-4A8A-84C0-1D34B8ED3B30}"/>
                </a:ext>
              </a:extLst>
            </p:cNvPr>
            <p:cNvSpPr/>
            <p:nvPr/>
          </p:nvSpPr>
          <p:spPr>
            <a:xfrm>
              <a:off x="5302714" y="4431570"/>
              <a:ext cx="824828" cy="569646"/>
            </a:xfrm>
            <a:custGeom>
              <a:avLst/>
              <a:gdLst/>
              <a:ahLst/>
              <a:cxnLst/>
              <a:rect l="l" t="t" r="r" b="b"/>
              <a:pathLst>
                <a:path w="824828" h="568916">
                  <a:moveTo>
                    <a:pt x="0" y="0"/>
                  </a:moveTo>
                  <a:lnTo>
                    <a:pt x="824828" y="0"/>
                  </a:lnTo>
                  <a:lnTo>
                    <a:pt x="824828" y="156502"/>
                  </a:lnTo>
                  <a:cubicBezTo>
                    <a:pt x="824828" y="384272"/>
                    <a:pt x="640184" y="568916"/>
                    <a:pt x="412414" y="568916"/>
                  </a:cubicBezTo>
                  <a:cubicBezTo>
                    <a:pt x="184644" y="568916"/>
                    <a:pt x="0" y="384272"/>
                    <a:pt x="0" y="1565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65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0" name="Rounded Rectangle 6">
            <a:extLst>
              <a:ext uri="{FF2B5EF4-FFF2-40B4-BE49-F238E27FC236}">
                <a16:creationId xmlns:a16="http://schemas.microsoft.com/office/drawing/2014/main" xmlns="" id="{F44E0B7D-B336-484F-8AD6-B48797C63580}"/>
              </a:ext>
            </a:extLst>
          </p:cNvPr>
          <p:cNvSpPr/>
          <p:nvPr/>
        </p:nvSpPr>
        <p:spPr>
          <a:xfrm rot="10800000">
            <a:off x="2024326" y="1509032"/>
            <a:ext cx="520759" cy="2251123"/>
          </a:xfrm>
          <a:prstGeom prst="roundRect">
            <a:avLst>
              <a:gd name="adj" fmla="val 50000"/>
            </a:avLst>
          </a:prstGeom>
          <a:noFill/>
          <a:ln w="28575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65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xmlns="" id="{69C45F26-7D3A-4BFD-9667-60FA104E16E8}"/>
              </a:ext>
            </a:extLst>
          </p:cNvPr>
          <p:cNvGrpSpPr/>
          <p:nvPr/>
        </p:nvGrpSpPr>
        <p:grpSpPr bwMode="auto">
          <a:xfrm>
            <a:off x="4949044" y="1898828"/>
            <a:ext cx="431044" cy="1861327"/>
            <a:chOff x="6534614" y="1854201"/>
            <a:chExt cx="824828" cy="3147015"/>
          </a:xfrm>
          <a:solidFill>
            <a:srgbClr val="AA0A0F"/>
          </a:solidFill>
        </p:grpSpPr>
        <p:sp>
          <p:nvSpPr>
            <p:cNvPr id="12" name="Can 8">
              <a:extLst>
                <a:ext uri="{FF2B5EF4-FFF2-40B4-BE49-F238E27FC236}">
                  <a16:creationId xmlns:a16="http://schemas.microsoft.com/office/drawing/2014/main" xmlns="" id="{F8C45C67-1E07-49F7-A93A-D770041694F4}"/>
                </a:ext>
              </a:extLst>
            </p:cNvPr>
            <p:cNvSpPr/>
            <p:nvPr/>
          </p:nvSpPr>
          <p:spPr>
            <a:xfrm>
              <a:off x="6534614" y="1854201"/>
              <a:ext cx="824828" cy="2848876"/>
            </a:xfrm>
            <a:prstGeom prst="can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65" dirty="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53">
              <a:extLst>
                <a:ext uri="{FF2B5EF4-FFF2-40B4-BE49-F238E27FC236}">
                  <a16:creationId xmlns:a16="http://schemas.microsoft.com/office/drawing/2014/main" xmlns="" id="{43EBC072-B7E0-40EF-B3F0-B105831BDE3F}"/>
                </a:ext>
              </a:extLst>
            </p:cNvPr>
            <p:cNvSpPr/>
            <p:nvPr/>
          </p:nvSpPr>
          <p:spPr>
            <a:xfrm>
              <a:off x="6534614" y="4432836"/>
              <a:ext cx="824828" cy="568380"/>
            </a:xfrm>
            <a:custGeom>
              <a:avLst/>
              <a:gdLst/>
              <a:ahLst/>
              <a:cxnLst/>
              <a:rect l="l" t="t" r="r" b="b"/>
              <a:pathLst>
                <a:path w="824828" h="568916">
                  <a:moveTo>
                    <a:pt x="0" y="0"/>
                  </a:moveTo>
                  <a:lnTo>
                    <a:pt x="824828" y="0"/>
                  </a:lnTo>
                  <a:lnTo>
                    <a:pt x="824828" y="156502"/>
                  </a:lnTo>
                  <a:cubicBezTo>
                    <a:pt x="824828" y="384272"/>
                    <a:pt x="640184" y="568916"/>
                    <a:pt x="412414" y="568916"/>
                  </a:cubicBezTo>
                  <a:cubicBezTo>
                    <a:pt x="184644" y="568916"/>
                    <a:pt x="0" y="384272"/>
                    <a:pt x="0" y="1565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65" dirty="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xmlns="" id="{BE6231EE-E26F-4DB0-9524-4059DF032FB4}"/>
              </a:ext>
            </a:extLst>
          </p:cNvPr>
          <p:cNvSpPr/>
          <p:nvPr/>
        </p:nvSpPr>
        <p:spPr>
          <a:xfrm rot="10800000">
            <a:off x="4899545" y="1515219"/>
            <a:ext cx="520759" cy="2251123"/>
          </a:xfrm>
          <a:prstGeom prst="roundRect">
            <a:avLst>
              <a:gd name="adj" fmla="val 50000"/>
            </a:avLst>
          </a:prstGeom>
          <a:noFill/>
          <a:ln w="28575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65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xmlns="" id="{F2F198C6-F04C-4C51-8306-A984FA844669}"/>
              </a:ext>
            </a:extLst>
          </p:cNvPr>
          <p:cNvGrpSpPr/>
          <p:nvPr/>
        </p:nvGrpSpPr>
        <p:grpSpPr bwMode="auto">
          <a:xfrm>
            <a:off x="7533317" y="2240156"/>
            <a:ext cx="431044" cy="1468437"/>
            <a:chOff x="7787152" y="2518833"/>
            <a:chExt cx="824828" cy="2482383"/>
          </a:xfrm>
          <a:solidFill>
            <a:srgbClr val="0D0D0D"/>
          </a:solidFill>
        </p:grpSpPr>
        <p:sp>
          <p:nvSpPr>
            <p:cNvPr id="16" name="Can 12">
              <a:extLst>
                <a:ext uri="{FF2B5EF4-FFF2-40B4-BE49-F238E27FC236}">
                  <a16:creationId xmlns:a16="http://schemas.microsoft.com/office/drawing/2014/main" xmlns="" id="{54A530D4-3B97-4141-951F-C63125F1B69C}"/>
                </a:ext>
              </a:extLst>
            </p:cNvPr>
            <p:cNvSpPr/>
            <p:nvPr/>
          </p:nvSpPr>
          <p:spPr>
            <a:xfrm>
              <a:off x="7787152" y="2518833"/>
              <a:ext cx="824828" cy="2184287"/>
            </a:xfrm>
            <a:prstGeom prst="can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65" dirty="0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Rounded Rectangle 53">
              <a:extLst>
                <a:ext uri="{FF2B5EF4-FFF2-40B4-BE49-F238E27FC236}">
                  <a16:creationId xmlns:a16="http://schemas.microsoft.com/office/drawing/2014/main" xmlns="" id="{DCD952AB-F409-4C41-AE8E-7D02F1D7EEAF}"/>
                </a:ext>
              </a:extLst>
            </p:cNvPr>
            <p:cNvSpPr/>
            <p:nvPr/>
          </p:nvSpPr>
          <p:spPr>
            <a:xfrm>
              <a:off x="7787152" y="4432918"/>
              <a:ext cx="824828" cy="568298"/>
            </a:xfrm>
            <a:custGeom>
              <a:avLst/>
              <a:gdLst/>
              <a:ahLst/>
              <a:cxnLst/>
              <a:rect l="l" t="t" r="r" b="b"/>
              <a:pathLst>
                <a:path w="824828" h="568916">
                  <a:moveTo>
                    <a:pt x="0" y="0"/>
                  </a:moveTo>
                  <a:lnTo>
                    <a:pt x="824828" y="0"/>
                  </a:lnTo>
                  <a:lnTo>
                    <a:pt x="824828" y="156502"/>
                  </a:lnTo>
                  <a:cubicBezTo>
                    <a:pt x="824828" y="384272"/>
                    <a:pt x="640184" y="568916"/>
                    <a:pt x="412414" y="568916"/>
                  </a:cubicBezTo>
                  <a:cubicBezTo>
                    <a:pt x="184644" y="568916"/>
                    <a:pt x="0" y="384272"/>
                    <a:pt x="0" y="1565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65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xmlns="" id="{FEFB356A-D417-46B9-97B8-3EEB60D482D0}"/>
              </a:ext>
            </a:extLst>
          </p:cNvPr>
          <p:cNvSpPr/>
          <p:nvPr/>
        </p:nvSpPr>
        <p:spPr>
          <a:xfrm rot="10800000">
            <a:off x="7483815" y="1509032"/>
            <a:ext cx="520759" cy="2251123"/>
          </a:xfrm>
          <a:prstGeom prst="roundRect">
            <a:avLst>
              <a:gd name="adj" fmla="val 50000"/>
            </a:avLst>
          </a:prstGeom>
          <a:noFill/>
          <a:ln w="28575" cmpd="sng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65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xmlns="" id="{DC175D6A-119C-42F9-BBFC-633A2B4A1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134" y="2108825"/>
            <a:ext cx="60785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id-ID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56%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xmlns="" id="{F24AE286-7319-4194-BA52-FDEFE574B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873" y="2066167"/>
            <a:ext cx="60785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77</a:t>
            </a:r>
            <a:r>
              <a:rPr lang="id-ID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21" name="TextBox 25">
            <a:extLst>
              <a:ext uri="{FF2B5EF4-FFF2-40B4-BE49-F238E27FC236}">
                <a16:creationId xmlns:a16="http://schemas.microsoft.com/office/drawing/2014/main" xmlns="" id="{BA944B45-61CB-4EFF-B76C-B8B7078AD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0378" y="2020794"/>
            <a:ext cx="60785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85</a:t>
            </a:r>
            <a:r>
              <a:rPr lang="id-ID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91E037A0-8D00-4162-B785-47A2B82D1291}"/>
              </a:ext>
            </a:extLst>
          </p:cNvPr>
          <p:cNvSpPr txBox="1"/>
          <p:nvPr/>
        </p:nvSpPr>
        <p:spPr>
          <a:xfrm>
            <a:off x="231122" y="276947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xmlns="" id="{48BE120A-31DD-4410-B863-35A505781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36" y="2571579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F85667B9-E769-443B-B8C1-48D75B2DC204}"/>
              </a:ext>
            </a:extLst>
          </p:cNvPr>
          <p:cNvSpPr txBox="1"/>
          <p:nvPr/>
        </p:nvSpPr>
        <p:spPr>
          <a:xfrm>
            <a:off x="3200754" y="281986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E972A0D0-B44D-418C-8CE3-852696579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5548" y="2526206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94B836FE-2B8D-4A03-A98C-53D0C426A8EC}"/>
              </a:ext>
            </a:extLst>
          </p:cNvPr>
          <p:cNvSpPr txBox="1"/>
          <p:nvPr/>
        </p:nvSpPr>
        <p:spPr>
          <a:xfrm>
            <a:off x="5858459" y="2865240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xmlns="" id="{3BDC8341-687F-4A96-B62D-855024B5F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3253" y="2571579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038288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205CD02-FC15-49A0-9A72-41928B8E116C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457B8555-D617-4D65-A7FD-EAE2B28EFACC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5A41348E-ECB4-49AB-9189-22EED3C65A16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99893454-9177-4C7D-8DCA-70F778EC749E}"/>
              </a:ext>
            </a:extLst>
          </p:cNvPr>
          <p:cNvSpPr txBox="1"/>
          <p:nvPr/>
        </p:nvSpPr>
        <p:spPr>
          <a:xfrm>
            <a:off x="3170802" y="107933"/>
            <a:ext cx="868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 费 结 构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CF2886AE-D503-46D5-B7A8-BF4CBB310C87}"/>
              </a:ext>
            </a:extLst>
          </p:cNvPr>
          <p:cNvCxnSpPr/>
          <p:nvPr/>
        </p:nvCxnSpPr>
        <p:spPr>
          <a:xfrm flipH="1">
            <a:off x="928203" y="3040851"/>
            <a:ext cx="58600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62944378-46E3-4BD0-912D-40A2BF2E0518}"/>
              </a:ext>
            </a:extLst>
          </p:cNvPr>
          <p:cNvSpPr/>
          <p:nvPr/>
        </p:nvSpPr>
        <p:spPr>
          <a:xfrm rot="18914935">
            <a:off x="1566180" y="2999276"/>
            <a:ext cx="47936" cy="170375"/>
          </a:xfrm>
          <a:custGeom>
            <a:avLst/>
            <a:gdLst>
              <a:gd name="connsiteX0" fmla="*/ 125628 w 125628"/>
              <a:gd name="connsiteY0" fmla="*/ 446518 h 446518"/>
              <a:gd name="connsiteX1" fmla="*/ 0 w 125628"/>
              <a:gd name="connsiteY1" fmla="*/ 446518 h 446518"/>
              <a:gd name="connsiteX2" fmla="*/ 0 w 125628"/>
              <a:gd name="connsiteY2" fmla="*/ 0 h 446518"/>
              <a:gd name="connsiteX3" fmla="*/ 125628 w 125628"/>
              <a:gd name="connsiteY3" fmla="*/ 124541 h 44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628" h="446518">
                <a:moveTo>
                  <a:pt x="125628" y="446518"/>
                </a:moveTo>
                <a:lnTo>
                  <a:pt x="0" y="446518"/>
                </a:lnTo>
                <a:lnTo>
                  <a:pt x="0" y="0"/>
                </a:lnTo>
                <a:lnTo>
                  <a:pt x="125628" y="12454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DB8A81A6-7DB5-4390-9E16-209E71048DEF}"/>
              </a:ext>
            </a:extLst>
          </p:cNvPr>
          <p:cNvSpPr/>
          <p:nvPr/>
        </p:nvSpPr>
        <p:spPr>
          <a:xfrm rot="2703745">
            <a:off x="1653269" y="2998628"/>
            <a:ext cx="47936" cy="171929"/>
          </a:xfrm>
          <a:custGeom>
            <a:avLst/>
            <a:gdLst>
              <a:gd name="connsiteX0" fmla="*/ 125628 w 125628"/>
              <a:gd name="connsiteY0" fmla="*/ 0 h 450590"/>
              <a:gd name="connsiteX1" fmla="*/ 125628 w 125628"/>
              <a:gd name="connsiteY1" fmla="*/ 450590 h 450590"/>
              <a:gd name="connsiteX2" fmla="*/ 0 w 125628"/>
              <a:gd name="connsiteY2" fmla="*/ 450590 h 450590"/>
              <a:gd name="connsiteX3" fmla="*/ 0 w 125628"/>
              <a:gd name="connsiteY3" fmla="*/ 125902 h 45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628" h="450590">
                <a:moveTo>
                  <a:pt x="125628" y="0"/>
                </a:moveTo>
                <a:lnTo>
                  <a:pt x="125628" y="450590"/>
                </a:lnTo>
                <a:lnTo>
                  <a:pt x="0" y="450590"/>
                </a:lnTo>
                <a:lnTo>
                  <a:pt x="0" y="125902"/>
                </a:lnTo>
                <a:close/>
              </a:path>
            </a:pathLst>
          </a:custGeom>
          <a:solidFill>
            <a:srgbClr val="0F1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D55886ED-E3D2-4D5D-97C6-40CD3173D9FF}"/>
              </a:ext>
            </a:extLst>
          </p:cNvPr>
          <p:cNvCxnSpPr/>
          <p:nvPr/>
        </p:nvCxnSpPr>
        <p:spPr>
          <a:xfrm flipH="1">
            <a:off x="1748069" y="3040852"/>
            <a:ext cx="57554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6400C07E-A69C-40B3-883D-C16F188FE2DD}"/>
              </a:ext>
            </a:extLst>
          </p:cNvPr>
          <p:cNvSpPr>
            <a:spLocks/>
          </p:cNvSpPr>
          <p:nvPr/>
        </p:nvSpPr>
        <p:spPr bwMode="auto">
          <a:xfrm>
            <a:off x="1113081" y="1649499"/>
            <a:ext cx="1069181" cy="938213"/>
          </a:xfrm>
          <a:custGeom>
            <a:avLst/>
            <a:gdLst>
              <a:gd name="T0" fmla="*/ 680 w 898"/>
              <a:gd name="T1" fmla="*/ 580 h 788"/>
              <a:gd name="T2" fmla="*/ 534 w 898"/>
              <a:gd name="T3" fmla="*/ 500 h 788"/>
              <a:gd name="T4" fmla="*/ 576 w 898"/>
              <a:gd name="T5" fmla="*/ 352 h 788"/>
              <a:gd name="T6" fmla="*/ 610 w 898"/>
              <a:gd name="T7" fmla="*/ 246 h 788"/>
              <a:gd name="T8" fmla="*/ 562 w 898"/>
              <a:gd name="T9" fmla="*/ 216 h 788"/>
              <a:gd name="T10" fmla="*/ 558 w 898"/>
              <a:gd name="T11" fmla="*/ 170 h 788"/>
              <a:gd name="T12" fmla="*/ 556 w 898"/>
              <a:gd name="T13" fmla="*/ 134 h 788"/>
              <a:gd name="T14" fmla="*/ 556 w 898"/>
              <a:gd name="T15" fmla="*/ 100 h 788"/>
              <a:gd name="T16" fmla="*/ 542 w 898"/>
              <a:gd name="T17" fmla="*/ 70 h 788"/>
              <a:gd name="T18" fmla="*/ 528 w 898"/>
              <a:gd name="T19" fmla="*/ 38 h 788"/>
              <a:gd name="T20" fmla="*/ 456 w 898"/>
              <a:gd name="T21" fmla="*/ 2 h 788"/>
              <a:gd name="T22" fmla="*/ 376 w 898"/>
              <a:gd name="T23" fmla="*/ 4 h 788"/>
              <a:gd name="T24" fmla="*/ 324 w 898"/>
              <a:gd name="T25" fmla="*/ 24 h 788"/>
              <a:gd name="T26" fmla="*/ 246 w 898"/>
              <a:gd name="T27" fmla="*/ 92 h 788"/>
              <a:gd name="T28" fmla="*/ 206 w 898"/>
              <a:gd name="T29" fmla="*/ 232 h 788"/>
              <a:gd name="T30" fmla="*/ 224 w 898"/>
              <a:gd name="T31" fmla="*/ 324 h 788"/>
              <a:gd name="T32" fmla="*/ 264 w 898"/>
              <a:gd name="T33" fmla="*/ 418 h 788"/>
              <a:gd name="T34" fmla="*/ 294 w 898"/>
              <a:gd name="T35" fmla="*/ 480 h 788"/>
              <a:gd name="T36" fmla="*/ 214 w 898"/>
              <a:gd name="T37" fmla="*/ 572 h 788"/>
              <a:gd name="T38" fmla="*/ 0 w 898"/>
              <a:gd name="T39" fmla="*/ 788 h 788"/>
              <a:gd name="T40" fmla="*/ 596 w 898"/>
              <a:gd name="T41" fmla="*/ 258 h 788"/>
              <a:gd name="T42" fmla="*/ 578 w 898"/>
              <a:gd name="T43" fmla="*/ 336 h 788"/>
              <a:gd name="T44" fmla="*/ 592 w 898"/>
              <a:gd name="T45" fmla="*/ 258 h 788"/>
              <a:gd name="T46" fmla="*/ 566 w 898"/>
              <a:gd name="T47" fmla="*/ 280 h 788"/>
              <a:gd name="T48" fmla="*/ 544 w 898"/>
              <a:gd name="T49" fmla="*/ 346 h 788"/>
              <a:gd name="T50" fmla="*/ 518 w 898"/>
              <a:gd name="T51" fmla="*/ 288 h 788"/>
              <a:gd name="T52" fmla="*/ 336 w 898"/>
              <a:gd name="T53" fmla="*/ 214 h 788"/>
              <a:gd name="T54" fmla="*/ 342 w 898"/>
              <a:gd name="T55" fmla="*/ 166 h 788"/>
              <a:gd name="T56" fmla="*/ 468 w 898"/>
              <a:gd name="T57" fmla="*/ 158 h 788"/>
              <a:gd name="T58" fmla="*/ 526 w 898"/>
              <a:gd name="T59" fmla="*/ 142 h 788"/>
              <a:gd name="T60" fmla="*/ 530 w 898"/>
              <a:gd name="T61" fmla="*/ 256 h 788"/>
              <a:gd name="T62" fmla="*/ 448 w 898"/>
              <a:gd name="T63" fmla="*/ 268 h 788"/>
              <a:gd name="T64" fmla="*/ 304 w 898"/>
              <a:gd name="T65" fmla="*/ 274 h 788"/>
              <a:gd name="T66" fmla="*/ 352 w 898"/>
              <a:gd name="T67" fmla="*/ 296 h 788"/>
              <a:gd name="T68" fmla="*/ 474 w 898"/>
              <a:gd name="T69" fmla="*/ 284 h 788"/>
              <a:gd name="T70" fmla="*/ 444 w 898"/>
              <a:gd name="T71" fmla="*/ 348 h 788"/>
              <a:gd name="T72" fmla="*/ 366 w 898"/>
              <a:gd name="T73" fmla="*/ 364 h 788"/>
              <a:gd name="T74" fmla="*/ 242 w 898"/>
              <a:gd name="T75" fmla="*/ 348 h 788"/>
              <a:gd name="T76" fmla="*/ 232 w 898"/>
              <a:gd name="T77" fmla="*/ 282 h 788"/>
              <a:gd name="T78" fmla="*/ 284 w 898"/>
              <a:gd name="T79" fmla="*/ 290 h 788"/>
              <a:gd name="T80" fmla="*/ 340 w 898"/>
              <a:gd name="T81" fmla="*/ 304 h 788"/>
              <a:gd name="T82" fmla="*/ 362 w 898"/>
              <a:gd name="T83" fmla="*/ 376 h 788"/>
              <a:gd name="T84" fmla="*/ 446 w 898"/>
              <a:gd name="T85" fmla="*/ 362 h 788"/>
              <a:gd name="T86" fmla="*/ 488 w 898"/>
              <a:gd name="T87" fmla="*/ 294 h 788"/>
              <a:gd name="T88" fmla="*/ 522 w 898"/>
              <a:gd name="T89" fmla="*/ 348 h 788"/>
              <a:gd name="T90" fmla="*/ 560 w 898"/>
              <a:gd name="T91" fmla="*/ 356 h 788"/>
              <a:gd name="T92" fmla="*/ 522 w 898"/>
              <a:gd name="T93" fmla="*/ 518 h 788"/>
              <a:gd name="T94" fmla="*/ 414 w 898"/>
              <a:gd name="T95" fmla="*/ 506 h 788"/>
              <a:gd name="T96" fmla="*/ 316 w 898"/>
              <a:gd name="T97" fmla="*/ 416 h 788"/>
              <a:gd name="T98" fmla="*/ 278 w 898"/>
              <a:gd name="T99" fmla="*/ 372 h 788"/>
              <a:gd name="T100" fmla="*/ 408 w 898"/>
              <a:gd name="T101" fmla="*/ 758 h 788"/>
              <a:gd name="T102" fmla="*/ 274 w 898"/>
              <a:gd name="T103" fmla="*/ 622 h 788"/>
              <a:gd name="T104" fmla="*/ 300 w 898"/>
              <a:gd name="T105" fmla="*/ 494 h 788"/>
              <a:gd name="T106" fmla="*/ 298 w 898"/>
              <a:gd name="T107" fmla="*/ 372 h 788"/>
              <a:gd name="T108" fmla="*/ 390 w 898"/>
              <a:gd name="T109" fmla="*/ 500 h 788"/>
              <a:gd name="T110" fmla="*/ 508 w 898"/>
              <a:gd name="T111" fmla="*/ 530 h 788"/>
              <a:gd name="T112" fmla="*/ 534 w 898"/>
              <a:gd name="T113" fmla="*/ 606 h 788"/>
              <a:gd name="T114" fmla="*/ 432 w 898"/>
              <a:gd name="T115" fmla="*/ 748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98" h="788">
                <a:moveTo>
                  <a:pt x="856" y="660"/>
                </a:moveTo>
                <a:lnTo>
                  <a:pt x="856" y="660"/>
                </a:lnTo>
                <a:lnTo>
                  <a:pt x="846" y="650"/>
                </a:lnTo>
                <a:lnTo>
                  <a:pt x="834" y="640"/>
                </a:lnTo>
                <a:lnTo>
                  <a:pt x="808" y="624"/>
                </a:lnTo>
                <a:lnTo>
                  <a:pt x="780" y="612"/>
                </a:lnTo>
                <a:lnTo>
                  <a:pt x="752" y="600"/>
                </a:lnTo>
                <a:lnTo>
                  <a:pt x="706" y="586"/>
                </a:lnTo>
                <a:lnTo>
                  <a:pt x="680" y="580"/>
                </a:lnTo>
                <a:lnTo>
                  <a:pt x="680" y="580"/>
                </a:lnTo>
                <a:lnTo>
                  <a:pt x="660" y="572"/>
                </a:lnTo>
                <a:lnTo>
                  <a:pt x="630" y="562"/>
                </a:lnTo>
                <a:lnTo>
                  <a:pt x="598" y="550"/>
                </a:lnTo>
                <a:lnTo>
                  <a:pt x="586" y="546"/>
                </a:lnTo>
                <a:lnTo>
                  <a:pt x="578" y="540"/>
                </a:lnTo>
                <a:lnTo>
                  <a:pt x="578" y="540"/>
                </a:lnTo>
                <a:lnTo>
                  <a:pt x="556" y="520"/>
                </a:lnTo>
                <a:lnTo>
                  <a:pt x="534" y="500"/>
                </a:lnTo>
                <a:lnTo>
                  <a:pt x="534" y="500"/>
                </a:lnTo>
                <a:lnTo>
                  <a:pt x="542" y="468"/>
                </a:lnTo>
                <a:lnTo>
                  <a:pt x="542" y="468"/>
                </a:lnTo>
                <a:lnTo>
                  <a:pt x="554" y="414"/>
                </a:lnTo>
                <a:lnTo>
                  <a:pt x="554" y="414"/>
                </a:lnTo>
                <a:lnTo>
                  <a:pt x="560" y="392"/>
                </a:lnTo>
                <a:lnTo>
                  <a:pt x="566" y="354"/>
                </a:lnTo>
                <a:lnTo>
                  <a:pt x="566" y="354"/>
                </a:lnTo>
                <a:lnTo>
                  <a:pt x="576" y="352"/>
                </a:lnTo>
                <a:lnTo>
                  <a:pt x="584" y="346"/>
                </a:lnTo>
                <a:lnTo>
                  <a:pt x="590" y="340"/>
                </a:lnTo>
                <a:lnTo>
                  <a:pt x="594" y="332"/>
                </a:lnTo>
                <a:lnTo>
                  <a:pt x="594" y="332"/>
                </a:lnTo>
                <a:lnTo>
                  <a:pt x="598" y="318"/>
                </a:lnTo>
                <a:lnTo>
                  <a:pt x="600" y="300"/>
                </a:lnTo>
                <a:lnTo>
                  <a:pt x="604" y="276"/>
                </a:lnTo>
                <a:lnTo>
                  <a:pt x="608" y="268"/>
                </a:lnTo>
                <a:lnTo>
                  <a:pt x="610" y="246"/>
                </a:lnTo>
                <a:lnTo>
                  <a:pt x="604" y="246"/>
                </a:lnTo>
                <a:lnTo>
                  <a:pt x="604" y="246"/>
                </a:lnTo>
                <a:lnTo>
                  <a:pt x="592" y="244"/>
                </a:lnTo>
                <a:lnTo>
                  <a:pt x="592" y="244"/>
                </a:lnTo>
                <a:lnTo>
                  <a:pt x="566" y="246"/>
                </a:lnTo>
                <a:lnTo>
                  <a:pt x="566" y="246"/>
                </a:lnTo>
                <a:lnTo>
                  <a:pt x="562" y="226"/>
                </a:lnTo>
                <a:lnTo>
                  <a:pt x="562" y="226"/>
                </a:lnTo>
                <a:lnTo>
                  <a:pt x="562" y="216"/>
                </a:lnTo>
                <a:lnTo>
                  <a:pt x="566" y="208"/>
                </a:lnTo>
                <a:lnTo>
                  <a:pt x="566" y="208"/>
                </a:lnTo>
                <a:lnTo>
                  <a:pt x="568" y="202"/>
                </a:lnTo>
                <a:lnTo>
                  <a:pt x="570" y="196"/>
                </a:lnTo>
                <a:lnTo>
                  <a:pt x="568" y="188"/>
                </a:lnTo>
                <a:lnTo>
                  <a:pt x="566" y="182"/>
                </a:lnTo>
                <a:lnTo>
                  <a:pt x="566" y="182"/>
                </a:lnTo>
                <a:lnTo>
                  <a:pt x="560" y="174"/>
                </a:lnTo>
                <a:lnTo>
                  <a:pt x="558" y="170"/>
                </a:lnTo>
                <a:lnTo>
                  <a:pt x="558" y="166"/>
                </a:lnTo>
                <a:lnTo>
                  <a:pt x="558" y="166"/>
                </a:lnTo>
                <a:lnTo>
                  <a:pt x="562" y="152"/>
                </a:lnTo>
                <a:lnTo>
                  <a:pt x="562" y="152"/>
                </a:lnTo>
                <a:lnTo>
                  <a:pt x="564" y="146"/>
                </a:lnTo>
                <a:lnTo>
                  <a:pt x="562" y="142"/>
                </a:lnTo>
                <a:lnTo>
                  <a:pt x="560" y="138"/>
                </a:lnTo>
                <a:lnTo>
                  <a:pt x="560" y="138"/>
                </a:lnTo>
                <a:lnTo>
                  <a:pt x="556" y="134"/>
                </a:lnTo>
                <a:lnTo>
                  <a:pt x="550" y="130"/>
                </a:lnTo>
                <a:lnTo>
                  <a:pt x="548" y="128"/>
                </a:lnTo>
                <a:lnTo>
                  <a:pt x="548" y="126"/>
                </a:lnTo>
                <a:lnTo>
                  <a:pt x="550" y="124"/>
                </a:lnTo>
                <a:lnTo>
                  <a:pt x="550" y="124"/>
                </a:lnTo>
                <a:lnTo>
                  <a:pt x="552" y="122"/>
                </a:lnTo>
                <a:lnTo>
                  <a:pt x="554" y="118"/>
                </a:lnTo>
                <a:lnTo>
                  <a:pt x="558" y="108"/>
                </a:lnTo>
                <a:lnTo>
                  <a:pt x="556" y="100"/>
                </a:lnTo>
                <a:lnTo>
                  <a:pt x="556" y="96"/>
                </a:lnTo>
                <a:lnTo>
                  <a:pt x="552" y="94"/>
                </a:lnTo>
                <a:lnTo>
                  <a:pt x="552" y="94"/>
                </a:lnTo>
                <a:lnTo>
                  <a:pt x="544" y="88"/>
                </a:lnTo>
                <a:lnTo>
                  <a:pt x="544" y="88"/>
                </a:lnTo>
                <a:lnTo>
                  <a:pt x="544" y="88"/>
                </a:lnTo>
                <a:lnTo>
                  <a:pt x="546" y="78"/>
                </a:lnTo>
                <a:lnTo>
                  <a:pt x="544" y="72"/>
                </a:lnTo>
                <a:lnTo>
                  <a:pt x="542" y="70"/>
                </a:lnTo>
                <a:lnTo>
                  <a:pt x="540" y="70"/>
                </a:lnTo>
                <a:lnTo>
                  <a:pt x="540" y="70"/>
                </a:lnTo>
                <a:lnTo>
                  <a:pt x="542" y="66"/>
                </a:lnTo>
                <a:lnTo>
                  <a:pt x="542" y="64"/>
                </a:lnTo>
                <a:lnTo>
                  <a:pt x="540" y="56"/>
                </a:lnTo>
                <a:lnTo>
                  <a:pt x="536" y="48"/>
                </a:lnTo>
                <a:lnTo>
                  <a:pt x="530" y="44"/>
                </a:lnTo>
                <a:lnTo>
                  <a:pt x="530" y="44"/>
                </a:lnTo>
                <a:lnTo>
                  <a:pt x="528" y="38"/>
                </a:lnTo>
                <a:lnTo>
                  <a:pt x="526" y="34"/>
                </a:lnTo>
                <a:lnTo>
                  <a:pt x="516" y="26"/>
                </a:lnTo>
                <a:lnTo>
                  <a:pt x="506" y="22"/>
                </a:lnTo>
                <a:lnTo>
                  <a:pt x="494" y="20"/>
                </a:lnTo>
                <a:lnTo>
                  <a:pt x="494" y="20"/>
                </a:lnTo>
                <a:lnTo>
                  <a:pt x="480" y="10"/>
                </a:lnTo>
                <a:lnTo>
                  <a:pt x="472" y="6"/>
                </a:lnTo>
                <a:lnTo>
                  <a:pt x="464" y="4"/>
                </a:lnTo>
                <a:lnTo>
                  <a:pt x="456" y="2"/>
                </a:lnTo>
                <a:lnTo>
                  <a:pt x="448" y="4"/>
                </a:lnTo>
                <a:lnTo>
                  <a:pt x="440" y="6"/>
                </a:lnTo>
                <a:lnTo>
                  <a:pt x="432" y="10"/>
                </a:lnTo>
                <a:lnTo>
                  <a:pt x="432" y="10"/>
                </a:lnTo>
                <a:lnTo>
                  <a:pt x="416" y="4"/>
                </a:lnTo>
                <a:lnTo>
                  <a:pt x="402" y="0"/>
                </a:lnTo>
                <a:lnTo>
                  <a:pt x="394" y="0"/>
                </a:lnTo>
                <a:lnTo>
                  <a:pt x="386" y="0"/>
                </a:lnTo>
                <a:lnTo>
                  <a:pt x="376" y="4"/>
                </a:lnTo>
                <a:lnTo>
                  <a:pt x="366" y="12"/>
                </a:lnTo>
                <a:lnTo>
                  <a:pt x="366" y="12"/>
                </a:lnTo>
                <a:lnTo>
                  <a:pt x="356" y="14"/>
                </a:lnTo>
                <a:lnTo>
                  <a:pt x="350" y="14"/>
                </a:lnTo>
                <a:lnTo>
                  <a:pt x="344" y="16"/>
                </a:lnTo>
                <a:lnTo>
                  <a:pt x="338" y="18"/>
                </a:lnTo>
                <a:lnTo>
                  <a:pt x="338" y="18"/>
                </a:lnTo>
                <a:lnTo>
                  <a:pt x="328" y="22"/>
                </a:lnTo>
                <a:lnTo>
                  <a:pt x="324" y="24"/>
                </a:lnTo>
                <a:lnTo>
                  <a:pt x="324" y="24"/>
                </a:lnTo>
                <a:lnTo>
                  <a:pt x="316" y="26"/>
                </a:lnTo>
                <a:lnTo>
                  <a:pt x="310" y="28"/>
                </a:lnTo>
                <a:lnTo>
                  <a:pt x="304" y="34"/>
                </a:lnTo>
                <a:lnTo>
                  <a:pt x="304" y="34"/>
                </a:lnTo>
                <a:lnTo>
                  <a:pt x="290" y="48"/>
                </a:lnTo>
                <a:lnTo>
                  <a:pt x="262" y="74"/>
                </a:lnTo>
                <a:lnTo>
                  <a:pt x="262" y="74"/>
                </a:lnTo>
                <a:lnTo>
                  <a:pt x="246" y="92"/>
                </a:lnTo>
                <a:lnTo>
                  <a:pt x="234" y="110"/>
                </a:lnTo>
                <a:lnTo>
                  <a:pt x="224" y="132"/>
                </a:lnTo>
                <a:lnTo>
                  <a:pt x="216" y="160"/>
                </a:lnTo>
                <a:lnTo>
                  <a:pt x="216" y="160"/>
                </a:lnTo>
                <a:lnTo>
                  <a:pt x="210" y="186"/>
                </a:lnTo>
                <a:lnTo>
                  <a:pt x="206" y="206"/>
                </a:lnTo>
                <a:lnTo>
                  <a:pt x="204" y="214"/>
                </a:lnTo>
                <a:lnTo>
                  <a:pt x="204" y="224"/>
                </a:lnTo>
                <a:lnTo>
                  <a:pt x="206" y="232"/>
                </a:lnTo>
                <a:lnTo>
                  <a:pt x="210" y="242"/>
                </a:lnTo>
                <a:lnTo>
                  <a:pt x="210" y="242"/>
                </a:lnTo>
                <a:lnTo>
                  <a:pt x="210" y="262"/>
                </a:lnTo>
                <a:lnTo>
                  <a:pt x="212" y="278"/>
                </a:lnTo>
                <a:lnTo>
                  <a:pt x="216" y="290"/>
                </a:lnTo>
                <a:lnTo>
                  <a:pt x="220" y="300"/>
                </a:lnTo>
                <a:lnTo>
                  <a:pt x="220" y="300"/>
                </a:lnTo>
                <a:lnTo>
                  <a:pt x="222" y="312"/>
                </a:lnTo>
                <a:lnTo>
                  <a:pt x="224" y="324"/>
                </a:lnTo>
                <a:lnTo>
                  <a:pt x="234" y="346"/>
                </a:lnTo>
                <a:lnTo>
                  <a:pt x="236" y="350"/>
                </a:lnTo>
                <a:lnTo>
                  <a:pt x="236" y="350"/>
                </a:lnTo>
                <a:lnTo>
                  <a:pt x="242" y="360"/>
                </a:lnTo>
                <a:lnTo>
                  <a:pt x="250" y="368"/>
                </a:lnTo>
                <a:lnTo>
                  <a:pt x="250" y="368"/>
                </a:lnTo>
                <a:lnTo>
                  <a:pt x="254" y="392"/>
                </a:lnTo>
                <a:lnTo>
                  <a:pt x="258" y="406"/>
                </a:lnTo>
                <a:lnTo>
                  <a:pt x="264" y="418"/>
                </a:lnTo>
                <a:lnTo>
                  <a:pt x="264" y="418"/>
                </a:lnTo>
                <a:lnTo>
                  <a:pt x="270" y="426"/>
                </a:lnTo>
                <a:lnTo>
                  <a:pt x="278" y="430"/>
                </a:lnTo>
                <a:lnTo>
                  <a:pt x="288" y="436"/>
                </a:lnTo>
                <a:lnTo>
                  <a:pt x="288" y="436"/>
                </a:lnTo>
                <a:lnTo>
                  <a:pt x="290" y="452"/>
                </a:lnTo>
                <a:lnTo>
                  <a:pt x="292" y="454"/>
                </a:lnTo>
                <a:lnTo>
                  <a:pt x="292" y="454"/>
                </a:lnTo>
                <a:lnTo>
                  <a:pt x="294" y="480"/>
                </a:lnTo>
                <a:lnTo>
                  <a:pt x="294" y="494"/>
                </a:lnTo>
                <a:lnTo>
                  <a:pt x="294" y="510"/>
                </a:lnTo>
                <a:lnTo>
                  <a:pt x="294" y="510"/>
                </a:lnTo>
                <a:lnTo>
                  <a:pt x="280" y="518"/>
                </a:lnTo>
                <a:lnTo>
                  <a:pt x="266" y="530"/>
                </a:lnTo>
                <a:lnTo>
                  <a:pt x="254" y="544"/>
                </a:lnTo>
                <a:lnTo>
                  <a:pt x="244" y="556"/>
                </a:lnTo>
                <a:lnTo>
                  <a:pt x="244" y="556"/>
                </a:lnTo>
                <a:lnTo>
                  <a:pt x="214" y="572"/>
                </a:lnTo>
                <a:lnTo>
                  <a:pt x="186" y="588"/>
                </a:lnTo>
                <a:lnTo>
                  <a:pt x="138" y="616"/>
                </a:lnTo>
                <a:lnTo>
                  <a:pt x="138" y="616"/>
                </a:lnTo>
                <a:lnTo>
                  <a:pt x="22" y="684"/>
                </a:lnTo>
                <a:lnTo>
                  <a:pt x="22" y="684"/>
                </a:lnTo>
                <a:lnTo>
                  <a:pt x="10" y="724"/>
                </a:lnTo>
                <a:lnTo>
                  <a:pt x="2" y="758"/>
                </a:lnTo>
                <a:lnTo>
                  <a:pt x="0" y="774"/>
                </a:lnTo>
                <a:lnTo>
                  <a:pt x="0" y="788"/>
                </a:lnTo>
                <a:lnTo>
                  <a:pt x="898" y="788"/>
                </a:lnTo>
                <a:lnTo>
                  <a:pt x="898" y="788"/>
                </a:lnTo>
                <a:lnTo>
                  <a:pt x="882" y="738"/>
                </a:lnTo>
                <a:lnTo>
                  <a:pt x="870" y="696"/>
                </a:lnTo>
                <a:lnTo>
                  <a:pt x="856" y="660"/>
                </a:lnTo>
                <a:lnTo>
                  <a:pt x="856" y="660"/>
                </a:lnTo>
                <a:close/>
                <a:moveTo>
                  <a:pt x="592" y="258"/>
                </a:moveTo>
                <a:lnTo>
                  <a:pt x="592" y="258"/>
                </a:lnTo>
                <a:lnTo>
                  <a:pt x="596" y="258"/>
                </a:lnTo>
                <a:lnTo>
                  <a:pt x="596" y="264"/>
                </a:lnTo>
                <a:lnTo>
                  <a:pt x="592" y="270"/>
                </a:lnTo>
                <a:lnTo>
                  <a:pt x="592" y="272"/>
                </a:lnTo>
                <a:lnTo>
                  <a:pt x="592" y="272"/>
                </a:lnTo>
                <a:lnTo>
                  <a:pt x="588" y="300"/>
                </a:lnTo>
                <a:lnTo>
                  <a:pt x="586" y="316"/>
                </a:lnTo>
                <a:lnTo>
                  <a:pt x="582" y="326"/>
                </a:lnTo>
                <a:lnTo>
                  <a:pt x="582" y="326"/>
                </a:lnTo>
                <a:lnTo>
                  <a:pt x="578" y="336"/>
                </a:lnTo>
                <a:lnTo>
                  <a:pt x="568" y="340"/>
                </a:lnTo>
                <a:lnTo>
                  <a:pt x="568" y="340"/>
                </a:lnTo>
                <a:lnTo>
                  <a:pt x="572" y="296"/>
                </a:lnTo>
                <a:lnTo>
                  <a:pt x="572" y="296"/>
                </a:lnTo>
                <a:lnTo>
                  <a:pt x="572" y="280"/>
                </a:lnTo>
                <a:lnTo>
                  <a:pt x="568" y="260"/>
                </a:lnTo>
                <a:lnTo>
                  <a:pt x="568" y="260"/>
                </a:lnTo>
                <a:lnTo>
                  <a:pt x="592" y="258"/>
                </a:lnTo>
                <a:lnTo>
                  <a:pt x="592" y="258"/>
                </a:lnTo>
                <a:close/>
                <a:moveTo>
                  <a:pt x="520" y="280"/>
                </a:moveTo>
                <a:lnTo>
                  <a:pt x="520" y="280"/>
                </a:lnTo>
                <a:lnTo>
                  <a:pt x="520" y="278"/>
                </a:lnTo>
                <a:lnTo>
                  <a:pt x="524" y="274"/>
                </a:lnTo>
                <a:lnTo>
                  <a:pt x="534" y="268"/>
                </a:lnTo>
                <a:lnTo>
                  <a:pt x="548" y="264"/>
                </a:lnTo>
                <a:lnTo>
                  <a:pt x="562" y="260"/>
                </a:lnTo>
                <a:lnTo>
                  <a:pt x="562" y="260"/>
                </a:lnTo>
                <a:lnTo>
                  <a:pt x="566" y="280"/>
                </a:lnTo>
                <a:lnTo>
                  <a:pt x="566" y="296"/>
                </a:lnTo>
                <a:lnTo>
                  <a:pt x="566" y="296"/>
                </a:lnTo>
                <a:lnTo>
                  <a:pt x="564" y="318"/>
                </a:lnTo>
                <a:lnTo>
                  <a:pt x="562" y="342"/>
                </a:lnTo>
                <a:lnTo>
                  <a:pt x="562" y="342"/>
                </a:lnTo>
                <a:lnTo>
                  <a:pt x="550" y="346"/>
                </a:lnTo>
                <a:lnTo>
                  <a:pt x="550" y="346"/>
                </a:lnTo>
                <a:lnTo>
                  <a:pt x="544" y="346"/>
                </a:lnTo>
                <a:lnTo>
                  <a:pt x="544" y="346"/>
                </a:lnTo>
                <a:lnTo>
                  <a:pt x="536" y="344"/>
                </a:lnTo>
                <a:lnTo>
                  <a:pt x="532" y="340"/>
                </a:lnTo>
                <a:lnTo>
                  <a:pt x="532" y="340"/>
                </a:lnTo>
                <a:lnTo>
                  <a:pt x="530" y="338"/>
                </a:lnTo>
                <a:lnTo>
                  <a:pt x="530" y="338"/>
                </a:lnTo>
                <a:lnTo>
                  <a:pt x="524" y="328"/>
                </a:lnTo>
                <a:lnTo>
                  <a:pt x="520" y="312"/>
                </a:lnTo>
                <a:lnTo>
                  <a:pt x="518" y="296"/>
                </a:lnTo>
                <a:lnTo>
                  <a:pt x="518" y="288"/>
                </a:lnTo>
                <a:lnTo>
                  <a:pt x="520" y="280"/>
                </a:lnTo>
                <a:lnTo>
                  <a:pt x="520" y="280"/>
                </a:lnTo>
                <a:close/>
                <a:moveTo>
                  <a:pt x="338" y="244"/>
                </a:moveTo>
                <a:lnTo>
                  <a:pt x="338" y="244"/>
                </a:lnTo>
                <a:lnTo>
                  <a:pt x="342" y="240"/>
                </a:lnTo>
                <a:lnTo>
                  <a:pt x="344" y="236"/>
                </a:lnTo>
                <a:lnTo>
                  <a:pt x="344" y="230"/>
                </a:lnTo>
                <a:lnTo>
                  <a:pt x="342" y="226"/>
                </a:lnTo>
                <a:lnTo>
                  <a:pt x="336" y="214"/>
                </a:lnTo>
                <a:lnTo>
                  <a:pt x="332" y="206"/>
                </a:lnTo>
                <a:lnTo>
                  <a:pt x="332" y="206"/>
                </a:lnTo>
                <a:lnTo>
                  <a:pt x="328" y="198"/>
                </a:lnTo>
                <a:lnTo>
                  <a:pt x="326" y="188"/>
                </a:lnTo>
                <a:lnTo>
                  <a:pt x="328" y="184"/>
                </a:lnTo>
                <a:lnTo>
                  <a:pt x="330" y="178"/>
                </a:lnTo>
                <a:lnTo>
                  <a:pt x="336" y="172"/>
                </a:lnTo>
                <a:lnTo>
                  <a:pt x="342" y="166"/>
                </a:lnTo>
                <a:lnTo>
                  <a:pt x="342" y="166"/>
                </a:lnTo>
                <a:lnTo>
                  <a:pt x="362" y="164"/>
                </a:lnTo>
                <a:lnTo>
                  <a:pt x="374" y="160"/>
                </a:lnTo>
                <a:lnTo>
                  <a:pt x="386" y="156"/>
                </a:lnTo>
                <a:lnTo>
                  <a:pt x="386" y="156"/>
                </a:lnTo>
                <a:lnTo>
                  <a:pt x="430" y="158"/>
                </a:lnTo>
                <a:lnTo>
                  <a:pt x="454" y="160"/>
                </a:lnTo>
                <a:lnTo>
                  <a:pt x="464" y="160"/>
                </a:lnTo>
                <a:lnTo>
                  <a:pt x="468" y="158"/>
                </a:lnTo>
                <a:lnTo>
                  <a:pt x="468" y="158"/>
                </a:lnTo>
                <a:lnTo>
                  <a:pt x="476" y="158"/>
                </a:lnTo>
                <a:lnTo>
                  <a:pt x="482" y="158"/>
                </a:lnTo>
                <a:lnTo>
                  <a:pt x="492" y="154"/>
                </a:lnTo>
                <a:lnTo>
                  <a:pt x="502" y="148"/>
                </a:lnTo>
                <a:lnTo>
                  <a:pt x="508" y="144"/>
                </a:lnTo>
                <a:lnTo>
                  <a:pt x="508" y="144"/>
                </a:lnTo>
                <a:lnTo>
                  <a:pt x="518" y="144"/>
                </a:lnTo>
                <a:lnTo>
                  <a:pt x="526" y="142"/>
                </a:lnTo>
                <a:lnTo>
                  <a:pt x="526" y="142"/>
                </a:lnTo>
                <a:lnTo>
                  <a:pt x="536" y="152"/>
                </a:lnTo>
                <a:lnTo>
                  <a:pt x="534" y="154"/>
                </a:lnTo>
                <a:lnTo>
                  <a:pt x="534" y="154"/>
                </a:lnTo>
                <a:lnTo>
                  <a:pt x="546" y="190"/>
                </a:lnTo>
                <a:lnTo>
                  <a:pt x="554" y="218"/>
                </a:lnTo>
                <a:lnTo>
                  <a:pt x="560" y="248"/>
                </a:lnTo>
                <a:lnTo>
                  <a:pt x="560" y="248"/>
                </a:lnTo>
                <a:lnTo>
                  <a:pt x="544" y="252"/>
                </a:lnTo>
                <a:lnTo>
                  <a:pt x="530" y="256"/>
                </a:lnTo>
                <a:lnTo>
                  <a:pt x="518" y="264"/>
                </a:lnTo>
                <a:lnTo>
                  <a:pt x="510" y="272"/>
                </a:lnTo>
                <a:lnTo>
                  <a:pt x="510" y="272"/>
                </a:lnTo>
                <a:lnTo>
                  <a:pt x="482" y="276"/>
                </a:lnTo>
                <a:lnTo>
                  <a:pt x="482" y="276"/>
                </a:lnTo>
                <a:lnTo>
                  <a:pt x="478" y="272"/>
                </a:lnTo>
                <a:lnTo>
                  <a:pt x="470" y="270"/>
                </a:lnTo>
                <a:lnTo>
                  <a:pt x="462" y="268"/>
                </a:lnTo>
                <a:lnTo>
                  <a:pt x="448" y="268"/>
                </a:lnTo>
                <a:lnTo>
                  <a:pt x="448" y="268"/>
                </a:lnTo>
                <a:lnTo>
                  <a:pt x="420" y="270"/>
                </a:lnTo>
                <a:lnTo>
                  <a:pt x="390" y="274"/>
                </a:lnTo>
                <a:lnTo>
                  <a:pt x="364" y="280"/>
                </a:lnTo>
                <a:lnTo>
                  <a:pt x="344" y="286"/>
                </a:lnTo>
                <a:lnTo>
                  <a:pt x="340" y="286"/>
                </a:lnTo>
                <a:lnTo>
                  <a:pt x="340" y="288"/>
                </a:lnTo>
                <a:lnTo>
                  <a:pt x="340" y="288"/>
                </a:lnTo>
                <a:lnTo>
                  <a:pt x="304" y="274"/>
                </a:lnTo>
                <a:lnTo>
                  <a:pt x="304" y="274"/>
                </a:lnTo>
                <a:lnTo>
                  <a:pt x="306" y="270"/>
                </a:lnTo>
                <a:lnTo>
                  <a:pt x="310" y="264"/>
                </a:lnTo>
                <a:lnTo>
                  <a:pt x="318" y="256"/>
                </a:lnTo>
                <a:lnTo>
                  <a:pt x="338" y="244"/>
                </a:lnTo>
                <a:lnTo>
                  <a:pt x="338" y="244"/>
                </a:lnTo>
                <a:close/>
                <a:moveTo>
                  <a:pt x="352" y="304"/>
                </a:moveTo>
                <a:lnTo>
                  <a:pt x="352" y="296"/>
                </a:lnTo>
                <a:lnTo>
                  <a:pt x="352" y="296"/>
                </a:lnTo>
                <a:lnTo>
                  <a:pt x="372" y="290"/>
                </a:lnTo>
                <a:lnTo>
                  <a:pt x="396" y="286"/>
                </a:lnTo>
                <a:lnTo>
                  <a:pt x="424" y="282"/>
                </a:lnTo>
                <a:lnTo>
                  <a:pt x="448" y="280"/>
                </a:lnTo>
                <a:lnTo>
                  <a:pt x="448" y="280"/>
                </a:lnTo>
                <a:lnTo>
                  <a:pt x="460" y="280"/>
                </a:lnTo>
                <a:lnTo>
                  <a:pt x="468" y="282"/>
                </a:lnTo>
                <a:lnTo>
                  <a:pt x="472" y="284"/>
                </a:lnTo>
                <a:lnTo>
                  <a:pt x="474" y="284"/>
                </a:lnTo>
                <a:lnTo>
                  <a:pt x="474" y="284"/>
                </a:lnTo>
                <a:lnTo>
                  <a:pt x="474" y="292"/>
                </a:lnTo>
                <a:lnTo>
                  <a:pt x="474" y="300"/>
                </a:lnTo>
                <a:lnTo>
                  <a:pt x="468" y="316"/>
                </a:lnTo>
                <a:lnTo>
                  <a:pt x="458" y="332"/>
                </a:lnTo>
                <a:lnTo>
                  <a:pt x="446" y="346"/>
                </a:lnTo>
                <a:lnTo>
                  <a:pt x="446" y="346"/>
                </a:lnTo>
                <a:lnTo>
                  <a:pt x="444" y="348"/>
                </a:lnTo>
                <a:lnTo>
                  <a:pt x="444" y="348"/>
                </a:lnTo>
                <a:lnTo>
                  <a:pt x="440" y="352"/>
                </a:lnTo>
                <a:lnTo>
                  <a:pt x="432" y="356"/>
                </a:lnTo>
                <a:lnTo>
                  <a:pt x="424" y="360"/>
                </a:lnTo>
                <a:lnTo>
                  <a:pt x="410" y="364"/>
                </a:lnTo>
                <a:lnTo>
                  <a:pt x="410" y="364"/>
                </a:lnTo>
                <a:lnTo>
                  <a:pt x="380" y="368"/>
                </a:lnTo>
                <a:lnTo>
                  <a:pt x="380" y="368"/>
                </a:lnTo>
                <a:lnTo>
                  <a:pt x="372" y="366"/>
                </a:lnTo>
                <a:lnTo>
                  <a:pt x="366" y="364"/>
                </a:lnTo>
                <a:lnTo>
                  <a:pt x="364" y="362"/>
                </a:lnTo>
                <a:lnTo>
                  <a:pt x="362" y="360"/>
                </a:lnTo>
                <a:lnTo>
                  <a:pt x="362" y="360"/>
                </a:lnTo>
                <a:lnTo>
                  <a:pt x="360" y="350"/>
                </a:lnTo>
                <a:lnTo>
                  <a:pt x="358" y="338"/>
                </a:lnTo>
                <a:lnTo>
                  <a:pt x="356" y="310"/>
                </a:lnTo>
                <a:lnTo>
                  <a:pt x="356" y="308"/>
                </a:lnTo>
                <a:lnTo>
                  <a:pt x="352" y="304"/>
                </a:lnTo>
                <a:close/>
                <a:moveTo>
                  <a:pt x="242" y="348"/>
                </a:moveTo>
                <a:lnTo>
                  <a:pt x="240" y="344"/>
                </a:lnTo>
                <a:lnTo>
                  <a:pt x="240" y="344"/>
                </a:lnTo>
                <a:lnTo>
                  <a:pt x="232" y="330"/>
                </a:lnTo>
                <a:lnTo>
                  <a:pt x="228" y="312"/>
                </a:lnTo>
                <a:lnTo>
                  <a:pt x="226" y="304"/>
                </a:lnTo>
                <a:lnTo>
                  <a:pt x="226" y="296"/>
                </a:lnTo>
                <a:lnTo>
                  <a:pt x="228" y="288"/>
                </a:lnTo>
                <a:lnTo>
                  <a:pt x="232" y="282"/>
                </a:lnTo>
                <a:lnTo>
                  <a:pt x="232" y="282"/>
                </a:lnTo>
                <a:lnTo>
                  <a:pt x="238" y="276"/>
                </a:lnTo>
                <a:lnTo>
                  <a:pt x="242" y="272"/>
                </a:lnTo>
                <a:lnTo>
                  <a:pt x="248" y="270"/>
                </a:lnTo>
                <a:lnTo>
                  <a:pt x="254" y="270"/>
                </a:lnTo>
                <a:lnTo>
                  <a:pt x="254" y="270"/>
                </a:lnTo>
                <a:lnTo>
                  <a:pt x="262" y="272"/>
                </a:lnTo>
                <a:lnTo>
                  <a:pt x="270" y="276"/>
                </a:lnTo>
                <a:lnTo>
                  <a:pt x="278" y="282"/>
                </a:lnTo>
                <a:lnTo>
                  <a:pt x="284" y="290"/>
                </a:lnTo>
                <a:lnTo>
                  <a:pt x="286" y="288"/>
                </a:lnTo>
                <a:lnTo>
                  <a:pt x="286" y="288"/>
                </a:lnTo>
                <a:lnTo>
                  <a:pt x="290" y="300"/>
                </a:lnTo>
                <a:lnTo>
                  <a:pt x="294" y="314"/>
                </a:lnTo>
                <a:lnTo>
                  <a:pt x="294" y="328"/>
                </a:lnTo>
                <a:lnTo>
                  <a:pt x="308" y="336"/>
                </a:lnTo>
                <a:lnTo>
                  <a:pt x="308" y="336"/>
                </a:lnTo>
                <a:lnTo>
                  <a:pt x="304" y="288"/>
                </a:lnTo>
                <a:lnTo>
                  <a:pt x="340" y="304"/>
                </a:lnTo>
                <a:lnTo>
                  <a:pt x="338" y="308"/>
                </a:lnTo>
                <a:lnTo>
                  <a:pt x="344" y="314"/>
                </a:lnTo>
                <a:lnTo>
                  <a:pt x="344" y="314"/>
                </a:lnTo>
                <a:lnTo>
                  <a:pt x="346" y="338"/>
                </a:lnTo>
                <a:lnTo>
                  <a:pt x="348" y="354"/>
                </a:lnTo>
                <a:lnTo>
                  <a:pt x="352" y="366"/>
                </a:lnTo>
                <a:lnTo>
                  <a:pt x="352" y="366"/>
                </a:lnTo>
                <a:lnTo>
                  <a:pt x="356" y="372"/>
                </a:lnTo>
                <a:lnTo>
                  <a:pt x="362" y="376"/>
                </a:lnTo>
                <a:lnTo>
                  <a:pt x="370" y="378"/>
                </a:lnTo>
                <a:lnTo>
                  <a:pt x="380" y="380"/>
                </a:lnTo>
                <a:lnTo>
                  <a:pt x="380" y="380"/>
                </a:lnTo>
                <a:lnTo>
                  <a:pt x="394" y="378"/>
                </a:lnTo>
                <a:lnTo>
                  <a:pt x="412" y="376"/>
                </a:lnTo>
                <a:lnTo>
                  <a:pt x="412" y="376"/>
                </a:lnTo>
                <a:lnTo>
                  <a:pt x="428" y="372"/>
                </a:lnTo>
                <a:lnTo>
                  <a:pt x="440" y="368"/>
                </a:lnTo>
                <a:lnTo>
                  <a:pt x="446" y="362"/>
                </a:lnTo>
                <a:lnTo>
                  <a:pt x="452" y="358"/>
                </a:lnTo>
                <a:lnTo>
                  <a:pt x="452" y="358"/>
                </a:lnTo>
                <a:lnTo>
                  <a:pt x="454" y="354"/>
                </a:lnTo>
                <a:lnTo>
                  <a:pt x="454" y="354"/>
                </a:lnTo>
                <a:lnTo>
                  <a:pt x="466" y="344"/>
                </a:lnTo>
                <a:lnTo>
                  <a:pt x="476" y="328"/>
                </a:lnTo>
                <a:lnTo>
                  <a:pt x="484" y="312"/>
                </a:lnTo>
                <a:lnTo>
                  <a:pt x="488" y="294"/>
                </a:lnTo>
                <a:lnTo>
                  <a:pt x="488" y="294"/>
                </a:lnTo>
                <a:lnTo>
                  <a:pt x="496" y="292"/>
                </a:lnTo>
                <a:lnTo>
                  <a:pt x="506" y="292"/>
                </a:lnTo>
                <a:lnTo>
                  <a:pt x="506" y="292"/>
                </a:lnTo>
                <a:lnTo>
                  <a:pt x="506" y="308"/>
                </a:lnTo>
                <a:lnTo>
                  <a:pt x="510" y="322"/>
                </a:lnTo>
                <a:lnTo>
                  <a:pt x="516" y="336"/>
                </a:lnTo>
                <a:lnTo>
                  <a:pt x="522" y="346"/>
                </a:lnTo>
                <a:lnTo>
                  <a:pt x="522" y="346"/>
                </a:lnTo>
                <a:lnTo>
                  <a:pt x="522" y="348"/>
                </a:lnTo>
                <a:lnTo>
                  <a:pt x="522" y="348"/>
                </a:lnTo>
                <a:lnTo>
                  <a:pt x="526" y="350"/>
                </a:lnTo>
                <a:lnTo>
                  <a:pt x="530" y="354"/>
                </a:lnTo>
                <a:lnTo>
                  <a:pt x="536" y="356"/>
                </a:lnTo>
                <a:lnTo>
                  <a:pt x="544" y="358"/>
                </a:lnTo>
                <a:lnTo>
                  <a:pt x="544" y="358"/>
                </a:lnTo>
                <a:lnTo>
                  <a:pt x="552" y="358"/>
                </a:lnTo>
                <a:lnTo>
                  <a:pt x="552" y="358"/>
                </a:lnTo>
                <a:lnTo>
                  <a:pt x="560" y="356"/>
                </a:lnTo>
                <a:lnTo>
                  <a:pt x="560" y="356"/>
                </a:lnTo>
                <a:lnTo>
                  <a:pt x="554" y="390"/>
                </a:lnTo>
                <a:lnTo>
                  <a:pt x="548" y="414"/>
                </a:lnTo>
                <a:lnTo>
                  <a:pt x="548" y="414"/>
                </a:lnTo>
                <a:lnTo>
                  <a:pt x="536" y="466"/>
                </a:lnTo>
                <a:lnTo>
                  <a:pt x="536" y="466"/>
                </a:lnTo>
                <a:lnTo>
                  <a:pt x="524" y="516"/>
                </a:lnTo>
                <a:lnTo>
                  <a:pt x="524" y="516"/>
                </a:lnTo>
                <a:lnTo>
                  <a:pt x="522" y="518"/>
                </a:lnTo>
                <a:lnTo>
                  <a:pt x="516" y="522"/>
                </a:lnTo>
                <a:lnTo>
                  <a:pt x="500" y="526"/>
                </a:lnTo>
                <a:lnTo>
                  <a:pt x="480" y="530"/>
                </a:lnTo>
                <a:lnTo>
                  <a:pt x="470" y="530"/>
                </a:lnTo>
                <a:lnTo>
                  <a:pt x="464" y="528"/>
                </a:lnTo>
                <a:lnTo>
                  <a:pt x="464" y="528"/>
                </a:lnTo>
                <a:lnTo>
                  <a:pt x="436" y="518"/>
                </a:lnTo>
                <a:lnTo>
                  <a:pt x="414" y="506"/>
                </a:lnTo>
                <a:lnTo>
                  <a:pt x="414" y="506"/>
                </a:lnTo>
                <a:lnTo>
                  <a:pt x="394" y="494"/>
                </a:lnTo>
                <a:lnTo>
                  <a:pt x="376" y="486"/>
                </a:lnTo>
                <a:lnTo>
                  <a:pt x="376" y="486"/>
                </a:lnTo>
                <a:lnTo>
                  <a:pt x="364" y="478"/>
                </a:lnTo>
                <a:lnTo>
                  <a:pt x="352" y="470"/>
                </a:lnTo>
                <a:lnTo>
                  <a:pt x="342" y="462"/>
                </a:lnTo>
                <a:lnTo>
                  <a:pt x="332" y="450"/>
                </a:lnTo>
                <a:lnTo>
                  <a:pt x="324" y="436"/>
                </a:lnTo>
                <a:lnTo>
                  <a:pt x="316" y="416"/>
                </a:lnTo>
                <a:lnTo>
                  <a:pt x="310" y="390"/>
                </a:lnTo>
                <a:lnTo>
                  <a:pt x="302" y="358"/>
                </a:lnTo>
                <a:lnTo>
                  <a:pt x="296" y="360"/>
                </a:lnTo>
                <a:lnTo>
                  <a:pt x="296" y="360"/>
                </a:lnTo>
                <a:lnTo>
                  <a:pt x="298" y="364"/>
                </a:lnTo>
                <a:lnTo>
                  <a:pt x="298" y="364"/>
                </a:lnTo>
                <a:lnTo>
                  <a:pt x="290" y="370"/>
                </a:lnTo>
                <a:lnTo>
                  <a:pt x="284" y="374"/>
                </a:lnTo>
                <a:lnTo>
                  <a:pt x="278" y="372"/>
                </a:lnTo>
                <a:lnTo>
                  <a:pt x="276" y="372"/>
                </a:lnTo>
                <a:lnTo>
                  <a:pt x="276" y="372"/>
                </a:lnTo>
                <a:lnTo>
                  <a:pt x="266" y="370"/>
                </a:lnTo>
                <a:lnTo>
                  <a:pt x="256" y="364"/>
                </a:lnTo>
                <a:lnTo>
                  <a:pt x="248" y="358"/>
                </a:lnTo>
                <a:lnTo>
                  <a:pt x="242" y="348"/>
                </a:lnTo>
                <a:lnTo>
                  <a:pt x="242" y="348"/>
                </a:lnTo>
                <a:close/>
                <a:moveTo>
                  <a:pt x="408" y="758"/>
                </a:moveTo>
                <a:lnTo>
                  <a:pt x="408" y="758"/>
                </a:lnTo>
                <a:lnTo>
                  <a:pt x="372" y="730"/>
                </a:lnTo>
                <a:lnTo>
                  <a:pt x="342" y="706"/>
                </a:lnTo>
                <a:lnTo>
                  <a:pt x="318" y="686"/>
                </a:lnTo>
                <a:lnTo>
                  <a:pt x="302" y="668"/>
                </a:lnTo>
                <a:lnTo>
                  <a:pt x="290" y="654"/>
                </a:lnTo>
                <a:lnTo>
                  <a:pt x="282" y="642"/>
                </a:lnTo>
                <a:lnTo>
                  <a:pt x="276" y="632"/>
                </a:lnTo>
                <a:lnTo>
                  <a:pt x="274" y="622"/>
                </a:lnTo>
                <a:lnTo>
                  <a:pt x="274" y="622"/>
                </a:lnTo>
                <a:lnTo>
                  <a:pt x="274" y="604"/>
                </a:lnTo>
                <a:lnTo>
                  <a:pt x="278" y="582"/>
                </a:lnTo>
                <a:lnTo>
                  <a:pt x="284" y="562"/>
                </a:lnTo>
                <a:lnTo>
                  <a:pt x="288" y="544"/>
                </a:lnTo>
                <a:lnTo>
                  <a:pt x="292" y="544"/>
                </a:lnTo>
                <a:lnTo>
                  <a:pt x="292" y="544"/>
                </a:lnTo>
                <a:lnTo>
                  <a:pt x="296" y="532"/>
                </a:lnTo>
                <a:lnTo>
                  <a:pt x="298" y="518"/>
                </a:lnTo>
                <a:lnTo>
                  <a:pt x="300" y="494"/>
                </a:lnTo>
                <a:lnTo>
                  <a:pt x="300" y="472"/>
                </a:lnTo>
                <a:lnTo>
                  <a:pt x="298" y="454"/>
                </a:lnTo>
                <a:lnTo>
                  <a:pt x="296" y="452"/>
                </a:lnTo>
                <a:lnTo>
                  <a:pt x="296" y="452"/>
                </a:lnTo>
                <a:lnTo>
                  <a:pt x="288" y="378"/>
                </a:lnTo>
                <a:lnTo>
                  <a:pt x="288" y="378"/>
                </a:lnTo>
                <a:lnTo>
                  <a:pt x="294" y="376"/>
                </a:lnTo>
                <a:lnTo>
                  <a:pt x="298" y="372"/>
                </a:lnTo>
                <a:lnTo>
                  <a:pt x="298" y="372"/>
                </a:lnTo>
                <a:lnTo>
                  <a:pt x="306" y="402"/>
                </a:lnTo>
                <a:lnTo>
                  <a:pt x="312" y="426"/>
                </a:lnTo>
                <a:lnTo>
                  <a:pt x="320" y="444"/>
                </a:lnTo>
                <a:lnTo>
                  <a:pt x="328" y="458"/>
                </a:lnTo>
                <a:lnTo>
                  <a:pt x="338" y="468"/>
                </a:lnTo>
                <a:lnTo>
                  <a:pt x="348" y="476"/>
                </a:lnTo>
                <a:lnTo>
                  <a:pt x="374" y="492"/>
                </a:lnTo>
                <a:lnTo>
                  <a:pt x="374" y="492"/>
                </a:lnTo>
                <a:lnTo>
                  <a:pt x="390" y="500"/>
                </a:lnTo>
                <a:lnTo>
                  <a:pt x="410" y="512"/>
                </a:lnTo>
                <a:lnTo>
                  <a:pt x="410" y="512"/>
                </a:lnTo>
                <a:lnTo>
                  <a:pt x="434" y="524"/>
                </a:lnTo>
                <a:lnTo>
                  <a:pt x="462" y="534"/>
                </a:lnTo>
                <a:lnTo>
                  <a:pt x="462" y="534"/>
                </a:lnTo>
                <a:lnTo>
                  <a:pt x="474" y="536"/>
                </a:lnTo>
                <a:lnTo>
                  <a:pt x="474" y="536"/>
                </a:lnTo>
                <a:lnTo>
                  <a:pt x="492" y="534"/>
                </a:lnTo>
                <a:lnTo>
                  <a:pt x="508" y="530"/>
                </a:lnTo>
                <a:lnTo>
                  <a:pt x="522" y="524"/>
                </a:lnTo>
                <a:lnTo>
                  <a:pt x="526" y="522"/>
                </a:lnTo>
                <a:lnTo>
                  <a:pt x="530" y="518"/>
                </a:lnTo>
                <a:lnTo>
                  <a:pt x="530" y="518"/>
                </a:lnTo>
                <a:lnTo>
                  <a:pt x="530" y="512"/>
                </a:lnTo>
                <a:lnTo>
                  <a:pt x="530" y="512"/>
                </a:lnTo>
                <a:lnTo>
                  <a:pt x="530" y="558"/>
                </a:lnTo>
                <a:lnTo>
                  <a:pt x="532" y="582"/>
                </a:lnTo>
                <a:lnTo>
                  <a:pt x="534" y="606"/>
                </a:lnTo>
                <a:lnTo>
                  <a:pt x="534" y="606"/>
                </a:lnTo>
                <a:lnTo>
                  <a:pt x="534" y="614"/>
                </a:lnTo>
                <a:lnTo>
                  <a:pt x="534" y="622"/>
                </a:lnTo>
                <a:lnTo>
                  <a:pt x="526" y="642"/>
                </a:lnTo>
                <a:lnTo>
                  <a:pt x="514" y="664"/>
                </a:lnTo>
                <a:lnTo>
                  <a:pt x="498" y="688"/>
                </a:lnTo>
                <a:lnTo>
                  <a:pt x="478" y="710"/>
                </a:lnTo>
                <a:lnTo>
                  <a:pt x="456" y="730"/>
                </a:lnTo>
                <a:lnTo>
                  <a:pt x="432" y="748"/>
                </a:lnTo>
                <a:lnTo>
                  <a:pt x="420" y="754"/>
                </a:lnTo>
                <a:lnTo>
                  <a:pt x="408" y="758"/>
                </a:lnTo>
                <a:lnTo>
                  <a:pt x="408" y="758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5524182-C9A2-452B-B1A4-D13638B2C5A1}"/>
              </a:ext>
            </a:extLst>
          </p:cNvPr>
          <p:cNvSpPr/>
          <p:nvPr/>
        </p:nvSpPr>
        <p:spPr>
          <a:xfrm>
            <a:off x="935070" y="2804788"/>
            <a:ext cx="1395351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>
              <a:buClr>
                <a:srgbClr val="E24848"/>
              </a:buClr>
            </a:pPr>
            <a:r>
              <a:rPr lang="zh-CN" altLang="en-US" sz="1400" noProof="1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58FA7F48-1CF4-4F03-AB58-9BF020CBA016}"/>
              </a:ext>
            </a:extLst>
          </p:cNvPr>
          <p:cNvCxnSpPr/>
          <p:nvPr/>
        </p:nvCxnSpPr>
        <p:spPr>
          <a:xfrm flipH="1">
            <a:off x="2899986" y="3040851"/>
            <a:ext cx="58600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F4E70340-078A-491B-8FA6-B52222F3CDAA}"/>
              </a:ext>
            </a:extLst>
          </p:cNvPr>
          <p:cNvSpPr/>
          <p:nvPr/>
        </p:nvSpPr>
        <p:spPr>
          <a:xfrm rot="18914935">
            <a:off x="3537963" y="2999276"/>
            <a:ext cx="47936" cy="170375"/>
          </a:xfrm>
          <a:custGeom>
            <a:avLst/>
            <a:gdLst>
              <a:gd name="connsiteX0" fmla="*/ 125628 w 125628"/>
              <a:gd name="connsiteY0" fmla="*/ 446518 h 446518"/>
              <a:gd name="connsiteX1" fmla="*/ 0 w 125628"/>
              <a:gd name="connsiteY1" fmla="*/ 446518 h 446518"/>
              <a:gd name="connsiteX2" fmla="*/ 0 w 125628"/>
              <a:gd name="connsiteY2" fmla="*/ 0 h 446518"/>
              <a:gd name="connsiteX3" fmla="*/ 125628 w 125628"/>
              <a:gd name="connsiteY3" fmla="*/ 124541 h 44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628" h="446518">
                <a:moveTo>
                  <a:pt x="125628" y="446518"/>
                </a:moveTo>
                <a:lnTo>
                  <a:pt x="0" y="446518"/>
                </a:lnTo>
                <a:lnTo>
                  <a:pt x="0" y="0"/>
                </a:lnTo>
                <a:lnTo>
                  <a:pt x="125628" y="12454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72B13B81-50F2-4181-B9B2-DCDB6318B791}"/>
              </a:ext>
            </a:extLst>
          </p:cNvPr>
          <p:cNvSpPr/>
          <p:nvPr/>
        </p:nvSpPr>
        <p:spPr>
          <a:xfrm rot="2703745">
            <a:off x="3625052" y="2998628"/>
            <a:ext cx="47936" cy="171929"/>
          </a:xfrm>
          <a:custGeom>
            <a:avLst/>
            <a:gdLst>
              <a:gd name="connsiteX0" fmla="*/ 125628 w 125628"/>
              <a:gd name="connsiteY0" fmla="*/ 0 h 450590"/>
              <a:gd name="connsiteX1" fmla="*/ 125628 w 125628"/>
              <a:gd name="connsiteY1" fmla="*/ 450590 h 450590"/>
              <a:gd name="connsiteX2" fmla="*/ 0 w 125628"/>
              <a:gd name="connsiteY2" fmla="*/ 450590 h 450590"/>
              <a:gd name="connsiteX3" fmla="*/ 0 w 125628"/>
              <a:gd name="connsiteY3" fmla="*/ 125902 h 45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628" h="450590">
                <a:moveTo>
                  <a:pt x="125628" y="0"/>
                </a:moveTo>
                <a:lnTo>
                  <a:pt x="125628" y="450590"/>
                </a:lnTo>
                <a:lnTo>
                  <a:pt x="0" y="450590"/>
                </a:lnTo>
                <a:lnTo>
                  <a:pt x="0" y="125902"/>
                </a:lnTo>
                <a:close/>
              </a:path>
            </a:pathLst>
          </a:custGeom>
          <a:solidFill>
            <a:srgbClr val="0F1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1BD598B5-6461-4071-903D-E25AB8D31CFE}"/>
              </a:ext>
            </a:extLst>
          </p:cNvPr>
          <p:cNvCxnSpPr/>
          <p:nvPr/>
        </p:nvCxnSpPr>
        <p:spPr>
          <a:xfrm flipH="1">
            <a:off x="3719852" y="3040852"/>
            <a:ext cx="57554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F5E9ACF8-8685-4F58-A4D7-9D7C7CB11CC3}"/>
              </a:ext>
            </a:extLst>
          </p:cNvPr>
          <p:cNvSpPr/>
          <p:nvPr/>
        </p:nvSpPr>
        <p:spPr>
          <a:xfrm>
            <a:off x="2906853" y="2804797"/>
            <a:ext cx="1395351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>
              <a:buClr>
                <a:srgbClr val="E24848"/>
              </a:buClr>
            </a:pPr>
            <a:r>
              <a:rPr lang="zh-CN" altLang="en-US" sz="1400" noProof="1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28796A71-4DE4-4DF6-A954-69B8435028CB}"/>
              </a:ext>
            </a:extLst>
          </p:cNvPr>
          <p:cNvCxnSpPr/>
          <p:nvPr/>
        </p:nvCxnSpPr>
        <p:spPr>
          <a:xfrm flipH="1">
            <a:off x="4871769" y="3040851"/>
            <a:ext cx="58600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2A0C53B5-40A8-4274-A66D-4C12A03BB0A6}"/>
              </a:ext>
            </a:extLst>
          </p:cNvPr>
          <p:cNvSpPr/>
          <p:nvPr/>
        </p:nvSpPr>
        <p:spPr>
          <a:xfrm rot="18914935">
            <a:off x="5509746" y="2999276"/>
            <a:ext cx="47936" cy="170375"/>
          </a:xfrm>
          <a:custGeom>
            <a:avLst/>
            <a:gdLst>
              <a:gd name="connsiteX0" fmla="*/ 125628 w 125628"/>
              <a:gd name="connsiteY0" fmla="*/ 446518 h 446518"/>
              <a:gd name="connsiteX1" fmla="*/ 0 w 125628"/>
              <a:gd name="connsiteY1" fmla="*/ 446518 h 446518"/>
              <a:gd name="connsiteX2" fmla="*/ 0 w 125628"/>
              <a:gd name="connsiteY2" fmla="*/ 0 h 446518"/>
              <a:gd name="connsiteX3" fmla="*/ 125628 w 125628"/>
              <a:gd name="connsiteY3" fmla="*/ 124541 h 44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628" h="446518">
                <a:moveTo>
                  <a:pt x="125628" y="446518"/>
                </a:moveTo>
                <a:lnTo>
                  <a:pt x="0" y="446518"/>
                </a:lnTo>
                <a:lnTo>
                  <a:pt x="0" y="0"/>
                </a:lnTo>
                <a:lnTo>
                  <a:pt x="125628" y="12454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49EE46CE-B21E-4A11-8833-7C4969F82A28}"/>
              </a:ext>
            </a:extLst>
          </p:cNvPr>
          <p:cNvSpPr/>
          <p:nvPr/>
        </p:nvSpPr>
        <p:spPr>
          <a:xfrm rot="2703745">
            <a:off x="5596835" y="2998628"/>
            <a:ext cx="47936" cy="171929"/>
          </a:xfrm>
          <a:custGeom>
            <a:avLst/>
            <a:gdLst>
              <a:gd name="connsiteX0" fmla="*/ 125628 w 125628"/>
              <a:gd name="connsiteY0" fmla="*/ 0 h 450590"/>
              <a:gd name="connsiteX1" fmla="*/ 125628 w 125628"/>
              <a:gd name="connsiteY1" fmla="*/ 450590 h 450590"/>
              <a:gd name="connsiteX2" fmla="*/ 0 w 125628"/>
              <a:gd name="connsiteY2" fmla="*/ 450590 h 450590"/>
              <a:gd name="connsiteX3" fmla="*/ 0 w 125628"/>
              <a:gd name="connsiteY3" fmla="*/ 125902 h 45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628" h="450590">
                <a:moveTo>
                  <a:pt x="125628" y="0"/>
                </a:moveTo>
                <a:lnTo>
                  <a:pt x="125628" y="450590"/>
                </a:lnTo>
                <a:lnTo>
                  <a:pt x="0" y="450590"/>
                </a:lnTo>
                <a:lnTo>
                  <a:pt x="0" y="125902"/>
                </a:lnTo>
                <a:close/>
              </a:path>
            </a:pathLst>
          </a:custGeom>
          <a:solidFill>
            <a:srgbClr val="0F1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D720A140-D9AC-404B-9B87-7FFFA5555E98}"/>
              </a:ext>
            </a:extLst>
          </p:cNvPr>
          <p:cNvCxnSpPr/>
          <p:nvPr/>
        </p:nvCxnSpPr>
        <p:spPr>
          <a:xfrm flipH="1">
            <a:off x="5691635" y="3040852"/>
            <a:ext cx="57554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D5AD2432-B302-4291-993B-CE8E6BD38E05}"/>
              </a:ext>
            </a:extLst>
          </p:cNvPr>
          <p:cNvSpPr/>
          <p:nvPr/>
        </p:nvSpPr>
        <p:spPr>
          <a:xfrm>
            <a:off x="4878636" y="2804797"/>
            <a:ext cx="1395351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>
              <a:buClr>
                <a:srgbClr val="E24848"/>
              </a:buClr>
            </a:pPr>
            <a:r>
              <a:rPr lang="zh-CN" altLang="en-US" sz="1400" noProof="1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1C38F953-9B9C-4FB4-B9F6-36A1E932363A}"/>
              </a:ext>
            </a:extLst>
          </p:cNvPr>
          <p:cNvCxnSpPr/>
          <p:nvPr/>
        </p:nvCxnSpPr>
        <p:spPr>
          <a:xfrm flipH="1">
            <a:off x="6843551" y="3040851"/>
            <a:ext cx="58600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1DD39BAB-815C-4BF1-9680-B43ED30085B3}"/>
              </a:ext>
            </a:extLst>
          </p:cNvPr>
          <p:cNvSpPr/>
          <p:nvPr/>
        </p:nvSpPr>
        <p:spPr>
          <a:xfrm rot="18914935">
            <a:off x="7481528" y="2999276"/>
            <a:ext cx="47936" cy="170375"/>
          </a:xfrm>
          <a:custGeom>
            <a:avLst/>
            <a:gdLst>
              <a:gd name="connsiteX0" fmla="*/ 125628 w 125628"/>
              <a:gd name="connsiteY0" fmla="*/ 446518 h 446518"/>
              <a:gd name="connsiteX1" fmla="*/ 0 w 125628"/>
              <a:gd name="connsiteY1" fmla="*/ 446518 h 446518"/>
              <a:gd name="connsiteX2" fmla="*/ 0 w 125628"/>
              <a:gd name="connsiteY2" fmla="*/ 0 h 446518"/>
              <a:gd name="connsiteX3" fmla="*/ 125628 w 125628"/>
              <a:gd name="connsiteY3" fmla="*/ 124541 h 44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628" h="446518">
                <a:moveTo>
                  <a:pt x="125628" y="446518"/>
                </a:moveTo>
                <a:lnTo>
                  <a:pt x="0" y="446518"/>
                </a:lnTo>
                <a:lnTo>
                  <a:pt x="0" y="0"/>
                </a:lnTo>
                <a:lnTo>
                  <a:pt x="125628" y="12454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C76F7B01-77AF-43DE-8350-51912020E9D5}"/>
              </a:ext>
            </a:extLst>
          </p:cNvPr>
          <p:cNvSpPr/>
          <p:nvPr/>
        </p:nvSpPr>
        <p:spPr>
          <a:xfrm rot="2703745">
            <a:off x="7568617" y="2998628"/>
            <a:ext cx="47936" cy="171929"/>
          </a:xfrm>
          <a:custGeom>
            <a:avLst/>
            <a:gdLst>
              <a:gd name="connsiteX0" fmla="*/ 125628 w 125628"/>
              <a:gd name="connsiteY0" fmla="*/ 0 h 450590"/>
              <a:gd name="connsiteX1" fmla="*/ 125628 w 125628"/>
              <a:gd name="connsiteY1" fmla="*/ 450590 h 450590"/>
              <a:gd name="connsiteX2" fmla="*/ 0 w 125628"/>
              <a:gd name="connsiteY2" fmla="*/ 450590 h 450590"/>
              <a:gd name="connsiteX3" fmla="*/ 0 w 125628"/>
              <a:gd name="connsiteY3" fmla="*/ 125902 h 450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628" h="450590">
                <a:moveTo>
                  <a:pt x="125628" y="0"/>
                </a:moveTo>
                <a:lnTo>
                  <a:pt x="125628" y="450590"/>
                </a:lnTo>
                <a:lnTo>
                  <a:pt x="0" y="450590"/>
                </a:lnTo>
                <a:lnTo>
                  <a:pt x="0" y="125902"/>
                </a:lnTo>
                <a:close/>
              </a:path>
            </a:pathLst>
          </a:custGeom>
          <a:solidFill>
            <a:srgbClr val="0F1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6AD0AB04-EE1D-4507-B69A-8E62E90CC775}"/>
              </a:ext>
            </a:extLst>
          </p:cNvPr>
          <p:cNvCxnSpPr/>
          <p:nvPr/>
        </p:nvCxnSpPr>
        <p:spPr>
          <a:xfrm flipH="1">
            <a:off x="7663417" y="3040852"/>
            <a:ext cx="575546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F335DC2-DF27-464F-AE51-18CC72E1B865}"/>
              </a:ext>
            </a:extLst>
          </p:cNvPr>
          <p:cNvSpPr/>
          <p:nvPr/>
        </p:nvSpPr>
        <p:spPr>
          <a:xfrm>
            <a:off x="6850419" y="2804797"/>
            <a:ext cx="1395351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>
              <a:buClr>
                <a:srgbClr val="E24848"/>
              </a:buClr>
            </a:pPr>
            <a:r>
              <a:rPr lang="zh-CN" altLang="en-US" sz="1400" noProof="1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9C6E867C-AC4D-4DE7-9C3A-3AE94A5C3F5D}"/>
              </a:ext>
            </a:extLst>
          </p:cNvPr>
          <p:cNvSpPr>
            <a:spLocks/>
          </p:cNvSpPr>
          <p:nvPr/>
        </p:nvSpPr>
        <p:spPr bwMode="auto">
          <a:xfrm>
            <a:off x="3081938" y="1649509"/>
            <a:ext cx="978622" cy="935723"/>
          </a:xfrm>
          <a:custGeom>
            <a:avLst/>
            <a:gdLst>
              <a:gd name="T0" fmla="*/ 656 w 730"/>
              <a:gd name="T1" fmla="*/ 504 h 698"/>
              <a:gd name="T2" fmla="*/ 552 w 730"/>
              <a:gd name="T3" fmla="*/ 428 h 698"/>
              <a:gd name="T4" fmla="*/ 524 w 730"/>
              <a:gd name="T5" fmla="*/ 302 h 698"/>
              <a:gd name="T6" fmla="*/ 492 w 730"/>
              <a:gd name="T7" fmla="*/ 110 h 698"/>
              <a:gd name="T8" fmla="*/ 436 w 730"/>
              <a:gd name="T9" fmla="*/ 26 h 698"/>
              <a:gd name="T10" fmla="*/ 380 w 730"/>
              <a:gd name="T11" fmla="*/ 2 h 698"/>
              <a:gd name="T12" fmla="*/ 316 w 730"/>
              <a:gd name="T13" fmla="*/ 4 h 698"/>
              <a:gd name="T14" fmla="*/ 246 w 730"/>
              <a:gd name="T15" fmla="*/ 44 h 698"/>
              <a:gd name="T16" fmla="*/ 202 w 730"/>
              <a:gd name="T17" fmla="*/ 136 h 698"/>
              <a:gd name="T18" fmla="*/ 170 w 730"/>
              <a:gd name="T19" fmla="*/ 304 h 698"/>
              <a:gd name="T20" fmla="*/ 134 w 730"/>
              <a:gd name="T21" fmla="*/ 486 h 698"/>
              <a:gd name="T22" fmla="*/ 58 w 730"/>
              <a:gd name="T23" fmla="*/ 526 h 698"/>
              <a:gd name="T24" fmla="*/ 32 w 730"/>
              <a:gd name="T25" fmla="*/ 562 h 698"/>
              <a:gd name="T26" fmla="*/ 718 w 730"/>
              <a:gd name="T27" fmla="*/ 632 h 698"/>
              <a:gd name="T28" fmla="*/ 278 w 730"/>
              <a:gd name="T29" fmla="*/ 134 h 698"/>
              <a:gd name="T30" fmla="*/ 326 w 730"/>
              <a:gd name="T31" fmla="*/ 94 h 698"/>
              <a:gd name="T32" fmla="*/ 380 w 730"/>
              <a:gd name="T33" fmla="*/ 122 h 698"/>
              <a:gd name="T34" fmla="*/ 426 w 730"/>
              <a:gd name="T35" fmla="*/ 182 h 698"/>
              <a:gd name="T36" fmla="*/ 456 w 730"/>
              <a:gd name="T37" fmla="*/ 258 h 698"/>
              <a:gd name="T38" fmla="*/ 430 w 730"/>
              <a:gd name="T39" fmla="*/ 340 h 698"/>
              <a:gd name="T40" fmla="*/ 382 w 730"/>
              <a:gd name="T41" fmla="*/ 396 h 698"/>
              <a:gd name="T42" fmla="*/ 332 w 730"/>
              <a:gd name="T43" fmla="*/ 402 h 698"/>
              <a:gd name="T44" fmla="*/ 292 w 730"/>
              <a:gd name="T45" fmla="*/ 376 h 698"/>
              <a:gd name="T46" fmla="*/ 256 w 730"/>
              <a:gd name="T47" fmla="*/ 310 h 698"/>
              <a:gd name="T48" fmla="*/ 242 w 730"/>
              <a:gd name="T49" fmla="*/ 200 h 698"/>
              <a:gd name="T50" fmla="*/ 278 w 730"/>
              <a:gd name="T51" fmla="*/ 134 h 698"/>
              <a:gd name="T52" fmla="*/ 208 w 730"/>
              <a:gd name="T53" fmla="*/ 552 h 698"/>
              <a:gd name="T54" fmla="*/ 266 w 730"/>
              <a:gd name="T55" fmla="*/ 602 h 698"/>
              <a:gd name="T56" fmla="*/ 258 w 730"/>
              <a:gd name="T57" fmla="*/ 594 h 698"/>
              <a:gd name="T58" fmla="*/ 236 w 730"/>
              <a:gd name="T59" fmla="*/ 570 h 698"/>
              <a:gd name="T60" fmla="*/ 286 w 730"/>
              <a:gd name="T61" fmla="*/ 588 h 698"/>
              <a:gd name="T62" fmla="*/ 252 w 730"/>
              <a:gd name="T63" fmla="*/ 552 h 698"/>
              <a:gd name="T64" fmla="*/ 264 w 730"/>
              <a:gd name="T65" fmla="*/ 554 h 698"/>
              <a:gd name="T66" fmla="*/ 250 w 730"/>
              <a:gd name="T67" fmla="*/ 464 h 698"/>
              <a:gd name="T68" fmla="*/ 276 w 730"/>
              <a:gd name="T69" fmla="*/ 518 h 698"/>
              <a:gd name="T70" fmla="*/ 262 w 730"/>
              <a:gd name="T71" fmla="*/ 462 h 698"/>
              <a:gd name="T72" fmla="*/ 270 w 730"/>
              <a:gd name="T73" fmla="*/ 356 h 698"/>
              <a:gd name="T74" fmla="*/ 298 w 730"/>
              <a:gd name="T75" fmla="*/ 388 h 698"/>
              <a:gd name="T76" fmla="*/ 352 w 730"/>
              <a:gd name="T77" fmla="*/ 410 h 698"/>
              <a:gd name="T78" fmla="*/ 384 w 730"/>
              <a:gd name="T79" fmla="*/ 402 h 698"/>
              <a:gd name="T80" fmla="*/ 430 w 730"/>
              <a:gd name="T81" fmla="*/ 352 h 698"/>
              <a:gd name="T82" fmla="*/ 446 w 730"/>
              <a:gd name="T83" fmla="*/ 466 h 698"/>
              <a:gd name="T84" fmla="*/ 456 w 730"/>
              <a:gd name="T85" fmla="*/ 542 h 698"/>
              <a:gd name="T86" fmla="*/ 464 w 730"/>
              <a:gd name="T87" fmla="*/ 526 h 698"/>
              <a:gd name="T88" fmla="*/ 456 w 730"/>
              <a:gd name="T89" fmla="*/ 572 h 698"/>
              <a:gd name="T90" fmla="*/ 472 w 730"/>
              <a:gd name="T91" fmla="*/ 552 h 698"/>
              <a:gd name="T92" fmla="*/ 450 w 730"/>
              <a:gd name="T93" fmla="*/ 600 h 698"/>
              <a:gd name="T94" fmla="*/ 480 w 730"/>
              <a:gd name="T95" fmla="*/ 544 h 698"/>
              <a:gd name="T96" fmla="*/ 464 w 730"/>
              <a:gd name="T97" fmla="*/ 604 h 698"/>
              <a:gd name="T98" fmla="*/ 464 w 730"/>
              <a:gd name="T99" fmla="*/ 612 h 698"/>
              <a:gd name="T100" fmla="*/ 498 w 730"/>
              <a:gd name="T101" fmla="*/ 572 h 698"/>
              <a:gd name="T102" fmla="*/ 490 w 730"/>
              <a:gd name="T103" fmla="*/ 598 h 698"/>
              <a:gd name="T104" fmla="*/ 420 w 730"/>
              <a:gd name="T105" fmla="*/ 638 h 698"/>
              <a:gd name="T106" fmla="*/ 324 w 730"/>
              <a:gd name="T107" fmla="*/ 646 h 698"/>
              <a:gd name="T108" fmla="*/ 224 w 730"/>
              <a:gd name="T109" fmla="*/ 580 h 698"/>
              <a:gd name="T110" fmla="*/ 522 w 730"/>
              <a:gd name="T111" fmla="*/ 524 h 698"/>
              <a:gd name="T112" fmla="*/ 510 w 730"/>
              <a:gd name="T113" fmla="*/ 574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30" h="698">
                <a:moveTo>
                  <a:pt x="690" y="534"/>
                </a:moveTo>
                <a:lnTo>
                  <a:pt x="690" y="534"/>
                </a:lnTo>
                <a:lnTo>
                  <a:pt x="684" y="524"/>
                </a:lnTo>
                <a:lnTo>
                  <a:pt x="672" y="514"/>
                </a:lnTo>
                <a:lnTo>
                  <a:pt x="656" y="504"/>
                </a:lnTo>
                <a:lnTo>
                  <a:pt x="638" y="494"/>
                </a:lnTo>
                <a:lnTo>
                  <a:pt x="602" y="476"/>
                </a:lnTo>
                <a:lnTo>
                  <a:pt x="570" y="462"/>
                </a:lnTo>
                <a:lnTo>
                  <a:pt x="570" y="462"/>
                </a:lnTo>
                <a:lnTo>
                  <a:pt x="552" y="428"/>
                </a:lnTo>
                <a:lnTo>
                  <a:pt x="542" y="406"/>
                </a:lnTo>
                <a:lnTo>
                  <a:pt x="534" y="380"/>
                </a:lnTo>
                <a:lnTo>
                  <a:pt x="534" y="380"/>
                </a:lnTo>
                <a:lnTo>
                  <a:pt x="528" y="344"/>
                </a:lnTo>
                <a:lnTo>
                  <a:pt x="524" y="302"/>
                </a:lnTo>
                <a:lnTo>
                  <a:pt x="520" y="250"/>
                </a:lnTo>
                <a:lnTo>
                  <a:pt x="508" y="180"/>
                </a:lnTo>
                <a:lnTo>
                  <a:pt x="508" y="180"/>
                </a:lnTo>
                <a:lnTo>
                  <a:pt x="500" y="142"/>
                </a:lnTo>
                <a:lnTo>
                  <a:pt x="492" y="110"/>
                </a:lnTo>
                <a:lnTo>
                  <a:pt x="482" y="84"/>
                </a:lnTo>
                <a:lnTo>
                  <a:pt x="470" y="64"/>
                </a:lnTo>
                <a:lnTo>
                  <a:pt x="458" y="48"/>
                </a:lnTo>
                <a:lnTo>
                  <a:pt x="448" y="36"/>
                </a:lnTo>
                <a:lnTo>
                  <a:pt x="436" y="26"/>
                </a:lnTo>
                <a:lnTo>
                  <a:pt x="424" y="18"/>
                </a:lnTo>
                <a:lnTo>
                  <a:pt x="424" y="18"/>
                </a:lnTo>
                <a:lnTo>
                  <a:pt x="410" y="12"/>
                </a:lnTo>
                <a:lnTo>
                  <a:pt x="396" y="6"/>
                </a:lnTo>
                <a:lnTo>
                  <a:pt x="380" y="2"/>
                </a:lnTo>
                <a:lnTo>
                  <a:pt x="364" y="0"/>
                </a:lnTo>
                <a:lnTo>
                  <a:pt x="334" y="0"/>
                </a:lnTo>
                <a:lnTo>
                  <a:pt x="324" y="2"/>
                </a:lnTo>
                <a:lnTo>
                  <a:pt x="316" y="4"/>
                </a:lnTo>
                <a:lnTo>
                  <a:pt x="316" y="4"/>
                </a:lnTo>
                <a:lnTo>
                  <a:pt x="298" y="8"/>
                </a:lnTo>
                <a:lnTo>
                  <a:pt x="286" y="14"/>
                </a:lnTo>
                <a:lnTo>
                  <a:pt x="272" y="20"/>
                </a:lnTo>
                <a:lnTo>
                  <a:pt x="260" y="30"/>
                </a:lnTo>
                <a:lnTo>
                  <a:pt x="246" y="44"/>
                </a:lnTo>
                <a:lnTo>
                  <a:pt x="234" y="60"/>
                </a:lnTo>
                <a:lnTo>
                  <a:pt x="222" y="80"/>
                </a:lnTo>
                <a:lnTo>
                  <a:pt x="222" y="80"/>
                </a:lnTo>
                <a:lnTo>
                  <a:pt x="212" y="106"/>
                </a:lnTo>
                <a:lnTo>
                  <a:pt x="202" y="136"/>
                </a:lnTo>
                <a:lnTo>
                  <a:pt x="194" y="168"/>
                </a:lnTo>
                <a:lnTo>
                  <a:pt x="186" y="200"/>
                </a:lnTo>
                <a:lnTo>
                  <a:pt x="176" y="260"/>
                </a:lnTo>
                <a:lnTo>
                  <a:pt x="170" y="304"/>
                </a:lnTo>
                <a:lnTo>
                  <a:pt x="170" y="304"/>
                </a:lnTo>
                <a:lnTo>
                  <a:pt x="164" y="374"/>
                </a:lnTo>
                <a:lnTo>
                  <a:pt x="164" y="374"/>
                </a:lnTo>
                <a:lnTo>
                  <a:pt x="152" y="420"/>
                </a:lnTo>
                <a:lnTo>
                  <a:pt x="142" y="458"/>
                </a:lnTo>
                <a:lnTo>
                  <a:pt x="134" y="486"/>
                </a:lnTo>
                <a:lnTo>
                  <a:pt x="134" y="486"/>
                </a:lnTo>
                <a:lnTo>
                  <a:pt x="98" y="502"/>
                </a:lnTo>
                <a:lnTo>
                  <a:pt x="98" y="502"/>
                </a:lnTo>
                <a:lnTo>
                  <a:pt x="78" y="512"/>
                </a:lnTo>
                <a:lnTo>
                  <a:pt x="58" y="526"/>
                </a:lnTo>
                <a:lnTo>
                  <a:pt x="50" y="534"/>
                </a:lnTo>
                <a:lnTo>
                  <a:pt x="42" y="544"/>
                </a:lnTo>
                <a:lnTo>
                  <a:pt x="34" y="552"/>
                </a:lnTo>
                <a:lnTo>
                  <a:pt x="32" y="562"/>
                </a:lnTo>
                <a:lnTo>
                  <a:pt x="32" y="562"/>
                </a:lnTo>
                <a:lnTo>
                  <a:pt x="0" y="698"/>
                </a:lnTo>
                <a:lnTo>
                  <a:pt x="730" y="698"/>
                </a:lnTo>
                <a:lnTo>
                  <a:pt x="730" y="698"/>
                </a:lnTo>
                <a:lnTo>
                  <a:pt x="726" y="678"/>
                </a:lnTo>
                <a:lnTo>
                  <a:pt x="718" y="632"/>
                </a:lnTo>
                <a:lnTo>
                  <a:pt x="706" y="578"/>
                </a:lnTo>
                <a:lnTo>
                  <a:pt x="698" y="554"/>
                </a:lnTo>
                <a:lnTo>
                  <a:pt x="690" y="534"/>
                </a:lnTo>
                <a:lnTo>
                  <a:pt x="690" y="534"/>
                </a:lnTo>
                <a:close/>
                <a:moveTo>
                  <a:pt x="278" y="134"/>
                </a:moveTo>
                <a:lnTo>
                  <a:pt x="278" y="134"/>
                </a:lnTo>
                <a:lnTo>
                  <a:pt x="292" y="124"/>
                </a:lnTo>
                <a:lnTo>
                  <a:pt x="308" y="112"/>
                </a:lnTo>
                <a:lnTo>
                  <a:pt x="320" y="100"/>
                </a:lnTo>
                <a:lnTo>
                  <a:pt x="326" y="94"/>
                </a:lnTo>
                <a:lnTo>
                  <a:pt x="326" y="94"/>
                </a:lnTo>
                <a:lnTo>
                  <a:pt x="340" y="96"/>
                </a:lnTo>
                <a:lnTo>
                  <a:pt x="354" y="102"/>
                </a:lnTo>
                <a:lnTo>
                  <a:pt x="366" y="110"/>
                </a:lnTo>
                <a:lnTo>
                  <a:pt x="380" y="122"/>
                </a:lnTo>
                <a:lnTo>
                  <a:pt x="392" y="134"/>
                </a:lnTo>
                <a:lnTo>
                  <a:pt x="404" y="148"/>
                </a:lnTo>
                <a:lnTo>
                  <a:pt x="416" y="164"/>
                </a:lnTo>
                <a:lnTo>
                  <a:pt x="426" y="182"/>
                </a:lnTo>
                <a:lnTo>
                  <a:pt x="426" y="182"/>
                </a:lnTo>
                <a:lnTo>
                  <a:pt x="446" y="224"/>
                </a:lnTo>
                <a:lnTo>
                  <a:pt x="458" y="250"/>
                </a:lnTo>
                <a:lnTo>
                  <a:pt x="458" y="250"/>
                </a:lnTo>
                <a:lnTo>
                  <a:pt x="456" y="258"/>
                </a:lnTo>
                <a:lnTo>
                  <a:pt x="456" y="258"/>
                </a:lnTo>
                <a:lnTo>
                  <a:pt x="452" y="284"/>
                </a:lnTo>
                <a:lnTo>
                  <a:pt x="448" y="304"/>
                </a:lnTo>
                <a:lnTo>
                  <a:pt x="448" y="304"/>
                </a:lnTo>
                <a:lnTo>
                  <a:pt x="440" y="322"/>
                </a:lnTo>
                <a:lnTo>
                  <a:pt x="430" y="340"/>
                </a:lnTo>
                <a:lnTo>
                  <a:pt x="420" y="356"/>
                </a:lnTo>
                <a:lnTo>
                  <a:pt x="408" y="374"/>
                </a:lnTo>
                <a:lnTo>
                  <a:pt x="408" y="374"/>
                </a:lnTo>
                <a:lnTo>
                  <a:pt x="396" y="388"/>
                </a:lnTo>
                <a:lnTo>
                  <a:pt x="382" y="396"/>
                </a:lnTo>
                <a:lnTo>
                  <a:pt x="368" y="402"/>
                </a:lnTo>
                <a:lnTo>
                  <a:pt x="352" y="404"/>
                </a:lnTo>
                <a:lnTo>
                  <a:pt x="352" y="404"/>
                </a:lnTo>
                <a:lnTo>
                  <a:pt x="342" y="404"/>
                </a:lnTo>
                <a:lnTo>
                  <a:pt x="332" y="402"/>
                </a:lnTo>
                <a:lnTo>
                  <a:pt x="324" y="398"/>
                </a:lnTo>
                <a:lnTo>
                  <a:pt x="316" y="394"/>
                </a:lnTo>
                <a:lnTo>
                  <a:pt x="302" y="384"/>
                </a:lnTo>
                <a:lnTo>
                  <a:pt x="292" y="376"/>
                </a:lnTo>
                <a:lnTo>
                  <a:pt x="292" y="376"/>
                </a:lnTo>
                <a:lnTo>
                  <a:pt x="276" y="358"/>
                </a:lnTo>
                <a:lnTo>
                  <a:pt x="270" y="346"/>
                </a:lnTo>
                <a:lnTo>
                  <a:pt x="264" y="334"/>
                </a:lnTo>
                <a:lnTo>
                  <a:pt x="264" y="334"/>
                </a:lnTo>
                <a:lnTo>
                  <a:pt x="256" y="310"/>
                </a:lnTo>
                <a:lnTo>
                  <a:pt x="248" y="284"/>
                </a:lnTo>
                <a:lnTo>
                  <a:pt x="248" y="284"/>
                </a:lnTo>
                <a:lnTo>
                  <a:pt x="244" y="238"/>
                </a:lnTo>
                <a:lnTo>
                  <a:pt x="242" y="200"/>
                </a:lnTo>
                <a:lnTo>
                  <a:pt x="242" y="200"/>
                </a:lnTo>
                <a:lnTo>
                  <a:pt x="246" y="182"/>
                </a:lnTo>
                <a:lnTo>
                  <a:pt x="254" y="162"/>
                </a:lnTo>
                <a:lnTo>
                  <a:pt x="266" y="144"/>
                </a:lnTo>
                <a:lnTo>
                  <a:pt x="272" y="138"/>
                </a:lnTo>
                <a:lnTo>
                  <a:pt x="278" y="134"/>
                </a:lnTo>
                <a:lnTo>
                  <a:pt x="278" y="134"/>
                </a:lnTo>
                <a:close/>
                <a:moveTo>
                  <a:pt x="224" y="580"/>
                </a:moveTo>
                <a:lnTo>
                  <a:pt x="224" y="580"/>
                </a:lnTo>
                <a:lnTo>
                  <a:pt x="216" y="566"/>
                </a:lnTo>
                <a:lnTo>
                  <a:pt x="208" y="552"/>
                </a:lnTo>
                <a:lnTo>
                  <a:pt x="208" y="552"/>
                </a:lnTo>
                <a:lnTo>
                  <a:pt x="216" y="562"/>
                </a:lnTo>
                <a:lnTo>
                  <a:pt x="226" y="572"/>
                </a:lnTo>
                <a:lnTo>
                  <a:pt x="248" y="590"/>
                </a:lnTo>
                <a:lnTo>
                  <a:pt x="266" y="602"/>
                </a:lnTo>
                <a:lnTo>
                  <a:pt x="272" y="606"/>
                </a:lnTo>
                <a:lnTo>
                  <a:pt x="276" y="606"/>
                </a:lnTo>
                <a:lnTo>
                  <a:pt x="276" y="606"/>
                </a:lnTo>
                <a:lnTo>
                  <a:pt x="268" y="600"/>
                </a:lnTo>
                <a:lnTo>
                  <a:pt x="258" y="594"/>
                </a:lnTo>
                <a:lnTo>
                  <a:pt x="240" y="578"/>
                </a:lnTo>
                <a:lnTo>
                  <a:pt x="228" y="566"/>
                </a:lnTo>
                <a:lnTo>
                  <a:pt x="222" y="558"/>
                </a:lnTo>
                <a:lnTo>
                  <a:pt x="222" y="558"/>
                </a:lnTo>
                <a:lnTo>
                  <a:pt x="236" y="570"/>
                </a:lnTo>
                <a:lnTo>
                  <a:pt x="248" y="578"/>
                </a:lnTo>
                <a:lnTo>
                  <a:pt x="260" y="582"/>
                </a:lnTo>
                <a:lnTo>
                  <a:pt x="268" y="586"/>
                </a:lnTo>
                <a:lnTo>
                  <a:pt x="282" y="588"/>
                </a:lnTo>
                <a:lnTo>
                  <a:pt x="286" y="588"/>
                </a:lnTo>
                <a:lnTo>
                  <a:pt x="286" y="588"/>
                </a:lnTo>
                <a:lnTo>
                  <a:pt x="274" y="578"/>
                </a:lnTo>
                <a:lnTo>
                  <a:pt x="264" y="570"/>
                </a:lnTo>
                <a:lnTo>
                  <a:pt x="256" y="560"/>
                </a:lnTo>
                <a:lnTo>
                  <a:pt x="252" y="552"/>
                </a:lnTo>
                <a:lnTo>
                  <a:pt x="248" y="540"/>
                </a:lnTo>
                <a:lnTo>
                  <a:pt x="246" y="536"/>
                </a:lnTo>
                <a:lnTo>
                  <a:pt x="246" y="536"/>
                </a:lnTo>
                <a:lnTo>
                  <a:pt x="256" y="548"/>
                </a:lnTo>
                <a:lnTo>
                  <a:pt x="264" y="554"/>
                </a:lnTo>
                <a:lnTo>
                  <a:pt x="272" y="560"/>
                </a:lnTo>
                <a:lnTo>
                  <a:pt x="272" y="560"/>
                </a:lnTo>
                <a:lnTo>
                  <a:pt x="266" y="544"/>
                </a:lnTo>
                <a:lnTo>
                  <a:pt x="260" y="518"/>
                </a:lnTo>
                <a:lnTo>
                  <a:pt x="250" y="464"/>
                </a:lnTo>
                <a:lnTo>
                  <a:pt x="250" y="464"/>
                </a:lnTo>
                <a:lnTo>
                  <a:pt x="256" y="484"/>
                </a:lnTo>
                <a:lnTo>
                  <a:pt x="262" y="500"/>
                </a:lnTo>
                <a:lnTo>
                  <a:pt x="268" y="512"/>
                </a:lnTo>
                <a:lnTo>
                  <a:pt x="276" y="518"/>
                </a:lnTo>
                <a:lnTo>
                  <a:pt x="276" y="518"/>
                </a:lnTo>
                <a:lnTo>
                  <a:pt x="270" y="502"/>
                </a:lnTo>
                <a:lnTo>
                  <a:pt x="266" y="488"/>
                </a:lnTo>
                <a:lnTo>
                  <a:pt x="264" y="474"/>
                </a:lnTo>
                <a:lnTo>
                  <a:pt x="262" y="462"/>
                </a:lnTo>
                <a:lnTo>
                  <a:pt x="264" y="442"/>
                </a:lnTo>
                <a:lnTo>
                  <a:pt x="266" y="424"/>
                </a:lnTo>
                <a:lnTo>
                  <a:pt x="266" y="424"/>
                </a:lnTo>
                <a:lnTo>
                  <a:pt x="268" y="396"/>
                </a:lnTo>
                <a:lnTo>
                  <a:pt x="270" y="356"/>
                </a:lnTo>
                <a:lnTo>
                  <a:pt x="270" y="356"/>
                </a:lnTo>
                <a:lnTo>
                  <a:pt x="278" y="368"/>
                </a:lnTo>
                <a:lnTo>
                  <a:pt x="288" y="378"/>
                </a:lnTo>
                <a:lnTo>
                  <a:pt x="288" y="378"/>
                </a:lnTo>
                <a:lnTo>
                  <a:pt x="298" y="388"/>
                </a:lnTo>
                <a:lnTo>
                  <a:pt x="312" y="398"/>
                </a:lnTo>
                <a:lnTo>
                  <a:pt x="320" y="404"/>
                </a:lnTo>
                <a:lnTo>
                  <a:pt x="330" y="406"/>
                </a:lnTo>
                <a:lnTo>
                  <a:pt x="340" y="410"/>
                </a:lnTo>
                <a:lnTo>
                  <a:pt x="352" y="410"/>
                </a:lnTo>
                <a:lnTo>
                  <a:pt x="352" y="410"/>
                </a:lnTo>
                <a:lnTo>
                  <a:pt x="354" y="410"/>
                </a:lnTo>
                <a:lnTo>
                  <a:pt x="354" y="410"/>
                </a:lnTo>
                <a:lnTo>
                  <a:pt x="370" y="408"/>
                </a:lnTo>
                <a:lnTo>
                  <a:pt x="384" y="402"/>
                </a:lnTo>
                <a:lnTo>
                  <a:pt x="398" y="392"/>
                </a:lnTo>
                <a:lnTo>
                  <a:pt x="412" y="376"/>
                </a:lnTo>
                <a:lnTo>
                  <a:pt x="412" y="376"/>
                </a:lnTo>
                <a:lnTo>
                  <a:pt x="430" y="352"/>
                </a:lnTo>
                <a:lnTo>
                  <a:pt x="430" y="352"/>
                </a:lnTo>
                <a:lnTo>
                  <a:pt x="428" y="378"/>
                </a:lnTo>
                <a:lnTo>
                  <a:pt x="428" y="396"/>
                </a:lnTo>
                <a:lnTo>
                  <a:pt x="432" y="414"/>
                </a:lnTo>
                <a:lnTo>
                  <a:pt x="432" y="414"/>
                </a:lnTo>
                <a:lnTo>
                  <a:pt x="446" y="466"/>
                </a:lnTo>
                <a:lnTo>
                  <a:pt x="454" y="490"/>
                </a:lnTo>
                <a:lnTo>
                  <a:pt x="458" y="510"/>
                </a:lnTo>
                <a:lnTo>
                  <a:pt x="458" y="510"/>
                </a:lnTo>
                <a:lnTo>
                  <a:pt x="458" y="528"/>
                </a:lnTo>
                <a:lnTo>
                  <a:pt x="456" y="542"/>
                </a:lnTo>
                <a:lnTo>
                  <a:pt x="452" y="556"/>
                </a:lnTo>
                <a:lnTo>
                  <a:pt x="452" y="556"/>
                </a:lnTo>
                <a:lnTo>
                  <a:pt x="454" y="550"/>
                </a:lnTo>
                <a:lnTo>
                  <a:pt x="464" y="526"/>
                </a:lnTo>
                <a:lnTo>
                  <a:pt x="464" y="526"/>
                </a:lnTo>
                <a:lnTo>
                  <a:pt x="464" y="536"/>
                </a:lnTo>
                <a:lnTo>
                  <a:pt x="462" y="548"/>
                </a:lnTo>
                <a:lnTo>
                  <a:pt x="452" y="578"/>
                </a:lnTo>
                <a:lnTo>
                  <a:pt x="452" y="578"/>
                </a:lnTo>
                <a:lnTo>
                  <a:pt x="456" y="572"/>
                </a:lnTo>
                <a:lnTo>
                  <a:pt x="460" y="564"/>
                </a:lnTo>
                <a:lnTo>
                  <a:pt x="472" y="528"/>
                </a:lnTo>
                <a:lnTo>
                  <a:pt x="472" y="528"/>
                </a:lnTo>
                <a:lnTo>
                  <a:pt x="472" y="542"/>
                </a:lnTo>
                <a:lnTo>
                  <a:pt x="472" y="552"/>
                </a:lnTo>
                <a:lnTo>
                  <a:pt x="468" y="562"/>
                </a:lnTo>
                <a:lnTo>
                  <a:pt x="466" y="572"/>
                </a:lnTo>
                <a:lnTo>
                  <a:pt x="458" y="588"/>
                </a:lnTo>
                <a:lnTo>
                  <a:pt x="450" y="600"/>
                </a:lnTo>
                <a:lnTo>
                  <a:pt x="450" y="600"/>
                </a:lnTo>
                <a:lnTo>
                  <a:pt x="460" y="592"/>
                </a:lnTo>
                <a:lnTo>
                  <a:pt x="470" y="580"/>
                </a:lnTo>
                <a:lnTo>
                  <a:pt x="476" y="562"/>
                </a:lnTo>
                <a:lnTo>
                  <a:pt x="480" y="544"/>
                </a:lnTo>
                <a:lnTo>
                  <a:pt x="480" y="544"/>
                </a:lnTo>
                <a:lnTo>
                  <a:pt x="480" y="560"/>
                </a:lnTo>
                <a:lnTo>
                  <a:pt x="480" y="574"/>
                </a:lnTo>
                <a:lnTo>
                  <a:pt x="476" y="586"/>
                </a:lnTo>
                <a:lnTo>
                  <a:pt x="470" y="596"/>
                </a:lnTo>
                <a:lnTo>
                  <a:pt x="464" y="604"/>
                </a:lnTo>
                <a:lnTo>
                  <a:pt x="456" y="610"/>
                </a:lnTo>
                <a:lnTo>
                  <a:pt x="438" y="622"/>
                </a:lnTo>
                <a:lnTo>
                  <a:pt x="438" y="622"/>
                </a:lnTo>
                <a:lnTo>
                  <a:pt x="452" y="618"/>
                </a:lnTo>
                <a:lnTo>
                  <a:pt x="464" y="612"/>
                </a:lnTo>
                <a:lnTo>
                  <a:pt x="476" y="604"/>
                </a:lnTo>
                <a:lnTo>
                  <a:pt x="484" y="596"/>
                </a:lnTo>
                <a:lnTo>
                  <a:pt x="494" y="580"/>
                </a:lnTo>
                <a:lnTo>
                  <a:pt x="498" y="572"/>
                </a:lnTo>
                <a:lnTo>
                  <a:pt x="498" y="572"/>
                </a:lnTo>
                <a:lnTo>
                  <a:pt x="500" y="588"/>
                </a:lnTo>
                <a:lnTo>
                  <a:pt x="500" y="588"/>
                </a:lnTo>
                <a:lnTo>
                  <a:pt x="498" y="588"/>
                </a:lnTo>
                <a:lnTo>
                  <a:pt x="498" y="588"/>
                </a:lnTo>
                <a:lnTo>
                  <a:pt x="490" y="598"/>
                </a:lnTo>
                <a:lnTo>
                  <a:pt x="480" y="606"/>
                </a:lnTo>
                <a:lnTo>
                  <a:pt x="468" y="616"/>
                </a:lnTo>
                <a:lnTo>
                  <a:pt x="454" y="624"/>
                </a:lnTo>
                <a:lnTo>
                  <a:pt x="438" y="632"/>
                </a:lnTo>
                <a:lnTo>
                  <a:pt x="420" y="638"/>
                </a:lnTo>
                <a:lnTo>
                  <a:pt x="402" y="644"/>
                </a:lnTo>
                <a:lnTo>
                  <a:pt x="384" y="646"/>
                </a:lnTo>
                <a:lnTo>
                  <a:pt x="364" y="648"/>
                </a:lnTo>
                <a:lnTo>
                  <a:pt x="344" y="648"/>
                </a:lnTo>
                <a:lnTo>
                  <a:pt x="324" y="646"/>
                </a:lnTo>
                <a:lnTo>
                  <a:pt x="304" y="640"/>
                </a:lnTo>
                <a:lnTo>
                  <a:pt x="284" y="630"/>
                </a:lnTo>
                <a:lnTo>
                  <a:pt x="264" y="618"/>
                </a:lnTo>
                <a:lnTo>
                  <a:pt x="244" y="602"/>
                </a:lnTo>
                <a:lnTo>
                  <a:pt x="224" y="580"/>
                </a:lnTo>
                <a:lnTo>
                  <a:pt x="224" y="580"/>
                </a:lnTo>
                <a:close/>
                <a:moveTo>
                  <a:pt x="510" y="574"/>
                </a:moveTo>
                <a:lnTo>
                  <a:pt x="510" y="574"/>
                </a:lnTo>
                <a:lnTo>
                  <a:pt x="516" y="548"/>
                </a:lnTo>
                <a:lnTo>
                  <a:pt x="522" y="524"/>
                </a:lnTo>
                <a:lnTo>
                  <a:pt x="522" y="524"/>
                </a:lnTo>
                <a:lnTo>
                  <a:pt x="522" y="540"/>
                </a:lnTo>
                <a:lnTo>
                  <a:pt x="520" y="554"/>
                </a:lnTo>
                <a:lnTo>
                  <a:pt x="516" y="566"/>
                </a:lnTo>
                <a:lnTo>
                  <a:pt x="510" y="574"/>
                </a:lnTo>
                <a:lnTo>
                  <a:pt x="510" y="574"/>
                </a:lnTo>
                <a:close/>
              </a:path>
            </a:pathLst>
          </a:custGeom>
          <a:solidFill>
            <a:srgbClr val="AA0A0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5987D456-EBF2-4612-BA60-37CD6DEC4ACD}"/>
              </a:ext>
            </a:extLst>
          </p:cNvPr>
          <p:cNvSpPr>
            <a:spLocks/>
          </p:cNvSpPr>
          <p:nvPr/>
        </p:nvSpPr>
        <p:spPr bwMode="auto">
          <a:xfrm>
            <a:off x="7116922" y="1622856"/>
            <a:ext cx="864560" cy="960300"/>
          </a:xfrm>
          <a:custGeom>
            <a:avLst/>
            <a:gdLst>
              <a:gd name="T0" fmla="*/ 408 w 596"/>
              <a:gd name="T1" fmla="*/ 488 h 662"/>
              <a:gd name="T2" fmla="*/ 294 w 596"/>
              <a:gd name="T3" fmla="*/ 646 h 662"/>
              <a:gd name="T4" fmla="*/ 174 w 596"/>
              <a:gd name="T5" fmla="*/ 474 h 662"/>
              <a:gd name="T6" fmla="*/ 232 w 596"/>
              <a:gd name="T7" fmla="*/ 432 h 662"/>
              <a:gd name="T8" fmla="*/ 278 w 596"/>
              <a:gd name="T9" fmla="*/ 410 h 662"/>
              <a:gd name="T10" fmla="*/ 310 w 596"/>
              <a:gd name="T11" fmla="*/ 412 h 662"/>
              <a:gd name="T12" fmla="*/ 358 w 596"/>
              <a:gd name="T13" fmla="*/ 438 h 662"/>
              <a:gd name="T14" fmla="*/ 398 w 596"/>
              <a:gd name="T15" fmla="*/ 478 h 662"/>
              <a:gd name="T16" fmla="*/ 370 w 596"/>
              <a:gd name="T17" fmla="*/ 458 h 662"/>
              <a:gd name="T18" fmla="*/ 382 w 596"/>
              <a:gd name="T19" fmla="*/ 344 h 662"/>
              <a:gd name="T20" fmla="*/ 424 w 596"/>
              <a:gd name="T21" fmla="*/ 384 h 662"/>
              <a:gd name="T22" fmla="*/ 404 w 596"/>
              <a:gd name="T23" fmla="*/ 336 h 662"/>
              <a:gd name="T24" fmla="*/ 448 w 596"/>
              <a:gd name="T25" fmla="*/ 352 h 662"/>
              <a:gd name="T26" fmla="*/ 434 w 596"/>
              <a:gd name="T27" fmla="*/ 338 h 662"/>
              <a:gd name="T28" fmla="*/ 444 w 596"/>
              <a:gd name="T29" fmla="*/ 332 h 662"/>
              <a:gd name="T30" fmla="*/ 436 w 596"/>
              <a:gd name="T31" fmla="*/ 308 h 662"/>
              <a:gd name="T32" fmla="*/ 486 w 596"/>
              <a:gd name="T33" fmla="*/ 318 h 662"/>
              <a:gd name="T34" fmla="*/ 448 w 596"/>
              <a:gd name="T35" fmla="*/ 278 h 662"/>
              <a:gd name="T36" fmla="*/ 478 w 596"/>
              <a:gd name="T37" fmla="*/ 188 h 662"/>
              <a:gd name="T38" fmla="*/ 458 w 596"/>
              <a:gd name="T39" fmla="*/ 106 h 662"/>
              <a:gd name="T40" fmla="*/ 378 w 596"/>
              <a:gd name="T41" fmla="*/ 44 h 662"/>
              <a:gd name="T42" fmla="*/ 306 w 596"/>
              <a:gd name="T43" fmla="*/ 6 h 662"/>
              <a:gd name="T44" fmla="*/ 204 w 596"/>
              <a:gd name="T45" fmla="*/ 20 h 662"/>
              <a:gd name="T46" fmla="*/ 148 w 596"/>
              <a:gd name="T47" fmla="*/ 68 h 662"/>
              <a:gd name="T48" fmla="*/ 106 w 596"/>
              <a:gd name="T49" fmla="*/ 122 h 662"/>
              <a:gd name="T50" fmla="*/ 114 w 596"/>
              <a:gd name="T51" fmla="*/ 198 h 662"/>
              <a:gd name="T52" fmla="*/ 84 w 596"/>
              <a:gd name="T53" fmla="*/ 232 h 662"/>
              <a:gd name="T54" fmla="*/ 114 w 596"/>
              <a:gd name="T55" fmla="*/ 234 h 662"/>
              <a:gd name="T56" fmla="*/ 146 w 596"/>
              <a:gd name="T57" fmla="*/ 308 h 662"/>
              <a:gd name="T58" fmla="*/ 136 w 596"/>
              <a:gd name="T59" fmla="*/ 338 h 662"/>
              <a:gd name="T60" fmla="*/ 162 w 596"/>
              <a:gd name="T61" fmla="*/ 334 h 662"/>
              <a:gd name="T62" fmla="*/ 182 w 596"/>
              <a:gd name="T63" fmla="*/ 298 h 662"/>
              <a:gd name="T64" fmla="*/ 168 w 596"/>
              <a:gd name="T65" fmla="*/ 356 h 662"/>
              <a:gd name="T66" fmla="*/ 194 w 596"/>
              <a:gd name="T67" fmla="*/ 346 h 662"/>
              <a:gd name="T68" fmla="*/ 152 w 596"/>
              <a:gd name="T69" fmla="*/ 362 h 662"/>
              <a:gd name="T70" fmla="*/ 196 w 596"/>
              <a:gd name="T71" fmla="*/ 358 h 662"/>
              <a:gd name="T72" fmla="*/ 226 w 596"/>
              <a:gd name="T73" fmla="*/ 366 h 662"/>
              <a:gd name="T74" fmla="*/ 218 w 596"/>
              <a:gd name="T75" fmla="*/ 448 h 662"/>
              <a:gd name="T76" fmla="*/ 150 w 596"/>
              <a:gd name="T77" fmla="*/ 474 h 662"/>
              <a:gd name="T78" fmla="*/ 38 w 596"/>
              <a:gd name="T79" fmla="*/ 544 h 662"/>
              <a:gd name="T80" fmla="*/ 572 w 596"/>
              <a:gd name="T81" fmla="*/ 582 h 662"/>
              <a:gd name="T82" fmla="*/ 206 w 596"/>
              <a:gd name="T83" fmla="*/ 324 h 662"/>
              <a:gd name="T84" fmla="*/ 174 w 596"/>
              <a:gd name="T85" fmla="*/ 214 h 662"/>
              <a:gd name="T86" fmla="*/ 220 w 596"/>
              <a:gd name="T87" fmla="*/ 142 h 662"/>
              <a:gd name="T88" fmla="*/ 192 w 596"/>
              <a:gd name="T89" fmla="*/ 198 h 662"/>
              <a:gd name="T90" fmla="*/ 248 w 596"/>
              <a:gd name="T91" fmla="*/ 152 h 662"/>
              <a:gd name="T92" fmla="*/ 274 w 596"/>
              <a:gd name="T93" fmla="*/ 160 h 662"/>
              <a:gd name="T94" fmla="*/ 316 w 596"/>
              <a:gd name="T95" fmla="*/ 116 h 662"/>
              <a:gd name="T96" fmla="*/ 278 w 596"/>
              <a:gd name="T97" fmla="*/ 212 h 662"/>
              <a:gd name="T98" fmla="*/ 356 w 596"/>
              <a:gd name="T99" fmla="*/ 116 h 662"/>
              <a:gd name="T100" fmla="*/ 374 w 596"/>
              <a:gd name="T101" fmla="*/ 148 h 662"/>
              <a:gd name="T102" fmla="*/ 414 w 596"/>
              <a:gd name="T103" fmla="*/ 180 h 662"/>
              <a:gd name="T104" fmla="*/ 396 w 596"/>
              <a:gd name="T105" fmla="*/ 224 h 662"/>
              <a:gd name="T106" fmla="*/ 404 w 596"/>
              <a:gd name="T107" fmla="*/ 282 h 662"/>
              <a:gd name="T108" fmla="*/ 380 w 596"/>
              <a:gd name="T109" fmla="*/ 338 h 662"/>
              <a:gd name="T110" fmla="*/ 294 w 596"/>
              <a:gd name="T111" fmla="*/ 408 h 662"/>
              <a:gd name="T112" fmla="*/ 212 w 596"/>
              <a:gd name="T113" fmla="*/ 336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6" h="662">
                <a:moveTo>
                  <a:pt x="548" y="538"/>
                </a:moveTo>
                <a:lnTo>
                  <a:pt x="548" y="538"/>
                </a:lnTo>
                <a:lnTo>
                  <a:pt x="520" y="522"/>
                </a:lnTo>
                <a:lnTo>
                  <a:pt x="476" y="502"/>
                </a:lnTo>
                <a:lnTo>
                  <a:pt x="414" y="472"/>
                </a:lnTo>
                <a:lnTo>
                  <a:pt x="414" y="472"/>
                </a:lnTo>
                <a:lnTo>
                  <a:pt x="408" y="488"/>
                </a:lnTo>
                <a:lnTo>
                  <a:pt x="400" y="506"/>
                </a:lnTo>
                <a:lnTo>
                  <a:pt x="382" y="536"/>
                </a:lnTo>
                <a:lnTo>
                  <a:pt x="364" y="566"/>
                </a:lnTo>
                <a:lnTo>
                  <a:pt x="344" y="592"/>
                </a:lnTo>
                <a:lnTo>
                  <a:pt x="324" y="614"/>
                </a:lnTo>
                <a:lnTo>
                  <a:pt x="308" y="632"/>
                </a:lnTo>
                <a:lnTo>
                  <a:pt x="294" y="646"/>
                </a:lnTo>
                <a:lnTo>
                  <a:pt x="294" y="646"/>
                </a:lnTo>
                <a:lnTo>
                  <a:pt x="276" y="628"/>
                </a:lnTo>
                <a:lnTo>
                  <a:pt x="256" y="604"/>
                </a:lnTo>
                <a:lnTo>
                  <a:pt x="238" y="580"/>
                </a:lnTo>
                <a:lnTo>
                  <a:pt x="220" y="554"/>
                </a:lnTo>
                <a:lnTo>
                  <a:pt x="192" y="508"/>
                </a:lnTo>
                <a:lnTo>
                  <a:pt x="174" y="474"/>
                </a:lnTo>
                <a:lnTo>
                  <a:pt x="174" y="474"/>
                </a:lnTo>
                <a:lnTo>
                  <a:pt x="212" y="464"/>
                </a:lnTo>
                <a:lnTo>
                  <a:pt x="214" y="462"/>
                </a:lnTo>
                <a:lnTo>
                  <a:pt x="214" y="462"/>
                </a:lnTo>
                <a:lnTo>
                  <a:pt x="222" y="454"/>
                </a:lnTo>
                <a:lnTo>
                  <a:pt x="228" y="444"/>
                </a:lnTo>
                <a:lnTo>
                  <a:pt x="232" y="432"/>
                </a:lnTo>
                <a:lnTo>
                  <a:pt x="234" y="420"/>
                </a:lnTo>
                <a:lnTo>
                  <a:pt x="234" y="394"/>
                </a:lnTo>
                <a:lnTo>
                  <a:pt x="234" y="374"/>
                </a:lnTo>
                <a:lnTo>
                  <a:pt x="234" y="374"/>
                </a:lnTo>
                <a:lnTo>
                  <a:pt x="248" y="388"/>
                </a:lnTo>
                <a:lnTo>
                  <a:pt x="264" y="402"/>
                </a:lnTo>
                <a:lnTo>
                  <a:pt x="278" y="410"/>
                </a:lnTo>
                <a:lnTo>
                  <a:pt x="286" y="414"/>
                </a:lnTo>
                <a:lnTo>
                  <a:pt x="294" y="414"/>
                </a:lnTo>
                <a:lnTo>
                  <a:pt x="294" y="414"/>
                </a:lnTo>
                <a:lnTo>
                  <a:pt x="296" y="414"/>
                </a:lnTo>
                <a:lnTo>
                  <a:pt x="296" y="414"/>
                </a:lnTo>
                <a:lnTo>
                  <a:pt x="302" y="414"/>
                </a:lnTo>
                <a:lnTo>
                  <a:pt x="310" y="412"/>
                </a:lnTo>
                <a:lnTo>
                  <a:pt x="326" y="404"/>
                </a:lnTo>
                <a:lnTo>
                  <a:pt x="342" y="390"/>
                </a:lnTo>
                <a:lnTo>
                  <a:pt x="356" y="376"/>
                </a:lnTo>
                <a:lnTo>
                  <a:pt x="356" y="376"/>
                </a:lnTo>
                <a:lnTo>
                  <a:pt x="356" y="396"/>
                </a:lnTo>
                <a:lnTo>
                  <a:pt x="356" y="424"/>
                </a:lnTo>
                <a:lnTo>
                  <a:pt x="358" y="438"/>
                </a:lnTo>
                <a:lnTo>
                  <a:pt x="360" y="450"/>
                </a:lnTo>
                <a:lnTo>
                  <a:pt x="364" y="460"/>
                </a:lnTo>
                <a:lnTo>
                  <a:pt x="370" y="468"/>
                </a:lnTo>
                <a:lnTo>
                  <a:pt x="370" y="470"/>
                </a:lnTo>
                <a:lnTo>
                  <a:pt x="370" y="470"/>
                </a:lnTo>
                <a:lnTo>
                  <a:pt x="370" y="470"/>
                </a:lnTo>
                <a:lnTo>
                  <a:pt x="398" y="478"/>
                </a:lnTo>
                <a:lnTo>
                  <a:pt x="410" y="480"/>
                </a:lnTo>
                <a:lnTo>
                  <a:pt x="412" y="474"/>
                </a:lnTo>
                <a:lnTo>
                  <a:pt x="412" y="474"/>
                </a:lnTo>
                <a:lnTo>
                  <a:pt x="400" y="472"/>
                </a:lnTo>
                <a:lnTo>
                  <a:pt x="374" y="464"/>
                </a:lnTo>
                <a:lnTo>
                  <a:pt x="374" y="464"/>
                </a:lnTo>
                <a:lnTo>
                  <a:pt x="370" y="458"/>
                </a:lnTo>
                <a:lnTo>
                  <a:pt x="366" y="448"/>
                </a:lnTo>
                <a:lnTo>
                  <a:pt x="362" y="424"/>
                </a:lnTo>
                <a:lnTo>
                  <a:pt x="362" y="396"/>
                </a:lnTo>
                <a:lnTo>
                  <a:pt x="362" y="368"/>
                </a:lnTo>
                <a:lnTo>
                  <a:pt x="362" y="368"/>
                </a:lnTo>
                <a:lnTo>
                  <a:pt x="382" y="344"/>
                </a:lnTo>
                <a:lnTo>
                  <a:pt x="382" y="344"/>
                </a:lnTo>
                <a:lnTo>
                  <a:pt x="384" y="352"/>
                </a:lnTo>
                <a:lnTo>
                  <a:pt x="388" y="360"/>
                </a:lnTo>
                <a:lnTo>
                  <a:pt x="392" y="366"/>
                </a:lnTo>
                <a:lnTo>
                  <a:pt x="398" y="370"/>
                </a:lnTo>
                <a:lnTo>
                  <a:pt x="412" y="380"/>
                </a:lnTo>
                <a:lnTo>
                  <a:pt x="424" y="384"/>
                </a:lnTo>
                <a:lnTo>
                  <a:pt x="424" y="384"/>
                </a:lnTo>
                <a:lnTo>
                  <a:pt x="414" y="378"/>
                </a:lnTo>
                <a:lnTo>
                  <a:pt x="408" y="370"/>
                </a:lnTo>
                <a:lnTo>
                  <a:pt x="404" y="362"/>
                </a:lnTo>
                <a:lnTo>
                  <a:pt x="400" y="356"/>
                </a:lnTo>
                <a:lnTo>
                  <a:pt x="400" y="348"/>
                </a:lnTo>
                <a:lnTo>
                  <a:pt x="402" y="342"/>
                </a:lnTo>
                <a:lnTo>
                  <a:pt x="404" y="336"/>
                </a:lnTo>
                <a:lnTo>
                  <a:pt x="408" y="332"/>
                </a:lnTo>
                <a:lnTo>
                  <a:pt x="408" y="332"/>
                </a:lnTo>
                <a:lnTo>
                  <a:pt x="412" y="336"/>
                </a:lnTo>
                <a:lnTo>
                  <a:pt x="418" y="342"/>
                </a:lnTo>
                <a:lnTo>
                  <a:pt x="424" y="346"/>
                </a:lnTo>
                <a:lnTo>
                  <a:pt x="432" y="348"/>
                </a:lnTo>
                <a:lnTo>
                  <a:pt x="448" y="352"/>
                </a:lnTo>
                <a:lnTo>
                  <a:pt x="454" y="350"/>
                </a:lnTo>
                <a:lnTo>
                  <a:pt x="458" y="350"/>
                </a:lnTo>
                <a:lnTo>
                  <a:pt x="458" y="350"/>
                </a:lnTo>
                <a:lnTo>
                  <a:pt x="448" y="348"/>
                </a:lnTo>
                <a:lnTo>
                  <a:pt x="442" y="346"/>
                </a:lnTo>
                <a:lnTo>
                  <a:pt x="438" y="342"/>
                </a:lnTo>
                <a:lnTo>
                  <a:pt x="434" y="338"/>
                </a:lnTo>
                <a:lnTo>
                  <a:pt x="434" y="338"/>
                </a:lnTo>
                <a:lnTo>
                  <a:pt x="442" y="340"/>
                </a:lnTo>
                <a:lnTo>
                  <a:pt x="450" y="340"/>
                </a:lnTo>
                <a:lnTo>
                  <a:pt x="456" y="336"/>
                </a:lnTo>
                <a:lnTo>
                  <a:pt x="456" y="336"/>
                </a:lnTo>
                <a:lnTo>
                  <a:pt x="450" y="336"/>
                </a:lnTo>
                <a:lnTo>
                  <a:pt x="444" y="332"/>
                </a:lnTo>
                <a:lnTo>
                  <a:pt x="440" y="328"/>
                </a:lnTo>
                <a:lnTo>
                  <a:pt x="436" y="324"/>
                </a:lnTo>
                <a:lnTo>
                  <a:pt x="432" y="312"/>
                </a:lnTo>
                <a:lnTo>
                  <a:pt x="432" y="306"/>
                </a:lnTo>
                <a:lnTo>
                  <a:pt x="434" y="302"/>
                </a:lnTo>
                <a:lnTo>
                  <a:pt x="434" y="302"/>
                </a:lnTo>
                <a:lnTo>
                  <a:pt x="436" y="308"/>
                </a:lnTo>
                <a:lnTo>
                  <a:pt x="442" y="314"/>
                </a:lnTo>
                <a:lnTo>
                  <a:pt x="448" y="318"/>
                </a:lnTo>
                <a:lnTo>
                  <a:pt x="456" y="320"/>
                </a:lnTo>
                <a:lnTo>
                  <a:pt x="466" y="322"/>
                </a:lnTo>
                <a:lnTo>
                  <a:pt x="474" y="322"/>
                </a:lnTo>
                <a:lnTo>
                  <a:pt x="480" y="320"/>
                </a:lnTo>
                <a:lnTo>
                  <a:pt x="486" y="318"/>
                </a:lnTo>
                <a:lnTo>
                  <a:pt x="486" y="318"/>
                </a:lnTo>
                <a:lnTo>
                  <a:pt x="472" y="316"/>
                </a:lnTo>
                <a:lnTo>
                  <a:pt x="462" y="310"/>
                </a:lnTo>
                <a:lnTo>
                  <a:pt x="454" y="304"/>
                </a:lnTo>
                <a:lnTo>
                  <a:pt x="450" y="296"/>
                </a:lnTo>
                <a:lnTo>
                  <a:pt x="448" y="286"/>
                </a:lnTo>
                <a:lnTo>
                  <a:pt x="448" y="278"/>
                </a:lnTo>
                <a:lnTo>
                  <a:pt x="450" y="272"/>
                </a:lnTo>
                <a:lnTo>
                  <a:pt x="450" y="268"/>
                </a:lnTo>
                <a:lnTo>
                  <a:pt x="450" y="268"/>
                </a:lnTo>
                <a:lnTo>
                  <a:pt x="456" y="260"/>
                </a:lnTo>
                <a:lnTo>
                  <a:pt x="462" y="250"/>
                </a:lnTo>
                <a:lnTo>
                  <a:pt x="468" y="228"/>
                </a:lnTo>
                <a:lnTo>
                  <a:pt x="478" y="188"/>
                </a:lnTo>
                <a:lnTo>
                  <a:pt x="478" y="188"/>
                </a:lnTo>
                <a:lnTo>
                  <a:pt x="478" y="176"/>
                </a:lnTo>
                <a:lnTo>
                  <a:pt x="480" y="166"/>
                </a:lnTo>
                <a:lnTo>
                  <a:pt x="478" y="154"/>
                </a:lnTo>
                <a:lnTo>
                  <a:pt x="476" y="144"/>
                </a:lnTo>
                <a:lnTo>
                  <a:pt x="468" y="124"/>
                </a:lnTo>
                <a:lnTo>
                  <a:pt x="458" y="106"/>
                </a:lnTo>
                <a:lnTo>
                  <a:pt x="448" y="92"/>
                </a:lnTo>
                <a:lnTo>
                  <a:pt x="436" y="78"/>
                </a:lnTo>
                <a:lnTo>
                  <a:pt x="420" y="64"/>
                </a:lnTo>
                <a:lnTo>
                  <a:pt x="420" y="64"/>
                </a:lnTo>
                <a:lnTo>
                  <a:pt x="408" y="56"/>
                </a:lnTo>
                <a:lnTo>
                  <a:pt x="394" y="50"/>
                </a:lnTo>
                <a:lnTo>
                  <a:pt x="378" y="44"/>
                </a:lnTo>
                <a:lnTo>
                  <a:pt x="360" y="40"/>
                </a:lnTo>
                <a:lnTo>
                  <a:pt x="360" y="40"/>
                </a:lnTo>
                <a:lnTo>
                  <a:pt x="356" y="32"/>
                </a:lnTo>
                <a:lnTo>
                  <a:pt x="348" y="24"/>
                </a:lnTo>
                <a:lnTo>
                  <a:pt x="336" y="16"/>
                </a:lnTo>
                <a:lnTo>
                  <a:pt x="322" y="10"/>
                </a:lnTo>
                <a:lnTo>
                  <a:pt x="306" y="6"/>
                </a:lnTo>
                <a:lnTo>
                  <a:pt x="286" y="2"/>
                </a:lnTo>
                <a:lnTo>
                  <a:pt x="268" y="0"/>
                </a:lnTo>
                <a:lnTo>
                  <a:pt x="250" y="2"/>
                </a:lnTo>
                <a:lnTo>
                  <a:pt x="250" y="2"/>
                </a:lnTo>
                <a:lnTo>
                  <a:pt x="232" y="6"/>
                </a:lnTo>
                <a:lnTo>
                  <a:pt x="218" y="12"/>
                </a:lnTo>
                <a:lnTo>
                  <a:pt x="204" y="20"/>
                </a:lnTo>
                <a:lnTo>
                  <a:pt x="192" y="30"/>
                </a:lnTo>
                <a:lnTo>
                  <a:pt x="184" y="38"/>
                </a:lnTo>
                <a:lnTo>
                  <a:pt x="176" y="46"/>
                </a:lnTo>
                <a:lnTo>
                  <a:pt x="164" y="62"/>
                </a:lnTo>
                <a:lnTo>
                  <a:pt x="164" y="62"/>
                </a:lnTo>
                <a:lnTo>
                  <a:pt x="158" y="64"/>
                </a:lnTo>
                <a:lnTo>
                  <a:pt x="148" y="68"/>
                </a:lnTo>
                <a:lnTo>
                  <a:pt x="138" y="76"/>
                </a:lnTo>
                <a:lnTo>
                  <a:pt x="132" y="82"/>
                </a:lnTo>
                <a:lnTo>
                  <a:pt x="128" y="90"/>
                </a:lnTo>
                <a:lnTo>
                  <a:pt x="128" y="90"/>
                </a:lnTo>
                <a:lnTo>
                  <a:pt x="118" y="98"/>
                </a:lnTo>
                <a:lnTo>
                  <a:pt x="110" y="110"/>
                </a:lnTo>
                <a:lnTo>
                  <a:pt x="106" y="122"/>
                </a:lnTo>
                <a:lnTo>
                  <a:pt x="104" y="136"/>
                </a:lnTo>
                <a:lnTo>
                  <a:pt x="104" y="150"/>
                </a:lnTo>
                <a:lnTo>
                  <a:pt x="106" y="164"/>
                </a:lnTo>
                <a:lnTo>
                  <a:pt x="112" y="176"/>
                </a:lnTo>
                <a:lnTo>
                  <a:pt x="120" y="186"/>
                </a:lnTo>
                <a:lnTo>
                  <a:pt x="120" y="186"/>
                </a:lnTo>
                <a:lnTo>
                  <a:pt x="114" y="198"/>
                </a:lnTo>
                <a:lnTo>
                  <a:pt x="106" y="212"/>
                </a:lnTo>
                <a:lnTo>
                  <a:pt x="100" y="218"/>
                </a:lnTo>
                <a:lnTo>
                  <a:pt x="92" y="224"/>
                </a:lnTo>
                <a:lnTo>
                  <a:pt x="86" y="226"/>
                </a:lnTo>
                <a:lnTo>
                  <a:pt x="78" y="228"/>
                </a:lnTo>
                <a:lnTo>
                  <a:pt x="78" y="228"/>
                </a:lnTo>
                <a:lnTo>
                  <a:pt x="84" y="232"/>
                </a:lnTo>
                <a:lnTo>
                  <a:pt x="92" y="234"/>
                </a:lnTo>
                <a:lnTo>
                  <a:pt x="98" y="234"/>
                </a:lnTo>
                <a:lnTo>
                  <a:pt x="104" y="232"/>
                </a:lnTo>
                <a:lnTo>
                  <a:pt x="110" y="228"/>
                </a:lnTo>
                <a:lnTo>
                  <a:pt x="116" y="224"/>
                </a:lnTo>
                <a:lnTo>
                  <a:pt x="116" y="224"/>
                </a:lnTo>
                <a:lnTo>
                  <a:pt x="114" y="234"/>
                </a:lnTo>
                <a:lnTo>
                  <a:pt x="114" y="246"/>
                </a:lnTo>
                <a:lnTo>
                  <a:pt x="116" y="260"/>
                </a:lnTo>
                <a:lnTo>
                  <a:pt x="120" y="272"/>
                </a:lnTo>
                <a:lnTo>
                  <a:pt x="126" y="282"/>
                </a:lnTo>
                <a:lnTo>
                  <a:pt x="134" y="292"/>
                </a:lnTo>
                <a:lnTo>
                  <a:pt x="146" y="308"/>
                </a:lnTo>
                <a:lnTo>
                  <a:pt x="146" y="308"/>
                </a:lnTo>
                <a:lnTo>
                  <a:pt x="144" y="320"/>
                </a:lnTo>
                <a:lnTo>
                  <a:pt x="138" y="328"/>
                </a:lnTo>
                <a:lnTo>
                  <a:pt x="132" y="334"/>
                </a:lnTo>
                <a:lnTo>
                  <a:pt x="120" y="336"/>
                </a:lnTo>
                <a:lnTo>
                  <a:pt x="120" y="336"/>
                </a:lnTo>
                <a:lnTo>
                  <a:pt x="128" y="338"/>
                </a:lnTo>
                <a:lnTo>
                  <a:pt x="136" y="338"/>
                </a:lnTo>
                <a:lnTo>
                  <a:pt x="142" y="338"/>
                </a:lnTo>
                <a:lnTo>
                  <a:pt x="148" y="336"/>
                </a:lnTo>
                <a:lnTo>
                  <a:pt x="156" y="328"/>
                </a:lnTo>
                <a:lnTo>
                  <a:pt x="164" y="320"/>
                </a:lnTo>
                <a:lnTo>
                  <a:pt x="164" y="320"/>
                </a:lnTo>
                <a:lnTo>
                  <a:pt x="164" y="328"/>
                </a:lnTo>
                <a:lnTo>
                  <a:pt x="162" y="334"/>
                </a:lnTo>
                <a:lnTo>
                  <a:pt x="162" y="334"/>
                </a:lnTo>
                <a:lnTo>
                  <a:pt x="168" y="328"/>
                </a:lnTo>
                <a:lnTo>
                  <a:pt x="174" y="318"/>
                </a:lnTo>
                <a:lnTo>
                  <a:pt x="176" y="304"/>
                </a:lnTo>
                <a:lnTo>
                  <a:pt x="176" y="288"/>
                </a:lnTo>
                <a:lnTo>
                  <a:pt x="176" y="288"/>
                </a:lnTo>
                <a:lnTo>
                  <a:pt x="182" y="298"/>
                </a:lnTo>
                <a:lnTo>
                  <a:pt x="184" y="310"/>
                </a:lnTo>
                <a:lnTo>
                  <a:pt x="184" y="320"/>
                </a:lnTo>
                <a:lnTo>
                  <a:pt x="182" y="330"/>
                </a:lnTo>
                <a:lnTo>
                  <a:pt x="180" y="338"/>
                </a:lnTo>
                <a:lnTo>
                  <a:pt x="176" y="346"/>
                </a:lnTo>
                <a:lnTo>
                  <a:pt x="172" y="352"/>
                </a:lnTo>
                <a:lnTo>
                  <a:pt x="168" y="356"/>
                </a:lnTo>
                <a:lnTo>
                  <a:pt x="168" y="356"/>
                </a:lnTo>
                <a:lnTo>
                  <a:pt x="176" y="352"/>
                </a:lnTo>
                <a:lnTo>
                  <a:pt x="184" y="346"/>
                </a:lnTo>
                <a:lnTo>
                  <a:pt x="190" y="338"/>
                </a:lnTo>
                <a:lnTo>
                  <a:pt x="196" y="332"/>
                </a:lnTo>
                <a:lnTo>
                  <a:pt x="196" y="332"/>
                </a:lnTo>
                <a:lnTo>
                  <a:pt x="194" y="346"/>
                </a:lnTo>
                <a:lnTo>
                  <a:pt x="190" y="356"/>
                </a:lnTo>
                <a:lnTo>
                  <a:pt x="186" y="362"/>
                </a:lnTo>
                <a:lnTo>
                  <a:pt x="178" y="366"/>
                </a:lnTo>
                <a:lnTo>
                  <a:pt x="172" y="366"/>
                </a:lnTo>
                <a:lnTo>
                  <a:pt x="164" y="366"/>
                </a:lnTo>
                <a:lnTo>
                  <a:pt x="152" y="362"/>
                </a:lnTo>
                <a:lnTo>
                  <a:pt x="152" y="362"/>
                </a:lnTo>
                <a:lnTo>
                  <a:pt x="156" y="366"/>
                </a:lnTo>
                <a:lnTo>
                  <a:pt x="162" y="368"/>
                </a:lnTo>
                <a:lnTo>
                  <a:pt x="168" y="370"/>
                </a:lnTo>
                <a:lnTo>
                  <a:pt x="176" y="370"/>
                </a:lnTo>
                <a:lnTo>
                  <a:pt x="184" y="368"/>
                </a:lnTo>
                <a:lnTo>
                  <a:pt x="190" y="364"/>
                </a:lnTo>
                <a:lnTo>
                  <a:pt x="196" y="358"/>
                </a:lnTo>
                <a:lnTo>
                  <a:pt x="202" y="348"/>
                </a:lnTo>
                <a:lnTo>
                  <a:pt x="202" y="348"/>
                </a:lnTo>
                <a:lnTo>
                  <a:pt x="204" y="334"/>
                </a:lnTo>
                <a:lnTo>
                  <a:pt x="204" y="334"/>
                </a:lnTo>
                <a:lnTo>
                  <a:pt x="206" y="338"/>
                </a:lnTo>
                <a:lnTo>
                  <a:pt x="206" y="338"/>
                </a:lnTo>
                <a:lnTo>
                  <a:pt x="226" y="366"/>
                </a:lnTo>
                <a:lnTo>
                  <a:pt x="226" y="366"/>
                </a:lnTo>
                <a:lnTo>
                  <a:pt x="226" y="366"/>
                </a:lnTo>
                <a:lnTo>
                  <a:pt x="228" y="384"/>
                </a:lnTo>
                <a:lnTo>
                  <a:pt x="228" y="410"/>
                </a:lnTo>
                <a:lnTo>
                  <a:pt x="228" y="424"/>
                </a:lnTo>
                <a:lnTo>
                  <a:pt x="224" y="436"/>
                </a:lnTo>
                <a:lnTo>
                  <a:pt x="218" y="448"/>
                </a:lnTo>
                <a:lnTo>
                  <a:pt x="210" y="458"/>
                </a:lnTo>
                <a:lnTo>
                  <a:pt x="210" y="458"/>
                </a:lnTo>
                <a:lnTo>
                  <a:pt x="172" y="470"/>
                </a:lnTo>
                <a:lnTo>
                  <a:pt x="172" y="470"/>
                </a:lnTo>
                <a:lnTo>
                  <a:pt x="170" y="466"/>
                </a:lnTo>
                <a:lnTo>
                  <a:pt x="170" y="466"/>
                </a:lnTo>
                <a:lnTo>
                  <a:pt x="150" y="474"/>
                </a:lnTo>
                <a:lnTo>
                  <a:pt x="108" y="494"/>
                </a:lnTo>
                <a:lnTo>
                  <a:pt x="84" y="506"/>
                </a:lnTo>
                <a:lnTo>
                  <a:pt x="62" y="520"/>
                </a:lnTo>
                <a:lnTo>
                  <a:pt x="46" y="532"/>
                </a:lnTo>
                <a:lnTo>
                  <a:pt x="42" y="540"/>
                </a:lnTo>
                <a:lnTo>
                  <a:pt x="38" y="544"/>
                </a:lnTo>
                <a:lnTo>
                  <a:pt x="38" y="544"/>
                </a:lnTo>
                <a:lnTo>
                  <a:pt x="16" y="614"/>
                </a:lnTo>
                <a:lnTo>
                  <a:pt x="0" y="662"/>
                </a:lnTo>
                <a:lnTo>
                  <a:pt x="596" y="662"/>
                </a:lnTo>
                <a:lnTo>
                  <a:pt x="596" y="662"/>
                </a:lnTo>
                <a:lnTo>
                  <a:pt x="592" y="644"/>
                </a:lnTo>
                <a:lnTo>
                  <a:pt x="580" y="604"/>
                </a:lnTo>
                <a:lnTo>
                  <a:pt x="572" y="582"/>
                </a:lnTo>
                <a:lnTo>
                  <a:pt x="564" y="562"/>
                </a:lnTo>
                <a:lnTo>
                  <a:pt x="556" y="546"/>
                </a:lnTo>
                <a:lnTo>
                  <a:pt x="552" y="540"/>
                </a:lnTo>
                <a:lnTo>
                  <a:pt x="548" y="538"/>
                </a:lnTo>
                <a:lnTo>
                  <a:pt x="548" y="538"/>
                </a:lnTo>
                <a:close/>
                <a:moveTo>
                  <a:pt x="206" y="324"/>
                </a:moveTo>
                <a:lnTo>
                  <a:pt x="206" y="324"/>
                </a:lnTo>
                <a:lnTo>
                  <a:pt x="204" y="308"/>
                </a:lnTo>
                <a:lnTo>
                  <a:pt x="202" y="294"/>
                </a:lnTo>
                <a:lnTo>
                  <a:pt x="194" y="266"/>
                </a:lnTo>
                <a:lnTo>
                  <a:pt x="194" y="266"/>
                </a:lnTo>
                <a:lnTo>
                  <a:pt x="188" y="248"/>
                </a:lnTo>
                <a:lnTo>
                  <a:pt x="182" y="230"/>
                </a:lnTo>
                <a:lnTo>
                  <a:pt x="174" y="214"/>
                </a:lnTo>
                <a:lnTo>
                  <a:pt x="166" y="206"/>
                </a:lnTo>
                <a:lnTo>
                  <a:pt x="166" y="206"/>
                </a:lnTo>
                <a:lnTo>
                  <a:pt x="174" y="198"/>
                </a:lnTo>
                <a:lnTo>
                  <a:pt x="188" y="184"/>
                </a:lnTo>
                <a:lnTo>
                  <a:pt x="204" y="164"/>
                </a:lnTo>
                <a:lnTo>
                  <a:pt x="220" y="142"/>
                </a:lnTo>
                <a:lnTo>
                  <a:pt x="220" y="142"/>
                </a:lnTo>
                <a:lnTo>
                  <a:pt x="212" y="158"/>
                </a:lnTo>
                <a:lnTo>
                  <a:pt x="204" y="176"/>
                </a:lnTo>
                <a:lnTo>
                  <a:pt x="194" y="192"/>
                </a:lnTo>
                <a:lnTo>
                  <a:pt x="188" y="198"/>
                </a:lnTo>
                <a:lnTo>
                  <a:pt x="180" y="204"/>
                </a:lnTo>
                <a:lnTo>
                  <a:pt x="180" y="204"/>
                </a:lnTo>
                <a:lnTo>
                  <a:pt x="192" y="198"/>
                </a:lnTo>
                <a:lnTo>
                  <a:pt x="202" y="192"/>
                </a:lnTo>
                <a:lnTo>
                  <a:pt x="212" y="184"/>
                </a:lnTo>
                <a:lnTo>
                  <a:pt x="222" y="174"/>
                </a:lnTo>
                <a:lnTo>
                  <a:pt x="238" y="154"/>
                </a:lnTo>
                <a:lnTo>
                  <a:pt x="256" y="132"/>
                </a:lnTo>
                <a:lnTo>
                  <a:pt x="256" y="132"/>
                </a:lnTo>
                <a:lnTo>
                  <a:pt x="248" y="152"/>
                </a:lnTo>
                <a:lnTo>
                  <a:pt x="242" y="174"/>
                </a:lnTo>
                <a:lnTo>
                  <a:pt x="234" y="214"/>
                </a:lnTo>
                <a:lnTo>
                  <a:pt x="234" y="214"/>
                </a:lnTo>
                <a:lnTo>
                  <a:pt x="248" y="200"/>
                </a:lnTo>
                <a:lnTo>
                  <a:pt x="260" y="188"/>
                </a:lnTo>
                <a:lnTo>
                  <a:pt x="268" y="174"/>
                </a:lnTo>
                <a:lnTo>
                  <a:pt x="274" y="160"/>
                </a:lnTo>
                <a:lnTo>
                  <a:pt x="274" y="160"/>
                </a:lnTo>
                <a:lnTo>
                  <a:pt x="282" y="148"/>
                </a:lnTo>
                <a:lnTo>
                  <a:pt x="290" y="134"/>
                </a:lnTo>
                <a:lnTo>
                  <a:pt x="304" y="118"/>
                </a:lnTo>
                <a:lnTo>
                  <a:pt x="320" y="102"/>
                </a:lnTo>
                <a:lnTo>
                  <a:pt x="320" y="102"/>
                </a:lnTo>
                <a:lnTo>
                  <a:pt x="316" y="116"/>
                </a:lnTo>
                <a:lnTo>
                  <a:pt x="314" y="128"/>
                </a:lnTo>
                <a:lnTo>
                  <a:pt x="312" y="152"/>
                </a:lnTo>
                <a:lnTo>
                  <a:pt x="310" y="166"/>
                </a:lnTo>
                <a:lnTo>
                  <a:pt x="304" y="180"/>
                </a:lnTo>
                <a:lnTo>
                  <a:pt x="294" y="194"/>
                </a:lnTo>
                <a:lnTo>
                  <a:pt x="278" y="212"/>
                </a:lnTo>
                <a:lnTo>
                  <a:pt x="278" y="212"/>
                </a:lnTo>
                <a:lnTo>
                  <a:pt x="294" y="204"/>
                </a:lnTo>
                <a:lnTo>
                  <a:pt x="308" y="194"/>
                </a:lnTo>
                <a:lnTo>
                  <a:pt x="322" y="180"/>
                </a:lnTo>
                <a:lnTo>
                  <a:pt x="334" y="166"/>
                </a:lnTo>
                <a:lnTo>
                  <a:pt x="344" y="148"/>
                </a:lnTo>
                <a:lnTo>
                  <a:pt x="350" y="132"/>
                </a:lnTo>
                <a:lnTo>
                  <a:pt x="356" y="116"/>
                </a:lnTo>
                <a:lnTo>
                  <a:pt x="358" y="100"/>
                </a:lnTo>
                <a:lnTo>
                  <a:pt x="358" y="100"/>
                </a:lnTo>
                <a:lnTo>
                  <a:pt x="360" y="126"/>
                </a:lnTo>
                <a:lnTo>
                  <a:pt x="360" y="126"/>
                </a:lnTo>
                <a:lnTo>
                  <a:pt x="360" y="132"/>
                </a:lnTo>
                <a:lnTo>
                  <a:pt x="364" y="138"/>
                </a:lnTo>
                <a:lnTo>
                  <a:pt x="374" y="148"/>
                </a:lnTo>
                <a:lnTo>
                  <a:pt x="386" y="156"/>
                </a:lnTo>
                <a:lnTo>
                  <a:pt x="398" y="162"/>
                </a:lnTo>
                <a:lnTo>
                  <a:pt x="398" y="162"/>
                </a:lnTo>
                <a:lnTo>
                  <a:pt x="402" y="164"/>
                </a:lnTo>
                <a:lnTo>
                  <a:pt x="408" y="170"/>
                </a:lnTo>
                <a:lnTo>
                  <a:pt x="410" y="174"/>
                </a:lnTo>
                <a:lnTo>
                  <a:pt x="414" y="180"/>
                </a:lnTo>
                <a:lnTo>
                  <a:pt x="414" y="188"/>
                </a:lnTo>
                <a:lnTo>
                  <a:pt x="414" y="194"/>
                </a:lnTo>
                <a:lnTo>
                  <a:pt x="412" y="202"/>
                </a:lnTo>
                <a:lnTo>
                  <a:pt x="406" y="208"/>
                </a:lnTo>
                <a:lnTo>
                  <a:pt x="406" y="208"/>
                </a:lnTo>
                <a:lnTo>
                  <a:pt x="400" y="216"/>
                </a:lnTo>
                <a:lnTo>
                  <a:pt x="396" y="224"/>
                </a:lnTo>
                <a:lnTo>
                  <a:pt x="392" y="234"/>
                </a:lnTo>
                <a:lnTo>
                  <a:pt x="392" y="244"/>
                </a:lnTo>
                <a:lnTo>
                  <a:pt x="392" y="254"/>
                </a:lnTo>
                <a:lnTo>
                  <a:pt x="394" y="264"/>
                </a:lnTo>
                <a:lnTo>
                  <a:pt x="398" y="274"/>
                </a:lnTo>
                <a:lnTo>
                  <a:pt x="404" y="282"/>
                </a:lnTo>
                <a:lnTo>
                  <a:pt x="404" y="282"/>
                </a:lnTo>
                <a:lnTo>
                  <a:pt x="398" y="292"/>
                </a:lnTo>
                <a:lnTo>
                  <a:pt x="390" y="306"/>
                </a:lnTo>
                <a:lnTo>
                  <a:pt x="384" y="328"/>
                </a:lnTo>
                <a:lnTo>
                  <a:pt x="384" y="328"/>
                </a:lnTo>
                <a:lnTo>
                  <a:pt x="382" y="334"/>
                </a:lnTo>
                <a:lnTo>
                  <a:pt x="382" y="334"/>
                </a:lnTo>
                <a:lnTo>
                  <a:pt x="380" y="338"/>
                </a:lnTo>
                <a:lnTo>
                  <a:pt x="380" y="338"/>
                </a:lnTo>
                <a:lnTo>
                  <a:pt x="358" y="364"/>
                </a:lnTo>
                <a:lnTo>
                  <a:pt x="338" y="386"/>
                </a:lnTo>
                <a:lnTo>
                  <a:pt x="326" y="396"/>
                </a:lnTo>
                <a:lnTo>
                  <a:pt x="316" y="404"/>
                </a:lnTo>
                <a:lnTo>
                  <a:pt x="304" y="408"/>
                </a:lnTo>
                <a:lnTo>
                  <a:pt x="294" y="408"/>
                </a:lnTo>
                <a:lnTo>
                  <a:pt x="294" y="408"/>
                </a:lnTo>
                <a:lnTo>
                  <a:pt x="284" y="406"/>
                </a:lnTo>
                <a:lnTo>
                  <a:pt x="272" y="402"/>
                </a:lnTo>
                <a:lnTo>
                  <a:pt x="260" y="394"/>
                </a:lnTo>
                <a:lnTo>
                  <a:pt x="250" y="384"/>
                </a:lnTo>
                <a:lnTo>
                  <a:pt x="228" y="360"/>
                </a:lnTo>
                <a:lnTo>
                  <a:pt x="212" y="336"/>
                </a:lnTo>
                <a:lnTo>
                  <a:pt x="212" y="336"/>
                </a:lnTo>
                <a:lnTo>
                  <a:pt x="206" y="324"/>
                </a:lnTo>
                <a:lnTo>
                  <a:pt x="206" y="324"/>
                </a:lnTo>
                <a:close/>
              </a:path>
            </a:pathLst>
          </a:custGeom>
          <a:solidFill>
            <a:srgbClr val="AA0A0F"/>
          </a:solidFill>
          <a:ln>
            <a:noFill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FFE37C51-C853-41A3-A6A1-04E317861E35}"/>
              </a:ext>
            </a:extLst>
          </p:cNvPr>
          <p:cNvSpPr>
            <a:spLocks/>
          </p:cNvSpPr>
          <p:nvPr/>
        </p:nvSpPr>
        <p:spPr bwMode="auto">
          <a:xfrm>
            <a:off x="5061476" y="1649056"/>
            <a:ext cx="1023299" cy="934101"/>
          </a:xfrm>
          <a:custGeom>
            <a:avLst/>
            <a:gdLst>
              <a:gd name="T0" fmla="*/ 514 w 826"/>
              <a:gd name="T1" fmla="*/ 482 h 754"/>
              <a:gd name="T2" fmla="*/ 550 w 826"/>
              <a:gd name="T3" fmla="*/ 356 h 754"/>
              <a:gd name="T4" fmla="*/ 586 w 826"/>
              <a:gd name="T5" fmla="*/ 306 h 754"/>
              <a:gd name="T6" fmla="*/ 584 w 826"/>
              <a:gd name="T7" fmla="*/ 226 h 754"/>
              <a:gd name="T8" fmla="*/ 562 w 826"/>
              <a:gd name="T9" fmla="*/ 218 h 754"/>
              <a:gd name="T10" fmla="*/ 560 w 826"/>
              <a:gd name="T11" fmla="*/ 176 h 754"/>
              <a:gd name="T12" fmla="*/ 560 w 826"/>
              <a:gd name="T13" fmla="*/ 148 h 754"/>
              <a:gd name="T14" fmla="*/ 564 w 826"/>
              <a:gd name="T15" fmla="*/ 114 h 754"/>
              <a:gd name="T16" fmla="*/ 548 w 826"/>
              <a:gd name="T17" fmla="*/ 82 h 754"/>
              <a:gd name="T18" fmla="*/ 536 w 826"/>
              <a:gd name="T19" fmla="*/ 62 h 754"/>
              <a:gd name="T20" fmla="*/ 524 w 826"/>
              <a:gd name="T21" fmla="*/ 50 h 754"/>
              <a:gd name="T22" fmla="*/ 466 w 826"/>
              <a:gd name="T23" fmla="*/ 14 h 754"/>
              <a:gd name="T24" fmla="*/ 428 w 826"/>
              <a:gd name="T25" fmla="*/ 2 h 754"/>
              <a:gd name="T26" fmla="*/ 380 w 826"/>
              <a:gd name="T27" fmla="*/ 2 h 754"/>
              <a:gd name="T28" fmla="*/ 354 w 826"/>
              <a:gd name="T29" fmla="*/ 6 h 754"/>
              <a:gd name="T30" fmla="*/ 306 w 826"/>
              <a:gd name="T31" fmla="*/ 40 h 754"/>
              <a:gd name="T32" fmla="*/ 288 w 826"/>
              <a:gd name="T33" fmla="*/ 66 h 754"/>
              <a:gd name="T34" fmla="*/ 272 w 826"/>
              <a:gd name="T35" fmla="*/ 88 h 754"/>
              <a:gd name="T36" fmla="*/ 254 w 826"/>
              <a:gd name="T37" fmla="*/ 130 h 754"/>
              <a:gd name="T38" fmla="*/ 254 w 826"/>
              <a:gd name="T39" fmla="*/ 174 h 754"/>
              <a:gd name="T40" fmla="*/ 254 w 826"/>
              <a:gd name="T41" fmla="*/ 224 h 754"/>
              <a:gd name="T42" fmla="*/ 220 w 826"/>
              <a:gd name="T43" fmla="*/ 278 h 754"/>
              <a:gd name="T44" fmla="*/ 244 w 826"/>
              <a:gd name="T45" fmla="*/ 338 h 754"/>
              <a:gd name="T46" fmla="*/ 274 w 826"/>
              <a:gd name="T47" fmla="*/ 366 h 754"/>
              <a:gd name="T48" fmla="*/ 248 w 826"/>
              <a:gd name="T49" fmla="*/ 494 h 754"/>
              <a:gd name="T50" fmla="*/ 4 w 826"/>
              <a:gd name="T51" fmla="*/ 728 h 754"/>
              <a:gd name="T52" fmla="*/ 772 w 826"/>
              <a:gd name="T53" fmla="*/ 588 h 754"/>
              <a:gd name="T54" fmla="*/ 558 w 826"/>
              <a:gd name="T55" fmla="*/ 234 h 754"/>
              <a:gd name="T56" fmla="*/ 584 w 826"/>
              <a:gd name="T57" fmla="*/ 234 h 754"/>
              <a:gd name="T58" fmla="*/ 574 w 826"/>
              <a:gd name="T59" fmla="*/ 316 h 754"/>
              <a:gd name="T60" fmla="*/ 548 w 826"/>
              <a:gd name="T61" fmla="*/ 348 h 754"/>
              <a:gd name="T62" fmla="*/ 550 w 826"/>
              <a:gd name="T63" fmla="*/ 266 h 754"/>
              <a:gd name="T64" fmla="*/ 252 w 826"/>
              <a:gd name="T65" fmla="*/ 344 h 754"/>
              <a:gd name="T66" fmla="*/ 226 w 826"/>
              <a:gd name="T67" fmla="*/ 278 h 754"/>
              <a:gd name="T68" fmla="*/ 248 w 826"/>
              <a:gd name="T69" fmla="*/ 228 h 754"/>
              <a:gd name="T70" fmla="*/ 268 w 826"/>
              <a:gd name="T71" fmla="*/ 246 h 754"/>
              <a:gd name="T72" fmla="*/ 262 w 826"/>
              <a:gd name="T73" fmla="*/ 330 h 754"/>
              <a:gd name="T74" fmla="*/ 276 w 826"/>
              <a:gd name="T75" fmla="*/ 262 h 754"/>
              <a:gd name="T76" fmla="*/ 282 w 826"/>
              <a:gd name="T77" fmla="*/ 174 h 754"/>
              <a:gd name="T78" fmla="*/ 306 w 826"/>
              <a:gd name="T79" fmla="*/ 92 h 754"/>
              <a:gd name="T80" fmla="*/ 410 w 826"/>
              <a:gd name="T81" fmla="*/ 88 h 754"/>
              <a:gd name="T82" fmla="*/ 522 w 826"/>
              <a:gd name="T83" fmla="*/ 96 h 754"/>
              <a:gd name="T84" fmla="*/ 534 w 826"/>
              <a:gd name="T85" fmla="*/ 182 h 754"/>
              <a:gd name="T86" fmla="*/ 542 w 826"/>
              <a:gd name="T87" fmla="*/ 278 h 754"/>
              <a:gd name="T88" fmla="*/ 522 w 826"/>
              <a:gd name="T89" fmla="*/ 380 h 754"/>
              <a:gd name="T90" fmla="*/ 448 w 826"/>
              <a:gd name="T91" fmla="*/ 492 h 754"/>
              <a:gd name="T92" fmla="*/ 356 w 826"/>
              <a:gd name="T93" fmla="*/ 490 h 754"/>
              <a:gd name="T94" fmla="*/ 284 w 826"/>
              <a:gd name="T95" fmla="*/ 374 h 754"/>
              <a:gd name="T96" fmla="*/ 272 w 826"/>
              <a:gd name="T97" fmla="*/ 280 h 754"/>
              <a:gd name="T98" fmla="*/ 310 w 826"/>
              <a:gd name="T99" fmla="*/ 636 h 754"/>
              <a:gd name="T100" fmla="*/ 272 w 826"/>
              <a:gd name="T101" fmla="*/ 522 h 754"/>
              <a:gd name="T102" fmla="*/ 298 w 826"/>
              <a:gd name="T103" fmla="*/ 400 h 754"/>
              <a:gd name="T104" fmla="*/ 360 w 826"/>
              <a:gd name="T105" fmla="*/ 502 h 754"/>
              <a:gd name="T106" fmla="*/ 444 w 826"/>
              <a:gd name="T107" fmla="*/ 502 h 754"/>
              <a:gd name="T108" fmla="*/ 510 w 826"/>
              <a:gd name="T109" fmla="*/ 406 h 754"/>
              <a:gd name="T110" fmla="*/ 526 w 826"/>
              <a:gd name="T111" fmla="*/ 514 h 754"/>
              <a:gd name="T112" fmla="*/ 482 w 826"/>
              <a:gd name="T113" fmla="*/ 640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26" h="754">
                <a:moveTo>
                  <a:pt x="754" y="572"/>
                </a:moveTo>
                <a:lnTo>
                  <a:pt x="754" y="572"/>
                </a:lnTo>
                <a:lnTo>
                  <a:pt x="736" y="566"/>
                </a:lnTo>
                <a:lnTo>
                  <a:pt x="708" y="556"/>
                </a:lnTo>
                <a:lnTo>
                  <a:pt x="632" y="526"/>
                </a:lnTo>
                <a:lnTo>
                  <a:pt x="558" y="498"/>
                </a:lnTo>
                <a:lnTo>
                  <a:pt x="530" y="488"/>
                </a:lnTo>
                <a:lnTo>
                  <a:pt x="514" y="482"/>
                </a:lnTo>
                <a:lnTo>
                  <a:pt x="514" y="482"/>
                </a:lnTo>
                <a:lnTo>
                  <a:pt x="516" y="398"/>
                </a:lnTo>
                <a:lnTo>
                  <a:pt x="516" y="398"/>
                </a:lnTo>
                <a:lnTo>
                  <a:pt x="526" y="384"/>
                </a:lnTo>
                <a:lnTo>
                  <a:pt x="526" y="384"/>
                </a:lnTo>
                <a:lnTo>
                  <a:pt x="536" y="370"/>
                </a:lnTo>
                <a:lnTo>
                  <a:pt x="546" y="354"/>
                </a:lnTo>
                <a:lnTo>
                  <a:pt x="546" y="354"/>
                </a:lnTo>
                <a:lnTo>
                  <a:pt x="550" y="356"/>
                </a:lnTo>
                <a:lnTo>
                  <a:pt x="550" y="356"/>
                </a:lnTo>
                <a:lnTo>
                  <a:pt x="554" y="356"/>
                </a:lnTo>
                <a:lnTo>
                  <a:pt x="554" y="356"/>
                </a:lnTo>
                <a:lnTo>
                  <a:pt x="562" y="352"/>
                </a:lnTo>
                <a:lnTo>
                  <a:pt x="568" y="346"/>
                </a:lnTo>
                <a:lnTo>
                  <a:pt x="574" y="338"/>
                </a:lnTo>
                <a:lnTo>
                  <a:pt x="576" y="328"/>
                </a:lnTo>
                <a:lnTo>
                  <a:pt x="576" y="328"/>
                </a:lnTo>
                <a:lnTo>
                  <a:pt x="580" y="318"/>
                </a:lnTo>
                <a:lnTo>
                  <a:pt x="586" y="306"/>
                </a:lnTo>
                <a:lnTo>
                  <a:pt x="586" y="306"/>
                </a:lnTo>
                <a:lnTo>
                  <a:pt x="592" y="292"/>
                </a:lnTo>
                <a:lnTo>
                  <a:pt x="594" y="286"/>
                </a:lnTo>
                <a:lnTo>
                  <a:pt x="596" y="278"/>
                </a:lnTo>
                <a:lnTo>
                  <a:pt x="596" y="278"/>
                </a:lnTo>
                <a:lnTo>
                  <a:pt x="594" y="258"/>
                </a:lnTo>
                <a:lnTo>
                  <a:pt x="592" y="244"/>
                </a:lnTo>
                <a:lnTo>
                  <a:pt x="590" y="232"/>
                </a:lnTo>
                <a:lnTo>
                  <a:pt x="584" y="226"/>
                </a:lnTo>
                <a:lnTo>
                  <a:pt x="584" y="226"/>
                </a:lnTo>
                <a:lnTo>
                  <a:pt x="578" y="222"/>
                </a:lnTo>
                <a:lnTo>
                  <a:pt x="572" y="220"/>
                </a:lnTo>
                <a:lnTo>
                  <a:pt x="564" y="222"/>
                </a:lnTo>
                <a:lnTo>
                  <a:pt x="560" y="226"/>
                </a:lnTo>
                <a:lnTo>
                  <a:pt x="560" y="226"/>
                </a:lnTo>
                <a:lnTo>
                  <a:pt x="560" y="222"/>
                </a:lnTo>
                <a:lnTo>
                  <a:pt x="560" y="222"/>
                </a:lnTo>
                <a:lnTo>
                  <a:pt x="562" y="218"/>
                </a:lnTo>
                <a:lnTo>
                  <a:pt x="560" y="214"/>
                </a:lnTo>
                <a:lnTo>
                  <a:pt x="560" y="214"/>
                </a:lnTo>
                <a:lnTo>
                  <a:pt x="558" y="210"/>
                </a:lnTo>
                <a:lnTo>
                  <a:pt x="558" y="208"/>
                </a:lnTo>
                <a:lnTo>
                  <a:pt x="558" y="202"/>
                </a:lnTo>
                <a:lnTo>
                  <a:pt x="558" y="202"/>
                </a:lnTo>
                <a:lnTo>
                  <a:pt x="560" y="190"/>
                </a:lnTo>
                <a:lnTo>
                  <a:pt x="560" y="176"/>
                </a:lnTo>
                <a:lnTo>
                  <a:pt x="560" y="176"/>
                </a:lnTo>
                <a:lnTo>
                  <a:pt x="558" y="172"/>
                </a:lnTo>
                <a:lnTo>
                  <a:pt x="558" y="170"/>
                </a:lnTo>
                <a:lnTo>
                  <a:pt x="558" y="170"/>
                </a:lnTo>
                <a:lnTo>
                  <a:pt x="560" y="166"/>
                </a:lnTo>
                <a:lnTo>
                  <a:pt x="562" y="164"/>
                </a:lnTo>
                <a:lnTo>
                  <a:pt x="562" y="164"/>
                </a:lnTo>
                <a:lnTo>
                  <a:pt x="562" y="152"/>
                </a:lnTo>
                <a:lnTo>
                  <a:pt x="562" y="152"/>
                </a:lnTo>
                <a:lnTo>
                  <a:pt x="560" y="148"/>
                </a:lnTo>
                <a:lnTo>
                  <a:pt x="560" y="146"/>
                </a:lnTo>
                <a:lnTo>
                  <a:pt x="560" y="146"/>
                </a:lnTo>
                <a:lnTo>
                  <a:pt x="562" y="140"/>
                </a:lnTo>
                <a:lnTo>
                  <a:pt x="564" y="138"/>
                </a:lnTo>
                <a:lnTo>
                  <a:pt x="564" y="132"/>
                </a:lnTo>
                <a:lnTo>
                  <a:pt x="564" y="132"/>
                </a:lnTo>
                <a:lnTo>
                  <a:pt x="564" y="120"/>
                </a:lnTo>
                <a:lnTo>
                  <a:pt x="564" y="120"/>
                </a:lnTo>
                <a:lnTo>
                  <a:pt x="564" y="114"/>
                </a:lnTo>
                <a:lnTo>
                  <a:pt x="564" y="114"/>
                </a:lnTo>
                <a:lnTo>
                  <a:pt x="564" y="106"/>
                </a:lnTo>
                <a:lnTo>
                  <a:pt x="564" y="106"/>
                </a:lnTo>
                <a:lnTo>
                  <a:pt x="558" y="94"/>
                </a:lnTo>
                <a:lnTo>
                  <a:pt x="558" y="94"/>
                </a:lnTo>
                <a:lnTo>
                  <a:pt x="552" y="88"/>
                </a:lnTo>
                <a:lnTo>
                  <a:pt x="548" y="86"/>
                </a:lnTo>
                <a:lnTo>
                  <a:pt x="548" y="86"/>
                </a:lnTo>
                <a:lnTo>
                  <a:pt x="548" y="82"/>
                </a:lnTo>
                <a:lnTo>
                  <a:pt x="548" y="82"/>
                </a:lnTo>
                <a:lnTo>
                  <a:pt x="546" y="74"/>
                </a:lnTo>
                <a:lnTo>
                  <a:pt x="546" y="74"/>
                </a:lnTo>
                <a:lnTo>
                  <a:pt x="544" y="70"/>
                </a:lnTo>
                <a:lnTo>
                  <a:pt x="542" y="66"/>
                </a:lnTo>
                <a:lnTo>
                  <a:pt x="542" y="66"/>
                </a:lnTo>
                <a:lnTo>
                  <a:pt x="542" y="64"/>
                </a:lnTo>
                <a:lnTo>
                  <a:pt x="540" y="64"/>
                </a:lnTo>
                <a:lnTo>
                  <a:pt x="536" y="62"/>
                </a:lnTo>
                <a:lnTo>
                  <a:pt x="536" y="62"/>
                </a:lnTo>
                <a:lnTo>
                  <a:pt x="532" y="60"/>
                </a:lnTo>
                <a:lnTo>
                  <a:pt x="530" y="56"/>
                </a:lnTo>
                <a:lnTo>
                  <a:pt x="530" y="56"/>
                </a:lnTo>
                <a:lnTo>
                  <a:pt x="528" y="54"/>
                </a:lnTo>
                <a:lnTo>
                  <a:pt x="528" y="54"/>
                </a:lnTo>
                <a:lnTo>
                  <a:pt x="526" y="52"/>
                </a:lnTo>
                <a:lnTo>
                  <a:pt x="524" y="50"/>
                </a:lnTo>
                <a:lnTo>
                  <a:pt x="524" y="50"/>
                </a:lnTo>
                <a:lnTo>
                  <a:pt x="522" y="48"/>
                </a:lnTo>
                <a:lnTo>
                  <a:pt x="520" y="46"/>
                </a:lnTo>
                <a:lnTo>
                  <a:pt x="516" y="46"/>
                </a:lnTo>
                <a:lnTo>
                  <a:pt x="516" y="46"/>
                </a:lnTo>
                <a:lnTo>
                  <a:pt x="504" y="36"/>
                </a:lnTo>
                <a:lnTo>
                  <a:pt x="504" y="36"/>
                </a:lnTo>
                <a:lnTo>
                  <a:pt x="472" y="16"/>
                </a:lnTo>
                <a:lnTo>
                  <a:pt x="472" y="16"/>
                </a:lnTo>
                <a:lnTo>
                  <a:pt x="466" y="14"/>
                </a:lnTo>
                <a:lnTo>
                  <a:pt x="466" y="14"/>
                </a:lnTo>
                <a:lnTo>
                  <a:pt x="452" y="8"/>
                </a:lnTo>
                <a:lnTo>
                  <a:pt x="452" y="8"/>
                </a:lnTo>
                <a:lnTo>
                  <a:pt x="446" y="6"/>
                </a:lnTo>
                <a:lnTo>
                  <a:pt x="442" y="4"/>
                </a:lnTo>
                <a:lnTo>
                  <a:pt x="442" y="4"/>
                </a:lnTo>
                <a:lnTo>
                  <a:pt x="436" y="4"/>
                </a:lnTo>
                <a:lnTo>
                  <a:pt x="428" y="2"/>
                </a:lnTo>
                <a:lnTo>
                  <a:pt x="428" y="2"/>
                </a:lnTo>
                <a:lnTo>
                  <a:pt x="424" y="2"/>
                </a:lnTo>
                <a:lnTo>
                  <a:pt x="422" y="2"/>
                </a:lnTo>
                <a:lnTo>
                  <a:pt x="422" y="2"/>
                </a:lnTo>
                <a:lnTo>
                  <a:pt x="404" y="0"/>
                </a:lnTo>
                <a:lnTo>
                  <a:pt x="404" y="0"/>
                </a:lnTo>
                <a:lnTo>
                  <a:pt x="392" y="0"/>
                </a:lnTo>
                <a:lnTo>
                  <a:pt x="392" y="0"/>
                </a:lnTo>
                <a:lnTo>
                  <a:pt x="388" y="2"/>
                </a:lnTo>
                <a:lnTo>
                  <a:pt x="380" y="2"/>
                </a:lnTo>
                <a:lnTo>
                  <a:pt x="380" y="2"/>
                </a:lnTo>
                <a:lnTo>
                  <a:pt x="376" y="2"/>
                </a:lnTo>
                <a:lnTo>
                  <a:pt x="372" y="2"/>
                </a:lnTo>
                <a:lnTo>
                  <a:pt x="368" y="4"/>
                </a:lnTo>
                <a:lnTo>
                  <a:pt x="364" y="4"/>
                </a:lnTo>
                <a:lnTo>
                  <a:pt x="364" y="4"/>
                </a:lnTo>
                <a:lnTo>
                  <a:pt x="358" y="4"/>
                </a:lnTo>
                <a:lnTo>
                  <a:pt x="354" y="6"/>
                </a:lnTo>
                <a:lnTo>
                  <a:pt x="354" y="6"/>
                </a:lnTo>
                <a:lnTo>
                  <a:pt x="346" y="10"/>
                </a:lnTo>
                <a:lnTo>
                  <a:pt x="338" y="14"/>
                </a:lnTo>
                <a:lnTo>
                  <a:pt x="338" y="14"/>
                </a:lnTo>
                <a:lnTo>
                  <a:pt x="326" y="22"/>
                </a:lnTo>
                <a:lnTo>
                  <a:pt x="316" y="28"/>
                </a:lnTo>
                <a:lnTo>
                  <a:pt x="316" y="28"/>
                </a:lnTo>
                <a:lnTo>
                  <a:pt x="312" y="32"/>
                </a:lnTo>
                <a:lnTo>
                  <a:pt x="310" y="36"/>
                </a:lnTo>
                <a:lnTo>
                  <a:pt x="306" y="40"/>
                </a:lnTo>
                <a:lnTo>
                  <a:pt x="302" y="42"/>
                </a:lnTo>
                <a:lnTo>
                  <a:pt x="302" y="42"/>
                </a:lnTo>
                <a:lnTo>
                  <a:pt x="300" y="44"/>
                </a:lnTo>
                <a:lnTo>
                  <a:pt x="298" y="50"/>
                </a:lnTo>
                <a:lnTo>
                  <a:pt x="296" y="54"/>
                </a:lnTo>
                <a:lnTo>
                  <a:pt x="292" y="56"/>
                </a:lnTo>
                <a:lnTo>
                  <a:pt x="292" y="56"/>
                </a:lnTo>
                <a:lnTo>
                  <a:pt x="290" y="60"/>
                </a:lnTo>
                <a:lnTo>
                  <a:pt x="288" y="66"/>
                </a:lnTo>
                <a:lnTo>
                  <a:pt x="286" y="74"/>
                </a:lnTo>
                <a:lnTo>
                  <a:pt x="286" y="74"/>
                </a:lnTo>
                <a:lnTo>
                  <a:pt x="284" y="76"/>
                </a:lnTo>
                <a:lnTo>
                  <a:pt x="278" y="78"/>
                </a:lnTo>
                <a:lnTo>
                  <a:pt x="278" y="78"/>
                </a:lnTo>
                <a:lnTo>
                  <a:pt x="276" y="80"/>
                </a:lnTo>
                <a:lnTo>
                  <a:pt x="274" y="84"/>
                </a:lnTo>
                <a:lnTo>
                  <a:pt x="272" y="88"/>
                </a:lnTo>
                <a:lnTo>
                  <a:pt x="272" y="88"/>
                </a:lnTo>
                <a:lnTo>
                  <a:pt x="264" y="96"/>
                </a:lnTo>
                <a:lnTo>
                  <a:pt x="264" y="96"/>
                </a:lnTo>
                <a:lnTo>
                  <a:pt x="262" y="100"/>
                </a:lnTo>
                <a:lnTo>
                  <a:pt x="262" y="106"/>
                </a:lnTo>
                <a:lnTo>
                  <a:pt x="260" y="112"/>
                </a:lnTo>
                <a:lnTo>
                  <a:pt x="260" y="116"/>
                </a:lnTo>
                <a:lnTo>
                  <a:pt x="260" y="116"/>
                </a:lnTo>
                <a:lnTo>
                  <a:pt x="258" y="122"/>
                </a:lnTo>
                <a:lnTo>
                  <a:pt x="254" y="130"/>
                </a:lnTo>
                <a:lnTo>
                  <a:pt x="254" y="130"/>
                </a:lnTo>
                <a:lnTo>
                  <a:pt x="254" y="134"/>
                </a:lnTo>
                <a:lnTo>
                  <a:pt x="254" y="136"/>
                </a:lnTo>
                <a:lnTo>
                  <a:pt x="254" y="142"/>
                </a:lnTo>
                <a:lnTo>
                  <a:pt x="254" y="142"/>
                </a:lnTo>
                <a:lnTo>
                  <a:pt x="252" y="152"/>
                </a:lnTo>
                <a:lnTo>
                  <a:pt x="254" y="162"/>
                </a:lnTo>
                <a:lnTo>
                  <a:pt x="254" y="162"/>
                </a:lnTo>
                <a:lnTo>
                  <a:pt x="254" y="174"/>
                </a:lnTo>
                <a:lnTo>
                  <a:pt x="254" y="180"/>
                </a:lnTo>
                <a:lnTo>
                  <a:pt x="252" y="186"/>
                </a:lnTo>
                <a:lnTo>
                  <a:pt x="252" y="186"/>
                </a:lnTo>
                <a:lnTo>
                  <a:pt x="250" y="194"/>
                </a:lnTo>
                <a:lnTo>
                  <a:pt x="250" y="202"/>
                </a:lnTo>
                <a:lnTo>
                  <a:pt x="252" y="216"/>
                </a:lnTo>
                <a:lnTo>
                  <a:pt x="252" y="216"/>
                </a:lnTo>
                <a:lnTo>
                  <a:pt x="254" y="224"/>
                </a:lnTo>
                <a:lnTo>
                  <a:pt x="254" y="224"/>
                </a:lnTo>
                <a:lnTo>
                  <a:pt x="250" y="222"/>
                </a:lnTo>
                <a:lnTo>
                  <a:pt x="244" y="220"/>
                </a:lnTo>
                <a:lnTo>
                  <a:pt x="236" y="222"/>
                </a:lnTo>
                <a:lnTo>
                  <a:pt x="232" y="226"/>
                </a:lnTo>
                <a:lnTo>
                  <a:pt x="232" y="226"/>
                </a:lnTo>
                <a:lnTo>
                  <a:pt x="226" y="232"/>
                </a:lnTo>
                <a:lnTo>
                  <a:pt x="224" y="244"/>
                </a:lnTo>
                <a:lnTo>
                  <a:pt x="222" y="258"/>
                </a:lnTo>
                <a:lnTo>
                  <a:pt x="220" y="278"/>
                </a:lnTo>
                <a:lnTo>
                  <a:pt x="220" y="278"/>
                </a:lnTo>
                <a:lnTo>
                  <a:pt x="222" y="286"/>
                </a:lnTo>
                <a:lnTo>
                  <a:pt x="224" y="292"/>
                </a:lnTo>
                <a:lnTo>
                  <a:pt x="230" y="306"/>
                </a:lnTo>
                <a:lnTo>
                  <a:pt x="230" y="306"/>
                </a:lnTo>
                <a:lnTo>
                  <a:pt x="236" y="318"/>
                </a:lnTo>
                <a:lnTo>
                  <a:pt x="240" y="328"/>
                </a:lnTo>
                <a:lnTo>
                  <a:pt x="240" y="328"/>
                </a:lnTo>
                <a:lnTo>
                  <a:pt x="244" y="338"/>
                </a:lnTo>
                <a:lnTo>
                  <a:pt x="248" y="346"/>
                </a:lnTo>
                <a:lnTo>
                  <a:pt x="254" y="354"/>
                </a:lnTo>
                <a:lnTo>
                  <a:pt x="260" y="356"/>
                </a:lnTo>
                <a:lnTo>
                  <a:pt x="260" y="356"/>
                </a:lnTo>
                <a:lnTo>
                  <a:pt x="264" y="356"/>
                </a:lnTo>
                <a:lnTo>
                  <a:pt x="264" y="356"/>
                </a:lnTo>
                <a:lnTo>
                  <a:pt x="268" y="356"/>
                </a:lnTo>
                <a:lnTo>
                  <a:pt x="268" y="356"/>
                </a:lnTo>
                <a:lnTo>
                  <a:pt x="274" y="366"/>
                </a:lnTo>
                <a:lnTo>
                  <a:pt x="280" y="376"/>
                </a:lnTo>
                <a:lnTo>
                  <a:pt x="292" y="394"/>
                </a:lnTo>
                <a:lnTo>
                  <a:pt x="292" y="394"/>
                </a:lnTo>
                <a:lnTo>
                  <a:pt x="292" y="394"/>
                </a:lnTo>
                <a:lnTo>
                  <a:pt x="294" y="426"/>
                </a:lnTo>
                <a:lnTo>
                  <a:pt x="292" y="482"/>
                </a:lnTo>
                <a:lnTo>
                  <a:pt x="292" y="482"/>
                </a:lnTo>
                <a:lnTo>
                  <a:pt x="276" y="486"/>
                </a:lnTo>
                <a:lnTo>
                  <a:pt x="248" y="494"/>
                </a:lnTo>
                <a:lnTo>
                  <a:pt x="172" y="524"/>
                </a:lnTo>
                <a:lnTo>
                  <a:pt x="46" y="578"/>
                </a:lnTo>
                <a:lnTo>
                  <a:pt x="46" y="578"/>
                </a:lnTo>
                <a:lnTo>
                  <a:pt x="40" y="582"/>
                </a:lnTo>
                <a:lnTo>
                  <a:pt x="36" y="588"/>
                </a:lnTo>
                <a:lnTo>
                  <a:pt x="26" y="610"/>
                </a:lnTo>
                <a:lnTo>
                  <a:pt x="18" y="638"/>
                </a:lnTo>
                <a:lnTo>
                  <a:pt x="12" y="670"/>
                </a:lnTo>
                <a:lnTo>
                  <a:pt x="4" y="728"/>
                </a:lnTo>
                <a:lnTo>
                  <a:pt x="0" y="754"/>
                </a:lnTo>
                <a:lnTo>
                  <a:pt x="826" y="754"/>
                </a:lnTo>
                <a:lnTo>
                  <a:pt x="826" y="754"/>
                </a:lnTo>
                <a:lnTo>
                  <a:pt x="818" y="732"/>
                </a:lnTo>
                <a:lnTo>
                  <a:pt x="810" y="706"/>
                </a:lnTo>
                <a:lnTo>
                  <a:pt x="794" y="646"/>
                </a:lnTo>
                <a:lnTo>
                  <a:pt x="786" y="620"/>
                </a:lnTo>
                <a:lnTo>
                  <a:pt x="776" y="596"/>
                </a:lnTo>
                <a:lnTo>
                  <a:pt x="772" y="588"/>
                </a:lnTo>
                <a:lnTo>
                  <a:pt x="766" y="580"/>
                </a:lnTo>
                <a:lnTo>
                  <a:pt x="760" y="574"/>
                </a:lnTo>
                <a:lnTo>
                  <a:pt x="754" y="572"/>
                </a:lnTo>
                <a:lnTo>
                  <a:pt x="754" y="572"/>
                </a:lnTo>
                <a:close/>
                <a:moveTo>
                  <a:pt x="558" y="246"/>
                </a:moveTo>
                <a:lnTo>
                  <a:pt x="558" y="246"/>
                </a:lnTo>
                <a:lnTo>
                  <a:pt x="558" y="242"/>
                </a:lnTo>
                <a:lnTo>
                  <a:pt x="558" y="234"/>
                </a:lnTo>
                <a:lnTo>
                  <a:pt x="558" y="234"/>
                </a:lnTo>
                <a:lnTo>
                  <a:pt x="558" y="230"/>
                </a:lnTo>
                <a:lnTo>
                  <a:pt x="560" y="232"/>
                </a:lnTo>
                <a:lnTo>
                  <a:pt x="560" y="232"/>
                </a:lnTo>
                <a:lnTo>
                  <a:pt x="564" y="230"/>
                </a:lnTo>
                <a:lnTo>
                  <a:pt x="570" y="228"/>
                </a:lnTo>
                <a:lnTo>
                  <a:pt x="574" y="226"/>
                </a:lnTo>
                <a:lnTo>
                  <a:pt x="580" y="230"/>
                </a:lnTo>
                <a:lnTo>
                  <a:pt x="580" y="230"/>
                </a:lnTo>
                <a:lnTo>
                  <a:pt x="584" y="234"/>
                </a:lnTo>
                <a:lnTo>
                  <a:pt x="586" y="242"/>
                </a:lnTo>
                <a:lnTo>
                  <a:pt x="588" y="256"/>
                </a:lnTo>
                <a:lnTo>
                  <a:pt x="590" y="278"/>
                </a:lnTo>
                <a:lnTo>
                  <a:pt x="590" y="278"/>
                </a:lnTo>
                <a:lnTo>
                  <a:pt x="588" y="284"/>
                </a:lnTo>
                <a:lnTo>
                  <a:pt x="586" y="290"/>
                </a:lnTo>
                <a:lnTo>
                  <a:pt x="580" y="304"/>
                </a:lnTo>
                <a:lnTo>
                  <a:pt x="580" y="304"/>
                </a:lnTo>
                <a:lnTo>
                  <a:pt x="574" y="316"/>
                </a:lnTo>
                <a:lnTo>
                  <a:pt x="570" y="328"/>
                </a:lnTo>
                <a:lnTo>
                  <a:pt x="570" y="328"/>
                </a:lnTo>
                <a:lnTo>
                  <a:pt x="568" y="336"/>
                </a:lnTo>
                <a:lnTo>
                  <a:pt x="564" y="342"/>
                </a:lnTo>
                <a:lnTo>
                  <a:pt x="558" y="346"/>
                </a:lnTo>
                <a:lnTo>
                  <a:pt x="554" y="350"/>
                </a:lnTo>
                <a:lnTo>
                  <a:pt x="554" y="350"/>
                </a:lnTo>
                <a:lnTo>
                  <a:pt x="550" y="350"/>
                </a:lnTo>
                <a:lnTo>
                  <a:pt x="548" y="348"/>
                </a:lnTo>
                <a:lnTo>
                  <a:pt x="548" y="348"/>
                </a:lnTo>
                <a:lnTo>
                  <a:pt x="552" y="332"/>
                </a:lnTo>
                <a:lnTo>
                  <a:pt x="554" y="318"/>
                </a:lnTo>
                <a:lnTo>
                  <a:pt x="552" y="304"/>
                </a:lnTo>
                <a:lnTo>
                  <a:pt x="550" y="294"/>
                </a:lnTo>
                <a:lnTo>
                  <a:pt x="550" y="294"/>
                </a:lnTo>
                <a:lnTo>
                  <a:pt x="548" y="278"/>
                </a:lnTo>
                <a:lnTo>
                  <a:pt x="548" y="272"/>
                </a:lnTo>
                <a:lnTo>
                  <a:pt x="550" y="266"/>
                </a:lnTo>
                <a:lnTo>
                  <a:pt x="550" y="266"/>
                </a:lnTo>
                <a:lnTo>
                  <a:pt x="552" y="250"/>
                </a:lnTo>
                <a:lnTo>
                  <a:pt x="552" y="250"/>
                </a:lnTo>
                <a:lnTo>
                  <a:pt x="558" y="246"/>
                </a:lnTo>
                <a:lnTo>
                  <a:pt x="558" y="246"/>
                </a:lnTo>
                <a:close/>
                <a:moveTo>
                  <a:pt x="262" y="350"/>
                </a:moveTo>
                <a:lnTo>
                  <a:pt x="262" y="350"/>
                </a:lnTo>
                <a:lnTo>
                  <a:pt x="258" y="348"/>
                </a:lnTo>
                <a:lnTo>
                  <a:pt x="252" y="344"/>
                </a:lnTo>
                <a:lnTo>
                  <a:pt x="248" y="336"/>
                </a:lnTo>
                <a:lnTo>
                  <a:pt x="246" y="328"/>
                </a:lnTo>
                <a:lnTo>
                  <a:pt x="246" y="328"/>
                </a:lnTo>
                <a:lnTo>
                  <a:pt x="242" y="316"/>
                </a:lnTo>
                <a:lnTo>
                  <a:pt x="236" y="304"/>
                </a:lnTo>
                <a:lnTo>
                  <a:pt x="236" y="304"/>
                </a:lnTo>
                <a:lnTo>
                  <a:pt x="230" y="290"/>
                </a:lnTo>
                <a:lnTo>
                  <a:pt x="228" y="284"/>
                </a:lnTo>
                <a:lnTo>
                  <a:pt x="226" y="278"/>
                </a:lnTo>
                <a:lnTo>
                  <a:pt x="226" y="278"/>
                </a:lnTo>
                <a:lnTo>
                  <a:pt x="228" y="256"/>
                </a:lnTo>
                <a:lnTo>
                  <a:pt x="230" y="242"/>
                </a:lnTo>
                <a:lnTo>
                  <a:pt x="232" y="234"/>
                </a:lnTo>
                <a:lnTo>
                  <a:pt x="236" y="230"/>
                </a:lnTo>
                <a:lnTo>
                  <a:pt x="236" y="230"/>
                </a:lnTo>
                <a:lnTo>
                  <a:pt x="238" y="228"/>
                </a:lnTo>
                <a:lnTo>
                  <a:pt x="242" y="226"/>
                </a:lnTo>
                <a:lnTo>
                  <a:pt x="248" y="228"/>
                </a:lnTo>
                <a:lnTo>
                  <a:pt x="254" y="230"/>
                </a:lnTo>
                <a:lnTo>
                  <a:pt x="256" y="232"/>
                </a:lnTo>
                <a:lnTo>
                  <a:pt x="258" y="230"/>
                </a:lnTo>
                <a:lnTo>
                  <a:pt x="258" y="230"/>
                </a:lnTo>
                <a:lnTo>
                  <a:pt x="262" y="240"/>
                </a:lnTo>
                <a:lnTo>
                  <a:pt x="266" y="238"/>
                </a:lnTo>
                <a:lnTo>
                  <a:pt x="266" y="238"/>
                </a:lnTo>
                <a:lnTo>
                  <a:pt x="268" y="246"/>
                </a:lnTo>
                <a:lnTo>
                  <a:pt x="268" y="246"/>
                </a:lnTo>
                <a:lnTo>
                  <a:pt x="270" y="254"/>
                </a:lnTo>
                <a:lnTo>
                  <a:pt x="270" y="262"/>
                </a:lnTo>
                <a:lnTo>
                  <a:pt x="270" y="262"/>
                </a:lnTo>
                <a:lnTo>
                  <a:pt x="268" y="270"/>
                </a:lnTo>
                <a:lnTo>
                  <a:pt x="266" y="280"/>
                </a:lnTo>
                <a:lnTo>
                  <a:pt x="266" y="280"/>
                </a:lnTo>
                <a:lnTo>
                  <a:pt x="262" y="294"/>
                </a:lnTo>
                <a:lnTo>
                  <a:pt x="260" y="310"/>
                </a:lnTo>
                <a:lnTo>
                  <a:pt x="262" y="330"/>
                </a:lnTo>
                <a:lnTo>
                  <a:pt x="262" y="340"/>
                </a:lnTo>
                <a:lnTo>
                  <a:pt x="266" y="350"/>
                </a:lnTo>
                <a:lnTo>
                  <a:pt x="266" y="350"/>
                </a:lnTo>
                <a:lnTo>
                  <a:pt x="262" y="350"/>
                </a:lnTo>
                <a:lnTo>
                  <a:pt x="262" y="350"/>
                </a:lnTo>
                <a:close/>
                <a:moveTo>
                  <a:pt x="272" y="280"/>
                </a:moveTo>
                <a:lnTo>
                  <a:pt x="272" y="280"/>
                </a:lnTo>
                <a:lnTo>
                  <a:pt x="274" y="270"/>
                </a:lnTo>
                <a:lnTo>
                  <a:pt x="276" y="262"/>
                </a:lnTo>
                <a:lnTo>
                  <a:pt x="276" y="262"/>
                </a:lnTo>
                <a:lnTo>
                  <a:pt x="274" y="252"/>
                </a:lnTo>
                <a:lnTo>
                  <a:pt x="274" y="244"/>
                </a:lnTo>
                <a:lnTo>
                  <a:pt x="274" y="244"/>
                </a:lnTo>
                <a:lnTo>
                  <a:pt x="270" y="232"/>
                </a:lnTo>
                <a:lnTo>
                  <a:pt x="270" y="214"/>
                </a:lnTo>
                <a:lnTo>
                  <a:pt x="270" y="214"/>
                </a:lnTo>
                <a:lnTo>
                  <a:pt x="276" y="194"/>
                </a:lnTo>
                <a:lnTo>
                  <a:pt x="282" y="174"/>
                </a:lnTo>
                <a:lnTo>
                  <a:pt x="282" y="174"/>
                </a:lnTo>
                <a:lnTo>
                  <a:pt x="282" y="160"/>
                </a:lnTo>
                <a:lnTo>
                  <a:pt x="284" y="146"/>
                </a:lnTo>
                <a:lnTo>
                  <a:pt x="288" y="118"/>
                </a:lnTo>
                <a:lnTo>
                  <a:pt x="288" y="118"/>
                </a:lnTo>
                <a:lnTo>
                  <a:pt x="290" y="110"/>
                </a:lnTo>
                <a:lnTo>
                  <a:pt x="294" y="104"/>
                </a:lnTo>
                <a:lnTo>
                  <a:pt x="300" y="98"/>
                </a:lnTo>
                <a:lnTo>
                  <a:pt x="306" y="92"/>
                </a:lnTo>
                <a:lnTo>
                  <a:pt x="322" y="84"/>
                </a:lnTo>
                <a:lnTo>
                  <a:pt x="336" y="80"/>
                </a:lnTo>
                <a:lnTo>
                  <a:pt x="336" y="80"/>
                </a:lnTo>
                <a:lnTo>
                  <a:pt x="346" y="80"/>
                </a:lnTo>
                <a:lnTo>
                  <a:pt x="356" y="80"/>
                </a:lnTo>
                <a:lnTo>
                  <a:pt x="374" y="84"/>
                </a:lnTo>
                <a:lnTo>
                  <a:pt x="390" y="86"/>
                </a:lnTo>
                <a:lnTo>
                  <a:pt x="410" y="88"/>
                </a:lnTo>
                <a:lnTo>
                  <a:pt x="410" y="88"/>
                </a:lnTo>
                <a:lnTo>
                  <a:pt x="430" y="86"/>
                </a:lnTo>
                <a:lnTo>
                  <a:pt x="446" y="84"/>
                </a:lnTo>
                <a:lnTo>
                  <a:pt x="462" y="80"/>
                </a:lnTo>
                <a:lnTo>
                  <a:pt x="484" y="80"/>
                </a:lnTo>
                <a:lnTo>
                  <a:pt x="484" y="80"/>
                </a:lnTo>
                <a:lnTo>
                  <a:pt x="496" y="80"/>
                </a:lnTo>
                <a:lnTo>
                  <a:pt x="506" y="84"/>
                </a:lnTo>
                <a:lnTo>
                  <a:pt x="516" y="88"/>
                </a:lnTo>
                <a:lnTo>
                  <a:pt x="522" y="96"/>
                </a:lnTo>
                <a:lnTo>
                  <a:pt x="528" y="102"/>
                </a:lnTo>
                <a:lnTo>
                  <a:pt x="532" y="108"/>
                </a:lnTo>
                <a:lnTo>
                  <a:pt x="536" y="120"/>
                </a:lnTo>
                <a:lnTo>
                  <a:pt x="536" y="120"/>
                </a:lnTo>
                <a:lnTo>
                  <a:pt x="538" y="132"/>
                </a:lnTo>
                <a:lnTo>
                  <a:pt x="538" y="150"/>
                </a:lnTo>
                <a:lnTo>
                  <a:pt x="536" y="170"/>
                </a:lnTo>
                <a:lnTo>
                  <a:pt x="534" y="182"/>
                </a:lnTo>
                <a:lnTo>
                  <a:pt x="534" y="182"/>
                </a:lnTo>
                <a:lnTo>
                  <a:pt x="540" y="202"/>
                </a:lnTo>
                <a:lnTo>
                  <a:pt x="546" y="224"/>
                </a:lnTo>
                <a:lnTo>
                  <a:pt x="546" y="224"/>
                </a:lnTo>
                <a:lnTo>
                  <a:pt x="546" y="250"/>
                </a:lnTo>
                <a:lnTo>
                  <a:pt x="546" y="250"/>
                </a:lnTo>
                <a:lnTo>
                  <a:pt x="544" y="264"/>
                </a:lnTo>
                <a:lnTo>
                  <a:pt x="544" y="264"/>
                </a:lnTo>
                <a:lnTo>
                  <a:pt x="542" y="272"/>
                </a:lnTo>
                <a:lnTo>
                  <a:pt x="542" y="278"/>
                </a:lnTo>
                <a:lnTo>
                  <a:pt x="544" y="294"/>
                </a:lnTo>
                <a:lnTo>
                  <a:pt x="544" y="294"/>
                </a:lnTo>
                <a:lnTo>
                  <a:pt x="546" y="306"/>
                </a:lnTo>
                <a:lnTo>
                  <a:pt x="548" y="320"/>
                </a:lnTo>
                <a:lnTo>
                  <a:pt x="546" y="334"/>
                </a:lnTo>
                <a:lnTo>
                  <a:pt x="540" y="350"/>
                </a:lnTo>
                <a:lnTo>
                  <a:pt x="540" y="350"/>
                </a:lnTo>
                <a:lnTo>
                  <a:pt x="532" y="364"/>
                </a:lnTo>
                <a:lnTo>
                  <a:pt x="522" y="380"/>
                </a:lnTo>
                <a:lnTo>
                  <a:pt x="522" y="380"/>
                </a:lnTo>
                <a:lnTo>
                  <a:pt x="504" y="404"/>
                </a:lnTo>
                <a:lnTo>
                  <a:pt x="494" y="420"/>
                </a:lnTo>
                <a:lnTo>
                  <a:pt x="486" y="440"/>
                </a:lnTo>
                <a:lnTo>
                  <a:pt x="486" y="440"/>
                </a:lnTo>
                <a:lnTo>
                  <a:pt x="478" y="458"/>
                </a:lnTo>
                <a:lnTo>
                  <a:pt x="468" y="472"/>
                </a:lnTo>
                <a:lnTo>
                  <a:pt x="458" y="484"/>
                </a:lnTo>
                <a:lnTo>
                  <a:pt x="448" y="492"/>
                </a:lnTo>
                <a:lnTo>
                  <a:pt x="438" y="498"/>
                </a:lnTo>
                <a:lnTo>
                  <a:pt x="426" y="502"/>
                </a:lnTo>
                <a:lnTo>
                  <a:pt x="412" y="504"/>
                </a:lnTo>
                <a:lnTo>
                  <a:pt x="400" y="506"/>
                </a:lnTo>
                <a:lnTo>
                  <a:pt x="400" y="506"/>
                </a:lnTo>
                <a:lnTo>
                  <a:pt x="386" y="504"/>
                </a:lnTo>
                <a:lnTo>
                  <a:pt x="374" y="502"/>
                </a:lnTo>
                <a:lnTo>
                  <a:pt x="364" y="498"/>
                </a:lnTo>
                <a:lnTo>
                  <a:pt x="356" y="490"/>
                </a:lnTo>
                <a:lnTo>
                  <a:pt x="348" y="482"/>
                </a:lnTo>
                <a:lnTo>
                  <a:pt x="342" y="470"/>
                </a:lnTo>
                <a:lnTo>
                  <a:pt x="330" y="442"/>
                </a:lnTo>
                <a:lnTo>
                  <a:pt x="330" y="442"/>
                </a:lnTo>
                <a:lnTo>
                  <a:pt x="322" y="426"/>
                </a:lnTo>
                <a:lnTo>
                  <a:pt x="316" y="412"/>
                </a:lnTo>
                <a:lnTo>
                  <a:pt x="298" y="392"/>
                </a:lnTo>
                <a:lnTo>
                  <a:pt x="298" y="392"/>
                </a:lnTo>
                <a:lnTo>
                  <a:pt x="284" y="374"/>
                </a:lnTo>
                <a:lnTo>
                  <a:pt x="278" y="362"/>
                </a:lnTo>
                <a:lnTo>
                  <a:pt x="272" y="350"/>
                </a:lnTo>
                <a:lnTo>
                  <a:pt x="272" y="350"/>
                </a:lnTo>
                <a:lnTo>
                  <a:pt x="270" y="340"/>
                </a:lnTo>
                <a:lnTo>
                  <a:pt x="268" y="330"/>
                </a:lnTo>
                <a:lnTo>
                  <a:pt x="266" y="312"/>
                </a:lnTo>
                <a:lnTo>
                  <a:pt x="268" y="296"/>
                </a:lnTo>
                <a:lnTo>
                  <a:pt x="272" y="280"/>
                </a:lnTo>
                <a:lnTo>
                  <a:pt x="272" y="280"/>
                </a:lnTo>
                <a:close/>
                <a:moveTo>
                  <a:pt x="400" y="666"/>
                </a:moveTo>
                <a:lnTo>
                  <a:pt x="400" y="666"/>
                </a:lnTo>
                <a:lnTo>
                  <a:pt x="382" y="666"/>
                </a:lnTo>
                <a:lnTo>
                  <a:pt x="366" y="664"/>
                </a:lnTo>
                <a:lnTo>
                  <a:pt x="352" y="660"/>
                </a:lnTo>
                <a:lnTo>
                  <a:pt x="340" y="656"/>
                </a:lnTo>
                <a:lnTo>
                  <a:pt x="328" y="650"/>
                </a:lnTo>
                <a:lnTo>
                  <a:pt x="318" y="642"/>
                </a:lnTo>
                <a:lnTo>
                  <a:pt x="310" y="636"/>
                </a:lnTo>
                <a:lnTo>
                  <a:pt x="302" y="628"/>
                </a:lnTo>
                <a:lnTo>
                  <a:pt x="290" y="610"/>
                </a:lnTo>
                <a:lnTo>
                  <a:pt x="282" y="592"/>
                </a:lnTo>
                <a:lnTo>
                  <a:pt x="276" y="576"/>
                </a:lnTo>
                <a:lnTo>
                  <a:pt x="272" y="560"/>
                </a:lnTo>
                <a:lnTo>
                  <a:pt x="272" y="560"/>
                </a:lnTo>
                <a:lnTo>
                  <a:pt x="270" y="546"/>
                </a:lnTo>
                <a:lnTo>
                  <a:pt x="270" y="534"/>
                </a:lnTo>
                <a:lnTo>
                  <a:pt x="272" y="522"/>
                </a:lnTo>
                <a:lnTo>
                  <a:pt x="276" y="512"/>
                </a:lnTo>
                <a:lnTo>
                  <a:pt x="284" y="494"/>
                </a:lnTo>
                <a:lnTo>
                  <a:pt x="292" y="482"/>
                </a:lnTo>
                <a:lnTo>
                  <a:pt x="292" y="482"/>
                </a:lnTo>
                <a:lnTo>
                  <a:pt x="292" y="518"/>
                </a:lnTo>
                <a:lnTo>
                  <a:pt x="298" y="518"/>
                </a:lnTo>
                <a:lnTo>
                  <a:pt x="298" y="518"/>
                </a:lnTo>
                <a:lnTo>
                  <a:pt x="298" y="470"/>
                </a:lnTo>
                <a:lnTo>
                  <a:pt x="298" y="400"/>
                </a:lnTo>
                <a:lnTo>
                  <a:pt x="298" y="400"/>
                </a:lnTo>
                <a:lnTo>
                  <a:pt x="312" y="420"/>
                </a:lnTo>
                <a:lnTo>
                  <a:pt x="318" y="430"/>
                </a:lnTo>
                <a:lnTo>
                  <a:pt x="324" y="444"/>
                </a:lnTo>
                <a:lnTo>
                  <a:pt x="324" y="444"/>
                </a:lnTo>
                <a:lnTo>
                  <a:pt x="336" y="474"/>
                </a:lnTo>
                <a:lnTo>
                  <a:pt x="344" y="484"/>
                </a:lnTo>
                <a:lnTo>
                  <a:pt x="350" y="494"/>
                </a:lnTo>
                <a:lnTo>
                  <a:pt x="360" y="502"/>
                </a:lnTo>
                <a:lnTo>
                  <a:pt x="370" y="508"/>
                </a:lnTo>
                <a:lnTo>
                  <a:pt x="382" y="510"/>
                </a:lnTo>
                <a:lnTo>
                  <a:pt x="396" y="512"/>
                </a:lnTo>
                <a:lnTo>
                  <a:pt x="396" y="512"/>
                </a:lnTo>
                <a:lnTo>
                  <a:pt x="400" y="512"/>
                </a:lnTo>
                <a:lnTo>
                  <a:pt x="400" y="512"/>
                </a:lnTo>
                <a:lnTo>
                  <a:pt x="416" y="510"/>
                </a:lnTo>
                <a:lnTo>
                  <a:pt x="430" y="506"/>
                </a:lnTo>
                <a:lnTo>
                  <a:pt x="444" y="502"/>
                </a:lnTo>
                <a:lnTo>
                  <a:pt x="456" y="494"/>
                </a:lnTo>
                <a:lnTo>
                  <a:pt x="466" y="486"/>
                </a:lnTo>
                <a:lnTo>
                  <a:pt x="474" y="474"/>
                </a:lnTo>
                <a:lnTo>
                  <a:pt x="484" y="460"/>
                </a:lnTo>
                <a:lnTo>
                  <a:pt x="492" y="442"/>
                </a:lnTo>
                <a:lnTo>
                  <a:pt x="492" y="442"/>
                </a:lnTo>
                <a:lnTo>
                  <a:pt x="500" y="422"/>
                </a:lnTo>
                <a:lnTo>
                  <a:pt x="510" y="406"/>
                </a:lnTo>
                <a:lnTo>
                  <a:pt x="510" y="406"/>
                </a:lnTo>
                <a:lnTo>
                  <a:pt x="508" y="468"/>
                </a:lnTo>
                <a:lnTo>
                  <a:pt x="508" y="526"/>
                </a:lnTo>
                <a:lnTo>
                  <a:pt x="514" y="526"/>
                </a:lnTo>
                <a:lnTo>
                  <a:pt x="514" y="526"/>
                </a:lnTo>
                <a:lnTo>
                  <a:pt x="514" y="486"/>
                </a:lnTo>
                <a:lnTo>
                  <a:pt x="514" y="486"/>
                </a:lnTo>
                <a:lnTo>
                  <a:pt x="518" y="490"/>
                </a:lnTo>
                <a:lnTo>
                  <a:pt x="520" y="496"/>
                </a:lnTo>
                <a:lnTo>
                  <a:pt x="526" y="514"/>
                </a:lnTo>
                <a:lnTo>
                  <a:pt x="528" y="536"/>
                </a:lnTo>
                <a:lnTo>
                  <a:pt x="530" y="558"/>
                </a:lnTo>
                <a:lnTo>
                  <a:pt x="530" y="558"/>
                </a:lnTo>
                <a:lnTo>
                  <a:pt x="528" y="572"/>
                </a:lnTo>
                <a:lnTo>
                  <a:pt x="522" y="588"/>
                </a:lnTo>
                <a:lnTo>
                  <a:pt x="514" y="606"/>
                </a:lnTo>
                <a:lnTo>
                  <a:pt x="500" y="624"/>
                </a:lnTo>
                <a:lnTo>
                  <a:pt x="492" y="632"/>
                </a:lnTo>
                <a:lnTo>
                  <a:pt x="482" y="640"/>
                </a:lnTo>
                <a:lnTo>
                  <a:pt x="472" y="648"/>
                </a:lnTo>
                <a:lnTo>
                  <a:pt x="460" y="654"/>
                </a:lnTo>
                <a:lnTo>
                  <a:pt x="446" y="660"/>
                </a:lnTo>
                <a:lnTo>
                  <a:pt x="432" y="664"/>
                </a:lnTo>
                <a:lnTo>
                  <a:pt x="416" y="666"/>
                </a:lnTo>
                <a:lnTo>
                  <a:pt x="400" y="666"/>
                </a:lnTo>
                <a:lnTo>
                  <a:pt x="400" y="666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CE732CFD-3BE7-4715-8434-711CB572E38C}"/>
              </a:ext>
            </a:extLst>
          </p:cNvPr>
          <p:cNvSpPr txBox="1"/>
          <p:nvPr/>
        </p:nvSpPr>
        <p:spPr>
          <a:xfrm>
            <a:off x="4462474" y="3593126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xmlns="" id="{DB1A04B2-3354-4081-8200-4A2D0A739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7268" y="3386787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7E54B6B5-3860-4F3B-A52F-7B34290C61DB}"/>
              </a:ext>
            </a:extLst>
          </p:cNvPr>
          <p:cNvSpPr txBox="1"/>
          <p:nvPr/>
        </p:nvSpPr>
        <p:spPr>
          <a:xfrm>
            <a:off x="2634852" y="3599153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xmlns="" id="{6432B798-0E70-4E30-BC3C-02D4C1799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9646" y="3392814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D56F78D9-5A5B-44C2-B4C5-F3B644E21C96}"/>
              </a:ext>
            </a:extLst>
          </p:cNvPr>
          <p:cNvSpPr txBox="1"/>
          <p:nvPr/>
        </p:nvSpPr>
        <p:spPr>
          <a:xfrm>
            <a:off x="931542" y="3599153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5" name="Rectangle 24">
            <a:extLst>
              <a:ext uri="{FF2B5EF4-FFF2-40B4-BE49-F238E27FC236}">
                <a16:creationId xmlns:a16="http://schemas.microsoft.com/office/drawing/2014/main" xmlns="" id="{D4AFFAF8-600F-45BF-B665-E42A78775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6336" y="3392814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FB009286-74FD-41A8-BE56-02F3D3AD6114}"/>
              </a:ext>
            </a:extLst>
          </p:cNvPr>
          <p:cNvSpPr txBox="1"/>
          <p:nvPr/>
        </p:nvSpPr>
        <p:spPr>
          <a:xfrm>
            <a:off x="6343279" y="3593126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xmlns="" id="{E71FCB46-AB7C-4887-9D38-A46D4387B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8073" y="3386787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82895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  <p:bldP spid="13" grpId="0" animBg="1"/>
      <p:bldP spid="14" grpId="0" animBg="1"/>
      <p:bldP spid="16" grpId="0"/>
      <p:bldP spid="18" grpId="0" animBg="1"/>
      <p:bldP spid="19" grpId="0" animBg="1"/>
      <p:bldP spid="21" grpId="0"/>
      <p:bldP spid="23" grpId="0" animBg="1"/>
      <p:bldP spid="24" grpId="0" animBg="1"/>
      <p:bldP spid="26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2EBE56F-EEBF-47C4-BA68-47DBDAE712BF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C0169DAB-C1E5-40BC-AC6C-3B10CE909102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B53F177A-231C-4391-BD99-3D8E33D981AC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FF271FA-B915-438D-A9D3-D451CFFB5845}"/>
              </a:ext>
            </a:extLst>
          </p:cNvPr>
          <p:cNvSpPr txBox="1"/>
          <p:nvPr/>
        </p:nvSpPr>
        <p:spPr>
          <a:xfrm>
            <a:off x="3170802" y="107933"/>
            <a:ext cx="868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 费 结 构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997FC76-1B64-49C2-9265-D7FE847C577B}"/>
              </a:ext>
            </a:extLst>
          </p:cNvPr>
          <p:cNvGrpSpPr/>
          <p:nvPr/>
        </p:nvGrpSpPr>
        <p:grpSpPr>
          <a:xfrm>
            <a:off x="835770" y="1030147"/>
            <a:ext cx="7519930" cy="3067019"/>
            <a:chOff x="1055688" y="1574285"/>
            <a:chExt cx="10080625" cy="411140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040CEA0B-7F43-4E91-85A9-B429EB4DF8F7}"/>
                </a:ext>
              </a:extLst>
            </p:cNvPr>
            <p:cNvGrpSpPr/>
            <p:nvPr/>
          </p:nvGrpSpPr>
          <p:grpSpPr>
            <a:xfrm>
              <a:off x="3848343" y="1574285"/>
              <a:ext cx="4495314" cy="3124716"/>
              <a:chOff x="1815068" y="2390902"/>
              <a:chExt cx="4046087" cy="2812455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xmlns="" id="{9DBECD30-C28D-4559-AE5D-29E7B662B979}"/>
                  </a:ext>
                </a:extLst>
              </p:cNvPr>
              <p:cNvGrpSpPr/>
              <p:nvPr/>
            </p:nvGrpSpPr>
            <p:grpSpPr>
              <a:xfrm>
                <a:off x="1997016" y="2836420"/>
                <a:ext cx="3623717" cy="2078147"/>
                <a:chOff x="1997016" y="2844040"/>
                <a:chExt cx="3623717" cy="2078147"/>
              </a:xfrm>
            </p:grpSpPr>
            <p:cxnSp>
              <p:nvCxnSpPr>
                <p:cNvPr id="36" name="直接连接符 35">
                  <a:extLst>
                    <a:ext uri="{FF2B5EF4-FFF2-40B4-BE49-F238E27FC236}">
                      <a16:creationId xmlns:a16="http://schemas.microsoft.com/office/drawing/2014/main" xmlns="" id="{D6FC85AD-5DBD-43C8-8875-B27F78946B75}"/>
                    </a:ext>
                  </a:extLst>
                </p:cNvPr>
                <p:cNvCxnSpPr/>
                <p:nvPr/>
              </p:nvCxnSpPr>
              <p:spPr>
                <a:xfrm flipV="1">
                  <a:off x="1997016" y="4444955"/>
                  <a:ext cx="244811" cy="43424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>
                  <a:extLst>
                    <a:ext uri="{FF2B5EF4-FFF2-40B4-BE49-F238E27FC236}">
                      <a16:creationId xmlns:a16="http://schemas.microsoft.com/office/drawing/2014/main" xmlns="" id="{8239730C-2ED4-4154-AE98-233F47DBB6ED}"/>
                    </a:ext>
                  </a:extLst>
                </p:cNvPr>
                <p:cNvCxnSpPr/>
                <p:nvPr/>
              </p:nvCxnSpPr>
              <p:spPr>
                <a:xfrm flipV="1">
                  <a:off x="2507219" y="4055189"/>
                  <a:ext cx="436323" cy="862886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接连接符 37">
                  <a:extLst>
                    <a:ext uri="{FF2B5EF4-FFF2-40B4-BE49-F238E27FC236}">
                      <a16:creationId xmlns:a16="http://schemas.microsoft.com/office/drawing/2014/main" xmlns="" id="{B9097A59-48B7-4D36-8F33-718E8820230D}"/>
                    </a:ext>
                  </a:extLst>
                </p:cNvPr>
                <p:cNvCxnSpPr>
                  <a:endCxn id="28" idx="3"/>
                </p:cNvCxnSpPr>
                <p:nvPr/>
              </p:nvCxnSpPr>
              <p:spPr>
                <a:xfrm flipV="1">
                  <a:off x="3210486" y="2867268"/>
                  <a:ext cx="850587" cy="1665154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>
                  <a:extLst>
                    <a:ext uri="{FF2B5EF4-FFF2-40B4-BE49-F238E27FC236}">
                      <a16:creationId xmlns:a16="http://schemas.microsoft.com/office/drawing/2014/main" xmlns="" id="{746FCBD8-390B-4A3B-B5C9-FBB26CE1BF7C}"/>
                    </a:ext>
                  </a:extLst>
                </p:cNvPr>
                <p:cNvCxnSpPr>
                  <a:endCxn id="30" idx="3"/>
                </p:cNvCxnSpPr>
                <p:nvPr/>
              </p:nvCxnSpPr>
              <p:spPr>
                <a:xfrm flipV="1">
                  <a:off x="4833632" y="3769781"/>
                  <a:ext cx="246547" cy="459319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>
                  <a:extLst>
                    <a:ext uri="{FF2B5EF4-FFF2-40B4-BE49-F238E27FC236}">
                      <a16:creationId xmlns:a16="http://schemas.microsoft.com/office/drawing/2014/main" xmlns="" id="{B70DB644-B9DB-467F-8AD0-576F85777251}"/>
                    </a:ext>
                  </a:extLst>
                </p:cNvPr>
                <p:cNvCxnSpPr/>
                <p:nvPr/>
              </p:nvCxnSpPr>
              <p:spPr>
                <a:xfrm>
                  <a:off x="4081528" y="2844040"/>
                  <a:ext cx="752104" cy="138506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>
                  <a:extLst>
                    <a:ext uri="{FF2B5EF4-FFF2-40B4-BE49-F238E27FC236}">
                      <a16:creationId xmlns:a16="http://schemas.microsoft.com/office/drawing/2014/main" xmlns="" id="{2F752746-B5CE-4E1E-A23E-74C7D149ADC5}"/>
                    </a:ext>
                  </a:extLst>
                </p:cNvPr>
                <p:cNvCxnSpPr/>
                <p:nvPr/>
              </p:nvCxnSpPr>
              <p:spPr>
                <a:xfrm>
                  <a:off x="2948906" y="4055189"/>
                  <a:ext cx="263511" cy="477232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接连接符 41">
                  <a:extLst>
                    <a:ext uri="{FF2B5EF4-FFF2-40B4-BE49-F238E27FC236}">
                      <a16:creationId xmlns:a16="http://schemas.microsoft.com/office/drawing/2014/main" xmlns="" id="{C18580D2-AF47-4B2F-9115-99C703B5CF0E}"/>
                    </a:ext>
                  </a:extLst>
                </p:cNvPr>
                <p:cNvCxnSpPr/>
                <p:nvPr/>
              </p:nvCxnSpPr>
              <p:spPr>
                <a:xfrm>
                  <a:off x="2247148" y="4444955"/>
                  <a:ext cx="263511" cy="477232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xmlns="" id="{1BBEAD53-125F-453C-8DEE-56BA6BE75322}"/>
                    </a:ext>
                  </a:extLst>
                </p:cNvPr>
                <p:cNvCxnSpPr/>
                <p:nvPr/>
              </p:nvCxnSpPr>
              <p:spPr>
                <a:xfrm>
                  <a:off x="5110325" y="3740147"/>
                  <a:ext cx="510408" cy="939957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xmlns="" id="{3E73B2A2-FEF9-42E5-889E-5BE2DFBFB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1981" y="3861485"/>
                <a:ext cx="1290373" cy="1341872"/>
              </a:xfrm>
              <a:custGeom>
                <a:avLst/>
                <a:gdLst>
                  <a:gd name="T0" fmla="*/ 451 w 451"/>
                  <a:gd name="T1" fmla="*/ 469 h 469"/>
                  <a:gd name="T2" fmla="*/ 228 w 451"/>
                  <a:gd name="T3" fmla="*/ 0 h 469"/>
                  <a:gd name="T4" fmla="*/ 0 w 451"/>
                  <a:gd name="T5" fmla="*/ 469 h 469"/>
                  <a:gd name="T6" fmla="*/ 451 w 451"/>
                  <a:gd name="T7" fmla="*/ 469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1" h="469">
                    <a:moveTo>
                      <a:pt x="451" y="469"/>
                    </a:moveTo>
                    <a:lnTo>
                      <a:pt x="228" y="0"/>
                    </a:lnTo>
                    <a:lnTo>
                      <a:pt x="0" y="469"/>
                    </a:lnTo>
                    <a:lnTo>
                      <a:pt x="451" y="469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xmlns="" id="{194BAB87-F96E-4DFC-B5A6-EC0DAED365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3463" y="4190515"/>
                <a:ext cx="964203" cy="1012842"/>
              </a:xfrm>
              <a:custGeom>
                <a:avLst/>
                <a:gdLst>
                  <a:gd name="T0" fmla="*/ 337 w 337"/>
                  <a:gd name="T1" fmla="*/ 354 h 354"/>
                  <a:gd name="T2" fmla="*/ 171 w 337"/>
                  <a:gd name="T3" fmla="*/ 0 h 354"/>
                  <a:gd name="T4" fmla="*/ 0 w 337"/>
                  <a:gd name="T5" fmla="*/ 354 h 354"/>
                  <a:gd name="T6" fmla="*/ 337 w 337"/>
                  <a:gd name="T7" fmla="*/ 35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7" h="354">
                    <a:moveTo>
                      <a:pt x="337" y="354"/>
                    </a:moveTo>
                    <a:lnTo>
                      <a:pt x="171" y="0"/>
                    </a:lnTo>
                    <a:lnTo>
                      <a:pt x="0" y="354"/>
                    </a:lnTo>
                    <a:lnTo>
                      <a:pt x="337" y="354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xmlns="" id="{A20C2ADA-B2C5-44C0-9939-7ABB80FDE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8459" y="4559602"/>
                <a:ext cx="623728" cy="643755"/>
              </a:xfrm>
              <a:custGeom>
                <a:avLst/>
                <a:gdLst>
                  <a:gd name="T0" fmla="*/ 218 w 218"/>
                  <a:gd name="T1" fmla="*/ 225 h 225"/>
                  <a:gd name="T2" fmla="*/ 109 w 218"/>
                  <a:gd name="T3" fmla="*/ 0 h 225"/>
                  <a:gd name="T4" fmla="*/ 0 w 218"/>
                  <a:gd name="T5" fmla="*/ 225 h 225"/>
                  <a:gd name="T6" fmla="*/ 218 w 218"/>
                  <a:gd name="T7" fmla="*/ 225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225">
                    <a:moveTo>
                      <a:pt x="218" y="225"/>
                    </a:moveTo>
                    <a:lnTo>
                      <a:pt x="109" y="0"/>
                    </a:lnTo>
                    <a:lnTo>
                      <a:pt x="0" y="225"/>
                    </a:lnTo>
                    <a:lnTo>
                      <a:pt x="218" y="225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xmlns="" id="{8B42C4D9-E0DB-416C-A4D9-D256887FE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7191" y="3097561"/>
                <a:ext cx="2019962" cy="2105796"/>
              </a:xfrm>
              <a:custGeom>
                <a:avLst/>
                <a:gdLst>
                  <a:gd name="T0" fmla="*/ 706 w 706"/>
                  <a:gd name="T1" fmla="*/ 736 h 736"/>
                  <a:gd name="T2" fmla="*/ 355 w 706"/>
                  <a:gd name="T3" fmla="*/ 0 h 736"/>
                  <a:gd name="T4" fmla="*/ 0 w 706"/>
                  <a:gd name="T5" fmla="*/ 736 h 736"/>
                  <a:gd name="T6" fmla="*/ 706 w 706"/>
                  <a:gd name="T7" fmla="*/ 736 h 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6" h="736">
                    <a:moveTo>
                      <a:pt x="706" y="736"/>
                    </a:moveTo>
                    <a:lnTo>
                      <a:pt x="355" y="0"/>
                    </a:lnTo>
                    <a:lnTo>
                      <a:pt x="0" y="736"/>
                    </a:lnTo>
                    <a:lnTo>
                      <a:pt x="706" y="736"/>
                    </a:lnTo>
                    <a:close/>
                  </a:path>
                </a:pathLst>
              </a:custGeom>
              <a:solidFill>
                <a:srgbClr val="AA0A0F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28" name="Oval 11">
                <a:extLst>
                  <a:ext uri="{FF2B5EF4-FFF2-40B4-BE49-F238E27FC236}">
                    <a16:creationId xmlns:a16="http://schemas.microsoft.com/office/drawing/2014/main" xmlns="" id="{6D46ED0F-E340-4C32-AD0E-E182BF9C8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0529" y="2805812"/>
                <a:ext cx="72000" cy="72000"/>
              </a:xfrm>
              <a:prstGeom prst="ellipse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Oval 12">
                <a:extLst>
                  <a:ext uri="{FF2B5EF4-FFF2-40B4-BE49-F238E27FC236}">
                    <a16:creationId xmlns:a16="http://schemas.microsoft.com/office/drawing/2014/main" xmlns="" id="{71F0C2A8-B6C7-451D-85D5-8F0742C57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2906" y="4021630"/>
                <a:ext cx="72000" cy="72000"/>
              </a:xfrm>
              <a:prstGeom prst="ellipse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Oval 13">
                <a:extLst>
                  <a:ext uri="{FF2B5EF4-FFF2-40B4-BE49-F238E27FC236}">
                    <a16:creationId xmlns:a16="http://schemas.microsoft.com/office/drawing/2014/main" xmlns="" id="{A90B2A03-BCC2-4706-9A5C-24AA7735F5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9635" y="3708325"/>
                <a:ext cx="72000" cy="72000"/>
              </a:xfrm>
              <a:prstGeom prst="ellipse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Oval 14">
                <a:extLst>
                  <a:ext uri="{FF2B5EF4-FFF2-40B4-BE49-F238E27FC236}">
                    <a16:creationId xmlns:a16="http://schemas.microsoft.com/office/drawing/2014/main" xmlns="" id="{E7A443C4-B89F-4739-A513-503D4FF3A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3052" y="4408361"/>
                <a:ext cx="72000" cy="72000"/>
              </a:xfrm>
              <a:prstGeom prst="ellipse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xmlns="" id="{77E529A7-FB30-454A-B544-84F5EEDDF76E}"/>
                  </a:ext>
                </a:extLst>
              </p:cNvPr>
              <p:cNvSpPr txBox="1"/>
              <p:nvPr/>
            </p:nvSpPr>
            <p:spPr>
              <a:xfrm>
                <a:off x="1815068" y="3879099"/>
                <a:ext cx="824760" cy="32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" panose="020B0806030902050204" pitchFamily="34" charset="0"/>
                    <a:cs typeface="Arial" panose="020B0604020202020204" pitchFamily="34" charset="0"/>
                  </a:rPr>
                  <a:t>16%</a:t>
                </a:r>
                <a:endPara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xmlns="" id="{20F6D044-103C-416C-8309-668C52F9D553}"/>
                  </a:ext>
                </a:extLst>
              </p:cNvPr>
              <p:cNvSpPr txBox="1"/>
              <p:nvPr/>
            </p:nvSpPr>
            <p:spPr>
              <a:xfrm>
                <a:off x="2483427" y="3430924"/>
                <a:ext cx="1074512" cy="32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" panose="020B0806030902050204" pitchFamily="34" charset="0"/>
                    <a:cs typeface="Arial" panose="020B0604020202020204" pitchFamily="34" charset="0"/>
                  </a:rPr>
                  <a:t>29%</a:t>
                </a:r>
                <a:endPara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DCDE56C6-2613-4EB9-B8FB-110F65334467}"/>
                  </a:ext>
                </a:extLst>
              </p:cNvPr>
              <p:cNvSpPr txBox="1"/>
              <p:nvPr/>
            </p:nvSpPr>
            <p:spPr>
              <a:xfrm>
                <a:off x="3572805" y="2390902"/>
                <a:ext cx="1074512" cy="32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" panose="020B0806030902050204" pitchFamily="34" charset="0"/>
                    <a:cs typeface="Arial" panose="020B0604020202020204" pitchFamily="34" charset="0"/>
                  </a:rPr>
                  <a:t>65%</a:t>
                </a:r>
                <a:endPara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xmlns="" id="{65A51309-A92C-4C1D-958B-6E8406768FD2}"/>
                  </a:ext>
                </a:extLst>
              </p:cNvPr>
              <p:cNvSpPr txBox="1"/>
              <p:nvPr/>
            </p:nvSpPr>
            <p:spPr>
              <a:xfrm>
                <a:off x="4786643" y="3195432"/>
                <a:ext cx="1074512" cy="32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" panose="020B0806030902050204" pitchFamily="34" charset="0"/>
                    <a:cs typeface="Arial" panose="020B0604020202020204" pitchFamily="34" charset="0"/>
                  </a:rPr>
                  <a:t>43%</a:t>
                </a:r>
                <a:endPara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89BC9133-27B4-418C-8519-8AE087C2B840}"/>
                </a:ext>
              </a:extLst>
            </p:cNvPr>
            <p:cNvGrpSpPr/>
            <p:nvPr/>
          </p:nvGrpSpPr>
          <p:grpSpPr>
            <a:xfrm>
              <a:off x="1055688" y="2213884"/>
              <a:ext cx="498650" cy="498168"/>
              <a:chOff x="5281342" y="2932112"/>
              <a:chExt cx="1643063" cy="1641475"/>
            </a:xfrm>
          </p:grpSpPr>
          <p:sp>
            <p:nvSpPr>
              <p:cNvPr id="21" name="Oval 47">
                <a:extLst>
                  <a:ext uri="{FF2B5EF4-FFF2-40B4-BE49-F238E27FC236}">
                    <a16:creationId xmlns:a16="http://schemas.microsoft.com/office/drawing/2014/main" xmlns="" id="{B87FB0EF-C457-4C16-83B3-F4F74B8A7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rgbClr val="AA0A0F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 122">
                <a:extLst>
                  <a:ext uri="{FF2B5EF4-FFF2-40B4-BE49-F238E27FC236}">
                    <a16:creationId xmlns:a16="http://schemas.microsoft.com/office/drawing/2014/main" xmlns="" id="{59B04C37-2D02-4900-A3F1-F7621BD9F3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E8999BF0-FAC4-4E70-BF22-7228B65C92FE}"/>
                </a:ext>
              </a:extLst>
            </p:cNvPr>
            <p:cNvGrpSpPr/>
            <p:nvPr/>
          </p:nvGrpSpPr>
          <p:grpSpPr>
            <a:xfrm>
              <a:off x="1055688" y="3671172"/>
              <a:ext cx="498650" cy="498168"/>
              <a:chOff x="5281342" y="2932112"/>
              <a:chExt cx="1643063" cy="1641475"/>
            </a:xfrm>
          </p:grpSpPr>
          <p:sp>
            <p:nvSpPr>
              <p:cNvPr id="19" name="Oval 47">
                <a:extLst>
                  <a:ext uri="{FF2B5EF4-FFF2-40B4-BE49-F238E27FC236}">
                    <a16:creationId xmlns:a16="http://schemas.microsoft.com/office/drawing/2014/main" xmlns="" id="{5EEF43E2-BDB4-4285-983E-41050E166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rgbClr val="AA0A0F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122">
                <a:extLst>
                  <a:ext uri="{FF2B5EF4-FFF2-40B4-BE49-F238E27FC236}">
                    <a16:creationId xmlns:a16="http://schemas.microsoft.com/office/drawing/2014/main" xmlns="" id="{0B5F704B-3F95-424B-A68D-8F3733D2C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5EDDAB43-20D4-4097-A9CF-230E2E7103B1}"/>
                </a:ext>
              </a:extLst>
            </p:cNvPr>
            <p:cNvGrpSpPr/>
            <p:nvPr/>
          </p:nvGrpSpPr>
          <p:grpSpPr>
            <a:xfrm>
              <a:off x="10637663" y="2213884"/>
              <a:ext cx="498650" cy="498168"/>
              <a:chOff x="5281342" y="2932112"/>
              <a:chExt cx="1643063" cy="1641475"/>
            </a:xfrm>
          </p:grpSpPr>
          <p:sp>
            <p:nvSpPr>
              <p:cNvPr id="17" name="Oval 47">
                <a:extLst>
                  <a:ext uri="{FF2B5EF4-FFF2-40B4-BE49-F238E27FC236}">
                    <a16:creationId xmlns:a16="http://schemas.microsoft.com/office/drawing/2014/main" xmlns="" id="{948ABA2A-14F0-45A3-B0C1-84322BD25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rgbClr val="AA0A0F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122">
                <a:extLst>
                  <a:ext uri="{FF2B5EF4-FFF2-40B4-BE49-F238E27FC236}">
                    <a16:creationId xmlns:a16="http://schemas.microsoft.com/office/drawing/2014/main" xmlns="" id="{63F90E08-FE93-4A5B-AE75-081E38838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B7CD73BD-618A-4E53-B1ED-151E91BC7C9B}"/>
                </a:ext>
              </a:extLst>
            </p:cNvPr>
            <p:cNvGrpSpPr/>
            <p:nvPr/>
          </p:nvGrpSpPr>
          <p:grpSpPr>
            <a:xfrm>
              <a:off x="10637663" y="3671172"/>
              <a:ext cx="498650" cy="498168"/>
              <a:chOff x="5281342" y="2932112"/>
              <a:chExt cx="1643063" cy="1641475"/>
            </a:xfrm>
          </p:grpSpPr>
          <p:sp>
            <p:nvSpPr>
              <p:cNvPr id="15" name="Oval 47">
                <a:extLst>
                  <a:ext uri="{FF2B5EF4-FFF2-40B4-BE49-F238E27FC236}">
                    <a16:creationId xmlns:a16="http://schemas.microsoft.com/office/drawing/2014/main" xmlns="" id="{B77725E5-6E2B-435B-84AD-463999F243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rgbClr val="AA0A0F"/>
              </a:solidFill>
              <a:ln>
                <a:solidFill>
                  <a:srgbClr val="AA0A0F"/>
                </a:solidFill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122">
                <a:extLst>
                  <a:ext uri="{FF2B5EF4-FFF2-40B4-BE49-F238E27FC236}">
                    <a16:creationId xmlns:a16="http://schemas.microsoft.com/office/drawing/2014/main" xmlns="" id="{776AD5FF-9BE2-46F6-A6A1-BCB845BE1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FD7EFC49-4ABA-439A-89DA-5333B570762E}"/>
                </a:ext>
              </a:extLst>
            </p:cNvPr>
            <p:cNvGrpSpPr/>
            <p:nvPr/>
          </p:nvGrpSpPr>
          <p:grpSpPr>
            <a:xfrm>
              <a:off x="1231395" y="5029463"/>
              <a:ext cx="9755919" cy="656226"/>
              <a:chOff x="1231395" y="5029463"/>
              <a:chExt cx="9755919" cy="656226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B187C10C-A7EF-4CD0-B5E1-C5CF079805C2}"/>
                  </a:ext>
                </a:extLst>
              </p:cNvPr>
              <p:cNvSpPr/>
              <p:nvPr/>
            </p:nvSpPr>
            <p:spPr>
              <a:xfrm>
                <a:off x="1231395" y="5117100"/>
                <a:ext cx="9755919" cy="56858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50000"/>
                  </a:lnSpc>
                </a:pP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xmlns="" id="{1E2EED05-5121-45EF-BEA8-D75D4D4B6349}"/>
                  </a:ext>
                </a:extLst>
              </p:cNvPr>
              <p:cNvCxnSpPr/>
              <p:nvPr/>
            </p:nvCxnSpPr>
            <p:spPr>
              <a:xfrm>
                <a:off x="1301974" y="5029463"/>
                <a:ext cx="9646703" cy="0"/>
              </a:xfrm>
              <a:prstGeom prst="line">
                <a:avLst/>
              </a:prstGeom>
              <a:ln w="19050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70DAD486-10E9-420F-8E42-868BD79CF8AD}"/>
              </a:ext>
            </a:extLst>
          </p:cNvPr>
          <p:cNvSpPr txBox="1"/>
          <p:nvPr/>
        </p:nvSpPr>
        <p:spPr>
          <a:xfrm>
            <a:off x="1183605" y="1469544"/>
            <a:ext cx="19194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49F37C23-463F-4CBE-AAD8-806F35D9BE27}"/>
              </a:ext>
            </a:extLst>
          </p:cNvPr>
          <p:cNvSpPr txBox="1"/>
          <p:nvPr/>
        </p:nvSpPr>
        <p:spPr>
          <a:xfrm>
            <a:off x="1184726" y="2571239"/>
            <a:ext cx="19194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B434DA83-8244-445C-9606-EF0DC93E3583}"/>
              </a:ext>
            </a:extLst>
          </p:cNvPr>
          <p:cNvSpPr txBox="1"/>
          <p:nvPr/>
        </p:nvSpPr>
        <p:spPr>
          <a:xfrm>
            <a:off x="6104323" y="1458507"/>
            <a:ext cx="19194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A715B645-5252-4371-8C8B-CD3C3C69DBF2}"/>
              </a:ext>
            </a:extLst>
          </p:cNvPr>
          <p:cNvSpPr txBox="1"/>
          <p:nvPr/>
        </p:nvSpPr>
        <p:spPr>
          <a:xfrm>
            <a:off x="6105444" y="2560202"/>
            <a:ext cx="19194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8ABFC54F-EC3C-4ACB-835F-AC3F0928CF6B}"/>
              </a:ext>
            </a:extLst>
          </p:cNvPr>
          <p:cNvSpPr txBox="1"/>
          <p:nvPr/>
        </p:nvSpPr>
        <p:spPr>
          <a:xfrm>
            <a:off x="2604784" y="4162540"/>
            <a:ext cx="48086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54EDE61A-6085-43B8-B4E6-0101B8E86D28}"/>
              </a:ext>
            </a:extLst>
          </p:cNvPr>
          <p:cNvSpPr txBox="1"/>
          <p:nvPr/>
        </p:nvSpPr>
        <p:spPr>
          <a:xfrm>
            <a:off x="1959205" y="3828402"/>
            <a:ext cx="5527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zh-CN" altLang="en-US" sz="1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7720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12E104D-D041-47B4-932A-893B6262955F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D041265F-FEE6-4DB0-BB09-F83A9F2380E7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1BD44428-7C20-4704-B0CE-60FCD9456C0B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3A40F57-4A37-4EB5-9F52-E94B951E3078}"/>
              </a:ext>
            </a:extLst>
          </p:cNvPr>
          <p:cNvSpPr txBox="1"/>
          <p:nvPr/>
        </p:nvSpPr>
        <p:spPr>
          <a:xfrm>
            <a:off x="3170802" y="107933"/>
            <a:ext cx="868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 费 结 构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69A3F17-BA5D-4ED4-A644-AC3AF1F701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4"/>
          <a:stretch/>
        </p:blipFill>
        <p:spPr>
          <a:xfrm>
            <a:off x="1798696" y="879675"/>
            <a:ext cx="1310598" cy="377334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B5BFDAB9-0CDE-4341-85E7-0EBF9949C75C}"/>
              </a:ext>
            </a:extLst>
          </p:cNvPr>
          <p:cNvSpPr/>
          <p:nvPr/>
        </p:nvSpPr>
        <p:spPr>
          <a:xfrm>
            <a:off x="1319515" y="625033"/>
            <a:ext cx="2037145" cy="428263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43">
            <a:extLst>
              <a:ext uri="{FF2B5EF4-FFF2-40B4-BE49-F238E27FC236}">
                <a16:creationId xmlns:a16="http://schemas.microsoft.com/office/drawing/2014/main" xmlns="" id="{0359664C-0DEC-4251-9DF7-9D2C8BBB2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9565" y="2569578"/>
            <a:ext cx="345682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latin typeface="+mn-ea"/>
              </a:rPr>
              <a:t>There are moments in life when you miss someone </a:t>
            </a:r>
            <a:r>
              <a:rPr lang="en-US" altLang="zh-CN" sz="1200" dirty="0" err="1">
                <a:latin typeface="+mn-ea"/>
              </a:rPr>
              <a:t>soThere</a:t>
            </a:r>
            <a:r>
              <a:rPr lang="en-US" altLang="zh-CN" sz="1200" dirty="0">
                <a:latin typeface="+mn-ea"/>
              </a:rPr>
              <a:t> are moments in life when you miss someone so</a:t>
            </a:r>
          </a:p>
          <a:p>
            <a:r>
              <a:rPr lang="en-US" altLang="zh-CN" sz="1200" dirty="0">
                <a:latin typeface="+mn-ea"/>
              </a:rPr>
              <a:t>There are moments in life when you miss someone </a:t>
            </a:r>
            <a:r>
              <a:rPr lang="en-US" altLang="zh-CN" sz="1200" dirty="0" err="1">
                <a:latin typeface="+mn-ea"/>
              </a:rPr>
              <a:t>soThere</a:t>
            </a:r>
            <a:r>
              <a:rPr lang="en-US" altLang="zh-CN" sz="1200" dirty="0">
                <a:latin typeface="+mn-ea"/>
              </a:rPr>
              <a:t> are moments in life when you miss someone so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EA2DA3CB-89E5-4319-8C6D-6A232ED218F4}"/>
              </a:ext>
            </a:extLst>
          </p:cNvPr>
          <p:cNvSpPr txBox="1"/>
          <p:nvPr/>
        </p:nvSpPr>
        <p:spPr>
          <a:xfrm>
            <a:off x="3886476" y="1840790"/>
            <a:ext cx="2716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300" dirty="0">
                <a:latin typeface="Montserrat" charset="0"/>
                <a:ea typeface="Montserrat" charset="0"/>
                <a:cs typeface="Montserrat" charset="0"/>
              </a:rPr>
              <a:t>WRITE HERE</a:t>
            </a:r>
            <a:r>
              <a:rPr lang="en-US" altLang="zh-CN" b="1" spc="300" dirty="0">
                <a:latin typeface="Montserrat" charset="0"/>
                <a:ea typeface="Montserrat" charset="0"/>
                <a:cs typeface="Montserrat" charset="0"/>
              </a:rPr>
              <a:t>YOUR TITLE</a:t>
            </a:r>
          </a:p>
          <a:p>
            <a:pPr algn="ctr"/>
            <a:endParaRPr lang="en-US" b="1" spc="300" dirty="0"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460037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2ED2971-8154-4DEE-8F2A-7670332D9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11"/>
            <a:ext cx="9144000" cy="521970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748A27C9-B63A-4964-9FB6-A8229798FF3E}"/>
              </a:ext>
            </a:extLst>
          </p:cNvPr>
          <p:cNvSpPr/>
          <p:nvPr/>
        </p:nvSpPr>
        <p:spPr>
          <a:xfrm>
            <a:off x="694481" y="879677"/>
            <a:ext cx="8194876" cy="4132161"/>
          </a:xfrm>
          <a:prstGeom prst="roundRect">
            <a:avLst/>
          </a:prstGeom>
          <a:solidFill>
            <a:schemeClr val="bg1"/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05922685-24CC-4837-AE16-BBA50D00C0CC}"/>
              </a:ext>
            </a:extLst>
          </p:cNvPr>
          <p:cNvSpPr txBox="1"/>
          <p:nvPr/>
        </p:nvSpPr>
        <p:spPr>
          <a:xfrm>
            <a:off x="5977246" y="4505805"/>
            <a:ext cx="2131895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algn="dist" defTabSz="685800">
              <a:defRPr/>
            </a:pPr>
            <a:r>
              <a:rPr lang="en-US" altLang="zh-CN" sz="1200" dirty="0">
                <a:solidFill>
                  <a:prstClr val="black"/>
                </a:solidFill>
                <a:latin typeface="Geometr415 Blk BT" panose="020B0802020204020303" pitchFamily="34" charset="0"/>
                <a:ea typeface="微软雅黑"/>
              </a:rPr>
              <a:t>PART03</a:t>
            </a:r>
            <a:endParaRPr lang="zh-CN" altLang="en-US" sz="1200" dirty="0">
              <a:solidFill>
                <a:prstClr val="black"/>
              </a:solidFill>
              <a:latin typeface="Geometr415 Blk BT" panose="020B0802020204020303" pitchFamily="34" charset="0"/>
              <a:ea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2028E69-345C-4DAB-A75B-F4B5FE818A9B}"/>
              </a:ext>
            </a:extLst>
          </p:cNvPr>
          <p:cNvSpPr txBox="1"/>
          <p:nvPr/>
        </p:nvSpPr>
        <p:spPr>
          <a:xfrm>
            <a:off x="3903272" y="2342764"/>
            <a:ext cx="2908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市场分额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506BD8A-079D-4375-824A-3FA4857C1E4E}"/>
              </a:ext>
            </a:extLst>
          </p:cNvPr>
          <p:cNvSpPr/>
          <p:nvPr/>
        </p:nvSpPr>
        <p:spPr>
          <a:xfrm>
            <a:off x="3063718" y="3112927"/>
            <a:ext cx="3748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spc="6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spc="6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E98756B0-ABF1-47FD-B695-0C2E13D4F4B3}"/>
              </a:ext>
            </a:extLst>
          </p:cNvPr>
          <p:cNvSpPr/>
          <p:nvPr/>
        </p:nvSpPr>
        <p:spPr>
          <a:xfrm>
            <a:off x="4498431" y="1640292"/>
            <a:ext cx="586975" cy="500086"/>
          </a:xfrm>
          <a:prstGeom prst="roundRect">
            <a:avLst/>
          </a:prstGeom>
          <a:solidFill>
            <a:srgbClr val="0D0D0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46524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图片 121">
            <a:extLst>
              <a:ext uri="{FF2B5EF4-FFF2-40B4-BE49-F238E27FC236}">
                <a16:creationId xmlns:a16="http://schemas.microsoft.com/office/drawing/2014/main" xmlns="" id="{A8A51BCC-2794-49D5-A3AC-969B9E8067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57"/>
          <a:stretch/>
        </p:blipFill>
        <p:spPr>
          <a:xfrm rot="1529281">
            <a:off x="6544138" y="1064763"/>
            <a:ext cx="1589920" cy="183165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2B30C2F-0050-49E8-8703-D6327AB870B8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55E58D07-C77F-48C5-AF42-CDD0115BB975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3664495-2373-4C55-A6F4-C68B6444A9F3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BB534AA-2EBC-449A-B485-B6A947B0C816}"/>
              </a:ext>
            </a:extLst>
          </p:cNvPr>
          <p:cNvSpPr/>
          <p:nvPr/>
        </p:nvSpPr>
        <p:spPr>
          <a:xfrm>
            <a:off x="3220174" y="95230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市场分额</a:t>
            </a:r>
          </a:p>
        </p:txBody>
      </p:sp>
      <p:grpSp>
        <p:nvGrpSpPr>
          <p:cNvPr id="16" name="Group 3">
            <a:extLst>
              <a:ext uri="{FF2B5EF4-FFF2-40B4-BE49-F238E27FC236}">
                <a16:creationId xmlns:a16="http://schemas.microsoft.com/office/drawing/2014/main" xmlns="" id="{A7223BF2-D330-4A0A-9A29-D51E3E5021B5}"/>
              </a:ext>
            </a:extLst>
          </p:cNvPr>
          <p:cNvGrpSpPr/>
          <p:nvPr/>
        </p:nvGrpSpPr>
        <p:grpSpPr>
          <a:xfrm>
            <a:off x="1146492" y="3027387"/>
            <a:ext cx="1600025" cy="458029"/>
            <a:chOff x="996026" y="3544871"/>
            <a:chExt cx="1600025" cy="458029"/>
          </a:xfrm>
        </p:grpSpPr>
        <p:grpSp>
          <p:nvGrpSpPr>
            <p:cNvPr id="17" name="Group 74">
              <a:extLst>
                <a:ext uri="{FF2B5EF4-FFF2-40B4-BE49-F238E27FC236}">
                  <a16:creationId xmlns:a16="http://schemas.microsoft.com/office/drawing/2014/main" xmlns="" id="{952091A1-D53F-430E-9040-4B86BF744D5C}"/>
                </a:ext>
              </a:extLst>
            </p:cNvPr>
            <p:cNvGrpSpPr/>
            <p:nvPr/>
          </p:nvGrpSpPr>
          <p:grpSpPr>
            <a:xfrm>
              <a:off x="996026" y="3624902"/>
              <a:ext cx="1523678" cy="296359"/>
              <a:chOff x="4311374" y="1566366"/>
              <a:chExt cx="2453900" cy="477290"/>
            </a:xfrm>
          </p:grpSpPr>
          <p:grpSp>
            <p:nvGrpSpPr>
              <p:cNvPr id="20" name="Group 75">
                <a:extLst>
                  <a:ext uri="{FF2B5EF4-FFF2-40B4-BE49-F238E27FC236}">
                    <a16:creationId xmlns:a16="http://schemas.microsoft.com/office/drawing/2014/main" xmlns="" id="{2C21A0ED-B160-4F7F-A889-529D850DCC80}"/>
                  </a:ext>
                </a:extLst>
              </p:cNvPr>
              <p:cNvGrpSpPr/>
              <p:nvPr/>
            </p:nvGrpSpPr>
            <p:grpSpPr>
              <a:xfrm>
                <a:off x="4311374" y="1566366"/>
                <a:ext cx="1207783" cy="477290"/>
                <a:chOff x="4136766" y="1548236"/>
                <a:chExt cx="1207783" cy="477290"/>
              </a:xfrm>
            </p:grpSpPr>
            <p:grpSp>
              <p:nvGrpSpPr>
                <p:cNvPr id="27" name="Group 82">
                  <a:extLst>
                    <a:ext uri="{FF2B5EF4-FFF2-40B4-BE49-F238E27FC236}">
                      <a16:creationId xmlns:a16="http://schemas.microsoft.com/office/drawing/2014/main" xmlns="" id="{7E6EBFC4-99AD-4011-8C4E-AF4C0424FA52}"/>
                    </a:ext>
                  </a:extLst>
                </p:cNvPr>
                <p:cNvGrpSpPr/>
                <p:nvPr/>
              </p:nvGrpSpPr>
              <p:grpSpPr>
                <a:xfrm>
                  <a:off x="4136766" y="1548236"/>
                  <a:ext cx="477290" cy="477290"/>
                  <a:chOff x="4323557" y="1902669"/>
                  <a:chExt cx="477290" cy="477290"/>
                </a:xfrm>
              </p:grpSpPr>
              <p:sp>
                <p:nvSpPr>
                  <p:cNvPr id="29" name="Oval 84">
                    <a:extLst>
                      <a:ext uri="{FF2B5EF4-FFF2-40B4-BE49-F238E27FC236}">
                        <a16:creationId xmlns:a16="http://schemas.microsoft.com/office/drawing/2014/main" xmlns="" id="{0D346871-71B6-49A9-B8CE-327D72108DF8}"/>
                      </a:ext>
                    </a:extLst>
                  </p:cNvPr>
                  <p:cNvSpPr/>
                  <p:nvPr/>
                </p:nvSpPr>
                <p:spPr>
                  <a:xfrm>
                    <a:off x="4323557" y="1902669"/>
                    <a:ext cx="477290" cy="477290"/>
                  </a:xfrm>
                  <a:prstGeom prst="ellipse">
                    <a:avLst/>
                  </a:prstGeom>
                  <a:solidFill>
                    <a:srgbClr val="0D0D0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100" dirty="0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grpSp>
                <p:nvGrpSpPr>
                  <p:cNvPr id="30" name="Group 85">
                    <a:extLst>
                      <a:ext uri="{FF2B5EF4-FFF2-40B4-BE49-F238E27FC236}">
                        <a16:creationId xmlns:a16="http://schemas.microsoft.com/office/drawing/2014/main" xmlns="" id="{532478A2-D4BB-4289-8D75-03193A505017}"/>
                      </a:ext>
                    </a:extLst>
                  </p:cNvPr>
                  <p:cNvGrpSpPr/>
                  <p:nvPr/>
                </p:nvGrpSpPr>
                <p:grpSpPr>
                  <a:xfrm>
                    <a:off x="4493717" y="2003624"/>
                    <a:ext cx="136970" cy="287916"/>
                    <a:chOff x="6489762" y="1755581"/>
                    <a:chExt cx="85046" cy="216315"/>
                  </a:xfrm>
                  <a:solidFill>
                    <a:schemeClr val="bg1"/>
                  </a:solidFill>
                </p:grpSpPr>
                <p:sp>
                  <p:nvSpPr>
                    <p:cNvPr id="31" name="Freeform 12">
                      <a:extLst>
                        <a:ext uri="{FF2B5EF4-FFF2-40B4-BE49-F238E27FC236}">
                          <a16:creationId xmlns:a16="http://schemas.microsoft.com/office/drawing/2014/main" xmlns="" id="{949021AB-9FCE-4FA9-8979-751509BAAA8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489762" y="1792558"/>
                      <a:ext cx="85046" cy="179338"/>
                    </a:xfrm>
                    <a:custGeom>
                      <a:avLst/>
                      <a:gdLst>
                        <a:gd name="T0" fmla="*/ 59 w 78"/>
                        <a:gd name="T1" fmla="*/ 0 h 164"/>
                        <a:gd name="T2" fmla="*/ 20 w 78"/>
                        <a:gd name="T3" fmla="*/ 0 h 164"/>
                        <a:gd name="T4" fmla="*/ 0 w 78"/>
                        <a:gd name="T5" fmla="*/ 16 h 164"/>
                        <a:gd name="T6" fmla="*/ 0 w 78"/>
                        <a:gd name="T7" fmla="*/ 16 h 164"/>
                        <a:gd name="T8" fmla="*/ 0 w 78"/>
                        <a:gd name="T9" fmla="*/ 19 h 164"/>
                        <a:gd name="T10" fmla="*/ 0 w 78"/>
                        <a:gd name="T11" fmla="*/ 74 h 164"/>
                        <a:gd name="T12" fmla="*/ 7 w 78"/>
                        <a:gd name="T13" fmla="*/ 80 h 164"/>
                        <a:gd name="T14" fmla="*/ 13 w 78"/>
                        <a:gd name="T15" fmla="*/ 74 h 164"/>
                        <a:gd name="T16" fmla="*/ 13 w 78"/>
                        <a:gd name="T17" fmla="*/ 26 h 164"/>
                        <a:gd name="T18" fmla="*/ 19 w 78"/>
                        <a:gd name="T19" fmla="*/ 26 h 164"/>
                        <a:gd name="T20" fmla="*/ 19 w 78"/>
                        <a:gd name="T21" fmla="*/ 72 h 164"/>
                        <a:gd name="T22" fmla="*/ 19 w 78"/>
                        <a:gd name="T23" fmla="*/ 73 h 164"/>
                        <a:gd name="T24" fmla="*/ 19 w 78"/>
                        <a:gd name="T25" fmla="*/ 154 h 164"/>
                        <a:gd name="T26" fmla="*/ 28 w 78"/>
                        <a:gd name="T27" fmla="*/ 164 h 164"/>
                        <a:gd name="T28" fmla="*/ 37 w 78"/>
                        <a:gd name="T29" fmla="*/ 154 h 164"/>
                        <a:gd name="T30" fmla="*/ 37 w 78"/>
                        <a:gd name="T31" fmla="*/ 83 h 164"/>
                        <a:gd name="T32" fmla="*/ 41 w 78"/>
                        <a:gd name="T33" fmla="*/ 83 h 164"/>
                        <a:gd name="T34" fmla="*/ 41 w 78"/>
                        <a:gd name="T35" fmla="*/ 154 h 164"/>
                        <a:gd name="T36" fmla="*/ 50 w 78"/>
                        <a:gd name="T37" fmla="*/ 164 h 164"/>
                        <a:gd name="T38" fmla="*/ 59 w 78"/>
                        <a:gd name="T39" fmla="*/ 154 h 164"/>
                        <a:gd name="T40" fmla="*/ 59 w 78"/>
                        <a:gd name="T41" fmla="*/ 72 h 164"/>
                        <a:gd name="T42" fmla="*/ 59 w 78"/>
                        <a:gd name="T43" fmla="*/ 71 h 164"/>
                        <a:gd name="T44" fmla="*/ 59 w 78"/>
                        <a:gd name="T45" fmla="*/ 26 h 164"/>
                        <a:gd name="T46" fmla="*/ 64 w 78"/>
                        <a:gd name="T47" fmla="*/ 26 h 164"/>
                        <a:gd name="T48" fmla="*/ 64 w 78"/>
                        <a:gd name="T49" fmla="*/ 74 h 164"/>
                        <a:gd name="T50" fmla="*/ 71 w 78"/>
                        <a:gd name="T51" fmla="*/ 80 h 164"/>
                        <a:gd name="T52" fmla="*/ 78 w 78"/>
                        <a:gd name="T53" fmla="*/ 74 h 164"/>
                        <a:gd name="T54" fmla="*/ 78 w 78"/>
                        <a:gd name="T55" fmla="*/ 19 h 164"/>
                        <a:gd name="T56" fmla="*/ 78 w 78"/>
                        <a:gd name="T57" fmla="*/ 16 h 164"/>
                        <a:gd name="T58" fmla="*/ 78 w 78"/>
                        <a:gd name="T59" fmla="*/ 15 h 164"/>
                        <a:gd name="T60" fmla="*/ 59 w 78"/>
                        <a:gd name="T61" fmla="*/ 0 h 1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</a:cxnLst>
                      <a:rect l="0" t="0" r="r" b="b"/>
                      <a:pathLst>
                        <a:path w="78" h="164">
                          <a:moveTo>
                            <a:pt x="59" y="0"/>
                          </a:moveTo>
                          <a:cubicBezTo>
                            <a:pt x="20" y="0"/>
                            <a:pt x="20" y="0"/>
                            <a:pt x="20" y="0"/>
                          </a:cubicBezTo>
                          <a:cubicBezTo>
                            <a:pt x="6" y="0"/>
                            <a:pt x="0" y="12"/>
                            <a:pt x="0" y="16"/>
                          </a:cubicBezTo>
                          <a:cubicBezTo>
                            <a:pt x="0" y="16"/>
                            <a:pt x="0" y="16"/>
                            <a:pt x="0" y="16"/>
                          </a:cubicBezTo>
                          <a:cubicBezTo>
                            <a:pt x="0" y="19"/>
                            <a:pt x="0" y="19"/>
                            <a:pt x="0" y="19"/>
                          </a:cubicBezTo>
                          <a:cubicBezTo>
                            <a:pt x="0" y="74"/>
                            <a:pt x="0" y="74"/>
                            <a:pt x="0" y="74"/>
                          </a:cubicBezTo>
                          <a:cubicBezTo>
                            <a:pt x="0" y="77"/>
                            <a:pt x="3" y="80"/>
                            <a:pt x="7" y="80"/>
                          </a:cubicBezTo>
                          <a:cubicBezTo>
                            <a:pt x="10" y="80"/>
                            <a:pt x="13" y="77"/>
                            <a:pt x="13" y="74"/>
                          </a:cubicBezTo>
                          <a:cubicBezTo>
                            <a:pt x="13" y="26"/>
                            <a:pt x="13" y="26"/>
                            <a:pt x="13" y="26"/>
                          </a:cubicBezTo>
                          <a:cubicBezTo>
                            <a:pt x="19" y="26"/>
                            <a:pt x="19" y="26"/>
                            <a:pt x="19" y="26"/>
                          </a:cubicBezTo>
                          <a:cubicBezTo>
                            <a:pt x="19" y="72"/>
                            <a:pt x="19" y="72"/>
                            <a:pt x="19" y="72"/>
                          </a:cubicBezTo>
                          <a:cubicBezTo>
                            <a:pt x="19" y="72"/>
                            <a:pt x="19" y="73"/>
                            <a:pt x="19" y="73"/>
                          </a:cubicBezTo>
                          <a:cubicBezTo>
                            <a:pt x="19" y="154"/>
                            <a:pt x="19" y="154"/>
                            <a:pt x="19" y="154"/>
                          </a:cubicBezTo>
                          <a:cubicBezTo>
                            <a:pt x="19" y="159"/>
                            <a:pt x="23" y="164"/>
                            <a:pt x="28" y="164"/>
                          </a:cubicBezTo>
                          <a:cubicBezTo>
                            <a:pt x="33" y="164"/>
                            <a:pt x="37" y="159"/>
                            <a:pt x="37" y="154"/>
                          </a:cubicBezTo>
                          <a:cubicBezTo>
                            <a:pt x="37" y="83"/>
                            <a:pt x="37" y="83"/>
                            <a:pt x="37" y="83"/>
                          </a:cubicBezTo>
                          <a:cubicBezTo>
                            <a:pt x="41" y="83"/>
                            <a:pt x="41" y="83"/>
                            <a:pt x="41" y="83"/>
                          </a:cubicBezTo>
                          <a:cubicBezTo>
                            <a:pt x="41" y="154"/>
                            <a:pt x="41" y="154"/>
                            <a:pt x="41" y="154"/>
                          </a:cubicBezTo>
                          <a:cubicBezTo>
                            <a:pt x="41" y="159"/>
                            <a:pt x="45" y="164"/>
                            <a:pt x="50" y="164"/>
                          </a:cubicBezTo>
                          <a:cubicBezTo>
                            <a:pt x="55" y="164"/>
                            <a:pt x="59" y="159"/>
                            <a:pt x="59" y="154"/>
                          </a:cubicBezTo>
                          <a:cubicBezTo>
                            <a:pt x="59" y="72"/>
                            <a:pt x="59" y="72"/>
                            <a:pt x="59" y="72"/>
                          </a:cubicBezTo>
                          <a:cubicBezTo>
                            <a:pt x="59" y="71"/>
                            <a:pt x="59" y="71"/>
                            <a:pt x="59" y="71"/>
                          </a:cubicBezTo>
                          <a:cubicBezTo>
                            <a:pt x="59" y="26"/>
                            <a:pt x="59" y="26"/>
                            <a:pt x="59" y="26"/>
                          </a:cubicBezTo>
                          <a:cubicBezTo>
                            <a:pt x="64" y="26"/>
                            <a:pt x="64" y="26"/>
                            <a:pt x="64" y="26"/>
                          </a:cubicBezTo>
                          <a:cubicBezTo>
                            <a:pt x="64" y="74"/>
                            <a:pt x="64" y="74"/>
                            <a:pt x="64" y="74"/>
                          </a:cubicBezTo>
                          <a:cubicBezTo>
                            <a:pt x="64" y="77"/>
                            <a:pt x="67" y="80"/>
                            <a:pt x="71" y="80"/>
                          </a:cubicBezTo>
                          <a:cubicBezTo>
                            <a:pt x="75" y="80"/>
                            <a:pt x="78" y="77"/>
                            <a:pt x="78" y="74"/>
                          </a:cubicBezTo>
                          <a:cubicBezTo>
                            <a:pt x="78" y="19"/>
                            <a:pt x="78" y="19"/>
                            <a:pt x="78" y="19"/>
                          </a:cubicBezTo>
                          <a:cubicBezTo>
                            <a:pt x="78" y="16"/>
                            <a:pt x="78" y="16"/>
                            <a:pt x="78" y="16"/>
                          </a:cubicBezTo>
                          <a:cubicBezTo>
                            <a:pt x="78" y="15"/>
                            <a:pt x="78" y="15"/>
                            <a:pt x="78" y="15"/>
                          </a:cubicBezTo>
                          <a:cubicBezTo>
                            <a:pt x="78" y="10"/>
                            <a:pt x="72" y="0"/>
                            <a:pt x="59" y="0"/>
                          </a:cubicBezTo>
                          <a:close/>
                        </a:path>
                      </a:pathLst>
                    </a:custGeom>
                    <a:solidFill>
                      <a:srgbClr val="F9F9F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2" name="Oval 13">
                      <a:extLst>
                        <a:ext uri="{FF2B5EF4-FFF2-40B4-BE49-F238E27FC236}">
                          <a16:creationId xmlns:a16="http://schemas.microsoft.com/office/drawing/2014/main" xmlns="" id="{9B270FDD-399D-408B-BC4E-1B2CEE52A1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15646" y="1755581"/>
                      <a:ext cx="33741" cy="33741"/>
                    </a:xfrm>
                    <a:prstGeom prst="ellipse">
                      <a:avLst/>
                    </a:prstGeom>
                    <a:solidFill>
                      <a:srgbClr val="F9F9F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xmlns="" id="{C5A42050-83B1-4C00-B9A5-F78193FA223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6337" y="1571181"/>
                  <a:ext cx="778212" cy="33612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200" b="1" dirty="0">
                      <a:solidFill>
                        <a:schemeClr val="bg2">
                          <a:lumMod val="10000"/>
                        </a:schemeClr>
                      </a:solidFill>
                    </a:rPr>
                    <a:t>88%</a:t>
                  </a:r>
                  <a:endParaRPr lang="en-US" sz="800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</p:grpSp>
          <p:grpSp>
            <p:nvGrpSpPr>
              <p:cNvPr id="21" name="Group 76">
                <a:extLst>
                  <a:ext uri="{FF2B5EF4-FFF2-40B4-BE49-F238E27FC236}">
                    <a16:creationId xmlns:a16="http://schemas.microsoft.com/office/drawing/2014/main" xmlns="" id="{8688690E-0E73-429F-9AC5-B5A001830B72}"/>
                  </a:ext>
                </a:extLst>
              </p:cNvPr>
              <p:cNvGrpSpPr/>
              <p:nvPr/>
            </p:nvGrpSpPr>
            <p:grpSpPr>
              <a:xfrm>
                <a:off x="5540804" y="1566366"/>
                <a:ext cx="1224470" cy="477290"/>
                <a:chOff x="5344652" y="1548236"/>
                <a:chExt cx="1224470" cy="477290"/>
              </a:xfrm>
            </p:grpSpPr>
            <p:sp>
              <p:nvSpPr>
                <p:cNvPr id="22" name="Oval 77">
                  <a:extLst>
                    <a:ext uri="{FF2B5EF4-FFF2-40B4-BE49-F238E27FC236}">
                      <a16:creationId xmlns:a16="http://schemas.microsoft.com/office/drawing/2014/main" xmlns="" id="{794F61EF-8921-4569-8997-D5C751DB54B0}"/>
                    </a:ext>
                  </a:extLst>
                </p:cNvPr>
                <p:cNvSpPr/>
                <p:nvPr/>
              </p:nvSpPr>
              <p:spPr>
                <a:xfrm>
                  <a:off x="5344652" y="1548236"/>
                  <a:ext cx="477291" cy="477290"/>
                </a:xfrm>
                <a:prstGeom prst="ellipse">
                  <a:avLst/>
                </a:prstGeom>
                <a:solidFill>
                  <a:srgbClr val="AA0A0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23" name="Content Placeholder 2">
                  <a:extLst>
                    <a:ext uri="{FF2B5EF4-FFF2-40B4-BE49-F238E27FC236}">
                      <a16:creationId xmlns:a16="http://schemas.microsoft.com/office/drawing/2014/main" xmlns="" id="{905FE72A-A81E-4771-AFFF-73189BB89FE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790910" y="1571181"/>
                  <a:ext cx="778212" cy="33612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200" b="1" dirty="0">
                      <a:solidFill>
                        <a:schemeClr val="bg2">
                          <a:lumMod val="10000"/>
                        </a:schemeClr>
                      </a:solidFill>
                    </a:rPr>
                    <a:t>12%</a:t>
                  </a:r>
                  <a:endParaRPr lang="en-US" sz="800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grpSp>
              <p:nvGrpSpPr>
                <p:cNvPr id="24" name="Group 79">
                  <a:extLst>
                    <a:ext uri="{FF2B5EF4-FFF2-40B4-BE49-F238E27FC236}">
                      <a16:creationId xmlns:a16="http://schemas.microsoft.com/office/drawing/2014/main" xmlns="" id="{93ACAB94-935D-4950-A277-E7FF51F24AD4}"/>
                    </a:ext>
                  </a:extLst>
                </p:cNvPr>
                <p:cNvGrpSpPr/>
                <p:nvPr/>
              </p:nvGrpSpPr>
              <p:grpSpPr>
                <a:xfrm>
                  <a:off x="5505006" y="1645174"/>
                  <a:ext cx="156586" cy="279095"/>
                  <a:chOff x="6999665" y="2485861"/>
                  <a:chExt cx="97227" cy="209688"/>
                </a:xfrm>
                <a:solidFill>
                  <a:schemeClr val="bg1"/>
                </a:solidFill>
              </p:grpSpPr>
              <p:sp>
                <p:nvSpPr>
                  <p:cNvPr id="25" name="Oval 80">
                    <a:extLst>
                      <a:ext uri="{FF2B5EF4-FFF2-40B4-BE49-F238E27FC236}">
                        <a16:creationId xmlns:a16="http://schemas.microsoft.com/office/drawing/2014/main" xmlns="" id="{EDCC81F7-0412-409A-B1B0-DE948F0CDE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2445" y="2485861"/>
                    <a:ext cx="30916" cy="31812"/>
                  </a:xfrm>
                  <a:prstGeom prst="ellipse">
                    <a:avLst/>
                  </a:prstGeom>
                  <a:solidFill>
                    <a:srgbClr val="F9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100" dirty="0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sp>
                <p:nvSpPr>
                  <p:cNvPr id="26" name="Freeform 7">
                    <a:extLst>
                      <a:ext uri="{FF2B5EF4-FFF2-40B4-BE49-F238E27FC236}">
                        <a16:creationId xmlns:a16="http://schemas.microsoft.com/office/drawing/2014/main" xmlns="" id="{677BDF7A-B647-4A0C-99FC-229CC30CC6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9665" y="2523945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solidFill>
                    <a:srgbClr val="F9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100" dirty="0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18" name="Straight Connector 117">
              <a:extLst>
                <a:ext uri="{FF2B5EF4-FFF2-40B4-BE49-F238E27FC236}">
                  <a16:creationId xmlns:a16="http://schemas.microsoft.com/office/drawing/2014/main" xmlns="" id="{E2712DD9-7065-4298-917B-F33123189219}"/>
                </a:ext>
              </a:extLst>
            </p:cNvPr>
            <p:cNvCxnSpPr/>
            <p:nvPr/>
          </p:nvCxnSpPr>
          <p:spPr>
            <a:xfrm>
              <a:off x="1028577" y="4002900"/>
              <a:ext cx="1567474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24">
              <a:extLst>
                <a:ext uri="{FF2B5EF4-FFF2-40B4-BE49-F238E27FC236}">
                  <a16:creationId xmlns:a16="http://schemas.microsoft.com/office/drawing/2014/main" xmlns="" id="{9DE46EFD-266B-4489-8BDF-65D4D3036294}"/>
                </a:ext>
              </a:extLst>
            </p:cNvPr>
            <p:cNvCxnSpPr/>
            <p:nvPr/>
          </p:nvCxnSpPr>
          <p:spPr>
            <a:xfrm>
              <a:off x="1028577" y="3544871"/>
              <a:ext cx="1567474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5">
            <a:extLst>
              <a:ext uri="{FF2B5EF4-FFF2-40B4-BE49-F238E27FC236}">
                <a16:creationId xmlns:a16="http://schemas.microsoft.com/office/drawing/2014/main" xmlns="" id="{655C9A31-6F26-4857-B380-5C93CC480D00}"/>
              </a:ext>
            </a:extLst>
          </p:cNvPr>
          <p:cNvGrpSpPr/>
          <p:nvPr/>
        </p:nvGrpSpPr>
        <p:grpSpPr>
          <a:xfrm>
            <a:off x="3823544" y="3027387"/>
            <a:ext cx="1600025" cy="458029"/>
            <a:chOff x="3673078" y="3544871"/>
            <a:chExt cx="1600025" cy="458029"/>
          </a:xfrm>
        </p:grpSpPr>
        <p:grpSp>
          <p:nvGrpSpPr>
            <p:cNvPr id="35" name="Group 144">
              <a:extLst>
                <a:ext uri="{FF2B5EF4-FFF2-40B4-BE49-F238E27FC236}">
                  <a16:creationId xmlns:a16="http://schemas.microsoft.com/office/drawing/2014/main" xmlns="" id="{E157EC05-1145-4877-A8D1-25C3B4362426}"/>
                </a:ext>
              </a:extLst>
            </p:cNvPr>
            <p:cNvGrpSpPr/>
            <p:nvPr/>
          </p:nvGrpSpPr>
          <p:grpSpPr>
            <a:xfrm>
              <a:off x="3673078" y="3624902"/>
              <a:ext cx="1523678" cy="296359"/>
              <a:chOff x="4311374" y="1566366"/>
              <a:chExt cx="2453900" cy="477290"/>
            </a:xfrm>
          </p:grpSpPr>
          <p:grpSp>
            <p:nvGrpSpPr>
              <p:cNvPr id="38" name="Group 152">
                <a:extLst>
                  <a:ext uri="{FF2B5EF4-FFF2-40B4-BE49-F238E27FC236}">
                    <a16:creationId xmlns:a16="http://schemas.microsoft.com/office/drawing/2014/main" xmlns="" id="{23699C28-D77E-4FD8-8242-C9599B05F215}"/>
                  </a:ext>
                </a:extLst>
              </p:cNvPr>
              <p:cNvGrpSpPr/>
              <p:nvPr/>
            </p:nvGrpSpPr>
            <p:grpSpPr>
              <a:xfrm>
                <a:off x="4311374" y="1566366"/>
                <a:ext cx="1207783" cy="477290"/>
                <a:chOff x="4136766" y="1548236"/>
                <a:chExt cx="1207783" cy="477290"/>
              </a:xfrm>
            </p:grpSpPr>
            <p:grpSp>
              <p:nvGrpSpPr>
                <p:cNvPr id="45" name="Group 159">
                  <a:extLst>
                    <a:ext uri="{FF2B5EF4-FFF2-40B4-BE49-F238E27FC236}">
                      <a16:creationId xmlns:a16="http://schemas.microsoft.com/office/drawing/2014/main" xmlns="" id="{EFD04748-7ECC-41B8-8D79-B4CFE7A1C6A8}"/>
                    </a:ext>
                  </a:extLst>
                </p:cNvPr>
                <p:cNvGrpSpPr/>
                <p:nvPr/>
              </p:nvGrpSpPr>
              <p:grpSpPr>
                <a:xfrm>
                  <a:off x="4136766" y="1548236"/>
                  <a:ext cx="477290" cy="477290"/>
                  <a:chOff x="4323557" y="1902669"/>
                  <a:chExt cx="477290" cy="477290"/>
                </a:xfrm>
              </p:grpSpPr>
              <p:sp>
                <p:nvSpPr>
                  <p:cNvPr id="47" name="Oval 161">
                    <a:extLst>
                      <a:ext uri="{FF2B5EF4-FFF2-40B4-BE49-F238E27FC236}">
                        <a16:creationId xmlns:a16="http://schemas.microsoft.com/office/drawing/2014/main" xmlns="" id="{7AEF845D-7B0C-4CCF-A35E-1EAD2C0ED6E7}"/>
                      </a:ext>
                    </a:extLst>
                  </p:cNvPr>
                  <p:cNvSpPr/>
                  <p:nvPr/>
                </p:nvSpPr>
                <p:spPr>
                  <a:xfrm>
                    <a:off x="4323557" y="1902669"/>
                    <a:ext cx="477290" cy="477290"/>
                  </a:xfrm>
                  <a:prstGeom prst="ellipse">
                    <a:avLst/>
                  </a:prstGeom>
                  <a:solidFill>
                    <a:srgbClr val="0D0D0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100" dirty="0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grpSp>
                <p:nvGrpSpPr>
                  <p:cNvPr id="48" name="Group 162">
                    <a:extLst>
                      <a:ext uri="{FF2B5EF4-FFF2-40B4-BE49-F238E27FC236}">
                        <a16:creationId xmlns:a16="http://schemas.microsoft.com/office/drawing/2014/main" xmlns="" id="{7ACE4859-E9B8-4C73-8696-61A91C908519}"/>
                      </a:ext>
                    </a:extLst>
                  </p:cNvPr>
                  <p:cNvGrpSpPr/>
                  <p:nvPr/>
                </p:nvGrpSpPr>
                <p:grpSpPr>
                  <a:xfrm>
                    <a:off x="4493717" y="2003624"/>
                    <a:ext cx="136970" cy="287916"/>
                    <a:chOff x="6489762" y="1755581"/>
                    <a:chExt cx="85046" cy="216315"/>
                  </a:xfrm>
                  <a:solidFill>
                    <a:schemeClr val="bg1"/>
                  </a:solidFill>
                </p:grpSpPr>
                <p:sp>
                  <p:nvSpPr>
                    <p:cNvPr id="49" name="Freeform 12">
                      <a:extLst>
                        <a:ext uri="{FF2B5EF4-FFF2-40B4-BE49-F238E27FC236}">
                          <a16:creationId xmlns:a16="http://schemas.microsoft.com/office/drawing/2014/main" xmlns="" id="{79CF20B5-88B6-410E-846E-E04FFB6E0B8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489762" y="1792558"/>
                      <a:ext cx="85046" cy="179338"/>
                    </a:xfrm>
                    <a:custGeom>
                      <a:avLst/>
                      <a:gdLst>
                        <a:gd name="T0" fmla="*/ 59 w 78"/>
                        <a:gd name="T1" fmla="*/ 0 h 164"/>
                        <a:gd name="T2" fmla="*/ 20 w 78"/>
                        <a:gd name="T3" fmla="*/ 0 h 164"/>
                        <a:gd name="T4" fmla="*/ 0 w 78"/>
                        <a:gd name="T5" fmla="*/ 16 h 164"/>
                        <a:gd name="T6" fmla="*/ 0 w 78"/>
                        <a:gd name="T7" fmla="*/ 16 h 164"/>
                        <a:gd name="T8" fmla="*/ 0 w 78"/>
                        <a:gd name="T9" fmla="*/ 19 h 164"/>
                        <a:gd name="T10" fmla="*/ 0 w 78"/>
                        <a:gd name="T11" fmla="*/ 74 h 164"/>
                        <a:gd name="T12" fmla="*/ 7 w 78"/>
                        <a:gd name="T13" fmla="*/ 80 h 164"/>
                        <a:gd name="T14" fmla="*/ 13 w 78"/>
                        <a:gd name="T15" fmla="*/ 74 h 164"/>
                        <a:gd name="T16" fmla="*/ 13 w 78"/>
                        <a:gd name="T17" fmla="*/ 26 h 164"/>
                        <a:gd name="T18" fmla="*/ 19 w 78"/>
                        <a:gd name="T19" fmla="*/ 26 h 164"/>
                        <a:gd name="T20" fmla="*/ 19 w 78"/>
                        <a:gd name="T21" fmla="*/ 72 h 164"/>
                        <a:gd name="T22" fmla="*/ 19 w 78"/>
                        <a:gd name="T23" fmla="*/ 73 h 164"/>
                        <a:gd name="T24" fmla="*/ 19 w 78"/>
                        <a:gd name="T25" fmla="*/ 154 h 164"/>
                        <a:gd name="T26" fmla="*/ 28 w 78"/>
                        <a:gd name="T27" fmla="*/ 164 h 164"/>
                        <a:gd name="T28" fmla="*/ 37 w 78"/>
                        <a:gd name="T29" fmla="*/ 154 h 164"/>
                        <a:gd name="T30" fmla="*/ 37 w 78"/>
                        <a:gd name="T31" fmla="*/ 83 h 164"/>
                        <a:gd name="T32" fmla="*/ 41 w 78"/>
                        <a:gd name="T33" fmla="*/ 83 h 164"/>
                        <a:gd name="T34" fmla="*/ 41 w 78"/>
                        <a:gd name="T35" fmla="*/ 154 h 164"/>
                        <a:gd name="T36" fmla="*/ 50 w 78"/>
                        <a:gd name="T37" fmla="*/ 164 h 164"/>
                        <a:gd name="T38" fmla="*/ 59 w 78"/>
                        <a:gd name="T39" fmla="*/ 154 h 164"/>
                        <a:gd name="T40" fmla="*/ 59 w 78"/>
                        <a:gd name="T41" fmla="*/ 72 h 164"/>
                        <a:gd name="T42" fmla="*/ 59 w 78"/>
                        <a:gd name="T43" fmla="*/ 71 h 164"/>
                        <a:gd name="T44" fmla="*/ 59 w 78"/>
                        <a:gd name="T45" fmla="*/ 26 h 164"/>
                        <a:gd name="T46" fmla="*/ 64 w 78"/>
                        <a:gd name="T47" fmla="*/ 26 h 164"/>
                        <a:gd name="T48" fmla="*/ 64 w 78"/>
                        <a:gd name="T49" fmla="*/ 74 h 164"/>
                        <a:gd name="T50" fmla="*/ 71 w 78"/>
                        <a:gd name="T51" fmla="*/ 80 h 164"/>
                        <a:gd name="T52" fmla="*/ 78 w 78"/>
                        <a:gd name="T53" fmla="*/ 74 h 164"/>
                        <a:gd name="T54" fmla="*/ 78 w 78"/>
                        <a:gd name="T55" fmla="*/ 19 h 164"/>
                        <a:gd name="T56" fmla="*/ 78 w 78"/>
                        <a:gd name="T57" fmla="*/ 16 h 164"/>
                        <a:gd name="T58" fmla="*/ 78 w 78"/>
                        <a:gd name="T59" fmla="*/ 15 h 164"/>
                        <a:gd name="T60" fmla="*/ 59 w 78"/>
                        <a:gd name="T61" fmla="*/ 0 h 1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</a:cxnLst>
                      <a:rect l="0" t="0" r="r" b="b"/>
                      <a:pathLst>
                        <a:path w="78" h="164">
                          <a:moveTo>
                            <a:pt x="59" y="0"/>
                          </a:moveTo>
                          <a:cubicBezTo>
                            <a:pt x="20" y="0"/>
                            <a:pt x="20" y="0"/>
                            <a:pt x="20" y="0"/>
                          </a:cubicBezTo>
                          <a:cubicBezTo>
                            <a:pt x="6" y="0"/>
                            <a:pt x="0" y="12"/>
                            <a:pt x="0" y="16"/>
                          </a:cubicBezTo>
                          <a:cubicBezTo>
                            <a:pt x="0" y="16"/>
                            <a:pt x="0" y="16"/>
                            <a:pt x="0" y="16"/>
                          </a:cubicBezTo>
                          <a:cubicBezTo>
                            <a:pt x="0" y="19"/>
                            <a:pt x="0" y="19"/>
                            <a:pt x="0" y="19"/>
                          </a:cubicBezTo>
                          <a:cubicBezTo>
                            <a:pt x="0" y="74"/>
                            <a:pt x="0" y="74"/>
                            <a:pt x="0" y="74"/>
                          </a:cubicBezTo>
                          <a:cubicBezTo>
                            <a:pt x="0" y="77"/>
                            <a:pt x="3" y="80"/>
                            <a:pt x="7" y="80"/>
                          </a:cubicBezTo>
                          <a:cubicBezTo>
                            <a:pt x="10" y="80"/>
                            <a:pt x="13" y="77"/>
                            <a:pt x="13" y="74"/>
                          </a:cubicBezTo>
                          <a:cubicBezTo>
                            <a:pt x="13" y="26"/>
                            <a:pt x="13" y="26"/>
                            <a:pt x="13" y="26"/>
                          </a:cubicBezTo>
                          <a:cubicBezTo>
                            <a:pt x="19" y="26"/>
                            <a:pt x="19" y="26"/>
                            <a:pt x="19" y="26"/>
                          </a:cubicBezTo>
                          <a:cubicBezTo>
                            <a:pt x="19" y="72"/>
                            <a:pt x="19" y="72"/>
                            <a:pt x="19" y="72"/>
                          </a:cubicBezTo>
                          <a:cubicBezTo>
                            <a:pt x="19" y="72"/>
                            <a:pt x="19" y="73"/>
                            <a:pt x="19" y="73"/>
                          </a:cubicBezTo>
                          <a:cubicBezTo>
                            <a:pt x="19" y="154"/>
                            <a:pt x="19" y="154"/>
                            <a:pt x="19" y="154"/>
                          </a:cubicBezTo>
                          <a:cubicBezTo>
                            <a:pt x="19" y="159"/>
                            <a:pt x="23" y="164"/>
                            <a:pt x="28" y="164"/>
                          </a:cubicBezTo>
                          <a:cubicBezTo>
                            <a:pt x="33" y="164"/>
                            <a:pt x="37" y="159"/>
                            <a:pt x="37" y="154"/>
                          </a:cubicBezTo>
                          <a:cubicBezTo>
                            <a:pt x="37" y="83"/>
                            <a:pt x="37" y="83"/>
                            <a:pt x="37" y="83"/>
                          </a:cubicBezTo>
                          <a:cubicBezTo>
                            <a:pt x="41" y="83"/>
                            <a:pt x="41" y="83"/>
                            <a:pt x="41" y="83"/>
                          </a:cubicBezTo>
                          <a:cubicBezTo>
                            <a:pt x="41" y="154"/>
                            <a:pt x="41" y="154"/>
                            <a:pt x="41" y="154"/>
                          </a:cubicBezTo>
                          <a:cubicBezTo>
                            <a:pt x="41" y="159"/>
                            <a:pt x="45" y="164"/>
                            <a:pt x="50" y="164"/>
                          </a:cubicBezTo>
                          <a:cubicBezTo>
                            <a:pt x="55" y="164"/>
                            <a:pt x="59" y="159"/>
                            <a:pt x="59" y="154"/>
                          </a:cubicBezTo>
                          <a:cubicBezTo>
                            <a:pt x="59" y="72"/>
                            <a:pt x="59" y="72"/>
                            <a:pt x="59" y="72"/>
                          </a:cubicBezTo>
                          <a:cubicBezTo>
                            <a:pt x="59" y="71"/>
                            <a:pt x="59" y="71"/>
                            <a:pt x="59" y="71"/>
                          </a:cubicBezTo>
                          <a:cubicBezTo>
                            <a:pt x="59" y="26"/>
                            <a:pt x="59" y="26"/>
                            <a:pt x="59" y="26"/>
                          </a:cubicBezTo>
                          <a:cubicBezTo>
                            <a:pt x="64" y="26"/>
                            <a:pt x="64" y="26"/>
                            <a:pt x="64" y="26"/>
                          </a:cubicBezTo>
                          <a:cubicBezTo>
                            <a:pt x="64" y="74"/>
                            <a:pt x="64" y="74"/>
                            <a:pt x="64" y="74"/>
                          </a:cubicBezTo>
                          <a:cubicBezTo>
                            <a:pt x="64" y="77"/>
                            <a:pt x="67" y="80"/>
                            <a:pt x="71" y="80"/>
                          </a:cubicBezTo>
                          <a:cubicBezTo>
                            <a:pt x="75" y="80"/>
                            <a:pt x="78" y="77"/>
                            <a:pt x="78" y="74"/>
                          </a:cubicBezTo>
                          <a:cubicBezTo>
                            <a:pt x="78" y="19"/>
                            <a:pt x="78" y="19"/>
                            <a:pt x="78" y="19"/>
                          </a:cubicBezTo>
                          <a:cubicBezTo>
                            <a:pt x="78" y="16"/>
                            <a:pt x="78" y="16"/>
                            <a:pt x="78" y="16"/>
                          </a:cubicBezTo>
                          <a:cubicBezTo>
                            <a:pt x="78" y="15"/>
                            <a:pt x="78" y="15"/>
                            <a:pt x="78" y="15"/>
                          </a:cubicBezTo>
                          <a:cubicBezTo>
                            <a:pt x="78" y="10"/>
                            <a:pt x="72" y="0"/>
                            <a:pt x="59" y="0"/>
                          </a:cubicBezTo>
                          <a:close/>
                        </a:path>
                      </a:pathLst>
                    </a:custGeom>
                    <a:solidFill>
                      <a:srgbClr val="F9F9F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0" name="Oval 13">
                      <a:extLst>
                        <a:ext uri="{FF2B5EF4-FFF2-40B4-BE49-F238E27FC236}">
                          <a16:creationId xmlns:a16="http://schemas.microsoft.com/office/drawing/2014/main" xmlns="" id="{567C1911-51AE-425B-923F-EE75AAEA51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15646" y="1755581"/>
                      <a:ext cx="33741" cy="33741"/>
                    </a:xfrm>
                    <a:prstGeom prst="ellipse">
                      <a:avLst/>
                    </a:prstGeom>
                    <a:solidFill>
                      <a:srgbClr val="F9F9F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6" name="Content Placeholder 2">
                  <a:extLst>
                    <a:ext uri="{FF2B5EF4-FFF2-40B4-BE49-F238E27FC236}">
                      <a16:creationId xmlns:a16="http://schemas.microsoft.com/office/drawing/2014/main" xmlns="" id="{5DF490F4-A702-47CA-800D-C0E680943BD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6337" y="1571181"/>
                  <a:ext cx="778212" cy="33612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200" b="1" dirty="0">
                      <a:solidFill>
                        <a:schemeClr val="bg2">
                          <a:lumMod val="10000"/>
                        </a:schemeClr>
                      </a:solidFill>
                    </a:rPr>
                    <a:t>88%</a:t>
                  </a:r>
                  <a:endParaRPr lang="en-US" sz="800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</p:grpSp>
          <p:grpSp>
            <p:nvGrpSpPr>
              <p:cNvPr id="39" name="Group 153">
                <a:extLst>
                  <a:ext uri="{FF2B5EF4-FFF2-40B4-BE49-F238E27FC236}">
                    <a16:creationId xmlns:a16="http://schemas.microsoft.com/office/drawing/2014/main" xmlns="" id="{9F6E110D-C051-40E6-8DF4-9447279D2CBF}"/>
                  </a:ext>
                </a:extLst>
              </p:cNvPr>
              <p:cNvGrpSpPr/>
              <p:nvPr/>
            </p:nvGrpSpPr>
            <p:grpSpPr>
              <a:xfrm>
                <a:off x="5540804" y="1566366"/>
                <a:ext cx="1224470" cy="477290"/>
                <a:chOff x="5344652" y="1548236"/>
                <a:chExt cx="1224470" cy="477290"/>
              </a:xfrm>
            </p:grpSpPr>
            <p:sp>
              <p:nvSpPr>
                <p:cNvPr id="40" name="Oval 154">
                  <a:extLst>
                    <a:ext uri="{FF2B5EF4-FFF2-40B4-BE49-F238E27FC236}">
                      <a16:creationId xmlns:a16="http://schemas.microsoft.com/office/drawing/2014/main" xmlns="" id="{6F78BEE2-61A5-4C29-A5CB-E9A24C545468}"/>
                    </a:ext>
                  </a:extLst>
                </p:cNvPr>
                <p:cNvSpPr/>
                <p:nvPr/>
              </p:nvSpPr>
              <p:spPr>
                <a:xfrm>
                  <a:off x="5344652" y="1548236"/>
                  <a:ext cx="477291" cy="477290"/>
                </a:xfrm>
                <a:prstGeom prst="ellipse">
                  <a:avLst/>
                </a:prstGeom>
                <a:solidFill>
                  <a:srgbClr val="AA0A0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41" name="Content Placeholder 2">
                  <a:extLst>
                    <a:ext uri="{FF2B5EF4-FFF2-40B4-BE49-F238E27FC236}">
                      <a16:creationId xmlns:a16="http://schemas.microsoft.com/office/drawing/2014/main" xmlns="" id="{9226DCD8-B39F-46AE-94DF-A7E5F1A8D1D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790910" y="1571181"/>
                  <a:ext cx="778212" cy="33612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200" b="1" dirty="0">
                      <a:solidFill>
                        <a:schemeClr val="bg2">
                          <a:lumMod val="10000"/>
                        </a:schemeClr>
                      </a:solidFill>
                    </a:rPr>
                    <a:t>12%</a:t>
                  </a:r>
                  <a:endParaRPr lang="en-US" sz="800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grpSp>
              <p:nvGrpSpPr>
                <p:cNvPr id="42" name="Group 156">
                  <a:extLst>
                    <a:ext uri="{FF2B5EF4-FFF2-40B4-BE49-F238E27FC236}">
                      <a16:creationId xmlns:a16="http://schemas.microsoft.com/office/drawing/2014/main" xmlns="" id="{D35A8E50-36F5-4A91-A1F4-DE5414544FF2}"/>
                    </a:ext>
                  </a:extLst>
                </p:cNvPr>
                <p:cNvGrpSpPr/>
                <p:nvPr/>
              </p:nvGrpSpPr>
              <p:grpSpPr>
                <a:xfrm>
                  <a:off x="5505006" y="1645174"/>
                  <a:ext cx="156586" cy="279095"/>
                  <a:chOff x="6999665" y="2485861"/>
                  <a:chExt cx="97227" cy="209688"/>
                </a:xfrm>
                <a:solidFill>
                  <a:schemeClr val="bg1"/>
                </a:solidFill>
              </p:grpSpPr>
              <p:sp>
                <p:nvSpPr>
                  <p:cNvPr id="43" name="Oval 157">
                    <a:extLst>
                      <a:ext uri="{FF2B5EF4-FFF2-40B4-BE49-F238E27FC236}">
                        <a16:creationId xmlns:a16="http://schemas.microsoft.com/office/drawing/2014/main" xmlns="" id="{96983D85-CFCA-49D3-B643-B2411DC913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2445" y="2485861"/>
                    <a:ext cx="30916" cy="31812"/>
                  </a:xfrm>
                  <a:prstGeom prst="ellipse">
                    <a:avLst/>
                  </a:prstGeom>
                  <a:solidFill>
                    <a:srgbClr val="F9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100" dirty="0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sp>
                <p:nvSpPr>
                  <p:cNvPr id="44" name="Freeform 7">
                    <a:extLst>
                      <a:ext uri="{FF2B5EF4-FFF2-40B4-BE49-F238E27FC236}">
                        <a16:creationId xmlns:a16="http://schemas.microsoft.com/office/drawing/2014/main" xmlns="" id="{BB188212-912D-4934-B6A6-B003C2A3AC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9665" y="2523945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solidFill>
                    <a:srgbClr val="F9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100" dirty="0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36" name="Straight Connector 147">
              <a:extLst>
                <a:ext uri="{FF2B5EF4-FFF2-40B4-BE49-F238E27FC236}">
                  <a16:creationId xmlns:a16="http://schemas.microsoft.com/office/drawing/2014/main" xmlns="" id="{B8F2B13F-EA94-4956-B31E-82029352E6BE}"/>
                </a:ext>
              </a:extLst>
            </p:cNvPr>
            <p:cNvCxnSpPr/>
            <p:nvPr/>
          </p:nvCxnSpPr>
          <p:spPr>
            <a:xfrm>
              <a:off x="3705629" y="4002900"/>
              <a:ext cx="1567474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48">
              <a:extLst>
                <a:ext uri="{FF2B5EF4-FFF2-40B4-BE49-F238E27FC236}">
                  <a16:creationId xmlns:a16="http://schemas.microsoft.com/office/drawing/2014/main" xmlns="" id="{3B26045A-54F8-4284-A3CC-B8D09E8C5A42}"/>
                </a:ext>
              </a:extLst>
            </p:cNvPr>
            <p:cNvCxnSpPr/>
            <p:nvPr/>
          </p:nvCxnSpPr>
          <p:spPr>
            <a:xfrm>
              <a:off x="3705629" y="3544871"/>
              <a:ext cx="1567474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10">
            <a:extLst>
              <a:ext uri="{FF2B5EF4-FFF2-40B4-BE49-F238E27FC236}">
                <a16:creationId xmlns:a16="http://schemas.microsoft.com/office/drawing/2014/main" xmlns="" id="{73735DD7-5350-4337-9242-B7FBA130A4F5}"/>
              </a:ext>
            </a:extLst>
          </p:cNvPr>
          <p:cNvGrpSpPr/>
          <p:nvPr/>
        </p:nvGrpSpPr>
        <p:grpSpPr>
          <a:xfrm>
            <a:off x="6500595" y="3027387"/>
            <a:ext cx="1600025" cy="458029"/>
            <a:chOff x="6350129" y="3544871"/>
            <a:chExt cx="1600025" cy="458029"/>
          </a:xfrm>
        </p:grpSpPr>
        <p:grpSp>
          <p:nvGrpSpPr>
            <p:cNvPr id="53" name="Group 178">
              <a:extLst>
                <a:ext uri="{FF2B5EF4-FFF2-40B4-BE49-F238E27FC236}">
                  <a16:creationId xmlns:a16="http://schemas.microsoft.com/office/drawing/2014/main" xmlns="" id="{BF8E1625-F63E-4B9E-8087-8FC75693E307}"/>
                </a:ext>
              </a:extLst>
            </p:cNvPr>
            <p:cNvGrpSpPr/>
            <p:nvPr/>
          </p:nvGrpSpPr>
          <p:grpSpPr>
            <a:xfrm>
              <a:off x="6350129" y="3624902"/>
              <a:ext cx="1523678" cy="296359"/>
              <a:chOff x="4311374" y="1566366"/>
              <a:chExt cx="2453900" cy="477290"/>
            </a:xfrm>
          </p:grpSpPr>
          <p:grpSp>
            <p:nvGrpSpPr>
              <p:cNvPr id="56" name="Group 186">
                <a:extLst>
                  <a:ext uri="{FF2B5EF4-FFF2-40B4-BE49-F238E27FC236}">
                    <a16:creationId xmlns:a16="http://schemas.microsoft.com/office/drawing/2014/main" xmlns="" id="{62078D41-51CF-409F-A822-9B23DF14B43A}"/>
                  </a:ext>
                </a:extLst>
              </p:cNvPr>
              <p:cNvGrpSpPr/>
              <p:nvPr/>
            </p:nvGrpSpPr>
            <p:grpSpPr>
              <a:xfrm>
                <a:off x="4311374" y="1566366"/>
                <a:ext cx="1207783" cy="477290"/>
                <a:chOff x="4136766" y="1548236"/>
                <a:chExt cx="1207783" cy="477290"/>
              </a:xfrm>
            </p:grpSpPr>
            <p:grpSp>
              <p:nvGrpSpPr>
                <p:cNvPr id="63" name="Group 193">
                  <a:extLst>
                    <a:ext uri="{FF2B5EF4-FFF2-40B4-BE49-F238E27FC236}">
                      <a16:creationId xmlns:a16="http://schemas.microsoft.com/office/drawing/2014/main" xmlns="" id="{C61E97FD-0B3D-4A8A-95FC-14B31F854EC0}"/>
                    </a:ext>
                  </a:extLst>
                </p:cNvPr>
                <p:cNvGrpSpPr/>
                <p:nvPr/>
              </p:nvGrpSpPr>
              <p:grpSpPr>
                <a:xfrm>
                  <a:off x="4136766" y="1548236"/>
                  <a:ext cx="477290" cy="477290"/>
                  <a:chOff x="4323557" y="1902669"/>
                  <a:chExt cx="477290" cy="477290"/>
                </a:xfrm>
              </p:grpSpPr>
              <p:sp>
                <p:nvSpPr>
                  <p:cNvPr id="65" name="Oval 195">
                    <a:extLst>
                      <a:ext uri="{FF2B5EF4-FFF2-40B4-BE49-F238E27FC236}">
                        <a16:creationId xmlns:a16="http://schemas.microsoft.com/office/drawing/2014/main" xmlns="" id="{A548264E-BC63-42AB-A167-C7FF7C661789}"/>
                      </a:ext>
                    </a:extLst>
                  </p:cNvPr>
                  <p:cNvSpPr/>
                  <p:nvPr/>
                </p:nvSpPr>
                <p:spPr>
                  <a:xfrm>
                    <a:off x="4323557" y="1902669"/>
                    <a:ext cx="477290" cy="477290"/>
                  </a:xfrm>
                  <a:prstGeom prst="ellipse">
                    <a:avLst/>
                  </a:prstGeom>
                  <a:solidFill>
                    <a:srgbClr val="0D0D0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100" dirty="0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grpSp>
                <p:nvGrpSpPr>
                  <p:cNvPr id="66" name="Group 196">
                    <a:extLst>
                      <a:ext uri="{FF2B5EF4-FFF2-40B4-BE49-F238E27FC236}">
                        <a16:creationId xmlns:a16="http://schemas.microsoft.com/office/drawing/2014/main" xmlns="" id="{44F76B62-4968-47CD-914E-F17A4650952A}"/>
                      </a:ext>
                    </a:extLst>
                  </p:cNvPr>
                  <p:cNvGrpSpPr/>
                  <p:nvPr/>
                </p:nvGrpSpPr>
                <p:grpSpPr>
                  <a:xfrm>
                    <a:off x="4493717" y="2003624"/>
                    <a:ext cx="136970" cy="287916"/>
                    <a:chOff x="6489762" y="1755581"/>
                    <a:chExt cx="85046" cy="216315"/>
                  </a:xfrm>
                  <a:solidFill>
                    <a:schemeClr val="bg1"/>
                  </a:solidFill>
                </p:grpSpPr>
                <p:sp>
                  <p:nvSpPr>
                    <p:cNvPr id="67" name="Freeform 12">
                      <a:extLst>
                        <a:ext uri="{FF2B5EF4-FFF2-40B4-BE49-F238E27FC236}">
                          <a16:creationId xmlns:a16="http://schemas.microsoft.com/office/drawing/2014/main" xmlns="" id="{CF833E1F-38BA-4FCE-855B-5FC627522A1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489762" y="1792558"/>
                      <a:ext cx="85046" cy="179338"/>
                    </a:xfrm>
                    <a:custGeom>
                      <a:avLst/>
                      <a:gdLst>
                        <a:gd name="T0" fmla="*/ 59 w 78"/>
                        <a:gd name="T1" fmla="*/ 0 h 164"/>
                        <a:gd name="T2" fmla="*/ 20 w 78"/>
                        <a:gd name="T3" fmla="*/ 0 h 164"/>
                        <a:gd name="T4" fmla="*/ 0 w 78"/>
                        <a:gd name="T5" fmla="*/ 16 h 164"/>
                        <a:gd name="T6" fmla="*/ 0 w 78"/>
                        <a:gd name="T7" fmla="*/ 16 h 164"/>
                        <a:gd name="T8" fmla="*/ 0 w 78"/>
                        <a:gd name="T9" fmla="*/ 19 h 164"/>
                        <a:gd name="T10" fmla="*/ 0 w 78"/>
                        <a:gd name="T11" fmla="*/ 74 h 164"/>
                        <a:gd name="T12" fmla="*/ 7 w 78"/>
                        <a:gd name="T13" fmla="*/ 80 h 164"/>
                        <a:gd name="T14" fmla="*/ 13 w 78"/>
                        <a:gd name="T15" fmla="*/ 74 h 164"/>
                        <a:gd name="T16" fmla="*/ 13 w 78"/>
                        <a:gd name="T17" fmla="*/ 26 h 164"/>
                        <a:gd name="T18" fmla="*/ 19 w 78"/>
                        <a:gd name="T19" fmla="*/ 26 h 164"/>
                        <a:gd name="T20" fmla="*/ 19 w 78"/>
                        <a:gd name="T21" fmla="*/ 72 h 164"/>
                        <a:gd name="T22" fmla="*/ 19 w 78"/>
                        <a:gd name="T23" fmla="*/ 73 h 164"/>
                        <a:gd name="T24" fmla="*/ 19 w 78"/>
                        <a:gd name="T25" fmla="*/ 154 h 164"/>
                        <a:gd name="T26" fmla="*/ 28 w 78"/>
                        <a:gd name="T27" fmla="*/ 164 h 164"/>
                        <a:gd name="T28" fmla="*/ 37 w 78"/>
                        <a:gd name="T29" fmla="*/ 154 h 164"/>
                        <a:gd name="T30" fmla="*/ 37 w 78"/>
                        <a:gd name="T31" fmla="*/ 83 h 164"/>
                        <a:gd name="T32" fmla="*/ 41 w 78"/>
                        <a:gd name="T33" fmla="*/ 83 h 164"/>
                        <a:gd name="T34" fmla="*/ 41 w 78"/>
                        <a:gd name="T35" fmla="*/ 154 h 164"/>
                        <a:gd name="T36" fmla="*/ 50 w 78"/>
                        <a:gd name="T37" fmla="*/ 164 h 164"/>
                        <a:gd name="T38" fmla="*/ 59 w 78"/>
                        <a:gd name="T39" fmla="*/ 154 h 164"/>
                        <a:gd name="T40" fmla="*/ 59 w 78"/>
                        <a:gd name="T41" fmla="*/ 72 h 164"/>
                        <a:gd name="T42" fmla="*/ 59 w 78"/>
                        <a:gd name="T43" fmla="*/ 71 h 164"/>
                        <a:gd name="T44" fmla="*/ 59 w 78"/>
                        <a:gd name="T45" fmla="*/ 26 h 164"/>
                        <a:gd name="T46" fmla="*/ 64 w 78"/>
                        <a:gd name="T47" fmla="*/ 26 h 164"/>
                        <a:gd name="T48" fmla="*/ 64 w 78"/>
                        <a:gd name="T49" fmla="*/ 74 h 164"/>
                        <a:gd name="T50" fmla="*/ 71 w 78"/>
                        <a:gd name="T51" fmla="*/ 80 h 164"/>
                        <a:gd name="T52" fmla="*/ 78 w 78"/>
                        <a:gd name="T53" fmla="*/ 74 h 164"/>
                        <a:gd name="T54" fmla="*/ 78 w 78"/>
                        <a:gd name="T55" fmla="*/ 19 h 164"/>
                        <a:gd name="T56" fmla="*/ 78 w 78"/>
                        <a:gd name="T57" fmla="*/ 16 h 164"/>
                        <a:gd name="T58" fmla="*/ 78 w 78"/>
                        <a:gd name="T59" fmla="*/ 15 h 164"/>
                        <a:gd name="T60" fmla="*/ 59 w 78"/>
                        <a:gd name="T61" fmla="*/ 0 h 16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</a:cxnLst>
                      <a:rect l="0" t="0" r="r" b="b"/>
                      <a:pathLst>
                        <a:path w="78" h="164">
                          <a:moveTo>
                            <a:pt x="59" y="0"/>
                          </a:moveTo>
                          <a:cubicBezTo>
                            <a:pt x="20" y="0"/>
                            <a:pt x="20" y="0"/>
                            <a:pt x="20" y="0"/>
                          </a:cubicBezTo>
                          <a:cubicBezTo>
                            <a:pt x="6" y="0"/>
                            <a:pt x="0" y="12"/>
                            <a:pt x="0" y="16"/>
                          </a:cubicBezTo>
                          <a:cubicBezTo>
                            <a:pt x="0" y="16"/>
                            <a:pt x="0" y="16"/>
                            <a:pt x="0" y="16"/>
                          </a:cubicBezTo>
                          <a:cubicBezTo>
                            <a:pt x="0" y="19"/>
                            <a:pt x="0" y="19"/>
                            <a:pt x="0" y="19"/>
                          </a:cubicBezTo>
                          <a:cubicBezTo>
                            <a:pt x="0" y="74"/>
                            <a:pt x="0" y="74"/>
                            <a:pt x="0" y="74"/>
                          </a:cubicBezTo>
                          <a:cubicBezTo>
                            <a:pt x="0" y="77"/>
                            <a:pt x="3" y="80"/>
                            <a:pt x="7" y="80"/>
                          </a:cubicBezTo>
                          <a:cubicBezTo>
                            <a:pt x="10" y="80"/>
                            <a:pt x="13" y="77"/>
                            <a:pt x="13" y="74"/>
                          </a:cubicBezTo>
                          <a:cubicBezTo>
                            <a:pt x="13" y="26"/>
                            <a:pt x="13" y="26"/>
                            <a:pt x="13" y="26"/>
                          </a:cubicBezTo>
                          <a:cubicBezTo>
                            <a:pt x="19" y="26"/>
                            <a:pt x="19" y="26"/>
                            <a:pt x="19" y="26"/>
                          </a:cubicBezTo>
                          <a:cubicBezTo>
                            <a:pt x="19" y="72"/>
                            <a:pt x="19" y="72"/>
                            <a:pt x="19" y="72"/>
                          </a:cubicBezTo>
                          <a:cubicBezTo>
                            <a:pt x="19" y="72"/>
                            <a:pt x="19" y="73"/>
                            <a:pt x="19" y="73"/>
                          </a:cubicBezTo>
                          <a:cubicBezTo>
                            <a:pt x="19" y="154"/>
                            <a:pt x="19" y="154"/>
                            <a:pt x="19" y="154"/>
                          </a:cubicBezTo>
                          <a:cubicBezTo>
                            <a:pt x="19" y="159"/>
                            <a:pt x="23" y="164"/>
                            <a:pt x="28" y="164"/>
                          </a:cubicBezTo>
                          <a:cubicBezTo>
                            <a:pt x="33" y="164"/>
                            <a:pt x="37" y="159"/>
                            <a:pt x="37" y="154"/>
                          </a:cubicBezTo>
                          <a:cubicBezTo>
                            <a:pt x="37" y="83"/>
                            <a:pt x="37" y="83"/>
                            <a:pt x="37" y="83"/>
                          </a:cubicBezTo>
                          <a:cubicBezTo>
                            <a:pt x="41" y="83"/>
                            <a:pt x="41" y="83"/>
                            <a:pt x="41" y="83"/>
                          </a:cubicBezTo>
                          <a:cubicBezTo>
                            <a:pt x="41" y="154"/>
                            <a:pt x="41" y="154"/>
                            <a:pt x="41" y="154"/>
                          </a:cubicBezTo>
                          <a:cubicBezTo>
                            <a:pt x="41" y="159"/>
                            <a:pt x="45" y="164"/>
                            <a:pt x="50" y="164"/>
                          </a:cubicBezTo>
                          <a:cubicBezTo>
                            <a:pt x="55" y="164"/>
                            <a:pt x="59" y="159"/>
                            <a:pt x="59" y="154"/>
                          </a:cubicBezTo>
                          <a:cubicBezTo>
                            <a:pt x="59" y="72"/>
                            <a:pt x="59" y="72"/>
                            <a:pt x="59" y="72"/>
                          </a:cubicBezTo>
                          <a:cubicBezTo>
                            <a:pt x="59" y="71"/>
                            <a:pt x="59" y="71"/>
                            <a:pt x="59" y="71"/>
                          </a:cubicBezTo>
                          <a:cubicBezTo>
                            <a:pt x="59" y="26"/>
                            <a:pt x="59" y="26"/>
                            <a:pt x="59" y="26"/>
                          </a:cubicBezTo>
                          <a:cubicBezTo>
                            <a:pt x="64" y="26"/>
                            <a:pt x="64" y="26"/>
                            <a:pt x="64" y="26"/>
                          </a:cubicBezTo>
                          <a:cubicBezTo>
                            <a:pt x="64" y="74"/>
                            <a:pt x="64" y="74"/>
                            <a:pt x="64" y="74"/>
                          </a:cubicBezTo>
                          <a:cubicBezTo>
                            <a:pt x="64" y="77"/>
                            <a:pt x="67" y="80"/>
                            <a:pt x="71" y="80"/>
                          </a:cubicBezTo>
                          <a:cubicBezTo>
                            <a:pt x="75" y="80"/>
                            <a:pt x="78" y="77"/>
                            <a:pt x="78" y="74"/>
                          </a:cubicBezTo>
                          <a:cubicBezTo>
                            <a:pt x="78" y="19"/>
                            <a:pt x="78" y="19"/>
                            <a:pt x="78" y="19"/>
                          </a:cubicBezTo>
                          <a:cubicBezTo>
                            <a:pt x="78" y="16"/>
                            <a:pt x="78" y="16"/>
                            <a:pt x="78" y="16"/>
                          </a:cubicBezTo>
                          <a:cubicBezTo>
                            <a:pt x="78" y="15"/>
                            <a:pt x="78" y="15"/>
                            <a:pt x="78" y="15"/>
                          </a:cubicBezTo>
                          <a:cubicBezTo>
                            <a:pt x="78" y="10"/>
                            <a:pt x="72" y="0"/>
                            <a:pt x="59" y="0"/>
                          </a:cubicBezTo>
                          <a:close/>
                        </a:path>
                      </a:pathLst>
                    </a:custGeom>
                    <a:solidFill>
                      <a:srgbClr val="F9F9F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68" name="Oval 13">
                      <a:extLst>
                        <a:ext uri="{FF2B5EF4-FFF2-40B4-BE49-F238E27FC236}">
                          <a16:creationId xmlns:a16="http://schemas.microsoft.com/office/drawing/2014/main" xmlns="" id="{2972C747-5B8F-48EF-ADD0-5601910A3E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15646" y="1755581"/>
                      <a:ext cx="33741" cy="33741"/>
                    </a:xfrm>
                    <a:prstGeom prst="ellipse">
                      <a:avLst/>
                    </a:prstGeom>
                    <a:solidFill>
                      <a:srgbClr val="F9F9F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1100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64" name="Content Placeholder 2">
                  <a:extLst>
                    <a:ext uri="{FF2B5EF4-FFF2-40B4-BE49-F238E27FC236}">
                      <a16:creationId xmlns:a16="http://schemas.microsoft.com/office/drawing/2014/main" xmlns="" id="{A257D557-B2F8-47FA-862D-D039D234303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66337" y="1571181"/>
                  <a:ext cx="778212" cy="33612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200" b="1" dirty="0">
                      <a:solidFill>
                        <a:schemeClr val="bg2">
                          <a:lumMod val="10000"/>
                        </a:schemeClr>
                      </a:solidFill>
                    </a:rPr>
                    <a:t>88%</a:t>
                  </a:r>
                  <a:endParaRPr lang="en-US" sz="800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</p:grpSp>
          <p:grpSp>
            <p:nvGrpSpPr>
              <p:cNvPr id="57" name="Group 187">
                <a:extLst>
                  <a:ext uri="{FF2B5EF4-FFF2-40B4-BE49-F238E27FC236}">
                    <a16:creationId xmlns:a16="http://schemas.microsoft.com/office/drawing/2014/main" xmlns="" id="{C62C8E2B-656A-4131-8E86-278EF44A42C2}"/>
                  </a:ext>
                </a:extLst>
              </p:cNvPr>
              <p:cNvGrpSpPr/>
              <p:nvPr/>
            </p:nvGrpSpPr>
            <p:grpSpPr>
              <a:xfrm>
                <a:off x="5540804" y="1566366"/>
                <a:ext cx="1224470" cy="477290"/>
                <a:chOff x="5344652" y="1548236"/>
                <a:chExt cx="1224470" cy="477290"/>
              </a:xfrm>
            </p:grpSpPr>
            <p:sp>
              <p:nvSpPr>
                <p:cNvPr id="58" name="Oval 188">
                  <a:extLst>
                    <a:ext uri="{FF2B5EF4-FFF2-40B4-BE49-F238E27FC236}">
                      <a16:creationId xmlns:a16="http://schemas.microsoft.com/office/drawing/2014/main" xmlns="" id="{702FFA10-30A1-42BA-A83D-BE0053095CE1}"/>
                    </a:ext>
                  </a:extLst>
                </p:cNvPr>
                <p:cNvSpPr/>
                <p:nvPr/>
              </p:nvSpPr>
              <p:spPr>
                <a:xfrm>
                  <a:off x="5344652" y="1548236"/>
                  <a:ext cx="477291" cy="477290"/>
                </a:xfrm>
                <a:prstGeom prst="ellipse">
                  <a:avLst/>
                </a:prstGeom>
                <a:solidFill>
                  <a:srgbClr val="AA0A0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59" name="Content Placeholder 2">
                  <a:extLst>
                    <a:ext uri="{FF2B5EF4-FFF2-40B4-BE49-F238E27FC236}">
                      <a16:creationId xmlns:a16="http://schemas.microsoft.com/office/drawing/2014/main" xmlns="" id="{1D2FEC5D-2971-4862-B384-42EEA0B1B92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790910" y="1571181"/>
                  <a:ext cx="778212" cy="33612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4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2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0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1050" kern="1200">
                      <a:solidFill>
                        <a:schemeClr val="bg1">
                          <a:lumMod val="6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1200" b="1" dirty="0">
                      <a:solidFill>
                        <a:schemeClr val="bg2">
                          <a:lumMod val="10000"/>
                        </a:schemeClr>
                      </a:solidFill>
                    </a:rPr>
                    <a:t>12%</a:t>
                  </a:r>
                  <a:endParaRPr lang="en-US" sz="800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grpSp>
              <p:nvGrpSpPr>
                <p:cNvPr id="60" name="Group 190">
                  <a:extLst>
                    <a:ext uri="{FF2B5EF4-FFF2-40B4-BE49-F238E27FC236}">
                      <a16:creationId xmlns:a16="http://schemas.microsoft.com/office/drawing/2014/main" xmlns="" id="{2F18CB19-2A89-4566-859D-57891533EC0F}"/>
                    </a:ext>
                  </a:extLst>
                </p:cNvPr>
                <p:cNvGrpSpPr/>
                <p:nvPr/>
              </p:nvGrpSpPr>
              <p:grpSpPr>
                <a:xfrm>
                  <a:off x="5505006" y="1645174"/>
                  <a:ext cx="156586" cy="279095"/>
                  <a:chOff x="6999665" y="2485861"/>
                  <a:chExt cx="97227" cy="209688"/>
                </a:xfrm>
                <a:solidFill>
                  <a:schemeClr val="bg1"/>
                </a:solidFill>
              </p:grpSpPr>
              <p:sp>
                <p:nvSpPr>
                  <p:cNvPr id="61" name="Oval 191">
                    <a:extLst>
                      <a:ext uri="{FF2B5EF4-FFF2-40B4-BE49-F238E27FC236}">
                        <a16:creationId xmlns:a16="http://schemas.microsoft.com/office/drawing/2014/main" xmlns="" id="{2D7C487F-7B38-45F4-9BD5-287BBFD2FD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32445" y="2485861"/>
                    <a:ext cx="30916" cy="31812"/>
                  </a:xfrm>
                  <a:prstGeom prst="ellipse">
                    <a:avLst/>
                  </a:prstGeom>
                  <a:solidFill>
                    <a:srgbClr val="F9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100" dirty="0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  <p:sp>
                <p:nvSpPr>
                  <p:cNvPr id="62" name="Freeform 7">
                    <a:extLst>
                      <a:ext uri="{FF2B5EF4-FFF2-40B4-BE49-F238E27FC236}">
                        <a16:creationId xmlns:a16="http://schemas.microsoft.com/office/drawing/2014/main" xmlns="" id="{5112E4E7-6821-461E-AAFF-C3A6AB316D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99665" y="2523945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solidFill>
                    <a:srgbClr val="F9F9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100" dirty="0">
                      <a:solidFill>
                        <a:schemeClr val="bg2">
                          <a:lumMod val="10000"/>
                        </a:schemeClr>
                      </a:solidFill>
                    </a:endParaRPr>
                  </a:p>
                </p:txBody>
              </p:sp>
            </p:grpSp>
          </p:grpSp>
        </p:grpSp>
        <p:cxnSp>
          <p:nvCxnSpPr>
            <p:cNvPr id="54" name="Straight Connector 181">
              <a:extLst>
                <a:ext uri="{FF2B5EF4-FFF2-40B4-BE49-F238E27FC236}">
                  <a16:creationId xmlns:a16="http://schemas.microsoft.com/office/drawing/2014/main" xmlns="" id="{AC301F4E-5745-4A48-BA0A-8BCCBE69F971}"/>
                </a:ext>
              </a:extLst>
            </p:cNvPr>
            <p:cNvCxnSpPr/>
            <p:nvPr/>
          </p:nvCxnSpPr>
          <p:spPr>
            <a:xfrm>
              <a:off x="6382680" y="4002900"/>
              <a:ext cx="1567474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182">
              <a:extLst>
                <a:ext uri="{FF2B5EF4-FFF2-40B4-BE49-F238E27FC236}">
                  <a16:creationId xmlns:a16="http://schemas.microsoft.com/office/drawing/2014/main" xmlns="" id="{23E54E82-55C0-4AF1-9A0E-D89E8A130C3D}"/>
                </a:ext>
              </a:extLst>
            </p:cNvPr>
            <p:cNvCxnSpPr/>
            <p:nvPr/>
          </p:nvCxnSpPr>
          <p:spPr>
            <a:xfrm>
              <a:off x="6382680" y="3544871"/>
              <a:ext cx="1567474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文本框 90">
            <a:extLst>
              <a:ext uri="{FF2B5EF4-FFF2-40B4-BE49-F238E27FC236}">
                <a16:creationId xmlns:a16="http://schemas.microsoft.com/office/drawing/2014/main" xmlns="" id="{9B152243-1EE0-4A0E-932A-BE8729848839}"/>
              </a:ext>
            </a:extLst>
          </p:cNvPr>
          <p:cNvSpPr txBox="1"/>
          <p:nvPr/>
        </p:nvSpPr>
        <p:spPr>
          <a:xfrm>
            <a:off x="829598" y="3558822"/>
            <a:ext cx="18763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92" name="Rectangle 24">
            <a:extLst>
              <a:ext uri="{FF2B5EF4-FFF2-40B4-BE49-F238E27FC236}">
                <a16:creationId xmlns:a16="http://schemas.microsoft.com/office/drawing/2014/main" xmlns="" id="{3DC74B46-6F76-48A8-A77C-D898C5593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261" y="2767605"/>
            <a:ext cx="1198405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xmlns="" id="{EB56356B-BEE0-496C-B125-52A6E480D04C}"/>
              </a:ext>
            </a:extLst>
          </p:cNvPr>
          <p:cNvSpPr txBox="1"/>
          <p:nvPr/>
        </p:nvSpPr>
        <p:spPr>
          <a:xfrm>
            <a:off x="3568987" y="3558822"/>
            <a:ext cx="18763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94" name="Rectangle 24">
            <a:extLst>
              <a:ext uri="{FF2B5EF4-FFF2-40B4-BE49-F238E27FC236}">
                <a16:creationId xmlns:a16="http://schemas.microsoft.com/office/drawing/2014/main" xmlns="" id="{8B99F1B4-57A8-499A-8FA1-BAF1BE9CC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232" y="2781852"/>
            <a:ext cx="1198405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xmlns="" id="{1AA4C67E-23D6-4B10-9844-260CAE139D82}"/>
              </a:ext>
            </a:extLst>
          </p:cNvPr>
          <p:cNvSpPr txBox="1"/>
          <p:nvPr/>
        </p:nvSpPr>
        <p:spPr>
          <a:xfrm>
            <a:off x="6312335" y="3558822"/>
            <a:ext cx="18763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96" name="Rectangle 24">
            <a:extLst>
              <a:ext uri="{FF2B5EF4-FFF2-40B4-BE49-F238E27FC236}">
                <a16:creationId xmlns:a16="http://schemas.microsoft.com/office/drawing/2014/main" xmlns="" id="{49E2C900-1096-45EF-9935-EFDBB1152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9726" y="2767605"/>
            <a:ext cx="1198405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1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5" name="图片 104">
            <a:extLst>
              <a:ext uri="{FF2B5EF4-FFF2-40B4-BE49-F238E27FC236}">
                <a16:creationId xmlns:a16="http://schemas.microsoft.com/office/drawing/2014/main" xmlns="" id="{906BEDB3-B68F-4BDC-80CE-E27B17E3EF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29"/>
          <a:stretch/>
        </p:blipFill>
        <p:spPr>
          <a:xfrm>
            <a:off x="3656711" y="1413537"/>
            <a:ext cx="1972957" cy="1319371"/>
          </a:xfrm>
          <a:prstGeom prst="rect">
            <a:avLst/>
          </a:prstGeom>
        </p:spPr>
      </p:pic>
      <p:pic>
        <p:nvPicPr>
          <p:cNvPr id="121" name="图片 120">
            <a:extLst>
              <a:ext uri="{FF2B5EF4-FFF2-40B4-BE49-F238E27FC236}">
                <a16:creationId xmlns:a16="http://schemas.microsoft.com/office/drawing/2014/main" xmlns="" id="{0F52216E-BC67-4297-B6A0-F2DF29518C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3"/>
          <a:stretch/>
        </p:blipFill>
        <p:spPr>
          <a:xfrm>
            <a:off x="908261" y="1454196"/>
            <a:ext cx="1774288" cy="120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22448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0DE214B-CCBD-494C-91E3-A2AC8EDB648C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A868E682-DC89-4FAE-84DF-E042E7BE6F48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E18460E0-04ED-47BB-826E-102219942E59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EE74F60-734A-4EDC-8595-353B807E9689}"/>
              </a:ext>
            </a:extLst>
          </p:cNvPr>
          <p:cNvSpPr/>
          <p:nvPr/>
        </p:nvSpPr>
        <p:spPr>
          <a:xfrm>
            <a:off x="3220174" y="95230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市场分额</a:t>
            </a:r>
          </a:p>
        </p:txBody>
      </p:sp>
      <p:grpSp>
        <p:nvGrpSpPr>
          <p:cNvPr id="8" name="0cd64ff8-5b4f-4f51-8f73-e86e732b14d0">
            <a:extLst>
              <a:ext uri="{FF2B5EF4-FFF2-40B4-BE49-F238E27FC236}">
                <a16:creationId xmlns:a16="http://schemas.microsoft.com/office/drawing/2014/main" xmlns="" id="{A72E59A1-CC71-4C4A-A807-F1E4C3F2202D}"/>
              </a:ext>
            </a:extLst>
          </p:cNvPr>
          <p:cNvGrpSpPr>
            <a:grpSpLocks noChangeAspect="1"/>
          </p:cNvGrpSpPr>
          <p:nvPr/>
        </p:nvGrpSpPr>
        <p:grpSpPr>
          <a:xfrm>
            <a:off x="2150057" y="1474796"/>
            <a:ext cx="4515377" cy="3005898"/>
            <a:chOff x="3159865" y="2275454"/>
            <a:chExt cx="5548173" cy="3693433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0D4A630A-F7E7-4E91-8BE8-8FEF37E060B0}"/>
                </a:ext>
              </a:extLst>
            </p:cNvPr>
            <p:cNvGrpSpPr/>
            <p:nvPr/>
          </p:nvGrpSpPr>
          <p:grpSpPr>
            <a:xfrm>
              <a:off x="5496828" y="2533907"/>
              <a:ext cx="2432204" cy="2432204"/>
              <a:chOff x="14382607" y="3858443"/>
              <a:chExt cx="4864408" cy="4864408"/>
            </a:xfrm>
          </p:grpSpPr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xmlns="" id="{779DA398-20A5-469D-9E9C-ED53C41765F3}"/>
                  </a:ext>
                </a:extLst>
              </p:cNvPr>
              <p:cNvSpPr/>
              <p:nvPr/>
            </p:nvSpPr>
            <p:spPr>
              <a:xfrm>
                <a:off x="14791898" y="4248047"/>
                <a:ext cx="4144194" cy="4144194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CDF40D37-C3E3-49BE-99AD-DAF4A19F2515}"/>
                  </a:ext>
                </a:extLst>
              </p:cNvPr>
              <p:cNvSpPr/>
              <p:nvPr/>
            </p:nvSpPr>
            <p:spPr>
              <a:xfrm>
                <a:off x="14382607" y="3858443"/>
                <a:ext cx="4864408" cy="4864408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01910E9F-3442-4A65-8C30-3264B7261674}"/>
                </a:ext>
              </a:extLst>
            </p:cNvPr>
            <p:cNvGrpSpPr/>
            <p:nvPr/>
          </p:nvGrpSpPr>
          <p:grpSpPr>
            <a:xfrm>
              <a:off x="5205875" y="3921302"/>
              <a:ext cx="1475152" cy="1475152"/>
              <a:chOff x="13800701" y="6633228"/>
              <a:chExt cx="2950304" cy="2950304"/>
            </a:xfrm>
          </p:grpSpPr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AE1FBBA7-2D26-41B7-8F01-D6CB665DF964}"/>
                  </a:ext>
                </a:extLst>
              </p:cNvPr>
              <p:cNvSpPr/>
              <p:nvPr/>
            </p:nvSpPr>
            <p:spPr>
              <a:xfrm>
                <a:off x="14047153" y="6850109"/>
                <a:ext cx="2513488" cy="2513488"/>
              </a:xfrm>
              <a:prstGeom prst="ellipse">
                <a:avLst/>
              </a:prstGeom>
              <a:solidFill>
                <a:srgbClr val="AA0A0F">
                  <a:alpha val="80000"/>
                </a:srgb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xmlns="" id="{8D54CAEC-CBD3-489A-AC26-CC6C3191A0F4}"/>
                  </a:ext>
                </a:extLst>
              </p:cNvPr>
              <p:cNvSpPr/>
              <p:nvPr/>
            </p:nvSpPr>
            <p:spPr>
              <a:xfrm>
                <a:off x="13800701" y="6633228"/>
                <a:ext cx="2950304" cy="295030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51EBA9E5-55CB-4650-83E1-40ADEA8F290E}"/>
                </a:ext>
              </a:extLst>
            </p:cNvPr>
            <p:cNvGrpSpPr/>
            <p:nvPr/>
          </p:nvGrpSpPr>
          <p:grpSpPr>
            <a:xfrm>
              <a:off x="4326581" y="2949820"/>
              <a:ext cx="2045469" cy="2045469"/>
              <a:chOff x="12042112" y="4690267"/>
              <a:chExt cx="4090937" cy="4090937"/>
            </a:xfrm>
          </p:grpSpPr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xmlns="" id="{3CB7A35F-C29B-4757-9D65-B43802252D08}"/>
                  </a:ext>
                </a:extLst>
              </p:cNvPr>
              <p:cNvSpPr/>
              <p:nvPr/>
            </p:nvSpPr>
            <p:spPr>
              <a:xfrm>
                <a:off x="12384220" y="4995355"/>
                <a:ext cx="3485242" cy="3485242"/>
              </a:xfrm>
              <a:prstGeom prst="ellipse">
                <a:avLst/>
              </a:prstGeom>
              <a:solidFill>
                <a:srgbClr val="AA0A0F">
                  <a:alpha val="80000"/>
                </a:srgb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0A3DC8E3-0605-4585-80E9-D44DC4CCDD00}"/>
                  </a:ext>
                </a:extLst>
              </p:cNvPr>
              <p:cNvSpPr/>
              <p:nvPr/>
            </p:nvSpPr>
            <p:spPr>
              <a:xfrm>
                <a:off x="12042112" y="4690267"/>
                <a:ext cx="4090937" cy="4090937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904DB24B-8F89-4965-9A49-2892608408ED}"/>
                </a:ext>
              </a:extLst>
            </p:cNvPr>
            <p:cNvCxnSpPr/>
            <p:nvPr/>
          </p:nvCxnSpPr>
          <p:spPr>
            <a:xfrm flipH="1">
              <a:off x="6826941" y="2408336"/>
              <a:ext cx="583563" cy="1171813"/>
            </a:xfrm>
            <a:prstGeom prst="line">
              <a:avLst/>
            </a:prstGeom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DD2A57F7-A1E8-4664-BB02-CBE5A17FDC69}"/>
                </a:ext>
              </a:extLst>
            </p:cNvPr>
            <p:cNvSpPr/>
            <p:nvPr/>
          </p:nvSpPr>
          <p:spPr>
            <a:xfrm>
              <a:off x="7362536" y="2385007"/>
              <a:ext cx="95935" cy="9593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55">
              <a:extLst>
                <a:ext uri="{FF2B5EF4-FFF2-40B4-BE49-F238E27FC236}">
                  <a16:creationId xmlns:a16="http://schemas.microsoft.com/office/drawing/2014/main" xmlns="" id="{40D9D7F6-F529-49CF-80D9-0C56966E8682}"/>
                </a:ext>
              </a:extLst>
            </p:cNvPr>
            <p:cNvSpPr txBox="1"/>
            <p:nvPr/>
          </p:nvSpPr>
          <p:spPr>
            <a:xfrm>
              <a:off x="7485482" y="2275454"/>
              <a:ext cx="1222556" cy="323165"/>
            </a:xfrm>
            <a:prstGeom prst="rect">
              <a:avLst/>
            </a:prstGeom>
            <a:noFill/>
          </p:spPr>
          <p:txBody>
            <a:bodyPr wrap="square">
              <a:normAutofit fontScale="55000" lnSpcReduction="20000"/>
            </a:bodyPr>
            <a:lstStyle/>
            <a:p>
              <a:r>
                <a:rPr lang="de-DE" sz="200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Europe (2017)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095D62BD-2913-42A8-8483-9A05C6903DFF}"/>
                </a:ext>
              </a:extLst>
            </p:cNvPr>
            <p:cNvCxnSpPr/>
            <p:nvPr/>
          </p:nvCxnSpPr>
          <p:spPr>
            <a:xfrm>
              <a:off x="4498858" y="2815836"/>
              <a:ext cx="738213" cy="96428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BE159458-4C78-49B0-9CA8-F395ADEBF7DB}"/>
                </a:ext>
              </a:extLst>
            </p:cNvPr>
            <p:cNvSpPr/>
            <p:nvPr/>
          </p:nvSpPr>
          <p:spPr>
            <a:xfrm>
              <a:off x="4442928" y="2746720"/>
              <a:ext cx="95935" cy="95935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61">
              <a:extLst>
                <a:ext uri="{FF2B5EF4-FFF2-40B4-BE49-F238E27FC236}">
                  <a16:creationId xmlns:a16="http://schemas.microsoft.com/office/drawing/2014/main" xmlns="" id="{C779D7AF-FFF9-4DD7-B7B3-A342745AF111}"/>
                </a:ext>
              </a:extLst>
            </p:cNvPr>
            <p:cNvSpPr txBox="1"/>
            <p:nvPr/>
          </p:nvSpPr>
          <p:spPr>
            <a:xfrm>
              <a:off x="3159865" y="2620882"/>
              <a:ext cx="1222556" cy="323165"/>
            </a:xfrm>
            <a:prstGeom prst="rect">
              <a:avLst/>
            </a:prstGeom>
            <a:noFill/>
          </p:spPr>
          <p:txBody>
            <a:bodyPr wrap="square">
              <a:normAutofit fontScale="55000" lnSpcReduction="20000"/>
            </a:bodyPr>
            <a:lstStyle/>
            <a:p>
              <a:pPr algn="r"/>
              <a:r>
                <a:rPr lang="de-DE" sz="200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U.S.A. (2017)</a:t>
              </a: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BA24CD99-0AF1-4770-8053-01D0B00D1CA6}"/>
                </a:ext>
              </a:extLst>
            </p:cNvPr>
            <p:cNvCxnSpPr/>
            <p:nvPr/>
          </p:nvCxnSpPr>
          <p:spPr>
            <a:xfrm>
              <a:off x="6035036" y="4824898"/>
              <a:ext cx="738213" cy="964285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6453DB4F-BA24-4313-8690-370805B6B76B}"/>
                </a:ext>
              </a:extLst>
            </p:cNvPr>
            <p:cNvSpPr/>
            <p:nvPr/>
          </p:nvSpPr>
          <p:spPr>
            <a:xfrm>
              <a:off x="6730874" y="5741218"/>
              <a:ext cx="95935" cy="95935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66">
              <a:extLst>
                <a:ext uri="{FF2B5EF4-FFF2-40B4-BE49-F238E27FC236}">
                  <a16:creationId xmlns:a16="http://schemas.microsoft.com/office/drawing/2014/main" xmlns="" id="{718BD056-F876-493E-BF94-13128C3DC1B0}"/>
                </a:ext>
              </a:extLst>
            </p:cNvPr>
            <p:cNvSpPr txBox="1"/>
            <p:nvPr/>
          </p:nvSpPr>
          <p:spPr>
            <a:xfrm>
              <a:off x="6875769" y="5645722"/>
              <a:ext cx="1222556" cy="323165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r>
                <a:rPr lang="de-DE" sz="200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Asia (2017)</a:t>
              </a: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E5230E37-BD02-4B2C-9C2E-7E2568F19244}"/>
                </a:ext>
              </a:extLst>
            </p:cNvPr>
            <p:cNvSpPr/>
            <p:nvPr/>
          </p:nvSpPr>
          <p:spPr>
            <a:xfrm>
              <a:off x="6414105" y="3406432"/>
              <a:ext cx="689794" cy="6897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e-DE" sz="2001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86</a:t>
              </a: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4BF9BEC5-9F16-4D24-9E79-F532DC286AB7}"/>
                </a:ext>
              </a:extLst>
            </p:cNvPr>
            <p:cNvSpPr/>
            <p:nvPr/>
          </p:nvSpPr>
          <p:spPr>
            <a:xfrm>
              <a:off x="4987362" y="3582388"/>
              <a:ext cx="689794" cy="6897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e-DE" sz="2001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64</a:t>
              </a: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9CE14E68-1E75-4F14-A667-F72BF343A8BC}"/>
                </a:ext>
              </a:extLst>
            </p:cNvPr>
            <p:cNvSpPr/>
            <p:nvPr/>
          </p:nvSpPr>
          <p:spPr>
            <a:xfrm>
              <a:off x="5621485" y="4368127"/>
              <a:ext cx="689794" cy="6897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e-DE" sz="2001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49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58A3A506-4A33-4FF3-B719-C4E41CB40329}"/>
              </a:ext>
            </a:extLst>
          </p:cNvPr>
          <p:cNvSpPr txBox="1"/>
          <p:nvPr/>
        </p:nvSpPr>
        <p:spPr>
          <a:xfrm>
            <a:off x="537591" y="1909249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1" name="Rectangle 24">
            <a:extLst>
              <a:ext uri="{FF2B5EF4-FFF2-40B4-BE49-F238E27FC236}">
                <a16:creationId xmlns:a16="http://schemas.microsoft.com/office/drawing/2014/main" xmlns="" id="{71910B6C-3F11-4D95-94E8-EBB92C909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48" y="1702910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9E2BC648-0877-4CB3-8D96-C7D47FB48790}"/>
              </a:ext>
            </a:extLst>
          </p:cNvPr>
          <p:cNvSpPr txBox="1"/>
          <p:nvPr/>
        </p:nvSpPr>
        <p:spPr>
          <a:xfrm>
            <a:off x="5904919" y="4406819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3" name="Rectangle 24">
            <a:extLst>
              <a:ext uri="{FF2B5EF4-FFF2-40B4-BE49-F238E27FC236}">
                <a16:creationId xmlns:a16="http://schemas.microsoft.com/office/drawing/2014/main" xmlns="" id="{DDD5D088-B372-4E40-A804-1F6BE3B29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4776" y="4200480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E8686BFD-EC1C-4E7F-B1C9-F013D2FF3850}"/>
              </a:ext>
            </a:extLst>
          </p:cNvPr>
          <p:cNvSpPr txBox="1"/>
          <p:nvPr/>
        </p:nvSpPr>
        <p:spPr>
          <a:xfrm>
            <a:off x="6401653" y="1681103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5" name="Rectangle 24">
            <a:extLst>
              <a:ext uri="{FF2B5EF4-FFF2-40B4-BE49-F238E27FC236}">
                <a16:creationId xmlns:a16="http://schemas.microsoft.com/office/drawing/2014/main" xmlns="" id="{EBD6911F-DEAF-4545-B2CA-3F1C73E4F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510" y="1474764"/>
            <a:ext cx="1254256" cy="20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15507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03 -0.71868 L -4.44444E-6 4.52555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" y="3591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  <p:from x="13901" y="3301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909C084-83A6-4523-9871-29334D1A2C58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60118CC1-D5A8-4597-B27F-7741DAEF01F6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2E861511-2021-4D32-BC98-F20EE6F9D413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66315A1F-9C21-4E8F-9F26-F581131D6AFE}"/>
              </a:ext>
            </a:extLst>
          </p:cNvPr>
          <p:cNvSpPr/>
          <p:nvPr/>
        </p:nvSpPr>
        <p:spPr>
          <a:xfrm>
            <a:off x="3220174" y="95230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市场分额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6AABAE8-DB3B-43F4-9654-315506CF772F}"/>
              </a:ext>
            </a:extLst>
          </p:cNvPr>
          <p:cNvGrpSpPr/>
          <p:nvPr/>
        </p:nvGrpSpPr>
        <p:grpSpPr>
          <a:xfrm>
            <a:off x="651518" y="1770926"/>
            <a:ext cx="7946339" cy="2600845"/>
            <a:chOff x="1305210" y="2400820"/>
            <a:chExt cx="9542035" cy="312311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B7B429D9-599E-460F-B785-B35AEE74C100}"/>
                </a:ext>
              </a:extLst>
            </p:cNvPr>
            <p:cNvSpPr/>
            <p:nvPr/>
          </p:nvSpPr>
          <p:spPr>
            <a:xfrm>
              <a:off x="1305210" y="2400820"/>
              <a:ext cx="2187524" cy="885127"/>
            </a:xfrm>
            <a:prstGeom prst="rect">
              <a:avLst/>
            </a:prstGeom>
            <a:solidFill>
              <a:srgbClr val="AA0A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28EAD7C6-2D02-4F2D-9B83-AEDE715F0347}"/>
                </a:ext>
              </a:extLst>
            </p:cNvPr>
            <p:cNvSpPr txBox="1"/>
            <p:nvPr/>
          </p:nvSpPr>
          <p:spPr>
            <a:xfrm>
              <a:off x="1504345" y="2932468"/>
              <a:ext cx="1828798" cy="295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grpSp>
          <p:nvGrpSpPr>
            <p:cNvPr id="21" name="Group 4">
              <a:extLst>
                <a:ext uri="{FF2B5EF4-FFF2-40B4-BE49-F238E27FC236}">
                  <a16:creationId xmlns:a16="http://schemas.microsoft.com/office/drawing/2014/main" xmlns="" id="{666438C5-066C-4E31-AD7F-DBC39D02BC6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265493" y="2532479"/>
              <a:ext cx="306503" cy="380940"/>
              <a:chOff x="1177" y="1818"/>
              <a:chExt cx="280" cy="348"/>
            </a:xfrm>
            <a:solidFill>
              <a:schemeClr val="bg1"/>
            </a:solidFill>
          </p:grpSpPr>
          <p:sp>
            <p:nvSpPr>
              <p:cNvPr id="34" name="Freeform 5">
                <a:extLst>
                  <a:ext uri="{FF2B5EF4-FFF2-40B4-BE49-F238E27FC236}">
                    <a16:creationId xmlns:a16="http://schemas.microsoft.com/office/drawing/2014/main" xmlns="" id="{EC2B3E5E-6445-4DE2-A258-DD3D35F50C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7" y="1818"/>
                <a:ext cx="47" cy="348"/>
              </a:xfrm>
              <a:custGeom>
                <a:avLst/>
                <a:gdLst>
                  <a:gd name="T0" fmla="*/ 12 w 24"/>
                  <a:gd name="T1" fmla="*/ 0 h 180"/>
                  <a:gd name="T2" fmla="*/ 0 w 24"/>
                  <a:gd name="T3" fmla="*/ 12 h 180"/>
                  <a:gd name="T4" fmla="*/ 0 w 24"/>
                  <a:gd name="T5" fmla="*/ 168 h 180"/>
                  <a:gd name="T6" fmla="*/ 12 w 24"/>
                  <a:gd name="T7" fmla="*/ 180 h 180"/>
                  <a:gd name="T8" fmla="*/ 24 w 24"/>
                  <a:gd name="T9" fmla="*/ 168 h 180"/>
                  <a:gd name="T10" fmla="*/ 24 w 24"/>
                  <a:gd name="T11" fmla="*/ 12 h 180"/>
                  <a:gd name="T12" fmla="*/ 12 w 24"/>
                  <a:gd name="T13" fmla="*/ 0 h 180"/>
                  <a:gd name="T14" fmla="*/ 16 w 24"/>
                  <a:gd name="T15" fmla="*/ 168 h 180"/>
                  <a:gd name="T16" fmla="*/ 12 w 24"/>
                  <a:gd name="T17" fmla="*/ 172 h 180"/>
                  <a:gd name="T18" fmla="*/ 8 w 24"/>
                  <a:gd name="T19" fmla="*/ 168 h 180"/>
                  <a:gd name="T20" fmla="*/ 8 w 24"/>
                  <a:gd name="T21" fmla="*/ 12 h 180"/>
                  <a:gd name="T22" fmla="*/ 12 w 24"/>
                  <a:gd name="T23" fmla="*/ 8 h 180"/>
                  <a:gd name="T24" fmla="*/ 16 w 24"/>
                  <a:gd name="T25" fmla="*/ 12 h 180"/>
                  <a:gd name="T26" fmla="*/ 16 w 24"/>
                  <a:gd name="T27" fmla="*/ 16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80">
                    <a:moveTo>
                      <a:pt x="12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75"/>
                      <a:pt x="5" y="180"/>
                      <a:pt x="12" y="180"/>
                    </a:cubicBezTo>
                    <a:cubicBezTo>
                      <a:pt x="19" y="180"/>
                      <a:pt x="24" y="175"/>
                      <a:pt x="24" y="16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lose/>
                    <a:moveTo>
                      <a:pt x="16" y="168"/>
                    </a:moveTo>
                    <a:cubicBezTo>
                      <a:pt x="16" y="170"/>
                      <a:pt x="14" y="172"/>
                      <a:pt x="12" y="172"/>
                    </a:cubicBezTo>
                    <a:cubicBezTo>
                      <a:pt x="10" y="172"/>
                      <a:pt x="8" y="170"/>
                      <a:pt x="8" y="168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14" y="8"/>
                      <a:pt x="16" y="10"/>
                      <a:pt x="16" y="12"/>
                    </a:cubicBezTo>
                    <a:lnTo>
                      <a:pt x="16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6">
                <a:extLst>
                  <a:ext uri="{FF2B5EF4-FFF2-40B4-BE49-F238E27FC236}">
                    <a16:creationId xmlns:a16="http://schemas.microsoft.com/office/drawing/2014/main" xmlns="" id="{321CFB7C-F94C-473D-8509-8B88C70851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39" y="1818"/>
                <a:ext cx="218" cy="186"/>
              </a:xfrm>
              <a:custGeom>
                <a:avLst/>
                <a:gdLst>
                  <a:gd name="T0" fmla="*/ 109 w 112"/>
                  <a:gd name="T1" fmla="*/ 6 h 96"/>
                  <a:gd name="T2" fmla="*/ 105 w 112"/>
                  <a:gd name="T3" fmla="*/ 7 h 96"/>
                  <a:gd name="T4" fmla="*/ 84 w 112"/>
                  <a:gd name="T5" fmla="*/ 16 h 96"/>
                  <a:gd name="T6" fmla="*/ 61 w 112"/>
                  <a:gd name="T7" fmla="*/ 10 h 96"/>
                  <a:gd name="T8" fmla="*/ 20 w 112"/>
                  <a:gd name="T9" fmla="*/ 0 h 96"/>
                  <a:gd name="T10" fmla="*/ 3 w 112"/>
                  <a:gd name="T11" fmla="*/ 3 h 96"/>
                  <a:gd name="T12" fmla="*/ 0 w 112"/>
                  <a:gd name="T13" fmla="*/ 7 h 96"/>
                  <a:gd name="T14" fmla="*/ 0 w 112"/>
                  <a:gd name="T15" fmla="*/ 79 h 96"/>
                  <a:gd name="T16" fmla="*/ 2 w 112"/>
                  <a:gd name="T17" fmla="*/ 82 h 96"/>
                  <a:gd name="T18" fmla="*/ 5 w 112"/>
                  <a:gd name="T19" fmla="*/ 83 h 96"/>
                  <a:gd name="T20" fmla="*/ 20 w 112"/>
                  <a:gd name="T21" fmla="*/ 80 h 96"/>
                  <a:gd name="T22" fmla="*/ 58 w 112"/>
                  <a:gd name="T23" fmla="*/ 90 h 96"/>
                  <a:gd name="T24" fmla="*/ 84 w 112"/>
                  <a:gd name="T25" fmla="*/ 96 h 96"/>
                  <a:gd name="T26" fmla="*/ 111 w 112"/>
                  <a:gd name="T27" fmla="*/ 85 h 96"/>
                  <a:gd name="T28" fmla="*/ 112 w 112"/>
                  <a:gd name="T29" fmla="*/ 82 h 96"/>
                  <a:gd name="T30" fmla="*/ 112 w 112"/>
                  <a:gd name="T31" fmla="*/ 10 h 96"/>
                  <a:gd name="T32" fmla="*/ 109 w 112"/>
                  <a:gd name="T33" fmla="*/ 6 h 96"/>
                  <a:gd name="T34" fmla="*/ 104 w 112"/>
                  <a:gd name="T35" fmla="*/ 80 h 96"/>
                  <a:gd name="T36" fmla="*/ 92 w 112"/>
                  <a:gd name="T37" fmla="*/ 87 h 96"/>
                  <a:gd name="T38" fmla="*/ 92 w 112"/>
                  <a:gd name="T39" fmla="*/ 80 h 96"/>
                  <a:gd name="T40" fmla="*/ 90 w 112"/>
                  <a:gd name="T41" fmla="*/ 78 h 96"/>
                  <a:gd name="T42" fmla="*/ 88 w 112"/>
                  <a:gd name="T43" fmla="*/ 80 h 96"/>
                  <a:gd name="T44" fmla="*/ 88 w 112"/>
                  <a:gd name="T45" fmla="*/ 87 h 96"/>
                  <a:gd name="T46" fmla="*/ 84 w 112"/>
                  <a:gd name="T47" fmla="*/ 88 h 96"/>
                  <a:gd name="T48" fmla="*/ 84 w 112"/>
                  <a:gd name="T49" fmla="*/ 36 h 96"/>
                  <a:gd name="T50" fmla="*/ 82 w 112"/>
                  <a:gd name="T51" fmla="*/ 34 h 96"/>
                  <a:gd name="T52" fmla="*/ 80 w 112"/>
                  <a:gd name="T53" fmla="*/ 36 h 96"/>
                  <a:gd name="T54" fmla="*/ 80 w 112"/>
                  <a:gd name="T55" fmla="*/ 87 h 96"/>
                  <a:gd name="T56" fmla="*/ 76 w 112"/>
                  <a:gd name="T57" fmla="*/ 87 h 96"/>
                  <a:gd name="T58" fmla="*/ 76 w 112"/>
                  <a:gd name="T59" fmla="*/ 68 h 96"/>
                  <a:gd name="T60" fmla="*/ 74 w 112"/>
                  <a:gd name="T61" fmla="*/ 66 h 96"/>
                  <a:gd name="T62" fmla="*/ 72 w 112"/>
                  <a:gd name="T63" fmla="*/ 68 h 96"/>
                  <a:gd name="T64" fmla="*/ 72 w 112"/>
                  <a:gd name="T65" fmla="*/ 86 h 96"/>
                  <a:gd name="T66" fmla="*/ 61 w 112"/>
                  <a:gd name="T67" fmla="*/ 82 h 96"/>
                  <a:gd name="T68" fmla="*/ 20 w 112"/>
                  <a:gd name="T69" fmla="*/ 72 h 96"/>
                  <a:gd name="T70" fmla="*/ 8 w 112"/>
                  <a:gd name="T71" fmla="*/ 74 h 96"/>
                  <a:gd name="T72" fmla="*/ 8 w 112"/>
                  <a:gd name="T73" fmla="*/ 10 h 96"/>
                  <a:gd name="T74" fmla="*/ 20 w 112"/>
                  <a:gd name="T75" fmla="*/ 8 h 96"/>
                  <a:gd name="T76" fmla="*/ 58 w 112"/>
                  <a:gd name="T77" fmla="*/ 18 h 96"/>
                  <a:gd name="T78" fmla="*/ 84 w 112"/>
                  <a:gd name="T79" fmla="*/ 24 h 96"/>
                  <a:gd name="T80" fmla="*/ 104 w 112"/>
                  <a:gd name="T81" fmla="*/ 18 h 96"/>
                  <a:gd name="T82" fmla="*/ 104 w 112"/>
                  <a:gd name="T83" fmla="*/ 8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2" h="96">
                    <a:moveTo>
                      <a:pt x="109" y="6"/>
                    </a:moveTo>
                    <a:cubicBezTo>
                      <a:pt x="108" y="6"/>
                      <a:pt x="106" y="6"/>
                      <a:pt x="105" y="7"/>
                    </a:cubicBezTo>
                    <a:cubicBezTo>
                      <a:pt x="101" y="11"/>
                      <a:pt x="95" y="16"/>
                      <a:pt x="84" y="16"/>
                    </a:cubicBezTo>
                    <a:cubicBezTo>
                      <a:pt x="77" y="16"/>
                      <a:pt x="70" y="14"/>
                      <a:pt x="61" y="10"/>
                    </a:cubicBezTo>
                    <a:cubicBezTo>
                      <a:pt x="46" y="4"/>
                      <a:pt x="32" y="0"/>
                      <a:pt x="20" y="0"/>
                    </a:cubicBezTo>
                    <a:cubicBezTo>
                      <a:pt x="12" y="0"/>
                      <a:pt x="6" y="2"/>
                      <a:pt x="3" y="3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0"/>
                      <a:pt x="1" y="82"/>
                      <a:pt x="2" y="82"/>
                    </a:cubicBezTo>
                    <a:cubicBezTo>
                      <a:pt x="3" y="83"/>
                      <a:pt x="4" y="83"/>
                      <a:pt x="5" y="83"/>
                    </a:cubicBezTo>
                    <a:cubicBezTo>
                      <a:pt x="8" y="82"/>
                      <a:pt x="12" y="80"/>
                      <a:pt x="20" y="80"/>
                    </a:cubicBezTo>
                    <a:cubicBezTo>
                      <a:pt x="31" y="80"/>
                      <a:pt x="44" y="84"/>
                      <a:pt x="58" y="90"/>
                    </a:cubicBezTo>
                    <a:cubicBezTo>
                      <a:pt x="67" y="94"/>
                      <a:pt x="76" y="96"/>
                      <a:pt x="84" y="96"/>
                    </a:cubicBezTo>
                    <a:cubicBezTo>
                      <a:pt x="98" y="96"/>
                      <a:pt x="106" y="90"/>
                      <a:pt x="111" y="85"/>
                    </a:cubicBezTo>
                    <a:cubicBezTo>
                      <a:pt x="112" y="84"/>
                      <a:pt x="112" y="83"/>
                      <a:pt x="112" y="82"/>
                    </a:cubicBezTo>
                    <a:cubicBezTo>
                      <a:pt x="112" y="10"/>
                      <a:pt x="112" y="10"/>
                      <a:pt x="112" y="10"/>
                    </a:cubicBezTo>
                    <a:cubicBezTo>
                      <a:pt x="112" y="8"/>
                      <a:pt x="111" y="7"/>
                      <a:pt x="109" y="6"/>
                    </a:cubicBezTo>
                    <a:close/>
                    <a:moveTo>
                      <a:pt x="104" y="80"/>
                    </a:moveTo>
                    <a:cubicBezTo>
                      <a:pt x="101" y="83"/>
                      <a:pt x="97" y="85"/>
                      <a:pt x="92" y="87"/>
                    </a:cubicBezTo>
                    <a:cubicBezTo>
                      <a:pt x="92" y="80"/>
                      <a:pt x="92" y="80"/>
                      <a:pt x="92" y="80"/>
                    </a:cubicBezTo>
                    <a:cubicBezTo>
                      <a:pt x="92" y="79"/>
                      <a:pt x="91" y="78"/>
                      <a:pt x="90" y="78"/>
                    </a:cubicBezTo>
                    <a:cubicBezTo>
                      <a:pt x="89" y="78"/>
                      <a:pt x="88" y="79"/>
                      <a:pt x="88" y="80"/>
                    </a:cubicBezTo>
                    <a:cubicBezTo>
                      <a:pt x="88" y="87"/>
                      <a:pt x="88" y="87"/>
                      <a:pt x="88" y="87"/>
                    </a:cubicBezTo>
                    <a:cubicBezTo>
                      <a:pt x="87" y="88"/>
                      <a:pt x="85" y="88"/>
                      <a:pt x="84" y="88"/>
                    </a:cubicBezTo>
                    <a:cubicBezTo>
                      <a:pt x="84" y="36"/>
                      <a:pt x="84" y="36"/>
                      <a:pt x="84" y="36"/>
                    </a:cubicBezTo>
                    <a:cubicBezTo>
                      <a:pt x="84" y="35"/>
                      <a:pt x="83" y="34"/>
                      <a:pt x="82" y="34"/>
                    </a:cubicBezTo>
                    <a:cubicBezTo>
                      <a:pt x="81" y="34"/>
                      <a:pt x="80" y="35"/>
                      <a:pt x="80" y="36"/>
                    </a:cubicBezTo>
                    <a:cubicBezTo>
                      <a:pt x="80" y="87"/>
                      <a:pt x="80" y="87"/>
                      <a:pt x="80" y="87"/>
                    </a:cubicBezTo>
                    <a:cubicBezTo>
                      <a:pt x="79" y="87"/>
                      <a:pt x="77" y="87"/>
                      <a:pt x="76" y="87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7"/>
                      <a:pt x="75" y="66"/>
                      <a:pt x="74" y="66"/>
                    </a:cubicBezTo>
                    <a:cubicBezTo>
                      <a:pt x="73" y="66"/>
                      <a:pt x="72" y="67"/>
                      <a:pt x="72" y="68"/>
                    </a:cubicBezTo>
                    <a:cubicBezTo>
                      <a:pt x="72" y="86"/>
                      <a:pt x="72" y="86"/>
                      <a:pt x="72" y="86"/>
                    </a:cubicBezTo>
                    <a:cubicBezTo>
                      <a:pt x="69" y="85"/>
                      <a:pt x="65" y="84"/>
                      <a:pt x="61" y="82"/>
                    </a:cubicBezTo>
                    <a:cubicBezTo>
                      <a:pt x="46" y="76"/>
                      <a:pt x="32" y="72"/>
                      <a:pt x="20" y="72"/>
                    </a:cubicBezTo>
                    <a:cubicBezTo>
                      <a:pt x="15" y="72"/>
                      <a:pt x="11" y="73"/>
                      <a:pt x="8" y="7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1" y="9"/>
                      <a:pt x="15" y="8"/>
                      <a:pt x="20" y="8"/>
                    </a:cubicBezTo>
                    <a:cubicBezTo>
                      <a:pt x="31" y="8"/>
                      <a:pt x="44" y="12"/>
                      <a:pt x="58" y="18"/>
                    </a:cubicBezTo>
                    <a:cubicBezTo>
                      <a:pt x="67" y="22"/>
                      <a:pt x="76" y="24"/>
                      <a:pt x="84" y="24"/>
                    </a:cubicBezTo>
                    <a:cubicBezTo>
                      <a:pt x="93" y="24"/>
                      <a:pt x="99" y="21"/>
                      <a:pt x="104" y="18"/>
                    </a:cubicBezTo>
                    <a:lnTo>
                      <a:pt x="104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F4274444-603E-408D-A3AD-8F77EB58F1B8}"/>
                </a:ext>
              </a:extLst>
            </p:cNvPr>
            <p:cNvSpPr/>
            <p:nvPr/>
          </p:nvSpPr>
          <p:spPr>
            <a:xfrm>
              <a:off x="3756713" y="2400820"/>
              <a:ext cx="2187524" cy="885127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1636DA87-2FAE-4C51-B026-CA841940CD51}"/>
                </a:ext>
              </a:extLst>
            </p:cNvPr>
            <p:cNvSpPr txBox="1"/>
            <p:nvPr/>
          </p:nvSpPr>
          <p:spPr>
            <a:xfrm>
              <a:off x="3955848" y="2932468"/>
              <a:ext cx="1828798" cy="295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xmlns="" id="{FAC46D40-C2B4-4729-8CD2-CC9BB387CD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4008" y="2532479"/>
              <a:ext cx="312480" cy="375881"/>
            </a:xfrm>
            <a:custGeom>
              <a:avLst/>
              <a:gdLst>
                <a:gd name="T0" fmla="*/ 142 w 142"/>
                <a:gd name="T1" fmla="*/ 1 h 172"/>
                <a:gd name="T2" fmla="*/ 141 w 142"/>
                <a:gd name="T3" fmla="*/ 0 h 172"/>
                <a:gd name="T4" fmla="*/ 141 w 142"/>
                <a:gd name="T5" fmla="*/ 0 h 172"/>
                <a:gd name="T6" fmla="*/ 140 w 142"/>
                <a:gd name="T7" fmla="*/ 0 h 172"/>
                <a:gd name="T8" fmla="*/ 139 w 142"/>
                <a:gd name="T9" fmla="*/ 0 h 172"/>
                <a:gd name="T10" fmla="*/ 138 w 142"/>
                <a:gd name="T11" fmla="*/ 0 h 172"/>
                <a:gd name="T12" fmla="*/ 137 w 142"/>
                <a:gd name="T13" fmla="*/ 0 h 172"/>
                <a:gd name="T14" fmla="*/ 1 w 142"/>
                <a:gd name="T15" fmla="*/ 104 h 172"/>
                <a:gd name="T16" fmla="*/ 2 w 142"/>
                <a:gd name="T17" fmla="*/ 105 h 172"/>
                <a:gd name="T18" fmla="*/ 4 w 142"/>
                <a:gd name="T19" fmla="*/ 106 h 172"/>
                <a:gd name="T20" fmla="*/ 54 w 142"/>
                <a:gd name="T21" fmla="*/ 136 h 172"/>
                <a:gd name="T22" fmla="*/ 54 w 142"/>
                <a:gd name="T23" fmla="*/ 137 h 172"/>
                <a:gd name="T24" fmla="*/ 55 w 142"/>
                <a:gd name="T25" fmla="*/ 137 h 172"/>
                <a:gd name="T26" fmla="*/ 55 w 142"/>
                <a:gd name="T27" fmla="*/ 138 h 172"/>
                <a:gd name="T28" fmla="*/ 55 w 142"/>
                <a:gd name="T29" fmla="*/ 138 h 172"/>
                <a:gd name="T30" fmla="*/ 57 w 142"/>
                <a:gd name="T31" fmla="*/ 139 h 172"/>
                <a:gd name="T32" fmla="*/ 57 w 142"/>
                <a:gd name="T33" fmla="*/ 139 h 172"/>
                <a:gd name="T34" fmla="*/ 58 w 142"/>
                <a:gd name="T35" fmla="*/ 139 h 172"/>
                <a:gd name="T36" fmla="*/ 108 w 142"/>
                <a:gd name="T37" fmla="*/ 170 h 172"/>
                <a:gd name="T38" fmla="*/ 109 w 142"/>
                <a:gd name="T39" fmla="*/ 171 h 172"/>
                <a:gd name="T40" fmla="*/ 110 w 142"/>
                <a:gd name="T41" fmla="*/ 172 h 172"/>
                <a:gd name="T42" fmla="*/ 142 w 142"/>
                <a:gd name="T43" fmla="*/ 3 h 172"/>
                <a:gd name="T44" fmla="*/ 142 w 142"/>
                <a:gd name="T45" fmla="*/ 2 h 172"/>
                <a:gd name="T46" fmla="*/ 16 w 142"/>
                <a:gd name="T47" fmla="*/ 97 h 172"/>
                <a:gd name="T48" fmla="*/ 50 w 142"/>
                <a:gd name="T49" fmla="*/ 91 h 172"/>
                <a:gd name="T50" fmla="*/ 16 w 142"/>
                <a:gd name="T51" fmla="*/ 97 h 172"/>
                <a:gd name="T52" fmla="*/ 123 w 142"/>
                <a:gd name="T53" fmla="*/ 23 h 172"/>
                <a:gd name="T54" fmla="*/ 53 w 142"/>
                <a:gd name="T55" fmla="*/ 94 h 172"/>
                <a:gd name="T56" fmla="*/ 128 w 142"/>
                <a:gd name="T57" fmla="*/ 27 h 172"/>
                <a:gd name="T58" fmla="*/ 97 w 142"/>
                <a:gd name="T59" fmla="*/ 121 h 172"/>
                <a:gd name="T60" fmla="*/ 110 w 142"/>
                <a:gd name="T61" fmla="*/ 154 h 172"/>
                <a:gd name="T62" fmla="*/ 131 w 142"/>
                <a:gd name="T63" fmla="*/ 3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" h="172">
                  <a:moveTo>
                    <a:pt x="142" y="2"/>
                  </a:moveTo>
                  <a:cubicBezTo>
                    <a:pt x="142" y="1"/>
                    <a:pt x="142" y="1"/>
                    <a:pt x="142" y="1"/>
                  </a:cubicBezTo>
                  <a:cubicBezTo>
                    <a:pt x="142" y="1"/>
                    <a:pt x="141" y="1"/>
                    <a:pt x="141" y="1"/>
                  </a:cubicBezTo>
                  <a:cubicBezTo>
                    <a:pt x="141" y="1"/>
                    <a:pt x="141" y="0"/>
                    <a:pt x="141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0" y="100"/>
                    <a:pt x="0" y="103"/>
                    <a:pt x="1" y="104"/>
                  </a:cubicBezTo>
                  <a:cubicBezTo>
                    <a:pt x="1" y="105"/>
                    <a:pt x="1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6"/>
                    <a:pt x="3" y="106"/>
                    <a:pt x="4" y="106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4" y="136"/>
                    <a:pt x="54" y="137"/>
                    <a:pt x="54" y="137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54" y="137"/>
                    <a:pt x="55" y="137"/>
                    <a:pt x="55" y="137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56" y="139"/>
                    <a:pt x="56" y="139"/>
                    <a:pt x="57" y="139"/>
                  </a:cubicBezTo>
                  <a:cubicBezTo>
                    <a:pt x="57" y="139"/>
                    <a:pt x="57" y="139"/>
                    <a:pt x="57" y="139"/>
                  </a:cubicBezTo>
                  <a:cubicBezTo>
                    <a:pt x="57" y="139"/>
                    <a:pt x="57" y="139"/>
                    <a:pt x="57" y="139"/>
                  </a:cubicBezTo>
                  <a:cubicBezTo>
                    <a:pt x="57" y="139"/>
                    <a:pt x="57" y="139"/>
                    <a:pt x="57" y="139"/>
                  </a:cubicBezTo>
                  <a:cubicBezTo>
                    <a:pt x="57" y="139"/>
                    <a:pt x="58" y="139"/>
                    <a:pt x="58" y="139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108" y="170"/>
                    <a:pt x="108" y="170"/>
                    <a:pt x="108" y="170"/>
                  </a:cubicBezTo>
                  <a:cubicBezTo>
                    <a:pt x="108" y="170"/>
                    <a:pt x="108" y="171"/>
                    <a:pt x="109" y="171"/>
                  </a:cubicBezTo>
                  <a:cubicBezTo>
                    <a:pt x="109" y="171"/>
                    <a:pt x="109" y="171"/>
                    <a:pt x="109" y="171"/>
                  </a:cubicBezTo>
                  <a:cubicBezTo>
                    <a:pt x="109" y="171"/>
                    <a:pt x="109" y="171"/>
                    <a:pt x="109" y="171"/>
                  </a:cubicBezTo>
                  <a:cubicBezTo>
                    <a:pt x="109" y="172"/>
                    <a:pt x="110" y="172"/>
                    <a:pt x="110" y="172"/>
                  </a:cubicBezTo>
                  <a:cubicBezTo>
                    <a:pt x="112" y="172"/>
                    <a:pt x="114" y="170"/>
                    <a:pt x="114" y="168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2" y="3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lose/>
                  <a:moveTo>
                    <a:pt x="16" y="97"/>
                  </a:moveTo>
                  <a:cubicBezTo>
                    <a:pt x="117" y="23"/>
                    <a:pt x="117" y="23"/>
                    <a:pt x="117" y="23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0" y="91"/>
                    <a:pt x="49" y="91"/>
                    <a:pt x="49" y="91"/>
                  </a:cubicBezTo>
                  <a:lnTo>
                    <a:pt x="16" y="97"/>
                  </a:lnTo>
                  <a:close/>
                  <a:moveTo>
                    <a:pt x="53" y="94"/>
                  </a:moveTo>
                  <a:cubicBezTo>
                    <a:pt x="123" y="23"/>
                    <a:pt x="123" y="23"/>
                    <a:pt x="123" y="23"/>
                  </a:cubicBezTo>
                  <a:cubicBezTo>
                    <a:pt x="59" y="126"/>
                    <a:pt x="59" y="126"/>
                    <a:pt x="59" y="126"/>
                  </a:cubicBezTo>
                  <a:lnTo>
                    <a:pt x="53" y="94"/>
                  </a:lnTo>
                  <a:close/>
                  <a:moveTo>
                    <a:pt x="64" y="130"/>
                  </a:moveTo>
                  <a:cubicBezTo>
                    <a:pt x="128" y="27"/>
                    <a:pt x="128" y="27"/>
                    <a:pt x="128" y="27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1"/>
                    <a:pt x="97" y="120"/>
                    <a:pt x="97" y="121"/>
                  </a:cubicBezTo>
                  <a:lnTo>
                    <a:pt x="64" y="130"/>
                  </a:lnTo>
                  <a:close/>
                  <a:moveTo>
                    <a:pt x="110" y="154"/>
                  </a:moveTo>
                  <a:cubicBezTo>
                    <a:pt x="100" y="123"/>
                    <a:pt x="100" y="123"/>
                    <a:pt x="100" y="123"/>
                  </a:cubicBezTo>
                  <a:cubicBezTo>
                    <a:pt x="131" y="30"/>
                    <a:pt x="131" y="30"/>
                    <a:pt x="131" y="30"/>
                  </a:cubicBezTo>
                  <a:lnTo>
                    <a:pt x="110" y="1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76756F0F-BD87-4BE9-B32E-E109B4129AB2}"/>
                </a:ext>
              </a:extLst>
            </p:cNvPr>
            <p:cNvSpPr/>
            <p:nvPr/>
          </p:nvSpPr>
          <p:spPr>
            <a:xfrm>
              <a:off x="6208216" y="2400820"/>
              <a:ext cx="2187526" cy="885127"/>
            </a:xfrm>
            <a:prstGeom prst="rect">
              <a:avLst/>
            </a:prstGeom>
            <a:solidFill>
              <a:srgbClr val="AA0A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DCAE0A05-7750-4CEF-A70E-8EF6CBC3421D}"/>
                </a:ext>
              </a:extLst>
            </p:cNvPr>
            <p:cNvSpPr txBox="1"/>
            <p:nvPr/>
          </p:nvSpPr>
          <p:spPr>
            <a:xfrm>
              <a:off x="6407351" y="2932468"/>
              <a:ext cx="1828798" cy="295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grpSp>
          <p:nvGrpSpPr>
            <p:cNvPr id="27" name="Group 13">
              <a:extLst>
                <a:ext uri="{FF2B5EF4-FFF2-40B4-BE49-F238E27FC236}">
                  <a16:creationId xmlns:a16="http://schemas.microsoft.com/office/drawing/2014/main" xmlns="" id="{6D04F86F-D7D5-4EEC-9332-8C66AA8321F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135506" y="2527141"/>
              <a:ext cx="411841" cy="398641"/>
              <a:chOff x="3683" y="2009"/>
              <a:chExt cx="312" cy="302"/>
            </a:xfrm>
            <a:solidFill>
              <a:schemeClr val="bg1"/>
            </a:solidFill>
          </p:grpSpPr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xmlns="" id="{2F52A72A-7C47-4A65-B53C-67FA7D92F9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91" y="2108"/>
                <a:ext cx="105" cy="104"/>
              </a:xfrm>
              <a:custGeom>
                <a:avLst/>
                <a:gdLst>
                  <a:gd name="T0" fmla="*/ 27 w 54"/>
                  <a:gd name="T1" fmla="*/ 0 h 54"/>
                  <a:gd name="T2" fmla="*/ 0 w 54"/>
                  <a:gd name="T3" fmla="*/ 27 h 54"/>
                  <a:gd name="T4" fmla="*/ 27 w 54"/>
                  <a:gd name="T5" fmla="*/ 54 h 54"/>
                  <a:gd name="T6" fmla="*/ 54 w 54"/>
                  <a:gd name="T7" fmla="*/ 27 h 54"/>
                  <a:gd name="T8" fmla="*/ 27 w 54"/>
                  <a:gd name="T9" fmla="*/ 0 h 54"/>
                  <a:gd name="T10" fmla="*/ 27 w 54"/>
                  <a:gd name="T11" fmla="*/ 50 h 54"/>
                  <a:gd name="T12" fmla="*/ 4 w 54"/>
                  <a:gd name="T13" fmla="*/ 27 h 54"/>
                  <a:gd name="T14" fmla="*/ 27 w 54"/>
                  <a:gd name="T15" fmla="*/ 4 h 54"/>
                  <a:gd name="T16" fmla="*/ 50 w 54"/>
                  <a:gd name="T17" fmla="*/ 27 h 54"/>
                  <a:gd name="T18" fmla="*/ 27 w 54"/>
                  <a:gd name="T19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42"/>
                      <a:pt x="12" y="54"/>
                      <a:pt x="27" y="54"/>
                    </a:cubicBezTo>
                    <a:cubicBezTo>
                      <a:pt x="42" y="54"/>
                      <a:pt x="54" y="42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  <a:moveTo>
                      <a:pt x="27" y="50"/>
                    </a:moveTo>
                    <a:cubicBezTo>
                      <a:pt x="14" y="50"/>
                      <a:pt x="4" y="40"/>
                      <a:pt x="4" y="27"/>
                    </a:cubicBezTo>
                    <a:cubicBezTo>
                      <a:pt x="4" y="14"/>
                      <a:pt x="14" y="4"/>
                      <a:pt x="27" y="4"/>
                    </a:cubicBezTo>
                    <a:cubicBezTo>
                      <a:pt x="40" y="4"/>
                      <a:pt x="50" y="14"/>
                      <a:pt x="50" y="27"/>
                    </a:cubicBezTo>
                    <a:cubicBezTo>
                      <a:pt x="50" y="40"/>
                      <a:pt x="40" y="50"/>
                      <a:pt x="27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xmlns="" id="{4D04C41A-638C-43AE-9884-6212F4045A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3" y="2009"/>
                <a:ext cx="312" cy="302"/>
              </a:xfrm>
              <a:custGeom>
                <a:avLst/>
                <a:gdLst>
                  <a:gd name="T0" fmla="*/ 154 w 161"/>
                  <a:gd name="T1" fmla="*/ 62 h 156"/>
                  <a:gd name="T2" fmla="*/ 145 w 161"/>
                  <a:gd name="T3" fmla="*/ 37 h 156"/>
                  <a:gd name="T4" fmla="*/ 122 w 161"/>
                  <a:gd name="T5" fmla="*/ 16 h 156"/>
                  <a:gd name="T6" fmla="*/ 98 w 161"/>
                  <a:gd name="T7" fmla="*/ 6 h 156"/>
                  <a:gd name="T8" fmla="*/ 66 w 161"/>
                  <a:gd name="T9" fmla="*/ 5 h 156"/>
                  <a:gd name="T10" fmla="*/ 52 w 161"/>
                  <a:gd name="T11" fmla="*/ 25 h 156"/>
                  <a:gd name="T12" fmla="*/ 17 w 161"/>
                  <a:gd name="T13" fmla="*/ 30 h 156"/>
                  <a:gd name="T14" fmla="*/ 29 w 161"/>
                  <a:gd name="T15" fmla="*/ 48 h 156"/>
                  <a:gd name="T16" fmla="*/ 6 w 161"/>
                  <a:gd name="T17" fmla="*/ 62 h 156"/>
                  <a:gd name="T18" fmla="*/ 5 w 161"/>
                  <a:gd name="T19" fmla="*/ 94 h 156"/>
                  <a:gd name="T20" fmla="*/ 29 w 161"/>
                  <a:gd name="T21" fmla="*/ 108 h 156"/>
                  <a:gd name="T22" fmla="*/ 17 w 161"/>
                  <a:gd name="T23" fmla="*/ 125 h 156"/>
                  <a:gd name="T24" fmla="*/ 41 w 161"/>
                  <a:gd name="T25" fmla="*/ 141 h 156"/>
                  <a:gd name="T26" fmla="*/ 66 w 161"/>
                  <a:gd name="T27" fmla="*/ 150 h 156"/>
                  <a:gd name="T28" fmla="*/ 95 w 161"/>
                  <a:gd name="T29" fmla="*/ 154 h 156"/>
                  <a:gd name="T30" fmla="*/ 111 w 161"/>
                  <a:gd name="T31" fmla="*/ 130 h 156"/>
                  <a:gd name="T32" fmla="*/ 127 w 161"/>
                  <a:gd name="T33" fmla="*/ 141 h 156"/>
                  <a:gd name="T34" fmla="*/ 144 w 161"/>
                  <a:gd name="T35" fmla="*/ 117 h 156"/>
                  <a:gd name="T36" fmla="*/ 155 w 161"/>
                  <a:gd name="T37" fmla="*/ 94 h 156"/>
                  <a:gd name="T38" fmla="*/ 161 w 161"/>
                  <a:gd name="T39" fmla="*/ 78 h 156"/>
                  <a:gd name="T40" fmla="*/ 114 w 161"/>
                  <a:gd name="T41" fmla="*/ 122 h 156"/>
                  <a:gd name="T42" fmla="*/ 111 w 161"/>
                  <a:gd name="T43" fmla="*/ 121 h 156"/>
                  <a:gd name="T44" fmla="*/ 93 w 161"/>
                  <a:gd name="T45" fmla="*/ 129 h 156"/>
                  <a:gd name="T46" fmla="*/ 90 w 161"/>
                  <a:gd name="T47" fmla="*/ 147 h 156"/>
                  <a:gd name="T48" fmla="*/ 71 w 161"/>
                  <a:gd name="T49" fmla="*/ 129 h 156"/>
                  <a:gd name="T50" fmla="*/ 52 w 161"/>
                  <a:gd name="T51" fmla="*/ 122 h 156"/>
                  <a:gd name="T52" fmla="*/ 49 w 161"/>
                  <a:gd name="T53" fmla="*/ 122 h 156"/>
                  <a:gd name="T54" fmla="*/ 37 w 161"/>
                  <a:gd name="T55" fmla="*/ 112 h 156"/>
                  <a:gd name="T56" fmla="*/ 38 w 161"/>
                  <a:gd name="T57" fmla="*/ 109 h 156"/>
                  <a:gd name="T58" fmla="*/ 38 w 161"/>
                  <a:gd name="T59" fmla="*/ 107 h 156"/>
                  <a:gd name="T60" fmla="*/ 9 w 161"/>
                  <a:gd name="T61" fmla="*/ 86 h 156"/>
                  <a:gd name="T62" fmla="*/ 26 w 161"/>
                  <a:gd name="T63" fmla="*/ 70 h 156"/>
                  <a:gd name="T64" fmla="*/ 38 w 161"/>
                  <a:gd name="T65" fmla="*/ 49 h 156"/>
                  <a:gd name="T66" fmla="*/ 38 w 161"/>
                  <a:gd name="T67" fmla="*/ 46 h 156"/>
                  <a:gd name="T68" fmla="*/ 25 w 161"/>
                  <a:gd name="T69" fmla="*/ 33 h 156"/>
                  <a:gd name="T70" fmla="*/ 50 w 161"/>
                  <a:gd name="T71" fmla="*/ 34 h 156"/>
                  <a:gd name="T72" fmla="*/ 50 w 161"/>
                  <a:gd name="T73" fmla="*/ 34 h 156"/>
                  <a:gd name="T74" fmla="*/ 53 w 161"/>
                  <a:gd name="T75" fmla="*/ 34 h 156"/>
                  <a:gd name="T76" fmla="*/ 74 w 161"/>
                  <a:gd name="T77" fmla="*/ 8 h 156"/>
                  <a:gd name="T78" fmla="*/ 90 w 161"/>
                  <a:gd name="T79" fmla="*/ 23 h 156"/>
                  <a:gd name="T80" fmla="*/ 110 w 161"/>
                  <a:gd name="T81" fmla="*/ 35 h 156"/>
                  <a:gd name="T82" fmla="*/ 112 w 161"/>
                  <a:gd name="T83" fmla="*/ 34 h 156"/>
                  <a:gd name="T84" fmla="*/ 115 w 161"/>
                  <a:gd name="T85" fmla="*/ 34 h 156"/>
                  <a:gd name="T86" fmla="*/ 126 w 161"/>
                  <a:gd name="T87" fmla="*/ 46 h 156"/>
                  <a:gd name="T88" fmla="*/ 125 w 161"/>
                  <a:gd name="T89" fmla="*/ 49 h 156"/>
                  <a:gd name="T90" fmla="*/ 132 w 161"/>
                  <a:gd name="T91" fmla="*/ 67 h 156"/>
                  <a:gd name="T92" fmla="*/ 138 w 161"/>
                  <a:gd name="T93" fmla="*/ 70 h 156"/>
                  <a:gd name="T94" fmla="*/ 138 w 161"/>
                  <a:gd name="T95" fmla="*/ 86 h 156"/>
                  <a:gd name="T96" fmla="*/ 125 w 161"/>
                  <a:gd name="T97" fmla="*/ 105 h 156"/>
                  <a:gd name="T98" fmla="*/ 125 w 161"/>
                  <a:gd name="T99" fmla="*/ 108 h 156"/>
                  <a:gd name="T100" fmla="*/ 126 w 161"/>
                  <a:gd name="T101" fmla="*/ 1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1" h="156">
                    <a:moveTo>
                      <a:pt x="160" y="65"/>
                    </a:moveTo>
                    <a:cubicBezTo>
                      <a:pt x="160" y="63"/>
                      <a:pt x="158" y="62"/>
                      <a:pt x="155" y="62"/>
                    </a:cubicBezTo>
                    <a:cubicBezTo>
                      <a:pt x="155" y="62"/>
                      <a:pt x="155" y="62"/>
                      <a:pt x="155" y="62"/>
                    </a:cubicBezTo>
                    <a:cubicBezTo>
                      <a:pt x="155" y="62"/>
                      <a:pt x="154" y="62"/>
                      <a:pt x="154" y="62"/>
                    </a:cubicBezTo>
                    <a:cubicBezTo>
                      <a:pt x="139" y="62"/>
                      <a:pt x="139" y="62"/>
                      <a:pt x="139" y="62"/>
                    </a:cubicBezTo>
                    <a:cubicBezTo>
                      <a:pt x="138" y="57"/>
                      <a:pt x="136" y="53"/>
                      <a:pt x="134" y="49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4" y="38"/>
                      <a:pt x="145" y="38"/>
                      <a:pt x="145" y="37"/>
                    </a:cubicBezTo>
                    <a:cubicBezTo>
                      <a:pt x="146" y="36"/>
                      <a:pt x="147" y="33"/>
                      <a:pt x="145" y="32"/>
                    </a:cubicBezTo>
                    <a:cubicBezTo>
                      <a:pt x="140" y="25"/>
                      <a:pt x="134" y="19"/>
                      <a:pt x="127" y="15"/>
                    </a:cubicBezTo>
                    <a:cubicBezTo>
                      <a:pt x="126" y="13"/>
                      <a:pt x="122" y="14"/>
                      <a:pt x="122" y="16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11" y="26"/>
                      <a:pt x="111" y="26"/>
                      <a:pt x="111" y="26"/>
                    </a:cubicBezTo>
                    <a:cubicBezTo>
                      <a:pt x="107" y="24"/>
                      <a:pt x="103" y="22"/>
                      <a:pt x="98" y="21"/>
                    </a:cubicBezTo>
                    <a:cubicBezTo>
                      <a:pt x="98" y="6"/>
                      <a:pt x="98" y="6"/>
                      <a:pt x="98" y="6"/>
                    </a:cubicBezTo>
                    <a:cubicBezTo>
                      <a:pt x="98" y="6"/>
                      <a:pt x="98" y="6"/>
                      <a:pt x="98" y="6"/>
                    </a:cubicBezTo>
                    <a:cubicBezTo>
                      <a:pt x="98" y="4"/>
                      <a:pt x="97" y="2"/>
                      <a:pt x="95" y="1"/>
                    </a:cubicBezTo>
                    <a:cubicBezTo>
                      <a:pt x="86" y="0"/>
                      <a:pt x="78" y="0"/>
                      <a:pt x="69" y="1"/>
                    </a:cubicBezTo>
                    <a:cubicBezTo>
                      <a:pt x="67" y="1"/>
                      <a:pt x="66" y="3"/>
                      <a:pt x="66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1" y="21"/>
                      <a:pt x="57" y="23"/>
                      <a:pt x="52" y="25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39" y="13"/>
                      <a:pt x="37" y="12"/>
                      <a:pt x="35" y="13"/>
                    </a:cubicBezTo>
                    <a:cubicBezTo>
                      <a:pt x="28" y="18"/>
                      <a:pt x="22" y="24"/>
                      <a:pt x="17" y="30"/>
                    </a:cubicBezTo>
                    <a:cubicBezTo>
                      <a:pt x="15" y="32"/>
                      <a:pt x="16" y="35"/>
                      <a:pt x="17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36"/>
                      <a:pt x="18" y="37"/>
                      <a:pt x="18" y="37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7" y="52"/>
                      <a:pt x="25" y="57"/>
                      <a:pt x="23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3" y="62"/>
                      <a:pt x="1" y="63"/>
                      <a:pt x="1" y="65"/>
                    </a:cubicBezTo>
                    <a:cubicBezTo>
                      <a:pt x="0" y="69"/>
                      <a:pt x="0" y="74"/>
                      <a:pt x="0" y="78"/>
                    </a:cubicBezTo>
                    <a:cubicBezTo>
                      <a:pt x="0" y="82"/>
                      <a:pt x="0" y="86"/>
                      <a:pt x="1" y="91"/>
                    </a:cubicBezTo>
                    <a:cubicBezTo>
                      <a:pt x="1" y="93"/>
                      <a:pt x="3" y="94"/>
                      <a:pt x="5" y="94"/>
                    </a:cubicBezTo>
                    <a:cubicBezTo>
                      <a:pt x="5" y="94"/>
                      <a:pt x="6" y="94"/>
                      <a:pt x="6" y="94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25" y="99"/>
                      <a:pt x="27" y="104"/>
                      <a:pt x="29" y="108"/>
                    </a:cubicBezTo>
                    <a:cubicBezTo>
                      <a:pt x="18" y="119"/>
                      <a:pt x="18" y="119"/>
                      <a:pt x="18" y="119"/>
                    </a:cubicBezTo>
                    <a:cubicBezTo>
                      <a:pt x="18" y="119"/>
                      <a:pt x="18" y="119"/>
                      <a:pt x="18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6" y="121"/>
                      <a:pt x="16" y="124"/>
                      <a:pt x="17" y="125"/>
                    </a:cubicBezTo>
                    <a:cubicBezTo>
                      <a:pt x="22" y="132"/>
                      <a:pt x="29" y="138"/>
                      <a:pt x="36" y="142"/>
                    </a:cubicBezTo>
                    <a:cubicBezTo>
                      <a:pt x="36" y="143"/>
                      <a:pt x="37" y="143"/>
                      <a:pt x="38" y="143"/>
                    </a:cubicBezTo>
                    <a:cubicBezTo>
                      <a:pt x="39" y="143"/>
                      <a:pt x="40" y="142"/>
                      <a:pt x="41" y="142"/>
                    </a:cubicBezTo>
                    <a:cubicBezTo>
                      <a:pt x="41" y="141"/>
                      <a:pt x="41" y="141"/>
                      <a:pt x="41" y="141"/>
                    </a:cubicBezTo>
                    <a:cubicBezTo>
                      <a:pt x="52" y="131"/>
                      <a:pt x="52" y="131"/>
                      <a:pt x="52" y="131"/>
                    </a:cubicBezTo>
                    <a:cubicBezTo>
                      <a:pt x="57" y="133"/>
                      <a:pt x="61" y="135"/>
                      <a:pt x="66" y="136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66" y="152"/>
                      <a:pt x="67" y="154"/>
                      <a:pt x="69" y="155"/>
                    </a:cubicBezTo>
                    <a:cubicBezTo>
                      <a:pt x="73" y="155"/>
                      <a:pt x="77" y="156"/>
                      <a:pt x="80" y="156"/>
                    </a:cubicBezTo>
                    <a:cubicBezTo>
                      <a:pt x="85" y="156"/>
                      <a:pt x="90" y="155"/>
                      <a:pt x="95" y="154"/>
                    </a:cubicBezTo>
                    <a:cubicBezTo>
                      <a:pt x="97" y="154"/>
                      <a:pt x="98" y="152"/>
                      <a:pt x="98" y="150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8" y="136"/>
                      <a:pt x="98" y="136"/>
                      <a:pt x="98" y="136"/>
                    </a:cubicBezTo>
                    <a:cubicBezTo>
                      <a:pt x="103" y="134"/>
                      <a:pt x="107" y="132"/>
                      <a:pt x="111" y="130"/>
                    </a:cubicBezTo>
                    <a:cubicBezTo>
                      <a:pt x="121" y="140"/>
                      <a:pt x="121" y="140"/>
                      <a:pt x="121" y="140"/>
                    </a:cubicBezTo>
                    <a:cubicBezTo>
                      <a:pt x="121" y="140"/>
                      <a:pt x="122" y="140"/>
                      <a:pt x="122" y="140"/>
                    </a:cubicBezTo>
                    <a:cubicBezTo>
                      <a:pt x="122" y="141"/>
                      <a:pt x="124" y="142"/>
                      <a:pt x="125" y="142"/>
                    </a:cubicBezTo>
                    <a:cubicBezTo>
                      <a:pt x="126" y="142"/>
                      <a:pt x="126" y="142"/>
                      <a:pt x="127" y="141"/>
                    </a:cubicBezTo>
                    <a:cubicBezTo>
                      <a:pt x="134" y="136"/>
                      <a:pt x="140" y="130"/>
                      <a:pt x="145" y="124"/>
                    </a:cubicBezTo>
                    <a:cubicBezTo>
                      <a:pt x="147" y="122"/>
                      <a:pt x="146" y="119"/>
                      <a:pt x="145" y="118"/>
                    </a:cubicBezTo>
                    <a:cubicBezTo>
                      <a:pt x="145" y="118"/>
                      <a:pt x="144" y="118"/>
                      <a:pt x="144" y="118"/>
                    </a:cubicBezTo>
                    <a:cubicBezTo>
                      <a:pt x="144" y="118"/>
                      <a:pt x="144" y="117"/>
                      <a:pt x="144" y="117"/>
                    </a:cubicBezTo>
                    <a:cubicBezTo>
                      <a:pt x="134" y="107"/>
                      <a:pt x="134" y="107"/>
                      <a:pt x="134" y="107"/>
                    </a:cubicBezTo>
                    <a:cubicBezTo>
                      <a:pt x="136" y="103"/>
                      <a:pt x="138" y="99"/>
                      <a:pt x="139" y="94"/>
                    </a:cubicBezTo>
                    <a:cubicBezTo>
                      <a:pt x="154" y="94"/>
                      <a:pt x="154" y="94"/>
                      <a:pt x="154" y="94"/>
                    </a:cubicBezTo>
                    <a:cubicBezTo>
                      <a:pt x="154" y="94"/>
                      <a:pt x="155" y="94"/>
                      <a:pt x="155" y="94"/>
                    </a:cubicBezTo>
                    <a:cubicBezTo>
                      <a:pt x="155" y="94"/>
                      <a:pt x="155" y="94"/>
                      <a:pt x="155" y="94"/>
                    </a:cubicBezTo>
                    <a:cubicBezTo>
                      <a:pt x="155" y="94"/>
                      <a:pt x="156" y="94"/>
                      <a:pt x="156" y="94"/>
                    </a:cubicBezTo>
                    <a:cubicBezTo>
                      <a:pt x="158" y="94"/>
                      <a:pt x="160" y="93"/>
                      <a:pt x="160" y="91"/>
                    </a:cubicBezTo>
                    <a:cubicBezTo>
                      <a:pt x="161" y="86"/>
                      <a:pt x="161" y="82"/>
                      <a:pt x="161" y="78"/>
                    </a:cubicBezTo>
                    <a:cubicBezTo>
                      <a:pt x="161" y="74"/>
                      <a:pt x="161" y="69"/>
                      <a:pt x="160" y="65"/>
                    </a:cubicBezTo>
                    <a:close/>
                    <a:moveTo>
                      <a:pt x="125" y="133"/>
                    </a:move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5" y="122"/>
                      <a:pt x="114" y="122"/>
                      <a:pt x="114" y="122"/>
                    </a:cubicBezTo>
                    <a:cubicBezTo>
                      <a:pt x="114" y="122"/>
                      <a:pt x="114" y="121"/>
                      <a:pt x="114" y="121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13" y="121"/>
                      <a:pt x="112" y="121"/>
                      <a:pt x="112" y="121"/>
                    </a:cubicBezTo>
                    <a:cubicBezTo>
                      <a:pt x="112" y="121"/>
                      <a:pt x="112" y="121"/>
                      <a:pt x="111" y="121"/>
                    </a:cubicBezTo>
                    <a:cubicBezTo>
                      <a:pt x="111" y="121"/>
                      <a:pt x="111" y="121"/>
                      <a:pt x="111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05" y="125"/>
                      <a:pt x="99" y="127"/>
                      <a:pt x="93" y="129"/>
                    </a:cubicBezTo>
                    <a:cubicBezTo>
                      <a:pt x="91" y="129"/>
                      <a:pt x="90" y="131"/>
                      <a:pt x="90" y="133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90" y="134"/>
                      <a:pt x="90" y="134"/>
                      <a:pt x="90" y="134"/>
                    </a:cubicBezTo>
                    <a:cubicBezTo>
                      <a:pt x="90" y="147"/>
                      <a:pt x="90" y="147"/>
                      <a:pt x="90" y="147"/>
                    </a:cubicBezTo>
                    <a:cubicBezTo>
                      <a:pt x="85" y="148"/>
                      <a:pt x="79" y="148"/>
                      <a:pt x="74" y="147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4" y="131"/>
                      <a:pt x="73" y="129"/>
                      <a:pt x="71" y="129"/>
                    </a:cubicBezTo>
                    <a:cubicBezTo>
                      <a:pt x="65" y="128"/>
                      <a:pt x="59" y="125"/>
                      <a:pt x="54" y="122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3" y="122"/>
                      <a:pt x="53" y="122"/>
                      <a:pt x="52" y="122"/>
                    </a:cubicBezTo>
                    <a:cubicBezTo>
                      <a:pt x="52" y="122"/>
                      <a:pt x="52" y="122"/>
                      <a:pt x="52" y="122"/>
                    </a:cubicBezTo>
                    <a:cubicBezTo>
                      <a:pt x="52" y="122"/>
                      <a:pt x="51" y="122"/>
                      <a:pt x="51" y="122"/>
                    </a:cubicBezTo>
                    <a:cubicBezTo>
                      <a:pt x="51" y="122"/>
                      <a:pt x="51" y="122"/>
                      <a:pt x="50" y="122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3" y="131"/>
                      <a:pt x="29" y="127"/>
                      <a:pt x="26" y="123"/>
                    </a:cubicBezTo>
                    <a:cubicBezTo>
                      <a:pt x="37" y="112"/>
                      <a:pt x="37" y="112"/>
                      <a:pt x="37" y="112"/>
                    </a:cubicBezTo>
                    <a:cubicBezTo>
                      <a:pt x="37" y="112"/>
                      <a:pt x="37" y="111"/>
                      <a:pt x="37" y="111"/>
                    </a:cubicBezTo>
                    <a:cubicBezTo>
                      <a:pt x="37" y="111"/>
                      <a:pt x="38" y="111"/>
                      <a:pt x="38" y="111"/>
                    </a:cubicBezTo>
                    <a:cubicBezTo>
                      <a:pt x="38" y="110"/>
                      <a:pt x="38" y="110"/>
                      <a:pt x="38" y="110"/>
                    </a:cubicBezTo>
                    <a:cubicBezTo>
                      <a:pt x="38" y="110"/>
                      <a:pt x="38" y="109"/>
                      <a:pt x="38" y="109"/>
                    </a:cubicBezTo>
                    <a:cubicBezTo>
                      <a:pt x="38" y="109"/>
                      <a:pt x="38" y="109"/>
                      <a:pt x="38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4" y="101"/>
                      <a:pt x="32" y="95"/>
                      <a:pt x="30" y="89"/>
                    </a:cubicBezTo>
                    <a:cubicBezTo>
                      <a:pt x="30" y="87"/>
                      <a:pt x="28" y="86"/>
                      <a:pt x="26" y="86"/>
                    </a:cubicBezTo>
                    <a:cubicBezTo>
                      <a:pt x="26" y="86"/>
                      <a:pt x="26" y="86"/>
                      <a:pt x="26" y="86"/>
                    </a:cubicBezTo>
                    <a:cubicBezTo>
                      <a:pt x="9" y="86"/>
                      <a:pt x="9" y="86"/>
                      <a:pt x="9" y="86"/>
                    </a:cubicBezTo>
                    <a:cubicBezTo>
                      <a:pt x="8" y="83"/>
                      <a:pt x="8" y="81"/>
                      <a:pt x="8" y="78"/>
                    </a:cubicBezTo>
                    <a:cubicBezTo>
                      <a:pt x="8" y="75"/>
                      <a:pt x="8" y="73"/>
                      <a:pt x="8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8" y="70"/>
                      <a:pt x="30" y="69"/>
                      <a:pt x="30" y="67"/>
                    </a:cubicBezTo>
                    <a:cubicBezTo>
                      <a:pt x="32" y="61"/>
                      <a:pt x="34" y="55"/>
                      <a:pt x="38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9"/>
                      <a:pt x="38" y="49"/>
                      <a:pt x="38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6"/>
                      <a:pt x="38" y="46"/>
                    </a:cubicBezTo>
                    <a:cubicBezTo>
                      <a:pt x="38" y="46"/>
                      <a:pt x="38" y="46"/>
                      <a:pt x="38" y="45"/>
                    </a:cubicBezTo>
                    <a:cubicBezTo>
                      <a:pt x="38" y="45"/>
                      <a:pt x="37" y="45"/>
                      <a:pt x="37" y="45"/>
                    </a:cubicBezTo>
                    <a:cubicBezTo>
                      <a:pt x="37" y="45"/>
                      <a:pt x="37" y="44"/>
                      <a:pt x="37" y="44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9" y="29"/>
                      <a:pt x="33" y="25"/>
                      <a:pt x="37" y="22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4"/>
                      <a:pt x="49" y="34"/>
                      <a:pt x="50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1" y="34"/>
                      <a:pt x="50" y="34"/>
                      <a:pt x="50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4"/>
                      <a:pt x="52" y="34"/>
                      <a:pt x="52" y="34"/>
                    </a:cubicBezTo>
                    <a:cubicBezTo>
                      <a:pt x="52" y="34"/>
                      <a:pt x="53" y="34"/>
                      <a:pt x="53" y="34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9" y="30"/>
                      <a:pt x="65" y="28"/>
                      <a:pt x="71" y="27"/>
                    </a:cubicBezTo>
                    <a:cubicBezTo>
                      <a:pt x="73" y="27"/>
                      <a:pt x="74" y="25"/>
                      <a:pt x="74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9" y="8"/>
                      <a:pt x="85" y="8"/>
                      <a:pt x="90" y="9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90" y="22"/>
                      <a:pt x="90" y="22"/>
                      <a:pt x="90" y="23"/>
                    </a:cubicBezTo>
                    <a:cubicBezTo>
                      <a:pt x="90" y="23"/>
                      <a:pt x="90" y="23"/>
                      <a:pt x="90" y="23"/>
                    </a:cubicBezTo>
                    <a:cubicBezTo>
                      <a:pt x="90" y="25"/>
                      <a:pt x="91" y="27"/>
                      <a:pt x="93" y="27"/>
                    </a:cubicBezTo>
                    <a:cubicBezTo>
                      <a:pt x="99" y="29"/>
                      <a:pt x="105" y="31"/>
                      <a:pt x="110" y="35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35"/>
                      <a:pt x="109" y="35"/>
                      <a:pt x="110" y="35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34"/>
                      <a:pt x="110" y="34"/>
                      <a:pt x="110" y="34"/>
                    </a:cubicBezTo>
                    <a:cubicBezTo>
                      <a:pt x="110" y="34"/>
                      <a:pt x="110" y="34"/>
                      <a:pt x="110" y="34"/>
                    </a:cubicBezTo>
                    <a:cubicBezTo>
                      <a:pt x="112" y="34"/>
                      <a:pt x="112" y="34"/>
                      <a:pt x="112" y="34"/>
                    </a:cubicBezTo>
                    <a:cubicBezTo>
                      <a:pt x="112" y="34"/>
                      <a:pt x="113" y="35"/>
                      <a:pt x="113" y="34"/>
                    </a:cubicBezTo>
                    <a:cubicBezTo>
                      <a:pt x="113" y="34"/>
                      <a:pt x="113" y="35"/>
                      <a:pt x="113" y="35"/>
                    </a:cubicBezTo>
                    <a:cubicBezTo>
                      <a:pt x="114" y="34"/>
                      <a:pt x="114" y="34"/>
                      <a:pt x="115" y="34"/>
                    </a:cubicBezTo>
                    <a:cubicBezTo>
                      <a:pt x="115" y="34"/>
                      <a:pt x="115" y="34"/>
                      <a:pt x="115" y="34"/>
                    </a:cubicBezTo>
                    <a:cubicBezTo>
                      <a:pt x="126" y="23"/>
                      <a:pt x="126" y="23"/>
                      <a:pt x="126" y="23"/>
                    </a:cubicBezTo>
                    <a:cubicBezTo>
                      <a:pt x="130" y="26"/>
                      <a:pt x="134" y="30"/>
                      <a:pt x="137" y="34"/>
                    </a:cubicBezTo>
                    <a:cubicBezTo>
                      <a:pt x="126" y="46"/>
                      <a:pt x="126" y="46"/>
                      <a:pt x="126" y="46"/>
                    </a:cubicBezTo>
                    <a:cubicBezTo>
                      <a:pt x="126" y="46"/>
                      <a:pt x="126" y="46"/>
                      <a:pt x="126" y="46"/>
                    </a:cubicBezTo>
                    <a:cubicBezTo>
                      <a:pt x="125" y="46"/>
                      <a:pt x="125" y="46"/>
                      <a:pt x="125" y="47"/>
                    </a:cubicBezTo>
                    <a:cubicBezTo>
                      <a:pt x="125" y="47"/>
                      <a:pt x="125" y="47"/>
                      <a:pt x="125" y="47"/>
                    </a:cubicBezTo>
                    <a:cubicBezTo>
                      <a:pt x="125" y="48"/>
                      <a:pt x="125" y="48"/>
                      <a:pt x="125" y="48"/>
                    </a:cubicBezTo>
                    <a:cubicBezTo>
                      <a:pt x="125" y="48"/>
                      <a:pt x="125" y="49"/>
                      <a:pt x="125" y="49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1"/>
                    </a:cubicBezTo>
                    <a:cubicBezTo>
                      <a:pt x="128" y="56"/>
                      <a:pt x="131" y="61"/>
                      <a:pt x="132" y="67"/>
                    </a:cubicBezTo>
                    <a:cubicBezTo>
                      <a:pt x="132" y="69"/>
                      <a:pt x="134" y="70"/>
                      <a:pt x="136" y="70"/>
                    </a:cubicBezTo>
                    <a:cubicBezTo>
                      <a:pt x="136" y="70"/>
                      <a:pt x="136" y="70"/>
                      <a:pt x="137" y="70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37" y="70"/>
                      <a:pt x="138" y="70"/>
                      <a:pt x="138" y="70"/>
                    </a:cubicBezTo>
                    <a:cubicBezTo>
                      <a:pt x="153" y="70"/>
                      <a:pt x="153" y="70"/>
                      <a:pt x="153" y="70"/>
                    </a:cubicBezTo>
                    <a:cubicBezTo>
                      <a:pt x="153" y="73"/>
                      <a:pt x="153" y="75"/>
                      <a:pt x="153" y="78"/>
                    </a:cubicBezTo>
                    <a:cubicBezTo>
                      <a:pt x="153" y="81"/>
                      <a:pt x="153" y="83"/>
                      <a:pt x="152" y="86"/>
                    </a:cubicBezTo>
                    <a:cubicBezTo>
                      <a:pt x="138" y="86"/>
                      <a:pt x="138" y="86"/>
                      <a:pt x="138" y="86"/>
                    </a:cubicBezTo>
                    <a:cubicBezTo>
                      <a:pt x="138" y="86"/>
                      <a:pt x="137" y="86"/>
                      <a:pt x="137" y="86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4" y="86"/>
                      <a:pt x="132" y="87"/>
                      <a:pt x="132" y="89"/>
                    </a:cubicBezTo>
                    <a:cubicBezTo>
                      <a:pt x="131" y="95"/>
                      <a:pt x="128" y="100"/>
                      <a:pt x="125" y="105"/>
                    </a:cubicBezTo>
                    <a:cubicBezTo>
                      <a:pt x="125" y="106"/>
                      <a:pt x="125" y="106"/>
                      <a:pt x="125" y="106"/>
                    </a:cubicBezTo>
                    <a:cubicBezTo>
                      <a:pt x="125" y="106"/>
                      <a:pt x="125" y="106"/>
                      <a:pt x="125" y="107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5" y="107"/>
                      <a:pt x="125" y="108"/>
                      <a:pt x="125" y="108"/>
                    </a:cubicBezTo>
                    <a:cubicBezTo>
                      <a:pt x="125" y="108"/>
                      <a:pt x="125" y="108"/>
                      <a:pt x="125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10"/>
                      <a:pt x="125" y="110"/>
                      <a:pt x="126" y="110"/>
                    </a:cubicBezTo>
                    <a:cubicBezTo>
                      <a:pt x="126" y="110"/>
                      <a:pt x="126" y="110"/>
                      <a:pt x="126" y="110"/>
                    </a:cubicBezTo>
                    <a:cubicBezTo>
                      <a:pt x="137" y="122"/>
                      <a:pt x="137" y="122"/>
                      <a:pt x="137" y="122"/>
                    </a:cubicBezTo>
                    <a:cubicBezTo>
                      <a:pt x="133" y="126"/>
                      <a:pt x="130" y="129"/>
                      <a:pt x="125" y="1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6591311A-311F-4575-AD57-1EC73905AB4B}"/>
                </a:ext>
              </a:extLst>
            </p:cNvPr>
            <p:cNvSpPr/>
            <p:nvPr/>
          </p:nvSpPr>
          <p:spPr>
            <a:xfrm>
              <a:off x="8659719" y="2400820"/>
              <a:ext cx="2187526" cy="885127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1494E897-D451-4F57-B39F-57C6B62E191E}"/>
                </a:ext>
              </a:extLst>
            </p:cNvPr>
            <p:cNvSpPr txBox="1"/>
            <p:nvPr/>
          </p:nvSpPr>
          <p:spPr>
            <a:xfrm>
              <a:off x="8858854" y="2932468"/>
              <a:ext cx="1828798" cy="295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xmlns="" id="{7F3AB10F-8EF9-43BF-BE15-A130128632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58029" y="2527141"/>
              <a:ext cx="430450" cy="381219"/>
            </a:xfrm>
            <a:custGeom>
              <a:avLst/>
              <a:gdLst>
                <a:gd name="T0" fmla="*/ 132 w 176"/>
                <a:gd name="T1" fmla="*/ 28 h 156"/>
                <a:gd name="T2" fmla="*/ 108 w 176"/>
                <a:gd name="T3" fmla="*/ 0 h 156"/>
                <a:gd name="T4" fmla="*/ 48 w 176"/>
                <a:gd name="T5" fmla="*/ 18 h 156"/>
                <a:gd name="T6" fmla="*/ 28 w 176"/>
                <a:gd name="T7" fmla="*/ 28 h 156"/>
                <a:gd name="T8" fmla="*/ 24 w 176"/>
                <a:gd name="T9" fmla="*/ 28 h 156"/>
                <a:gd name="T10" fmla="*/ 0 w 176"/>
                <a:gd name="T11" fmla="*/ 56 h 156"/>
                <a:gd name="T12" fmla="*/ 22 w 176"/>
                <a:gd name="T13" fmla="*/ 155 h 156"/>
                <a:gd name="T14" fmla="*/ 25 w 176"/>
                <a:gd name="T15" fmla="*/ 156 h 156"/>
                <a:gd name="T16" fmla="*/ 148 w 176"/>
                <a:gd name="T17" fmla="*/ 156 h 156"/>
                <a:gd name="T18" fmla="*/ 176 w 176"/>
                <a:gd name="T19" fmla="*/ 56 h 156"/>
                <a:gd name="T20" fmla="*/ 168 w 176"/>
                <a:gd name="T21" fmla="*/ 56 h 156"/>
                <a:gd name="T22" fmla="*/ 104 w 176"/>
                <a:gd name="T23" fmla="*/ 72 h 156"/>
                <a:gd name="T24" fmla="*/ 102 w 176"/>
                <a:gd name="T25" fmla="*/ 60 h 156"/>
                <a:gd name="T26" fmla="*/ 76 w 176"/>
                <a:gd name="T27" fmla="*/ 62 h 156"/>
                <a:gd name="T28" fmla="*/ 40 w 176"/>
                <a:gd name="T29" fmla="*/ 72 h 156"/>
                <a:gd name="T30" fmla="*/ 148 w 176"/>
                <a:gd name="T31" fmla="*/ 36 h 156"/>
                <a:gd name="T32" fmla="*/ 94 w 176"/>
                <a:gd name="T33" fmla="*/ 76 h 156"/>
                <a:gd name="T34" fmla="*/ 84 w 176"/>
                <a:gd name="T35" fmla="*/ 78 h 156"/>
                <a:gd name="T36" fmla="*/ 80 w 176"/>
                <a:gd name="T37" fmla="*/ 84 h 156"/>
                <a:gd name="T38" fmla="*/ 100 w 176"/>
                <a:gd name="T39" fmla="*/ 64 h 156"/>
                <a:gd name="T40" fmla="*/ 96 w 176"/>
                <a:gd name="T41" fmla="*/ 84 h 156"/>
                <a:gd name="T42" fmla="*/ 94 w 176"/>
                <a:gd name="T43" fmla="*/ 76 h 156"/>
                <a:gd name="T44" fmla="*/ 92 w 176"/>
                <a:gd name="T45" fmla="*/ 88 h 156"/>
                <a:gd name="T46" fmla="*/ 88 w 176"/>
                <a:gd name="T47" fmla="*/ 80 h 156"/>
                <a:gd name="T48" fmla="*/ 56 w 176"/>
                <a:gd name="T49" fmla="*/ 18 h 156"/>
                <a:gd name="T50" fmla="*/ 108 w 176"/>
                <a:gd name="T51" fmla="*/ 8 h 156"/>
                <a:gd name="T52" fmla="*/ 124 w 176"/>
                <a:gd name="T53" fmla="*/ 28 h 156"/>
                <a:gd name="T54" fmla="*/ 56 w 176"/>
                <a:gd name="T55" fmla="*/ 18 h 156"/>
                <a:gd name="T56" fmla="*/ 36 w 176"/>
                <a:gd name="T57" fmla="*/ 72 h 156"/>
                <a:gd name="T58" fmla="*/ 28 w 176"/>
                <a:gd name="T59" fmla="*/ 36 h 156"/>
                <a:gd name="T60" fmla="*/ 20 w 176"/>
                <a:gd name="T61" fmla="*/ 38 h 156"/>
                <a:gd name="T62" fmla="*/ 8 w 176"/>
                <a:gd name="T63" fmla="*/ 72 h 156"/>
                <a:gd name="T64" fmla="*/ 20 w 176"/>
                <a:gd name="T65" fmla="*/ 38 h 156"/>
                <a:gd name="T66" fmla="*/ 8 w 176"/>
                <a:gd name="T67" fmla="*/ 76 h 156"/>
                <a:gd name="T68" fmla="*/ 20 w 176"/>
                <a:gd name="T69" fmla="*/ 146 h 156"/>
                <a:gd name="T70" fmla="*/ 28 w 176"/>
                <a:gd name="T71" fmla="*/ 76 h 156"/>
                <a:gd name="T72" fmla="*/ 36 w 176"/>
                <a:gd name="T73" fmla="*/ 148 h 156"/>
                <a:gd name="T74" fmla="*/ 28 w 176"/>
                <a:gd name="T75" fmla="*/ 76 h 156"/>
                <a:gd name="T76" fmla="*/ 40 w 176"/>
                <a:gd name="T77" fmla="*/ 148 h 156"/>
                <a:gd name="T78" fmla="*/ 76 w 176"/>
                <a:gd name="T79" fmla="*/ 76 h 156"/>
                <a:gd name="T80" fmla="*/ 78 w 176"/>
                <a:gd name="T81" fmla="*/ 88 h 156"/>
                <a:gd name="T82" fmla="*/ 84 w 176"/>
                <a:gd name="T83" fmla="*/ 90 h 156"/>
                <a:gd name="T84" fmla="*/ 94 w 176"/>
                <a:gd name="T85" fmla="*/ 92 h 156"/>
                <a:gd name="T86" fmla="*/ 96 w 176"/>
                <a:gd name="T87" fmla="*/ 88 h 156"/>
                <a:gd name="T88" fmla="*/ 104 w 176"/>
                <a:gd name="T89" fmla="*/ 86 h 156"/>
                <a:gd name="T90" fmla="*/ 168 w 176"/>
                <a:gd name="T91" fmla="*/ 76 h 156"/>
                <a:gd name="T92" fmla="*/ 148 w 176"/>
                <a:gd name="T93" fmla="*/ 14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6" h="156">
                  <a:moveTo>
                    <a:pt x="148" y="28"/>
                  </a:moveTo>
                  <a:cubicBezTo>
                    <a:pt x="132" y="28"/>
                    <a:pt x="132" y="28"/>
                    <a:pt x="132" y="28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32" y="8"/>
                    <a:pt x="121" y="0"/>
                    <a:pt x="108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59" y="0"/>
                    <a:pt x="48" y="8"/>
                    <a:pt x="48" y="1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3" y="28"/>
                    <a:pt x="23" y="28"/>
                    <a:pt x="22" y="29"/>
                  </a:cubicBezTo>
                  <a:cubicBezTo>
                    <a:pt x="9" y="31"/>
                    <a:pt x="0" y="43"/>
                    <a:pt x="0" y="5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41"/>
                    <a:pt x="9" y="153"/>
                    <a:pt x="22" y="155"/>
                  </a:cubicBezTo>
                  <a:cubicBezTo>
                    <a:pt x="23" y="156"/>
                    <a:pt x="23" y="156"/>
                    <a:pt x="24" y="156"/>
                  </a:cubicBezTo>
                  <a:cubicBezTo>
                    <a:pt x="24" y="156"/>
                    <a:pt x="25" y="156"/>
                    <a:pt x="25" y="156"/>
                  </a:cubicBezTo>
                  <a:cubicBezTo>
                    <a:pt x="26" y="156"/>
                    <a:pt x="27" y="156"/>
                    <a:pt x="28" y="156"/>
                  </a:cubicBezTo>
                  <a:cubicBezTo>
                    <a:pt x="148" y="156"/>
                    <a:pt x="148" y="156"/>
                    <a:pt x="148" y="156"/>
                  </a:cubicBezTo>
                  <a:cubicBezTo>
                    <a:pt x="163" y="156"/>
                    <a:pt x="176" y="143"/>
                    <a:pt x="176" y="128"/>
                  </a:cubicBezTo>
                  <a:cubicBezTo>
                    <a:pt x="176" y="56"/>
                    <a:pt x="176" y="56"/>
                    <a:pt x="176" y="56"/>
                  </a:cubicBezTo>
                  <a:cubicBezTo>
                    <a:pt x="176" y="41"/>
                    <a:pt x="163" y="28"/>
                    <a:pt x="148" y="28"/>
                  </a:cubicBezTo>
                  <a:close/>
                  <a:moveTo>
                    <a:pt x="168" y="56"/>
                  </a:moveTo>
                  <a:cubicBezTo>
                    <a:pt x="168" y="72"/>
                    <a:pt x="168" y="72"/>
                    <a:pt x="168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1"/>
                    <a:pt x="103" y="60"/>
                    <a:pt x="102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7" y="60"/>
                    <a:pt x="76" y="61"/>
                    <a:pt x="76" y="6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148" y="36"/>
                    <a:pt x="148" y="36"/>
                    <a:pt x="148" y="36"/>
                  </a:cubicBezTo>
                  <a:cubicBezTo>
                    <a:pt x="159" y="36"/>
                    <a:pt x="168" y="45"/>
                    <a:pt x="168" y="56"/>
                  </a:cubicBezTo>
                  <a:close/>
                  <a:moveTo>
                    <a:pt x="94" y="76"/>
                  </a:moveTo>
                  <a:cubicBezTo>
                    <a:pt x="86" y="76"/>
                    <a:pt x="86" y="76"/>
                    <a:pt x="86" y="76"/>
                  </a:cubicBezTo>
                  <a:cubicBezTo>
                    <a:pt x="85" y="76"/>
                    <a:pt x="84" y="77"/>
                    <a:pt x="84" y="78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0" y="84"/>
                    <a:pt x="100" y="84"/>
                    <a:pt x="100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6" y="77"/>
                    <a:pt x="95" y="76"/>
                    <a:pt x="94" y="76"/>
                  </a:cubicBezTo>
                  <a:close/>
                  <a:moveTo>
                    <a:pt x="92" y="80"/>
                  </a:moveTo>
                  <a:cubicBezTo>
                    <a:pt x="92" y="88"/>
                    <a:pt x="92" y="88"/>
                    <a:pt x="92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0"/>
                    <a:pt x="88" y="80"/>
                    <a:pt x="88" y="80"/>
                  </a:cubicBezTo>
                  <a:lnTo>
                    <a:pt x="92" y="80"/>
                  </a:lnTo>
                  <a:close/>
                  <a:moveTo>
                    <a:pt x="56" y="18"/>
                  </a:moveTo>
                  <a:cubicBezTo>
                    <a:pt x="56" y="13"/>
                    <a:pt x="63" y="8"/>
                    <a:pt x="72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17" y="8"/>
                    <a:pt x="124" y="13"/>
                    <a:pt x="124" y="1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56" y="28"/>
                    <a:pt x="56" y="28"/>
                    <a:pt x="56" y="28"/>
                  </a:cubicBezTo>
                  <a:lnTo>
                    <a:pt x="56" y="18"/>
                  </a:lnTo>
                  <a:close/>
                  <a:moveTo>
                    <a:pt x="36" y="36"/>
                  </a:moveTo>
                  <a:cubicBezTo>
                    <a:pt x="36" y="72"/>
                    <a:pt x="36" y="72"/>
                    <a:pt x="36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36"/>
                    <a:pt x="28" y="36"/>
                    <a:pt x="28" y="36"/>
                  </a:cubicBezTo>
                  <a:lnTo>
                    <a:pt x="36" y="36"/>
                  </a:lnTo>
                  <a:close/>
                  <a:moveTo>
                    <a:pt x="20" y="38"/>
                  </a:moveTo>
                  <a:cubicBezTo>
                    <a:pt x="20" y="72"/>
                    <a:pt x="20" y="72"/>
                    <a:pt x="20" y="7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48"/>
                    <a:pt x="13" y="41"/>
                    <a:pt x="20" y="38"/>
                  </a:cubicBezTo>
                  <a:close/>
                  <a:moveTo>
                    <a:pt x="8" y="128"/>
                  </a:moveTo>
                  <a:cubicBezTo>
                    <a:pt x="8" y="76"/>
                    <a:pt x="8" y="76"/>
                    <a:pt x="8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146"/>
                    <a:pt x="20" y="146"/>
                    <a:pt x="20" y="146"/>
                  </a:cubicBezTo>
                  <a:cubicBezTo>
                    <a:pt x="13" y="143"/>
                    <a:pt x="8" y="136"/>
                    <a:pt x="8" y="128"/>
                  </a:cubicBezTo>
                  <a:close/>
                  <a:moveTo>
                    <a:pt x="28" y="76"/>
                  </a:moveTo>
                  <a:cubicBezTo>
                    <a:pt x="36" y="76"/>
                    <a:pt x="36" y="76"/>
                    <a:pt x="36" y="76"/>
                  </a:cubicBezTo>
                  <a:cubicBezTo>
                    <a:pt x="36" y="148"/>
                    <a:pt x="36" y="148"/>
                    <a:pt x="36" y="148"/>
                  </a:cubicBezTo>
                  <a:cubicBezTo>
                    <a:pt x="28" y="148"/>
                    <a:pt x="28" y="148"/>
                    <a:pt x="28" y="148"/>
                  </a:cubicBezTo>
                  <a:lnTo>
                    <a:pt x="28" y="76"/>
                  </a:lnTo>
                  <a:close/>
                  <a:moveTo>
                    <a:pt x="148" y="148"/>
                  </a:moveTo>
                  <a:cubicBezTo>
                    <a:pt x="40" y="148"/>
                    <a:pt x="40" y="148"/>
                    <a:pt x="40" y="148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7"/>
                    <a:pt x="77" y="88"/>
                    <a:pt x="78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4" y="91"/>
                    <a:pt x="85" y="92"/>
                    <a:pt x="86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5" y="92"/>
                    <a:pt x="96" y="91"/>
                    <a:pt x="96" y="90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3" y="88"/>
                    <a:pt x="104" y="87"/>
                    <a:pt x="104" y="8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68" y="76"/>
                    <a:pt x="168" y="76"/>
                    <a:pt x="168" y="76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68" y="139"/>
                    <a:pt x="159" y="148"/>
                    <a:pt x="148" y="1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A1BC9083-3C05-4A65-8393-6AE096A54659}"/>
                </a:ext>
              </a:extLst>
            </p:cNvPr>
            <p:cNvSpPr txBox="1"/>
            <p:nvPr/>
          </p:nvSpPr>
          <p:spPr>
            <a:xfrm>
              <a:off x="2858973" y="4057934"/>
              <a:ext cx="6474055" cy="1466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altLang="zh-CN" sz="10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</a:rPr>
                <a:t>Flattening of the concept of the core meaning is: remove redundancy, messiness and multifarious adornment effect. Flattening of the concept of the core meaning is: remove redundancy, messiness and multifarious 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  <a:p>
              <a:pPr algn="ctr">
                <a:lnSpc>
                  <a:spcPts val="2200"/>
                </a:lnSpc>
              </a:pPr>
              <a:endParaRPr lang="zh-CN" altLang="en-US" sz="10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355166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692190D-750F-494F-B533-1DBAFDF972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0"/>
          <a:stretch/>
        </p:blipFill>
        <p:spPr>
          <a:xfrm>
            <a:off x="528739" y="1469984"/>
            <a:ext cx="4262859" cy="269690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5D7AB2D-88B2-4EF8-BAC8-5A7D059BB1A9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38F1ACBC-5BFE-4406-926B-F7064CC610A8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D9579899-6400-4646-9A7E-DC6ACBA61839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957BB87C-F294-4295-BF98-F686781B99A6}"/>
              </a:ext>
            </a:extLst>
          </p:cNvPr>
          <p:cNvSpPr/>
          <p:nvPr/>
        </p:nvSpPr>
        <p:spPr>
          <a:xfrm>
            <a:off x="3220174" y="95230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市场分额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21F94B5-CB9C-419A-B3A2-E9044C718691}"/>
              </a:ext>
            </a:extLst>
          </p:cNvPr>
          <p:cNvSpPr/>
          <p:nvPr/>
        </p:nvSpPr>
        <p:spPr>
          <a:xfrm>
            <a:off x="347241" y="1261641"/>
            <a:ext cx="8542116" cy="311358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MH_Title_1">
            <a:extLst>
              <a:ext uri="{FF2B5EF4-FFF2-40B4-BE49-F238E27FC236}">
                <a16:creationId xmlns:a16="http://schemas.microsoft.com/office/drawing/2014/main" xmlns="" id="{00B9AE39-F81E-48AB-8EF0-F7E671157654}"/>
              </a:ext>
            </a:extLst>
          </p:cNvPr>
          <p:cNvSpPr/>
          <p:nvPr/>
        </p:nvSpPr>
        <p:spPr>
          <a:xfrm>
            <a:off x="5829136" y="1469984"/>
            <a:ext cx="2092480" cy="471596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12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请在此输入您的标题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1B90FE0-5739-4DDA-A813-B55F5D4C5686}"/>
              </a:ext>
            </a:extLst>
          </p:cNvPr>
          <p:cNvSpPr txBox="1"/>
          <p:nvPr/>
        </p:nvSpPr>
        <p:spPr>
          <a:xfrm>
            <a:off x="5301238" y="1987552"/>
            <a:ext cx="4462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/>
              <a:t>AB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1358903-3E98-4515-9D1B-12C82BB1F6F6}"/>
              </a:ext>
            </a:extLst>
          </p:cNvPr>
          <p:cNvSpPr txBox="1"/>
          <p:nvPr/>
        </p:nvSpPr>
        <p:spPr>
          <a:xfrm>
            <a:off x="5301238" y="2483424"/>
            <a:ext cx="5278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/>
              <a:t>CD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62D22B45-A865-4904-B794-58E50E23266F}"/>
              </a:ext>
            </a:extLst>
          </p:cNvPr>
          <p:cNvCxnSpPr/>
          <p:nvPr/>
        </p:nvCxnSpPr>
        <p:spPr>
          <a:xfrm>
            <a:off x="5679858" y="2218442"/>
            <a:ext cx="2387938" cy="5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B9A7570-1905-4A37-BCA5-235A9AAB08BB}"/>
              </a:ext>
            </a:extLst>
          </p:cNvPr>
          <p:cNvSpPr/>
          <p:nvPr/>
        </p:nvSpPr>
        <p:spPr>
          <a:xfrm>
            <a:off x="5679858" y="2143545"/>
            <a:ext cx="1306315" cy="748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FC687F14-D321-4FDD-8B9B-6BE787264D64}"/>
              </a:ext>
            </a:extLst>
          </p:cNvPr>
          <p:cNvCxnSpPr/>
          <p:nvPr/>
        </p:nvCxnSpPr>
        <p:spPr>
          <a:xfrm>
            <a:off x="5675209" y="2693137"/>
            <a:ext cx="2387938" cy="5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FA5158D-D088-438F-9BCA-7D0B31ACE55E}"/>
              </a:ext>
            </a:extLst>
          </p:cNvPr>
          <p:cNvSpPr/>
          <p:nvPr/>
        </p:nvSpPr>
        <p:spPr>
          <a:xfrm>
            <a:off x="5665395" y="2618756"/>
            <a:ext cx="1808903" cy="74897"/>
          </a:xfrm>
          <a:prstGeom prst="rect">
            <a:avLst/>
          </a:prstGeom>
          <a:solidFill>
            <a:srgbClr val="AA0A0F"/>
          </a:solidFill>
          <a:ln>
            <a:solidFill>
              <a:srgbClr val="AA0A0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2B36313-2C17-45AC-9BAF-0230AD4FC67D}"/>
              </a:ext>
            </a:extLst>
          </p:cNvPr>
          <p:cNvSpPr txBox="1"/>
          <p:nvPr/>
        </p:nvSpPr>
        <p:spPr>
          <a:xfrm>
            <a:off x="5403542" y="2979028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2FA9D35-37EA-42E1-A209-320BCB0DA706}"/>
              </a:ext>
            </a:extLst>
          </p:cNvPr>
          <p:cNvSpPr txBox="1"/>
          <p:nvPr/>
        </p:nvSpPr>
        <p:spPr>
          <a:xfrm>
            <a:off x="5413749" y="3461958"/>
            <a:ext cx="27115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005179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F4FBC4D-395E-4C9C-B15E-2C0EC1C26540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6F8CDD5C-9A18-4A0F-8E1B-94362A52340D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F409D613-E5B7-4307-8708-088C8DDFAEEC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5036CB8-CF74-4661-9540-38F92DC82D73}"/>
              </a:ext>
            </a:extLst>
          </p:cNvPr>
          <p:cNvSpPr/>
          <p:nvPr/>
        </p:nvSpPr>
        <p:spPr>
          <a:xfrm>
            <a:off x="3220174" y="95230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市场分额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A5A9B7AF-3A8F-41D3-BE1A-BC72302EC650}"/>
              </a:ext>
            </a:extLst>
          </p:cNvPr>
          <p:cNvSpPr/>
          <p:nvPr/>
        </p:nvSpPr>
        <p:spPr>
          <a:xfrm>
            <a:off x="4843789" y="3303435"/>
            <a:ext cx="385053" cy="385053"/>
          </a:xfrm>
          <a:prstGeom prst="ellipse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792F33A2-5CF9-4CE3-B31F-8BC98611C5EC}"/>
              </a:ext>
            </a:extLst>
          </p:cNvPr>
          <p:cNvSpPr/>
          <p:nvPr/>
        </p:nvSpPr>
        <p:spPr>
          <a:xfrm>
            <a:off x="5477510" y="3303435"/>
            <a:ext cx="385053" cy="385053"/>
          </a:xfrm>
          <a:prstGeom prst="ellipse">
            <a:avLst/>
          </a:prstGeom>
          <a:solidFill>
            <a:srgbClr val="AA0A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A5D64536-E87E-4060-AB80-3EF469828309}"/>
              </a:ext>
            </a:extLst>
          </p:cNvPr>
          <p:cNvSpPr/>
          <p:nvPr/>
        </p:nvSpPr>
        <p:spPr>
          <a:xfrm>
            <a:off x="6111231" y="3303435"/>
            <a:ext cx="385053" cy="385053"/>
          </a:xfrm>
          <a:prstGeom prst="ellipse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0EEB0017-05F7-449F-AEA3-3D683BA71F1A}"/>
              </a:ext>
            </a:extLst>
          </p:cNvPr>
          <p:cNvSpPr/>
          <p:nvPr/>
        </p:nvSpPr>
        <p:spPr>
          <a:xfrm>
            <a:off x="6744952" y="3303435"/>
            <a:ext cx="385053" cy="385053"/>
          </a:xfrm>
          <a:prstGeom prst="ellipse">
            <a:avLst/>
          </a:prstGeom>
          <a:solidFill>
            <a:srgbClr val="AA0A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2" name="椭圆 12">
            <a:extLst>
              <a:ext uri="{FF2B5EF4-FFF2-40B4-BE49-F238E27FC236}">
                <a16:creationId xmlns:a16="http://schemas.microsoft.com/office/drawing/2014/main" xmlns="" id="{48BF032D-05C0-4E6E-8ED3-9BC916731BA8}"/>
              </a:ext>
            </a:extLst>
          </p:cNvPr>
          <p:cNvSpPr/>
          <p:nvPr/>
        </p:nvSpPr>
        <p:spPr>
          <a:xfrm>
            <a:off x="4938514" y="3386258"/>
            <a:ext cx="195604" cy="219408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3" name="椭圆 13">
            <a:extLst>
              <a:ext uri="{FF2B5EF4-FFF2-40B4-BE49-F238E27FC236}">
                <a16:creationId xmlns:a16="http://schemas.microsoft.com/office/drawing/2014/main" xmlns="" id="{42194904-2397-4D08-B075-883E9FEC4C2B}"/>
              </a:ext>
            </a:extLst>
          </p:cNvPr>
          <p:cNvSpPr/>
          <p:nvPr/>
        </p:nvSpPr>
        <p:spPr>
          <a:xfrm>
            <a:off x="5560332" y="3414585"/>
            <a:ext cx="219408" cy="162753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4" name="椭圆 14">
            <a:extLst>
              <a:ext uri="{FF2B5EF4-FFF2-40B4-BE49-F238E27FC236}">
                <a16:creationId xmlns:a16="http://schemas.microsoft.com/office/drawing/2014/main" xmlns="" id="{CBC7374A-9E43-4D60-A499-C3C43FCE8A92}"/>
              </a:ext>
            </a:extLst>
          </p:cNvPr>
          <p:cNvSpPr/>
          <p:nvPr/>
        </p:nvSpPr>
        <p:spPr>
          <a:xfrm>
            <a:off x="6237018" y="3386258"/>
            <a:ext cx="133478" cy="219408"/>
          </a:xfrm>
          <a:custGeom>
            <a:avLst/>
            <a:gdLst>
              <a:gd name="connsiteX0" fmla="*/ 77917 w 205125"/>
              <a:gd name="connsiteY0" fmla="*/ 23813 h 337179"/>
              <a:gd name="connsiteX1" fmla="*/ 46037 w 205125"/>
              <a:gd name="connsiteY1" fmla="*/ 57327 h 337179"/>
              <a:gd name="connsiteX2" fmla="*/ 59321 w 205125"/>
              <a:gd name="connsiteY2" fmla="*/ 82798 h 337179"/>
              <a:gd name="connsiteX3" fmla="*/ 59321 w 205125"/>
              <a:gd name="connsiteY3" fmla="*/ 60008 h 337179"/>
              <a:gd name="connsiteX4" fmla="*/ 77917 w 205125"/>
              <a:gd name="connsiteY4" fmla="*/ 41240 h 337179"/>
              <a:gd name="connsiteX5" fmla="*/ 95185 w 205125"/>
              <a:gd name="connsiteY5" fmla="*/ 64030 h 337179"/>
              <a:gd name="connsiteX6" fmla="*/ 95185 w 205125"/>
              <a:gd name="connsiteY6" fmla="*/ 84138 h 337179"/>
              <a:gd name="connsiteX7" fmla="*/ 111125 w 205125"/>
              <a:gd name="connsiteY7" fmla="*/ 57327 h 337179"/>
              <a:gd name="connsiteX8" fmla="*/ 77917 w 205125"/>
              <a:gd name="connsiteY8" fmla="*/ 23813 h 337179"/>
              <a:gd name="connsiteX9" fmla="*/ 77555 w 205125"/>
              <a:gd name="connsiteY9" fmla="*/ 0 h 337179"/>
              <a:gd name="connsiteX10" fmla="*/ 134078 w 205125"/>
              <a:gd name="connsiteY10" fmla="*/ 56621 h 337179"/>
              <a:gd name="connsiteX11" fmla="*/ 94644 w 205125"/>
              <a:gd name="connsiteY11" fmla="*/ 109292 h 337179"/>
              <a:gd name="connsiteX12" fmla="*/ 94644 w 205125"/>
              <a:gd name="connsiteY12" fmla="*/ 168546 h 337179"/>
              <a:gd name="connsiteX13" fmla="*/ 101216 w 205125"/>
              <a:gd name="connsiteY13" fmla="*/ 168546 h 337179"/>
              <a:gd name="connsiteX14" fmla="*/ 102531 w 205125"/>
              <a:gd name="connsiteY14" fmla="*/ 135627 h 337179"/>
              <a:gd name="connsiteX15" fmla="*/ 115675 w 205125"/>
              <a:gd name="connsiteY15" fmla="*/ 131677 h 337179"/>
              <a:gd name="connsiteX16" fmla="*/ 132764 w 205125"/>
              <a:gd name="connsiteY16" fmla="*/ 140894 h 337179"/>
              <a:gd name="connsiteX17" fmla="*/ 132764 w 205125"/>
              <a:gd name="connsiteY17" fmla="*/ 177763 h 337179"/>
              <a:gd name="connsiteX18" fmla="*/ 140651 w 205125"/>
              <a:gd name="connsiteY18" fmla="*/ 177763 h 337179"/>
              <a:gd name="connsiteX19" fmla="*/ 140651 w 205125"/>
              <a:gd name="connsiteY19" fmla="*/ 144844 h 337179"/>
              <a:gd name="connsiteX20" fmla="*/ 157739 w 205125"/>
              <a:gd name="connsiteY20" fmla="*/ 146161 h 337179"/>
              <a:gd name="connsiteX21" fmla="*/ 170884 w 205125"/>
              <a:gd name="connsiteY21" fmla="*/ 159329 h 337179"/>
              <a:gd name="connsiteX22" fmla="*/ 170884 w 205125"/>
              <a:gd name="connsiteY22" fmla="*/ 192248 h 337179"/>
              <a:gd name="connsiteX23" fmla="*/ 177456 w 205125"/>
              <a:gd name="connsiteY23" fmla="*/ 192248 h 337179"/>
              <a:gd name="connsiteX24" fmla="*/ 177456 w 205125"/>
              <a:gd name="connsiteY24" fmla="*/ 163279 h 337179"/>
              <a:gd name="connsiteX25" fmla="*/ 193230 w 205125"/>
              <a:gd name="connsiteY25" fmla="*/ 168546 h 337179"/>
              <a:gd name="connsiteX26" fmla="*/ 205061 w 205125"/>
              <a:gd name="connsiteY26" fmla="*/ 192248 h 337179"/>
              <a:gd name="connsiteX27" fmla="*/ 197174 w 205125"/>
              <a:gd name="connsiteY27" fmla="*/ 316023 h 337179"/>
              <a:gd name="connsiteX28" fmla="*/ 119619 w 205125"/>
              <a:gd name="connsiteY28" fmla="*/ 337092 h 337179"/>
              <a:gd name="connsiteX29" fmla="*/ 48636 w 205125"/>
              <a:gd name="connsiteY29" fmla="*/ 298906 h 337179"/>
              <a:gd name="connsiteX30" fmla="*/ 30233 w 205125"/>
              <a:gd name="connsiteY30" fmla="*/ 235701 h 337179"/>
              <a:gd name="connsiteX31" fmla="*/ 0 w 205125"/>
              <a:gd name="connsiteY31" fmla="*/ 167229 h 337179"/>
              <a:gd name="connsiteX32" fmla="*/ 24975 w 205125"/>
              <a:gd name="connsiteY32" fmla="*/ 163279 h 337179"/>
              <a:gd name="connsiteX33" fmla="*/ 59152 w 205125"/>
              <a:gd name="connsiteY33" fmla="*/ 208049 h 337179"/>
              <a:gd name="connsiteX34" fmla="*/ 59152 w 205125"/>
              <a:gd name="connsiteY34" fmla="*/ 109292 h 337179"/>
              <a:gd name="connsiteX35" fmla="*/ 22346 w 205125"/>
              <a:gd name="connsiteY35" fmla="*/ 56621 h 337179"/>
              <a:gd name="connsiteX36" fmla="*/ 77555 w 205125"/>
              <a:gd name="connsiteY36" fmla="*/ 0 h 33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05125" h="337179">
                <a:moveTo>
                  <a:pt x="77917" y="23813"/>
                </a:moveTo>
                <a:cubicBezTo>
                  <a:pt x="60649" y="23813"/>
                  <a:pt x="46037" y="38559"/>
                  <a:pt x="46037" y="57327"/>
                </a:cubicBezTo>
                <a:cubicBezTo>
                  <a:pt x="46037" y="68052"/>
                  <a:pt x="51351" y="77435"/>
                  <a:pt x="59321" y="82798"/>
                </a:cubicBezTo>
                <a:cubicBezTo>
                  <a:pt x="59321" y="82798"/>
                  <a:pt x="59321" y="82798"/>
                  <a:pt x="59321" y="60008"/>
                </a:cubicBezTo>
                <a:cubicBezTo>
                  <a:pt x="59321" y="60008"/>
                  <a:pt x="64634" y="41240"/>
                  <a:pt x="77917" y="41240"/>
                </a:cubicBezTo>
                <a:cubicBezTo>
                  <a:pt x="91200" y="41240"/>
                  <a:pt x="95185" y="64030"/>
                  <a:pt x="95185" y="64030"/>
                </a:cubicBezTo>
                <a:cubicBezTo>
                  <a:pt x="95185" y="64030"/>
                  <a:pt x="95185" y="64030"/>
                  <a:pt x="95185" y="84138"/>
                </a:cubicBezTo>
                <a:cubicBezTo>
                  <a:pt x="104484" y="78776"/>
                  <a:pt x="111125" y="68052"/>
                  <a:pt x="111125" y="57327"/>
                </a:cubicBezTo>
                <a:cubicBezTo>
                  <a:pt x="111125" y="38559"/>
                  <a:pt x="96514" y="23813"/>
                  <a:pt x="77917" y="23813"/>
                </a:cubicBezTo>
                <a:close/>
                <a:moveTo>
                  <a:pt x="77555" y="0"/>
                </a:moveTo>
                <a:cubicBezTo>
                  <a:pt x="109103" y="0"/>
                  <a:pt x="134078" y="25019"/>
                  <a:pt x="134078" y="56621"/>
                </a:cubicBezTo>
                <a:cubicBezTo>
                  <a:pt x="134078" y="81640"/>
                  <a:pt x="116990" y="102708"/>
                  <a:pt x="94644" y="109292"/>
                </a:cubicBezTo>
                <a:cubicBezTo>
                  <a:pt x="94644" y="109292"/>
                  <a:pt x="94644" y="109292"/>
                  <a:pt x="94644" y="168546"/>
                </a:cubicBezTo>
                <a:cubicBezTo>
                  <a:pt x="94644" y="168546"/>
                  <a:pt x="94644" y="168546"/>
                  <a:pt x="101216" y="168546"/>
                </a:cubicBezTo>
                <a:cubicBezTo>
                  <a:pt x="101216" y="168546"/>
                  <a:pt x="101216" y="168546"/>
                  <a:pt x="102531" y="135627"/>
                </a:cubicBezTo>
                <a:cubicBezTo>
                  <a:pt x="105159" y="132993"/>
                  <a:pt x="110417" y="131677"/>
                  <a:pt x="115675" y="131677"/>
                </a:cubicBezTo>
                <a:cubicBezTo>
                  <a:pt x="124877" y="132993"/>
                  <a:pt x="130135" y="136944"/>
                  <a:pt x="132764" y="140894"/>
                </a:cubicBezTo>
                <a:cubicBezTo>
                  <a:pt x="132764" y="140894"/>
                  <a:pt x="132764" y="140894"/>
                  <a:pt x="132764" y="177763"/>
                </a:cubicBezTo>
                <a:cubicBezTo>
                  <a:pt x="132764" y="177763"/>
                  <a:pt x="132764" y="177763"/>
                  <a:pt x="140651" y="177763"/>
                </a:cubicBezTo>
                <a:cubicBezTo>
                  <a:pt x="140651" y="177763"/>
                  <a:pt x="140651" y="177763"/>
                  <a:pt x="140651" y="144844"/>
                </a:cubicBezTo>
                <a:cubicBezTo>
                  <a:pt x="144594" y="143527"/>
                  <a:pt x="151167" y="143527"/>
                  <a:pt x="157739" y="146161"/>
                </a:cubicBezTo>
                <a:cubicBezTo>
                  <a:pt x="164312" y="148795"/>
                  <a:pt x="168255" y="155378"/>
                  <a:pt x="170884" y="159329"/>
                </a:cubicBezTo>
                <a:cubicBezTo>
                  <a:pt x="170884" y="159329"/>
                  <a:pt x="170884" y="159329"/>
                  <a:pt x="170884" y="192248"/>
                </a:cubicBezTo>
                <a:cubicBezTo>
                  <a:pt x="170884" y="192248"/>
                  <a:pt x="170884" y="192248"/>
                  <a:pt x="177456" y="192248"/>
                </a:cubicBezTo>
                <a:cubicBezTo>
                  <a:pt x="177456" y="192248"/>
                  <a:pt x="177456" y="192248"/>
                  <a:pt x="177456" y="163279"/>
                </a:cubicBezTo>
                <a:cubicBezTo>
                  <a:pt x="181400" y="161962"/>
                  <a:pt x="187972" y="163279"/>
                  <a:pt x="193230" y="168546"/>
                </a:cubicBezTo>
                <a:cubicBezTo>
                  <a:pt x="203746" y="176447"/>
                  <a:pt x="205061" y="192248"/>
                  <a:pt x="205061" y="192248"/>
                </a:cubicBezTo>
                <a:cubicBezTo>
                  <a:pt x="205061" y="192248"/>
                  <a:pt x="206375" y="292322"/>
                  <a:pt x="197174" y="316023"/>
                </a:cubicBezTo>
                <a:cubicBezTo>
                  <a:pt x="186658" y="339725"/>
                  <a:pt x="147223" y="337092"/>
                  <a:pt x="119619" y="337092"/>
                </a:cubicBezTo>
                <a:cubicBezTo>
                  <a:pt x="90700" y="337092"/>
                  <a:pt x="67039" y="333141"/>
                  <a:pt x="48636" y="298906"/>
                </a:cubicBezTo>
                <a:cubicBezTo>
                  <a:pt x="40749" y="285738"/>
                  <a:pt x="38120" y="259403"/>
                  <a:pt x="30233" y="235701"/>
                </a:cubicBezTo>
                <a:cubicBezTo>
                  <a:pt x="17088" y="200148"/>
                  <a:pt x="0" y="167229"/>
                  <a:pt x="0" y="167229"/>
                </a:cubicBezTo>
                <a:cubicBezTo>
                  <a:pt x="0" y="167229"/>
                  <a:pt x="9201" y="158012"/>
                  <a:pt x="24975" y="163279"/>
                </a:cubicBezTo>
                <a:cubicBezTo>
                  <a:pt x="40749" y="168546"/>
                  <a:pt x="59152" y="208049"/>
                  <a:pt x="59152" y="208049"/>
                </a:cubicBezTo>
                <a:cubicBezTo>
                  <a:pt x="59152" y="208049"/>
                  <a:pt x="59152" y="208049"/>
                  <a:pt x="59152" y="109292"/>
                </a:cubicBezTo>
                <a:cubicBezTo>
                  <a:pt x="36805" y="101391"/>
                  <a:pt x="22346" y="80323"/>
                  <a:pt x="22346" y="56621"/>
                </a:cubicBezTo>
                <a:cubicBezTo>
                  <a:pt x="22346" y="25019"/>
                  <a:pt x="47322" y="0"/>
                  <a:pt x="775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5" name="椭圆 15">
            <a:extLst>
              <a:ext uri="{FF2B5EF4-FFF2-40B4-BE49-F238E27FC236}">
                <a16:creationId xmlns:a16="http://schemas.microsoft.com/office/drawing/2014/main" xmlns="" id="{F5B50913-2CD4-4BFD-A913-2769E667334F}"/>
              </a:ext>
            </a:extLst>
          </p:cNvPr>
          <p:cNvSpPr/>
          <p:nvPr/>
        </p:nvSpPr>
        <p:spPr>
          <a:xfrm>
            <a:off x="6827775" y="3386259"/>
            <a:ext cx="219408" cy="219407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52E4B3FB-52FE-4B50-98F1-7947C277009F}"/>
              </a:ext>
            </a:extLst>
          </p:cNvPr>
          <p:cNvSpPr txBox="1"/>
          <p:nvPr/>
        </p:nvSpPr>
        <p:spPr>
          <a:xfrm>
            <a:off x="4614958" y="1868890"/>
            <a:ext cx="29872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6508E4AB-EB49-4A91-823D-04DB29155776}"/>
              </a:ext>
            </a:extLst>
          </p:cNvPr>
          <p:cNvSpPr txBox="1"/>
          <p:nvPr/>
        </p:nvSpPr>
        <p:spPr>
          <a:xfrm>
            <a:off x="4616293" y="2087257"/>
            <a:ext cx="29872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5D490FC7-CC3B-4127-A109-51606AFF2657}"/>
              </a:ext>
            </a:extLst>
          </p:cNvPr>
          <p:cNvSpPr txBox="1"/>
          <p:nvPr/>
        </p:nvSpPr>
        <p:spPr>
          <a:xfrm>
            <a:off x="4617628" y="2287580"/>
            <a:ext cx="29872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ADF72531-ADDB-4F95-9AF4-A43CAA1F116A}"/>
              </a:ext>
            </a:extLst>
          </p:cNvPr>
          <p:cNvGrpSpPr/>
          <p:nvPr/>
        </p:nvGrpSpPr>
        <p:grpSpPr>
          <a:xfrm>
            <a:off x="4314833" y="1483114"/>
            <a:ext cx="3844369" cy="1478297"/>
            <a:chOff x="6405564" y="2560639"/>
            <a:chExt cx="4329905" cy="272573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" name="MH_Other_1">
              <a:extLst>
                <a:ext uri="{FF2B5EF4-FFF2-40B4-BE49-F238E27FC236}">
                  <a16:creationId xmlns:a16="http://schemas.microsoft.com/office/drawing/2014/main" xmlns="" id="{98B1DE2B-9FE1-4863-9E1F-36D08AEC2D71}"/>
                </a:ext>
              </a:extLst>
            </p:cNvPr>
            <p:cNvSpPr>
              <a:spLocks noEditPoints="1"/>
            </p:cNvSpPr>
            <p:nvPr>
              <p:custDataLst>
                <p:tags r:id="rId1"/>
              </p:custDataLst>
            </p:nvPr>
          </p:nvSpPr>
          <p:spPr bwMode="auto">
            <a:xfrm>
              <a:off x="6405564" y="2560639"/>
              <a:ext cx="185737" cy="141287"/>
            </a:xfrm>
            <a:custGeom>
              <a:avLst/>
              <a:gdLst>
                <a:gd name="T0" fmla="*/ 4662 w 4811"/>
                <a:gd name="T1" fmla="*/ 0 h 3654"/>
                <a:gd name="T2" fmla="*/ 4662 w 4811"/>
                <a:gd name="T3" fmla="*/ 749 h 3654"/>
                <a:gd name="T4" fmla="*/ 4265 w 4811"/>
                <a:gd name="T5" fmla="*/ 1030 h 3654"/>
                <a:gd name="T6" fmla="*/ 4017 w 4811"/>
                <a:gd name="T7" fmla="*/ 1452 h 3654"/>
                <a:gd name="T8" fmla="*/ 4017 w 4811"/>
                <a:gd name="T9" fmla="*/ 1780 h 3654"/>
                <a:gd name="T10" fmla="*/ 4811 w 4811"/>
                <a:gd name="T11" fmla="*/ 1780 h 3654"/>
                <a:gd name="T12" fmla="*/ 4811 w 4811"/>
                <a:gd name="T13" fmla="*/ 3654 h 3654"/>
                <a:gd name="T14" fmla="*/ 2926 w 4811"/>
                <a:gd name="T15" fmla="*/ 3654 h 3654"/>
                <a:gd name="T16" fmla="*/ 2926 w 4811"/>
                <a:gd name="T17" fmla="*/ 1920 h 3654"/>
                <a:gd name="T18" fmla="*/ 4662 w 4811"/>
                <a:gd name="T19" fmla="*/ 0 h 3654"/>
                <a:gd name="T20" fmla="*/ 1736 w 4811"/>
                <a:gd name="T21" fmla="*/ 0 h 3654"/>
                <a:gd name="T22" fmla="*/ 1736 w 4811"/>
                <a:gd name="T23" fmla="*/ 749 h 3654"/>
                <a:gd name="T24" fmla="*/ 1091 w 4811"/>
                <a:gd name="T25" fmla="*/ 1452 h 3654"/>
                <a:gd name="T26" fmla="*/ 1091 w 4811"/>
                <a:gd name="T27" fmla="*/ 1780 h 3654"/>
                <a:gd name="T28" fmla="*/ 1885 w 4811"/>
                <a:gd name="T29" fmla="*/ 1780 h 3654"/>
                <a:gd name="T30" fmla="*/ 1885 w 4811"/>
                <a:gd name="T31" fmla="*/ 3654 h 3654"/>
                <a:gd name="T32" fmla="*/ 0 w 4811"/>
                <a:gd name="T33" fmla="*/ 3654 h 3654"/>
                <a:gd name="T34" fmla="*/ 0 w 4811"/>
                <a:gd name="T35" fmla="*/ 1920 h 3654"/>
                <a:gd name="T36" fmla="*/ 1736 w 4811"/>
                <a:gd name="T37" fmla="*/ 0 h 3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11" h="3654">
                  <a:moveTo>
                    <a:pt x="4662" y="0"/>
                  </a:moveTo>
                  <a:cubicBezTo>
                    <a:pt x="4662" y="250"/>
                    <a:pt x="4662" y="499"/>
                    <a:pt x="4662" y="749"/>
                  </a:cubicBezTo>
                  <a:cubicBezTo>
                    <a:pt x="4497" y="843"/>
                    <a:pt x="4365" y="937"/>
                    <a:pt x="4265" y="1030"/>
                  </a:cubicBezTo>
                  <a:cubicBezTo>
                    <a:pt x="4067" y="1249"/>
                    <a:pt x="3984" y="1389"/>
                    <a:pt x="4017" y="1452"/>
                  </a:cubicBezTo>
                  <a:cubicBezTo>
                    <a:pt x="4017" y="1561"/>
                    <a:pt x="4017" y="1670"/>
                    <a:pt x="4017" y="1780"/>
                  </a:cubicBezTo>
                  <a:cubicBezTo>
                    <a:pt x="4282" y="1780"/>
                    <a:pt x="4546" y="1780"/>
                    <a:pt x="4811" y="1780"/>
                  </a:cubicBezTo>
                  <a:cubicBezTo>
                    <a:pt x="4811" y="2404"/>
                    <a:pt x="4811" y="3029"/>
                    <a:pt x="4811" y="3654"/>
                  </a:cubicBezTo>
                  <a:cubicBezTo>
                    <a:pt x="4183" y="3654"/>
                    <a:pt x="3555" y="3654"/>
                    <a:pt x="2926" y="3654"/>
                  </a:cubicBezTo>
                  <a:cubicBezTo>
                    <a:pt x="2926" y="3076"/>
                    <a:pt x="2926" y="2498"/>
                    <a:pt x="2926" y="1920"/>
                  </a:cubicBezTo>
                  <a:cubicBezTo>
                    <a:pt x="3026" y="890"/>
                    <a:pt x="3604" y="250"/>
                    <a:pt x="4662" y="0"/>
                  </a:cubicBezTo>
                  <a:close/>
                  <a:moveTo>
                    <a:pt x="1736" y="0"/>
                  </a:moveTo>
                  <a:cubicBezTo>
                    <a:pt x="1736" y="250"/>
                    <a:pt x="1736" y="499"/>
                    <a:pt x="1736" y="749"/>
                  </a:cubicBezTo>
                  <a:cubicBezTo>
                    <a:pt x="1339" y="937"/>
                    <a:pt x="1125" y="1171"/>
                    <a:pt x="1091" y="1452"/>
                  </a:cubicBezTo>
                  <a:cubicBezTo>
                    <a:pt x="1091" y="1561"/>
                    <a:pt x="1091" y="1670"/>
                    <a:pt x="1091" y="1780"/>
                  </a:cubicBezTo>
                  <a:cubicBezTo>
                    <a:pt x="1356" y="1780"/>
                    <a:pt x="1620" y="1780"/>
                    <a:pt x="1885" y="1780"/>
                  </a:cubicBezTo>
                  <a:cubicBezTo>
                    <a:pt x="1885" y="2404"/>
                    <a:pt x="1885" y="3029"/>
                    <a:pt x="1885" y="3654"/>
                  </a:cubicBezTo>
                  <a:cubicBezTo>
                    <a:pt x="1257" y="3654"/>
                    <a:pt x="629" y="3654"/>
                    <a:pt x="0" y="3654"/>
                  </a:cubicBezTo>
                  <a:cubicBezTo>
                    <a:pt x="0" y="3076"/>
                    <a:pt x="0" y="2498"/>
                    <a:pt x="0" y="1920"/>
                  </a:cubicBezTo>
                  <a:cubicBezTo>
                    <a:pt x="166" y="827"/>
                    <a:pt x="744" y="187"/>
                    <a:pt x="173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350"/>
            </a:p>
          </p:txBody>
        </p:sp>
        <p:sp>
          <p:nvSpPr>
            <p:cNvPr id="21" name="MH_Other_2">
              <a:extLst>
                <a:ext uri="{FF2B5EF4-FFF2-40B4-BE49-F238E27FC236}">
                  <a16:creationId xmlns:a16="http://schemas.microsoft.com/office/drawing/2014/main" xmlns="" id="{107EBD41-48BB-4CA2-8F52-EC28C61F1AE2}"/>
                </a:ext>
              </a:extLst>
            </p:cNvPr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 rot="10800000">
              <a:off x="10549732" y="5145089"/>
              <a:ext cx="185737" cy="141287"/>
            </a:xfrm>
            <a:custGeom>
              <a:avLst/>
              <a:gdLst>
                <a:gd name="T0" fmla="*/ 4662 w 4811"/>
                <a:gd name="T1" fmla="*/ 0 h 3654"/>
                <a:gd name="T2" fmla="*/ 4662 w 4811"/>
                <a:gd name="T3" fmla="*/ 749 h 3654"/>
                <a:gd name="T4" fmla="*/ 4265 w 4811"/>
                <a:gd name="T5" fmla="*/ 1030 h 3654"/>
                <a:gd name="T6" fmla="*/ 4017 w 4811"/>
                <a:gd name="T7" fmla="*/ 1452 h 3654"/>
                <a:gd name="T8" fmla="*/ 4017 w 4811"/>
                <a:gd name="T9" fmla="*/ 1780 h 3654"/>
                <a:gd name="T10" fmla="*/ 4811 w 4811"/>
                <a:gd name="T11" fmla="*/ 1780 h 3654"/>
                <a:gd name="T12" fmla="*/ 4811 w 4811"/>
                <a:gd name="T13" fmla="*/ 3654 h 3654"/>
                <a:gd name="T14" fmla="*/ 2926 w 4811"/>
                <a:gd name="T15" fmla="*/ 3654 h 3654"/>
                <a:gd name="T16" fmla="*/ 2926 w 4811"/>
                <a:gd name="T17" fmla="*/ 1920 h 3654"/>
                <a:gd name="T18" fmla="*/ 4662 w 4811"/>
                <a:gd name="T19" fmla="*/ 0 h 3654"/>
                <a:gd name="T20" fmla="*/ 1736 w 4811"/>
                <a:gd name="T21" fmla="*/ 0 h 3654"/>
                <a:gd name="T22" fmla="*/ 1736 w 4811"/>
                <a:gd name="T23" fmla="*/ 749 h 3654"/>
                <a:gd name="T24" fmla="*/ 1091 w 4811"/>
                <a:gd name="T25" fmla="*/ 1452 h 3654"/>
                <a:gd name="T26" fmla="*/ 1091 w 4811"/>
                <a:gd name="T27" fmla="*/ 1780 h 3654"/>
                <a:gd name="T28" fmla="*/ 1885 w 4811"/>
                <a:gd name="T29" fmla="*/ 1780 h 3654"/>
                <a:gd name="T30" fmla="*/ 1885 w 4811"/>
                <a:gd name="T31" fmla="*/ 3654 h 3654"/>
                <a:gd name="T32" fmla="*/ 0 w 4811"/>
                <a:gd name="T33" fmla="*/ 3654 h 3654"/>
                <a:gd name="T34" fmla="*/ 0 w 4811"/>
                <a:gd name="T35" fmla="*/ 1920 h 3654"/>
                <a:gd name="T36" fmla="*/ 1736 w 4811"/>
                <a:gd name="T37" fmla="*/ 0 h 3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11" h="3654">
                  <a:moveTo>
                    <a:pt x="4662" y="0"/>
                  </a:moveTo>
                  <a:cubicBezTo>
                    <a:pt x="4662" y="250"/>
                    <a:pt x="4662" y="499"/>
                    <a:pt x="4662" y="749"/>
                  </a:cubicBezTo>
                  <a:cubicBezTo>
                    <a:pt x="4497" y="843"/>
                    <a:pt x="4365" y="937"/>
                    <a:pt x="4265" y="1030"/>
                  </a:cubicBezTo>
                  <a:cubicBezTo>
                    <a:pt x="4067" y="1249"/>
                    <a:pt x="3984" y="1389"/>
                    <a:pt x="4017" y="1452"/>
                  </a:cubicBezTo>
                  <a:cubicBezTo>
                    <a:pt x="4017" y="1561"/>
                    <a:pt x="4017" y="1670"/>
                    <a:pt x="4017" y="1780"/>
                  </a:cubicBezTo>
                  <a:cubicBezTo>
                    <a:pt x="4282" y="1780"/>
                    <a:pt x="4546" y="1780"/>
                    <a:pt x="4811" y="1780"/>
                  </a:cubicBezTo>
                  <a:cubicBezTo>
                    <a:pt x="4811" y="2404"/>
                    <a:pt x="4811" y="3029"/>
                    <a:pt x="4811" y="3654"/>
                  </a:cubicBezTo>
                  <a:cubicBezTo>
                    <a:pt x="4183" y="3654"/>
                    <a:pt x="3555" y="3654"/>
                    <a:pt x="2926" y="3654"/>
                  </a:cubicBezTo>
                  <a:cubicBezTo>
                    <a:pt x="2926" y="3076"/>
                    <a:pt x="2926" y="2498"/>
                    <a:pt x="2926" y="1920"/>
                  </a:cubicBezTo>
                  <a:cubicBezTo>
                    <a:pt x="3026" y="890"/>
                    <a:pt x="3604" y="250"/>
                    <a:pt x="4662" y="0"/>
                  </a:cubicBezTo>
                  <a:close/>
                  <a:moveTo>
                    <a:pt x="1736" y="0"/>
                  </a:moveTo>
                  <a:cubicBezTo>
                    <a:pt x="1736" y="250"/>
                    <a:pt x="1736" y="499"/>
                    <a:pt x="1736" y="749"/>
                  </a:cubicBezTo>
                  <a:cubicBezTo>
                    <a:pt x="1339" y="937"/>
                    <a:pt x="1125" y="1171"/>
                    <a:pt x="1091" y="1452"/>
                  </a:cubicBezTo>
                  <a:cubicBezTo>
                    <a:pt x="1091" y="1561"/>
                    <a:pt x="1091" y="1670"/>
                    <a:pt x="1091" y="1780"/>
                  </a:cubicBezTo>
                  <a:cubicBezTo>
                    <a:pt x="1356" y="1780"/>
                    <a:pt x="1620" y="1780"/>
                    <a:pt x="1885" y="1780"/>
                  </a:cubicBezTo>
                  <a:cubicBezTo>
                    <a:pt x="1885" y="2404"/>
                    <a:pt x="1885" y="3029"/>
                    <a:pt x="1885" y="3654"/>
                  </a:cubicBezTo>
                  <a:cubicBezTo>
                    <a:pt x="1257" y="3654"/>
                    <a:pt x="629" y="3654"/>
                    <a:pt x="0" y="3654"/>
                  </a:cubicBezTo>
                  <a:cubicBezTo>
                    <a:pt x="0" y="3076"/>
                    <a:pt x="0" y="2498"/>
                    <a:pt x="0" y="1920"/>
                  </a:cubicBezTo>
                  <a:cubicBezTo>
                    <a:pt x="166" y="827"/>
                    <a:pt x="744" y="187"/>
                    <a:pt x="173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35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2F13F52D-A1E3-49F5-AB60-AE2052193565}"/>
              </a:ext>
            </a:extLst>
          </p:cNvPr>
          <p:cNvGrpSpPr/>
          <p:nvPr/>
        </p:nvGrpSpPr>
        <p:grpSpPr>
          <a:xfrm>
            <a:off x="746501" y="1604995"/>
            <a:ext cx="3397422" cy="2083493"/>
            <a:chOff x="2996442" y="1388291"/>
            <a:chExt cx="6520327" cy="3998637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FF553044-FC92-482F-8B4A-D3F6A411F00C}"/>
                </a:ext>
              </a:extLst>
            </p:cNvPr>
            <p:cNvGrpSpPr/>
            <p:nvPr/>
          </p:nvGrpSpPr>
          <p:grpSpPr>
            <a:xfrm>
              <a:off x="5026891" y="3429000"/>
              <a:ext cx="4489878" cy="1316459"/>
              <a:chOff x="5239542" y="3679319"/>
              <a:chExt cx="4489878" cy="1316459"/>
            </a:xfrm>
          </p:grpSpPr>
          <p:pic>
            <p:nvPicPr>
              <p:cNvPr id="31" name="图形 30">
                <a:extLst>
                  <a:ext uri="{FF2B5EF4-FFF2-40B4-BE49-F238E27FC236}">
                    <a16:creationId xmlns:a16="http://schemas.microsoft.com/office/drawing/2014/main" xmlns="" id="{A0B0BA86-9CF9-43B1-9838-614B5B363B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5239542" y="3679319"/>
                <a:ext cx="4489878" cy="825398"/>
              </a:xfrm>
              <a:prstGeom prst="rect">
                <a:avLst/>
              </a:prstGeom>
            </p:spPr>
          </p:pic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="" id="{4E9AAB43-936A-4A63-BD34-BBC2C11C81EE}"/>
                  </a:ext>
                </a:extLst>
              </p:cNvPr>
              <p:cNvSpPr/>
              <p:nvPr/>
            </p:nvSpPr>
            <p:spPr>
              <a:xfrm>
                <a:off x="8607272" y="3755340"/>
                <a:ext cx="354535" cy="1240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buFontTx/>
                </a:pPr>
                <a:endParaRPr lang="zh-CN" altLang="en-US" sz="3600" b="1" kern="0" dirty="0">
                  <a:solidFill>
                    <a:schemeClr val="bg1"/>
                  </a:solidFill>
                  <a:latin typeface="冬青黑体简体中文 W6" panose="020B0600000000000000" pitchFamily="34" charset="-122"/>
                  <a:ea typeface="冬青黑体简体中文 W6" panose="020B0600000000000000" pitchFamily="34" charset="-122"/>
                </a:endParaRPr>
              </a:p>
            </p:txBody>
          </p:sp>
        </p:grpSp>
        <p:sp>
          <p:nvSpPr>
            <p:cNvPr id="24" name="TextBox 35">
              <a:extLst>
                <a:ext uri="{FF2B5EF4-FFF2-40B4-BE49-F238E27FC236}">
                  <a16:creationId xmlns:a16="http://schemas.microsoft.com/office/drawing/2014/main" xmlns="" id="{541054EC-F14C-4760-85B3-9A280EADA22B}"/>
                </a:ext>
              </a:extLst>
            </p:cNvPr>
            <p:cNvSpPr txBox="1"/>
            <p:nvPr/>
          </p:nvSpPr>
          <p:spPr>
            <a:xfrm>
              <a:off x="4519975" y="4451321"/>
              <a:ext cx="4932069" cy="649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zh-CN" altLang="en-US" sz="1600" dirty="0">
                <a:solidFill>
                  <a:srgbClr val="4848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DCFF20E3-E051-4E79-AE04-975E55DB3242}"/>
                </a:ext>
              </a:extLst>
            </p:cNvPr>
            <p:cNvGrpSpPr/>
            <p:nvPr/>
          </p:nvGrpSpPr>
          <p:grpSpPr>
            <a:xfrm>
              <a:off x="2996442" y="1388291"/>
              <a:ext cx="4010414" cy="3998637"/>
              <a:chOff x="3209093" y="1638610"/>
              <a:chExt cx="4010414" cy="3998637"/>
            </a:xfrm>
          </p:grpSpPr>
          <p:sp>
            <p:nvSpPr>
              <p:cNvPr id="26" name="Freeform 6">
                <a:extLst>
                  <a:ext uri="{FF2B5EF4-FFF2-40B4-BE49-F238E27FC236}">
                    <a16:creationId xmlns:a16="http://schemas.microsoft.com/office/drawing/2014/main" xmlns="" id="{8EA742F3-630D-4600-97D4-31C09238A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9093" y="3664666"/>
                <a:ext cx="1974409" cy="1972581"/>
              </a:xfrm>
              <a:custGeom>
                <a:avLst/>
                <a:gdLst>
                  <a:gd name="T0" fmla="*/ 0 w 1615"/>
                  <a:gd name="T1" fmla="*/ 808 h 1615"/>
                  <a:gd name="T2" fmla="*/ 807 w 1615"/>
                  <a:gd name="T3" fmla="*/ 1615 h 1615"/>
                  <a:gd name="T4" fmla="*/ 1615 w 1615"/>
                  <a:gd name="T5" fmla="*/ 809 h 1615"/>
                  <a:gd name="T6" fmla="*/ 1615 w 1615"/>
                  <a:gd name="T7" fmla="*/ 809 h 1615"/>
                  <a:gd name="T8" fmla="*/ 1615 w 1615"/>
                  <a:gd name="T9" fmla="*/ 0 h 1615"/>
                  <a:gd name="T10" fmla="*/ 807 w 1615"/>
                  <a:gd name="T11" fmla="*/ 0 h 1615"/>
                  <a:gd name="T12" fmla="*/ 807 w 1615"/>
                  <a:gd name="T13" fmla="*/ 0 h 1615"/>
                  <a:gd name="T14" fmla="*/ 0 w 1615"/>
                  <a:gd name="T15" fmla="*/ 808 h 1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5" h="1615">
                    <a:moveTo>
                      <a:pt x="0" y="808"/>
                    </a:moveTo>
                    <a:cubicBezTo>
                      <a:pt x="0" y="1254"/>
                      <a:pt x="362" y="1615"/>
                      <a:pt x="807" y="1615"/>
                    </a:cubicBezTo>
                    <a:cubicBezTo>
                      <a:pt x="1253" y="1615"/>
                      <a:pt x="1614" y="1254"/>
                      <a:pt x="1615" y="809"/>
                    </a:cubicBezTo>
                    <a:cubicBezTo>
                      <a:pt x="1615" y="809"/>
                      <a:pt x="1615" y="809"/>
                      <a:pt x="1615" y="809"/>
                    </a:cubicBezTo>
                    <a:cubicBezTo>
                      <a:pt x="1615" y="0"/>
                      <a:pt x="1615" y="0"/>
                      <a:pt x="1615" y="0"/>
                    </a:cubicBezTo>
                    <a:cubicBezTo>
                      <a:pt x="807" y="0"/>
                      <a:pt x="807" y="0"/>
                      <a:pt x="807" y="0"/>
                    </a:cubicBezTo>
                    <a:cubicBezTo>
                      <a:pt x="807" y="0"/>
                      <a:pt x="807" y="0"/>
                      <a:pt x="807" y="0"/>
                    </a:cubicBezTo>
                    <a:cubicBezTo>
                      <a:pt x="361" y="1"/>
                      <a:pt x="0" y="362"/>
                      <a:pt x="0" y="808"/>
                    </a:cubicBezTo>
                    <a:close/>
                  </a:path>
                </a:pathLst>
              </a:custGeom>
              <a:solidFill>
                <a:srgbClr val="AA0A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:a16="http://schemas.microsoft.com/office/drawing/2014/main" xmlns="" id="{05421594-8F69-4836-A781-0A40401C0B2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5239542" y="1638610"/>
                <a:ext cx="1979965" cy="1978287"/>
              </a:xfrm>
              <a:custGeom>
                <a:avLst/>
                <a:gdLst>
                  <a:gd name="T0" fmla="*/ 0 w 1615"/>
                  <a:gd name="T1" fmla="*/ 808 h 1615"/>
                  <a:gd name="T2" fmla="*/ 807 w 1615"/>
                  <a:gd name="T3" fmla="*/ 1615 h 1615"/>
                  <a:gd name="T4" fmla="*/ 1615 w 1615"/>
                  <a:gd name="T5" fmla="*/ 809 h 1615"/>
                  <a:gd name="T6" fmla="*/ 1615 w 1615"/>
                  <a:gd name="T7" fmla="*/ 809 h 1615"/>
                  <a:gd name="T8" fmla="*/ 1615 w 1615"/>
                  <a:gd name="T9" fmla="*/ 0 h 1615"/>
                  <a:gd name="T10" fmla="*/ 807 w 1615"/>
                  <a:gd name="T11" fmla="*/ 0 h 1615"/>
                  <a:gd name="T12" fmla="*/ 807 w 1615"/>
                  <a:gd name="T13" fmla="*/ 0 h 1615"/>
                  <a:gd name="T14" fmla="*/ 0 w 1615"/>
                  <a:gd name="T15" fmla="*/ 808 h 1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5" h="1615">
                    <a:moveTo>
                      <a:pt x="0" y="808"/>
                    </a:moveTo>
                    <a:cubicBezTo>
                      <a:pt x="0" y="1254"/>
                      <a:pt x="362" y="1615"/>
                      <a:pt x="807" y="1615"/>
                    </a:cubicBezTo>
                    <a:cubicBezTo>
                      <a:pt x="1253" y="1615"/>
                      <a:pt x="1614" y="1254"/>
                      <a:pt x="1615" y="809"/>
                    </a:cubicBezTo>
                    <a:cubicBezTo>
                      <a:pt x="1615" y="809"/>
                      <a:pt x="1615" y="809"/>
                      <a:pt x="1615" y="809"/>
                    </a:cubicBezTo>
                    <a:cubicBezTo>
                      <a:pt x="1615" y="0"/>
                      <a:pt x="1615" y="0"/>
                      <a:pt x="1615" y="0"/>
                    </a:cubicBezTo>
                    <a:cubicBezTo>
                      <a:pt x="807" y="0"/>
                      <a:pt x="807" y="0"/>
                      <a:pt x="807" y="0"/>
                    </a:cubicBezTo>
                    <a:cubicBezTo>
                      <a:pt x="807" y="0"/>
                      <a:pt x="807" y="0"/>
                      <a:pt x="807" y="0"/>
                    </a:cubicBezTo>
                    <a:cubicBezTo>
                      <a:pt x="361" y="1"/>
                      <a:pt x="0" y="362"/>
                      <a:pt x="0" y="808"/>
                    </a:cubicBezTo>
                    <a:close/>
                  </a:path>
                </a:pathLst>
              </a:cu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xmlns="" id="{A7A2D5B0-31FD-45A8-B1E5-00C675EAF072}"/>
                  </a:ext>
                </a:extLst>
              </p:cNvPr>
              <p:cNvGrpSpPr/>
              <p:nvPr/>
            </p:nvGrpSpPr>
            <p:grpSpPr>
              <a:xfrm>
                <a:off x="3209094" y="1644558"/>
                <a:ext cx="1974409" cy="2424623"/>
                <a:chOff x="3209094" y="1644558"/>
                <a:chExt cx="1974409" cy="2424623"/>
              </a:xfrm>
            </p:grpSpPr>
            <p:sp>
              <p:nvSpPr>
                <p:cNvPr id="29" name="Freeform 5">
                  <a:extLst>
                    <a:ext uri="{FF2B5EF4-FFF2-40B4-BE49-F238E27FC236}">
                      <a16:creationId xmlns:a16="http://schemas.microsoft.com/office/drawing/2014/main" xmlns="" id="{081F5EAB-F30B-4503-AC09-C1F152BB86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09094" y="1644558"/>
                  <a:ext cx="1974409" cy="1972340"/>
                </a:xfrm>
                <a:custGeom>
                  <a:avLst/>
                  <a:gdLst>
                    <a:gd name="T0" fmla="*/ 0 w 1306"/>
                    <a:gd name="T1" fmla="*/ 652 h 1305"/>
                    <a:gd name="T2" fmla="*/ 653 w 1306"/>
                    <a:gd name="T3" fmla="*/ 0 h 1305"/>
                    <a:gd name="T4" fmla="*/ 1306 w 1306"/>
                    <a:gd name="T5" fmla="*/ 652 h 1305"/>
                    <a:gd name="T6" fmla="*/ 1306 w 1306"/>
                    <a:gd name="T7" fmla="*/ 652 h 1305"/>
                    <a:gd name="T8" fmla="*/ 1306 w 1306"/>
                    <a:gd name="T9" fmla="*/ 1305 h 1305"/>
                    <a:gd name="T10" fmla="*/ 652 w 1306"/>
                    <a:gd name="T11" fmla="*/ 1305 h 1305"/>
                    <a:gd name="T12" fmla="*/ 652 w 1306"/>
                    <a:gd name="T13" fmla="*/ 1305 h 1305"/>
                    <a:gd name="T14" fmla="*/ 0 w 1306"/>
                    <a:gd name="T15" fmla="*/ 652 h 1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06" h="1305">
                      <a:moveTo>
                        <a:pt x="0" y="652"/>
                      </a:moveTo>
                      <a:cubicBezTo>
                        <a:pt x="0" y="292"/>
                        <a:pt x="292" y="0"/>
                        <a:pt x="653" y="0"/>
                      </a:cubicBezTo>
                      <a:cubicBezTo>
                        <a:pt x="1013" y="0"/>
                        <a:pt x="1305" y="291"/>
                        <a:pt x="1306" y="652"/>
                      </a:cubicBezTo>
                      <a:cubicBezTo>
                        <a:pt x="1306" y="652"/>
                        <a:pt x="1306" y="652"/>
                        <a:pt x="1306" y="652"/>
                      </a:cubicBezTo>
                      <a:cubicBezTo>
                        <a:pt x="1306" y="1305"/>
                        <a:pt x="1306" y="1305"/>
                        <a:pt x="1306" y="1305"/>
                      </a:cubicBezTo>
                      <a:cubicBezTo>
                        <a:pt x="652" y="1305"/>
                        <a:pt x="652" y="1305"/>
                        <a:pt x="652" y="1305"/>
                      </a:cubicBezTo>
                      <a:cubicBezTo>
                        <a:pt x="652" y="1305"/>
                        <a:pt x="652" y="1305"/>
                        <a:pt x="652" y="1305"/>
                      </a:cubicBezTo>
                      <a:cubicBezTo>
                        <a:pt x="292" y="1305"/>
                        <a:pt x="0" y="1013"/>
                        <a:pt x="0" y="652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xmlns="" id="{FADC3E9D-14BF-418B-A6DB-7A3577824D34}"/>
                    </a:ext>
                  </a:extLst>
                </p:cNvPr>
                <p:cNvSpPr/>
                <p:nvPr/>
              </p:nvSpPr>
              <p:spPr>
                <a:xfrm>
                  <a:off x="3833858" y="2119921"/>
                  <a:ext cx="354535" cy="194926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FontTx/>
                  </a:pPr>
                  <a:endParaRPr lang="zh-CN" altLang="zh-CN" sz="6000" b="1" dirty="0">
                    <a:solidFill>
                      <a:schemeClr val="bg1"/>
                    </a:solidFill>
                    <a:latin typeface="Agency FB" panose="020B0503020202020204" pitchFamily="34" charset="0"/>
                  </a:endParaRPr>
                </a:p>
              </p:txBody>
            </p:sp>
          </p:grpSp>
        </p:grp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5B6D450F-A9E3-4FE3-968E-B2BBF55D7B85}"/>
              </a:ext>
            </a:extLst>
          </p:cNvPr>
          <p:cNvSpPr txBox="1"/>
          <p:nvPr/>
        </p:nvSpPr>
        <p:spPr>
          <a:xfrm>
            <a:off x="2536785" y="276023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</a:p>
        </p:txBody>
      </p:sp>
    </p:spTree>
    <p:extLst>
      <p:ext uri="{BB962C8B-B14F-4D97-AF65-F5344CB8AC3E}">
        <p14:creationId xmlns:p14="http://schemas.microsoft.com/office/powerpoint/2010/main" val="1463241637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2ED2971-8154-4DEE-8F2A-7670332D9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11"/>
            <a:ext cx="9144000" cy="5219700"/>
          </a:xfrm>
          <a:prstGeom prst="rect">
            <a:avLst/>
          </a:prstGeom>
        </p:spPr>
      </p:pic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748A27C9-B63A-4964-9FB6-A8229798FF3E}"/>
              </a:ext>
            </a:extLst>
          </p:cNvPr>
          <p:cNvSpPr/>
          <p:nvPr/>
        </p:nvSpPr>
        <p:spPr>
          <a:xfrm>
            <a:off x="694481" y="879677"/>
            <a:ext cx="8194876" cy="4132161"/>
          </a:xfrm>
          <a:prstGeom prst="roundRect">
            <a:avLst/>
          </a:prstGeom>
          <a:solidFill>
            <a:schemeClr val="bg1"/>
          </a:solidFill>
          <a:ln>
            <a:solidFill>
              <a:srgbClr val="0D0D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05922685-24CC-4837-AE16-BBA50D00C0CC}"/>
              </a:ext>
            </a:extLst>
          </p:cNvPr>
          <p:cNvSpPr txBox="1"/>
          <p:nvPr/>
        </p:nvSpPr>
        <p:spPr>
          <a:xfrm>
            <a:off x="5977246" y="4505805"/>
            <a:ext cx="2131895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/>
          <a:p>
            <a:pPr algn="dist" defTabSz="685800">
              <a:defRPr/>
            </a:pPr>
            <a:r>
              <a:rPr lang="en-US" altLang="zh-CN" sz="1200" dirty="0">
                <a:solidFill>
                  <a:prstClr val="black"/>
                </a:solidFill>
                <a:latin typeface="Geometr415 Blk BT" panose="020B0802020204020303" pitchFamily="34" charset="0"/>
                <a:ea typeface="微软雅黑"/>
              </a:rPr>
              <a:t>PART03</a:t>
            </a:r>
            <a:endParaRPr lang="zh-CN" altLang="en-US" sz="1200" dirty="0">
              <a:solidFill>
                <a:prstClr val="black"/>
              </a:solidFill>
              <a:latin typeface="Geometr415 Blk BT" panose="020B0802020204020303" pitchFamily="34" charset="0"/>
              <a:ea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2028E69-345C-4DAB-A75B-F4B5FE818A9B}"/>
              </a:ext>
            </a:extLst>
          </p:cNvPr>
          <p:cNvSpPr txBox="1"/>
          <p:nvPr/>
        </p:nvSpPr>
        <p:spPr>
          <a:xfrm>
            <a:off x="3764376" y="2348240"/>
            <a:ext cx="2908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506BD8A-079D-4375-824A-3FA4857C1E4E}"/>
              </a:ext>
            </a:extLst>
          </p:cNvPr>
          <p:cNvSpPr/>
          <p:nvPr/>
        </p:nvSpPr>
        <p:spPr>
          <a:xfrm>
            <a:off x="3063718" y="3112927"/>
            <a:ext cx="37481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spc="6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spc="6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E98756B0-ABF1-47FD-B695-0C2E13D4F4B3}"/>
              </a:ext>
            </a:extLst>
          </p:cNvPr>
          <p:cNvSpPr/>
          <p:nvPr/>
        </p:nvSpPr>
        <p:spPr>
          <a:xfrm>
            <a:off x="4498431" y="1640292"/>
            <a:ext cx="586975" cy="500086"/>
          </a:xfrm>
          <a:prstGeom prst="roundRect">
            <a:avLst/>
          </a:prstGeom>
          <a:solidFill>
            <a:srgbClr val="0D0D0D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4931668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0F7264D-4863-4490-BFD4-68AA8114AA88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CC1D7AD4-D03D-4068-99BA-17CAC370DFFA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57CC52EE-B8A4-4944-9A01-62997C58E69E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14ADE10-4785-401B-B071-83176CA4A31A}"/>
              </a:ext>
            </a:extLst>
          </p:cNvPr>
          <p:cNvSpPr txBox="1"/>
          <p:nvPr/>
        </p:nvSpPr>
        <p:spPr>
          <a:xfrm>
            <a:off x="3170802" y="107932"/>
            <a:ext cx="290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D948186B-FEAE-4F5B-AAE2-B6508C50AD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6"/>
          <a:stretch/>
        </p:blipFill>
        <p:spPr>
          <a:xfrm>
            <a:off x="531775" y="1609898"/>
            <a:ext cx="1724627" cy="161725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88D0963B-72CC-4D7C-A437-E988CF81C7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14"/>
          <a:stretch/>
        </p:blipFill>
        <p:spPr>
          <a:xfrm>
            <a:off x="2424390" y="1597196"/>
            <a:ext cx="1706787" cy="1629954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37E284F-C48E-4174-A1A9-52B4AA66A1C7}"/>
              </a:ext>
            </a:extLst>
          </p:cNvPr>
          <p:cNvGrpSpPr/>
          <p:nvPr/>
        </p:nvGrpSpPr>
        <p:grpSpPr>
          <a:xfrm>
            <a:off x="4299165" y="1609898"/>
            <a:ext cx="5591443" cy="2083234"/>
            <a:chOff x="5938440" y="489289"/>
            <a:chExt cx="4481677" cy="6074746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32A69423-F435-4E3A-A92D-353F317579A3}"/>
                </a:ext>
              </a:extLst>
            </p:cNvPr>
            <p:cNvSpPr/>
            <p:nvPr/>
          </p:nvSpPr>
          <p:spPr>
            <a:xfrm>
              <a:off x="5938440" y="489289"/>
              <a:ext cx="3567513" cy="4715934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49319BD8-BD82-4F25-9993-E4F7EACE8025}"/>
                </a:ext>
              </a:extLst>
            </p:cNvPr>
            <p:cNvGrpSpPr/>
            <p:nvPr/>
          </p:nvGrpSpPr>
          <p:grpSpPr>
            <a:xfrm>
              <a:off x="5969596" y="1318970"/>
              <a:ext cx="4450521" cy="5245065"/>
              <a:chOff x="8156110" y="1930557"/>
              <a:chExt cx="4450521" cy="5245065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29ED2F08-8249-4E7F-8020-AEF0ACF37166}"/>
                  </a:ext>
                </a:extLst>
              </p:cNvPr>
              <p:cNvSpPr/>
              <p:nvPr/>
            </p:nvSpPr>
            <p:spPr>
              <a:xfrm>
                <a:off x="8156110" y="1930557"/>
                <a:ext cx="3505200" cy="892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d-ID" altLang="zh-CN" sz="2800" b="1" dirty="0">
                    <a:solidFill>
                      <a:prstClr val="white">
                        <a:lumMod val="95000"/>
                      </a:prstClr>
                    </a:solidFill>
                    <a:cs typeface="+mn-ea"/>
                    <a:sym typeface="+mn-lt"/>
                  </a:rPr>
                  <a:t>Description</a:t>
                </a:r>
              </a:p>
              <a:p>
                <a:r>
                  <a:rPr lang="id-ID" altLang="zh-CN" sz="1200" dirty="0">
                    <a:solidFill>
                      <a:prstClr val="white">
                        <a:lumMod val="95000"/>
                      </a:prstClr>
                    </a:solidFill>
                    <a:cs typeface="+mn-ea"/>
                    <a:sym typeface="+mn-lt"/>
                  </a:rPr>
                  <a:t>Lorem ipsum dolor sit amet consectetur sagitis purus dolor sit amet consectetur sagitis.</a:t>
                </a:r>
                <a:endParaRPr lang="en-US" altLang="zh-CN" sz="1200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DAF27B48-8A08-45B0-BE75-CB617725B95A}"/>
                  </a:ext>
                </a:extLst>
              </p:cNvPr>
              <p:cNvSpPr txBox="1"/>
              <p:nvPr/>
            </p:nvSpPr>
            <p:spPr>
              <a:xfrm>
                <a:off x="10219032" y="6188393"/>
                <a:ext cx="2387599" cy="987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chemeClr val="bg2">
                        <a:lumMod val="10000"/>
                      </a:schemeClr>
                    </a:solidFill>
                    <a:cs typeface="+mn-ea"/>
                    <a:sym typeface="+mn-lt"/>
                  </a:rPr>
                  <a:t>SOME TEXT HERE</a:t>
                </a:r>
                <a:endParaRPr lang="zh-CN" altLang="en-US" sz="1600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798120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177A72C-A69A-4646-84D1-DFA45BA1C645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587878CE-8206-419D-9955-3E81C7495CC8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A76EDB9D-4651-48F8-86B9-65FAC6574306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557B8AC8-BB4F-4E2F-A2D7-8A2EA59EBC41}"/>
              </a:ext>
            </a:extLst>
          </p:cNvPr>
          <p:cNvSpPr txBox="1"/>
          <p:nvPr/>
        </p:nvSpPr>
        <p:spPr>
          <a:xfrm>
            <a:off x="3170802" y="107932"/>
            <a:ext cx="290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A754D4A-92BA-4EAB-8D55-04010D3965F5}"/>
              </a:ext>
            </a:extLst>
          </p:cNvPr>
          <p:cNvGrpSpPr/>
          <p:nvPr/>
        </p:nvGrpSpPr>
        <p:grpSpPr>
          <a:xfrm>
            <a:off x="1275323" y="1177981"/>
            <a:ext cx="6142568" cy="3176112"/>
            <a:chOff x="1770063" y="1233488"/>
            <a:chExt cx="8418512" cy="4352925"/>
          </a:xfrm>
        </p:grpSpPr>
        <p:sp>
          <p:nvSpPr>
            <p:cNvPr id="7" name="菱形 5">
              <a:extLst>
                <a:ext uri="{FF2B5EF4-FFF2-40B4-BE49-F238E27FC236}">
                  <a16:creationId xmlns:a16="http://schemas.microsoft.com/office/drawing/2014/main" xmlns="" id="{61EC6FE4-2F6B-4D51-8BB8-E3930CC77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0063" y="2497138"/>
              <a:ext cx="1827212" cy="1825625"/>
            </a:xfrm>
            <a:prstGeom prst="diamond">
              <a:avLst/>
            </a:prstGeom>
            <a:solidFill>
              <a:srgbClr val="0D0D0D"/>
            </a:solidFill>
            <a:ln w="12700">
              <a:noFill/>
              <a:prstDash val="dash"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 dirty="0">
                <a:latin typeface="Minion Pro SmBd" panose="02040603060306020203" pitchFamily="18" charset="0"/>
              </a:endParaRPr>
            </a:p>
          </p:txBody>
        </p:sp>
        <p:sp>
          <p:nvSpPr>
            <p:cNvPr id="8" name="菱形 6">
              <a:extLst>
                <a:ext uri="{FF2B5EF4-FFF2-40B4-BE49-F238E27FC236}">
                  <a16:creationId xmlns:a16="http://schemas.microsoft.com/office/drawing/2014/main" xmlns="" id="{AA952A15-AC38-450E-BE27-1AA58781F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7163" y="2497138"/>
              <a:ext cx="1827211" cy="1825624"/>
            </a:xfrm>
            <a:prstGeom prst="diamond">
              <a:avLst/>
            </a:prstGeom>
            <a:solidFill>
              <a:srgbClr val="AA0A0F"/>
            </a:solidFill>
            <a:ln w="12700">
              <a:noFill/>
              <a:prstDash val="dash"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Minion Pro SmBd" panose="02040603060306020203" pitchFamily="18" charset="0"/>
              </a:endParaRPr>
            </a:p>
          </p:txBody>
        </p:sp>
        <p:sp>
          <p:nvSpPr>
            <p:cNvPr id="9" name="菱形 7">
              <a:extLst>
                <a:ext uri="{FF2B5EF4-FFF2-40B4-BE49-F238E27FC236}">
                  <a16:creationId xmlns:a16="http://schemas.microsoft.com/office/drawing/2014/main" xmlns="" id="{C51DC37F-7CCC-4425-9766-A540583DE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5849" y="2497138"/>
              <a:ext cx="1825624" cy="1825624"/>
            </a:xfrm>
            <a:prstGeom prst="diamond">
              <a:avLst/>
            </a:prstGeom>
            <a:solidFill>
              <a:srgbClr val="0D0D0D"/>
            </a:solidFill>
            <a:ln w="12700">
              <a:noFill/>
              <a:prstDash val="dash"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Minion Pro SmBd" panose="02040603060306020203" pitchFamily="18" charset="0"/>
              </a:endParaRPr>
            </a:p>
          </p:txBody>
        </p:sp>
        <p:sp>
          <p:nvSpPr>
            <p:cNvPr id="10" name="菱形 8">
              <a:extLst>
                <a:ext uri="{FF2B5EF4-FFF2-40B4-BE49-F238E27FC236}">
                  <a16:creationId xmlns:a16="http://schemas.microsoft.com/office/drawing/2014/main" xmlns="" id="{7B8CCC28-3A80-414F-9935-7BCCBE65D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2951" y="2497138"/>
              <a:ext cx="1825624" cy="1825624"/>
            </a:xfrm>
            <a:prstGeom prst="diamond">
              <a:avLst/>
            </a:prstGeom>
            <a:solidFill>
              <a:srgbClr val="AA0A0F"/>
            </a:solidFill>
            <a:ln w="12700">
              <a:noFill/>
              <a:prstDash val="dash"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latin typeface="Minion Pro SmBd" panose="02040603060306020203" pitchFamily="18" charset="0"/>
              </a:endParaRPr>
            </a:p>
          </p:txBody>
        </p:sp>
        <p:cxnSp>
          <p:nvCxnSpPr>
            <p:cNvPr id="11" name="直接连接符 9">
              <a:extLst>
                <a:ext uri="{FF2B5EF4-FFF2-40B4-BE49-F238E27FC236}">
                  <a16:creationId xmlns:a16="http://schemas.microsoft.com/office/drawing/2014/main" xmlns="" id="{59D0C8EF-9A5A-4205-BDF4-435ECEBC3E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84463" y="1233488"/>
              <a:ext cx="0" cy="1263650"/>
            </a:xfrm>
            <a:prstGeom prst="line">
              <a:avLst/>
            </a:prstGeom>
            <a:noFill/>
            <a:ln w="12700">
              <a:solidFill>
                <a:srgbClr val="4F44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接连接符 10">
              <a:extLst>
                <a:ext uri="{FF2B5EF4-FFF2-40B4-BE49-F238E27FC236}">
                  <a16:creationId xmlns:a16="http://schemas.microsoft.com/office/drawing/2014/main" xmlns="" id="{4333C47F-FE9D-436D-9F67-DBF8E88688A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872038" y="4322763"/>
              <a:ext cx="0" cy="1263650"/>
            </a:xfrm>
            <a:prstGeom prst="line">
              <a:avLst/>
            </a:prstGeom>
            <a:noFill/>
            <a:ln w="12700">
              <a:solidFill>
                <a:srgbClr val="4F44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直接连接符 11">
              <a:extLst>
                <a:ext uri="{FF2B5EF4-FFF2-40B4-BE49-F238E27FC236}">
                  <a16:creationId xmlns:a16="http://schemas.microsoft.com/office/drawing/2014/main" xmlns="" id="{BA37B98A-36B1-488E-99E8-A93DDA40858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078663" y="1233488"/>
              <a:ext cx="0" cy="1263650"/>
            </a:xfrm>
            <a:prstGeom prst="line">
              <a:avLst/>
            </a:prstGeom>
            <a:noFill/>
            <a:ln w="12700">
              <a:solidFill>
                <a:srgbClr val="4F44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接连接符 12">
              <a:extLst>
                <a:ext uri="{FF2B5EF4-FFF2-40B4-BE49-F238E27FC236}">
                  <a16:creationId xmlns:a16="http://schemas.microsoft.com/office/drawing/2014/main" xmlns="" id="{E3FEEED4-7A3F-4582-AE1F-2DC8E363B23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9275763" y="4322763"/>
              <a:ext cx="0" cy="1263650"/>
            </a:xfrm>
            <a:prstGeom prst="line">
              <a:avLst/>
            </a:prstGeom>
            <a:noFill/>
            <a:ln w="12700">
              <a:solidFill>
                <a:srgbClr val="4F44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Rectangle 57">
              <a:extLst>
                <a:ext uri="{FF2B5EF4-FFF2-40B4-BE49-F238E27FC236}">
                  <a16:creationId xmlns:a16="http://schemas.microsoft.com/office/drawing/2014/main" xmlns="" id="{CDB4A701-58DF-45A6-80E5-B46A5E5ED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582" y="3069054"/>
              <a:ext cx="736417" cy="717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noProof="1">
                  <a:solidFill>
                    <a:schemeClr val="bg1"/>
                  </a:solidFill>
                  <a:latin typeface="Minion Pro SmBd" panose="02040603060306020203" pitchFamily="18" charset="0"/>
                  <a:ea typeface="+mn-ea"/>
                </a:rPr>
                <a:t>0</a:t>
              </a:r>
              <a:r>
                <a:rPr lang="zh-CN" altLang="en-US" sz="2800" noProof="1">
                  <a:solidFill>
                    <a:schemeClr val="bg1"/>
                  </a:solidFill>
                  <a:latin typeface="Minion Pro SmBd" panose="02040603060306020203" pitchFamily="18" charset="0"/>
                  <a:ea typeface="+mn-ea"/>
                </a:rPr>
                <a:t>1</a:t>
              </a:r>
            </a:p>
          </p:txBody>
        </p:sp>
        <p:sp>
          <p:nvSpPr>
            <p:cNvPr id="16" name="Rectangle 57">
              <a:extLst>
                <a:ext uri="{FF2B5EF4-FFF2-40B4-BE49-F238E27FC236}">
                  <a16:creationId xmlns:a16="http://schemas.microsoft.com/office/drawing/2014/main" xmlns="" id="{747806E1-A244-4FBC-AF6D-DF4C4BEDD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8158" y="3069054"/>
              <a:ext cx="736417" cy="717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noProof="1">
                  <a:solidFill>
                    <a:schemeClr val="bg1"/>
                  </a:solidFill>
                  <a:latin typeface="Minion Pro SmBd" panose="02040603060306020203" pitchFamily="18" charset="0"/>
                  <a:ea typeface="+mn-ea"/>
                </a:rPr>
                <a:t>0</a:t>
              </a:r>
              <a:r>
                <a:rPr lang="zh-CN" altLang="en-US" sz="2800" noProof="1">
                  <a:solidFill>
                    <a:schemeClr val="bg1"/>
                  </a:solidFill>
                  <a:latin typeface="Minion Pro SmBd" panose="02040603060306020203" pitchFamily="18" charset="0"/>
                  <a:ea typeface="+mn-ea"/>
                </a:rPr>
                <a:t>2</a:t>
              </a:r>
            </a:p>
          </p:txBody>
        </p:sp>
        <p:sp>
          <p:nvSpPr>
            <p:cNvPr id="17" name="Rectangle 57">
              <a:extLst>
                <a:ext uri="{FF2B5EF4-FFF2-40B4-BE49-F238E27FC236}">
                  <a16:creationId xmlns:a16="http://schemas.microsoft.com/office/drawing/2014/main" xmlns="" id="{1434FEE2-1922-4441-9167-A19CC8F99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5258" y="3069054"/>
              <a:ext cx="736417" cy="717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noProof="1">
                  <a:solidFill>
                    <a:schemeClr val="bg1"/>
                  </a:solidFill>
                  <a:latin typeface="Minion Pro SmBd" panose="02040603060306020203" pitchFamily="18" charset="0"/>
                  <a:ea typeface="+mn-ea"/>
                </a:rPr>
                <a:t>0</a:t>
              </a:r>
              <a:r>
                <a:rPr lang="zh-CN" altLang="en-US" sz="2800" noProof="1">
                  <a:solidFill>
                    <a:schemeClr val="bg1"/>
                  </a:solidFill>
                  <a:latin typeface="Minion Pro SmBd" panose="02040603060306020203" pitchFamily="18" charset="0"/>
                  <a:ea typeface="+mn-ea"/>
                </a:rPr>
                <a:t>3</a:t>
              </a:r>
            </a:p>
          </p:txBody>
        </p:sp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xmlns="" id="{8157163B-B81F-480F-B338-499C4F58CB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2358" y="3069054"/>
              <a:ext cx="736417" cy="717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noProof="1">
                  <a:solidFill>
                    <a:schemeClr val="bg1"/>
                  </a:solidFill>
                  <a:latin typeface="Minion Pro SmBd" panose="02040603060306020203" pitchFamily="18" charset="0"/>
                  <a:ea typeface="+mn-ea"/>
                </a:rPr>
                <a:t>0</a:t>
              </a:r>
              <a:r>
                <a:rPr lang="zh-CN" altLang="en-US" sz="2800" noProof="1">
                  <a:solidFill>
                    <a:schemeClr val="bg1"/>
                  </a:solidFill>
                  <a:latin typeface="Minion Pro SmBd" panose="02040603060306020203" pitchFamily="18" charset="0"/>
                  <a:ea typeface="+mn-ea"/>
                </a:rPr>
                <a:t>4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6B729A50-5B09-4F24-94ED-ED2A4F528E18}"/>
              </a:ext>
            </a:extLst>
          </p:cNvPr>
          <p:cNvSpPr txBox="1"/>
          <p:nvPr/>
        </p:nvSpPr>
        <p:spPr>
          <a:xfrm>
            <a:off x="1858854" y="1384422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34503FA1-1109-45AE-8569-D850AF42C01C}"/>
              </a:ext>
            </a:extLst>
          </p:cNvPr>
          <p:cNvSpPr txBox="1"/>
          <p:nvPr/>
        </p:nvSpPr>
        <p:spPr>
          <a:xfrm>
            <a:off x="1763544" y="3607831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74C3665B-3B42-4702-8B8C-1EC490C25925}"/>
              </a:ext>
            </a:extLst>
          </p:cNvPr>
          <p:cNvSpPr txBox="1"/>
          <p:nvPr/>
        </p:nvSpPr>
        <p:spPr>
          <a:xfrm>
            <a:off x="5016033" y="1384422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DA3D331-15D9-4723-B7DB-BD540749F653}"/>
              </a:ext>
            </a:extLst>
          </p:cNvPr>
          <p:cNvSpPr txBox="1"/>
          <p:nvPr/>
        </p:nvSpPr>
        <p:spPr>
          <a:xfrm>
            <a:off x="4920723" y="3607831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76348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xmlns="" id="{0036C205-6A7A-43B0-B3BB-18C1112591E5}"/>
              </a:ext>
            </a:extLst>
          </p:cNvPr>
          <p:cNvCxnSpPr>
            <a:cxnSpLocks/>
          </p:cNvCxnSpPr>
          <p:nvPr/>
        </p:nvCxnSpPr>
        <p:spPr>
          <a:xfrm>
            <a:off x="5534415" y="2515352"/>
            <a:ext cx="1045807" cy="6625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400BBEB-9E8D-4A9F-8A11-CD07F47AD283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6628EE26-A199-4570-841F-9A7BFE04FB3B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96859A3-C969-401F-A119-024CD92D5DEA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03B1E7DF-7A87-41B8-9A62-417DD7252D68}"/>
              </a:ext>
            </a:extLst>
          </p:cNvPr>
          <p:cNvSpPr txBox="1"/>
          <p:nvPr/>
        </p:nvSpPr>
        <p:spPr>
          <a:xfrm>
            <a:off x="3170802" y="107932"/>
            <a:ext cx="290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xmlns="" id="{1FD3C050-36EA-49B0-998C-9312D9AAA409}"/>
              </a:ext>
            </a:extLst>
          </p:cNvPr>
          <p:cNvGrpSpPr/>
          <p:nvPr/>
        </p:nvGrpSpPr>
        <p:grpSpPr>
          <a:xfrm>
            <a:off x="826001" y="2218427"/>
            <a:ext cx="7538652" cy="1269903"/>
            <a:chOff x="1100786" y="2907046"/>
            <a:chExt cx="10052640" cy="1693390"/>
          </a:xfrm>
        </p:grpSpPr>
        <p:sp>
          <p:nvSpPr>
            <p:cNvPr id="8" name="Rounded Rectangle 4">
              <a:extLst>
                <a:ext uri="{FF2B5EF4-FFF2-40B4-BE49-F238E27FC236}">
                  <a16:creationId xmlns:a16="http://schemas.microsoft.com/office/drawing/2014/main" xmlns="" id="{1E28AE9C-F97F-4919-B517-1986DC92004E}"/>
                </a:ext>
              </a:extLst>
            </p:cNvPr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ounded Rectangle 17">
              <a:extLst>
                <a:ext uri="{FF2B5EF4-FFF2-40B4-BE49-F238E27FC236}">
                  <a16:creationId xmlns:a16="http://schemas.microsoft.com/office/drawing/2014/main" xmlns="" id="{74896D9E-FAF0-44BE-BEDD-CD270AC0FA4E}"/>
                </a:ext>
              </a:extLst>
            </p:cNvPr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AA0A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18">
              <a:extLst>
                <a:ext uri="{FF2B5EF4-FFF2-40B4-BE49-F238E27FC236}">
                  <a16:creationId xmlns:a16="http://schemas.microsoft.com/office/drawing/2014/main" xmlns="" id="{C69B8A0F-2EF5-48BE-A01E-EAD0D2FFAF2F}"/>
                </a:ext>
              </a:extLst>
            </p:cNvPr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9">
              <a:extLst>
                <a:ext uri="{FF2B5EF4-FFF2-40B4-BE49-F238E27FC236}">
                  <a16:creationId xmlns:a16="http://schemas.microsoft.com/office/drawing/2014/main" xmlns="" id="{11276113-D3F2-47BA-A0EF-501A2A3D0318}"/>
                </a:ext>
              </a:extLst>
            </p:cNvPr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AA0A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ounded Rectangle 20">
              <a:extLst>
                <a:ext uri="{FF2B5EF4-FFF2-40B4-BE49-F238E27FC236}">
                  <a16:creationId xmlns:a16="http://schemas.microsoft.com/office/drawing/2014/main" xmlns="" id="{29557199-BDD8-4D01-AD7A-3C6C599FC163}"/>
                </a:ext>
              </a:extLst>
            </p:cNvPr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AA0A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22">
              <a:extLst>
                <a:ext uri="{FF2B5EF4-FFF2-40B4-BE49-F238E27FC236}">
                  <a16:creationId xmlns:a16="http://schemas.microsoft.com/office/drawing/2014/main" xmlns="" id="{544097FE-1321-45D0-BA95-1EC633A3CE7B}"/>
                </a:ext>
              </a:extLst>
            </p:cNvPr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3">
              <a:extLst>
                <a:ext uri="{FF2B5EF4-FFF2-40B4-BE49-F238E27FC236}">
                  <a16:creationId xmlns:a16="http://schemas.microsoft.com/office/drawing/2014/main" xmlns="" id="{B0579C68-F4D1-4A3C-984A-08479D593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7" rIns="68572" bIns="3428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xmlns="" id="{A1ABAB6C-D5E8-4E38-89FB-ADCDC07182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72" tIns="34287" rIns="68572" bIns="3428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xmlns="" id="{D2F069FD-8DFE-4156-A66E-331362A6EF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72" tIns="34287" rIns="68572" bIns="3428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xmlns="" id="{D4B00BF0-70C1-4163-9EF2-2CCA4C6897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72" tIns="34287" rIns="68572" bIns="3428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8" name="Straight Arrow Connector 37">
            <a:extLst>
              <a:ext uri="{FF2B5EF4-FFF2-40B4-BE49-F238E27FC236}">
                <a16:creationId xmlns:a16="http://schemas.microsoft.com/office/drawing/2014/main" xmlns="" id="{DBF0C1C4-2518-442C-B081-C0F1F20170BA}"/>
              </a:ext>
            </a:extLst>
          </p:cNvPr>
          <p:cNvCxnSpPr/>
          <p:nvPr/>
        </p:nvCxnSpPr>
        <p:spPr>
          <a:xfrm>
            <a:off x="2470812" y="2851629"/>
            <a:ext cx="0" cy="720639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0">
            <a:extLst>
              <a:ext uri="{FF2B5EF4-FFF2-40B4-BE49-F238E27FC236}">
                <a16:creationId xmlns:a16="http://schemas.microsoft.com/office/drawing/2014/main" xmlns="" id="{61F4220C-1EA6-4B4D-BA5A-ACC98AB03AB6}"/>
              </a:ext>
            </a:extLst>
          </p:cNvPr>
          <p:cNvCxnSpPr/>
          <p:nvPr/>
        </p:nvCxnSpPr>
        <p:spPr>
          <a:xfrm>
            <a:off x="5300789" y="2851629"/>
            <a:ext cx="0" cy="720639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41">
            <a:extLst>
              <a:ext uri="{FF2B5EF4-FFF2-40B4-BE49-F238E27FC236}">
                <a16:creationId xmlns:a16="http://schemas.microsoft.com/office/drawing/2014/main" xmlns="" id="{223D6CD6-2EAD-4B25-9213-436D55D31AB3}"/>
              </a:ext>
            </a:extLst>
          </p:cNvPr>
          <p:cNvCxnSpPr/>
          <p:nvPr/>
        </p:nvCxnSpPr>
        <p:spPr>
          <a:xfrm flipV="1">
            <a:off x="6713429" y="2131389"/>
            <a:ext cx="0" cy="720639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42">
            <a:extLst>
              <a:ext uri="{FF2B5EF4-FFF2-40B4-BE49-F238E27FC236}">
                <a16:creationId xmlns:a16="http://schemas.microsoft.com/office/drawing/2014/main" xmlns="" id="{2D88D193-B7AA-435D-86A0-AB2F806F50B1}"/>
              </a:ext>
            </a:extLst>
          </p:cNvPr>
          <p:cNvCxnSpPr/>
          <p:nvPr/>
        </p:nvCxnSpPr>
        <p:spPr>
          <a:xfrm flipV="1">
            <a:off x="3894450" y="2131389"/>
            <a:ext cx="0" cy="720639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8BB68124-7ABF-41B0-8D0C-E8B86B2576A7}"/>
              </a:ext>
            </a:extLst>
          </p:cNvPr>
          <p:cNvSpPr txBox="1"/>
          <p:nvPr/>
        </p:nvSpPr>
        <p:spPr>
          <a:xfrm>
            <a:off x="1549840" y="3918560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xmlns="" id="{9604B402-9A9F-49F7-A144-E008D1368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697" y="3712221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0731C4F5-7170-4E82-8A30-B33CC950906C}"/>
              </a:ext>
            </a:extLst>
          </p:cNvPr>
          <p:cNvSpPr txBox="1"/>
          <p:nvPr/>
        </p:nvSpPr>
        <p:spPr>
          <a:xfrm>
            <a:off x="3025254" y="1543931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E9F62882-4EF9-4C78-BF19-E442C0FA4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5111" y="1337592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97DB2335-518D-4ECE-9728-055A72DDB737}"/>
              </a:ext>
            </a:extLst>
          </p:cNvPr>
          <p:cNvSpPr txBox="1"/>
          <p:nvPr/>
        </p:nvSpPr>
        <p:spPr>
          <a:xfrm>
            <a:off x="4410215" y="3870895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Rectangle 24">
            <a:extLst>
              <a:ext uri="{FF2B5EF4-FFF2-40B4-BE49-F238E27FC236}">
                <a16:creationId xmlns:a16="http://schemas.microsoft.com/office/drawing/2014/main" xmlns="" id="{A4936F5E-4E34-4261-BFB4-2824D7EB2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0072" y="3664556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C8635624-72B9-4C75-BEB3-80C6BF59274D}"/>
              </a:ext>
            </a:extLst>
          </p:cNvPr>
          <p:cNvSpPr txBox="1"/>
          <p:nvPr/>
        </p:nvSpPr>
        <p:spPr>
          <a:xfrm>
            <a:off x="5742790" y="1543931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xmlns="" id="{6B315F32-4C31-4B7A-8318-41F511915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2647" y="1337592"/>
            <a:ext cx="1254256" cy="206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单击填加标题</a:t>
            </a:r>
            <a:endParaRPr lang="zh-CN" altLang="en-US" sz="1200" b="1" dirty="0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E5AAB7DB-7935-4F2C-9410-A58D2B206F8D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1193535" y="2574955"/>
            <a:ext cx="1070925" cy="52494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CEEB2BF6-73C4-46F7-9878-8D8DB0BCC095}"/>
              </a:ext>
            </a:extLst>
          </p:cNvPr>
          <p:cNvCxnSpPr>
            <a:cxnSpLocks/>
          </p:cNvCxnSpPr>
          <p:nvPr/>
        </p:nvCxnSpPr>
        <p:spPr>
          <a:xfrm>
            <a:off x="2681404" y="2546010"/>
            <a:ext cx="1006693" cy="57761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1C46B773-0092-4F12-8EA1-1CAB6D7F3C58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4098594" y="2574957"/>
            <a:ext cx="995844" cy="58961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38916FD8-5703-4DB4-A954-CB57DF48CDC8}"/>
              </a:ext>
            </a:extLst>
          </p:cNvPr>
          <p:cNvCxnSpPr>
            <a:cxnSpLocks/>
          </p:cNvCxnSpPr>
          <p:nvPr/>
        </p:nvCxnSpPr>
        <p:spPr>
          <a:xfrm flipV="1">
            <a:off x="6921483" y="2588282"/>
            <a:ext cx="995844" cy="58961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9054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9682428-4C19-4237-9BFF-1B8A07745AAB}"/>
              </a:ext>
            </a:extLst>
          </p:cNvPr>
          <p:cNvSpPr/>
          <p:nvPr/>
        </p:nvSpPr>
        <p:spPr>
          <a:xfrm>
            <a:off x="3917801" y="95231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0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title here</a:t>
            </a:r>
            <a:endParaRPr lang="zh-CN" altLang="en-US" sz="10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70116E57-48B2-4494-8C16-018FF267D7DB}"/>
              </a:ext>
            </a:extLst>
          </p:cNvPr>
          <p:cNvCxnSpPr>
            <a:cxnSpLocks/>
          </p:cNvCxnSpPr>
          <p:nvPr/>
        </p:nvCxnSpPr>
        <p:spPr>
          <a:xfrm>
            <a:off x="63500" y="231043"/>
            <a:ext cx="3073400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1DA80FAA-F26C-4607-B03C-634AEA40D440}"/>
              </a:ext>
            </a:extLst>
          </p:cNvPr>
          <p:cNvCxnSpPr>
            <a:cxnSpLocks/>
          </p:cNvCxnSpPr>
          <p:nvPr/>
        </p:nvCxnSpPr>
        <p:spPr>
          <a:xfrm>
            <a:off x="5699297" y="218343"/>
            <a:ext cx="3279603" cy="0"/>
          </a:xfrm>
          <a:prstGeom prst="line">
            <a:avLst/>
          </a:prstGeom>
          <a:ln w="127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52AA394E-290D-4F22-A4A9-327517B4BB16}"/>
              </a:ext>
            </a:extLst>
          </p:cNvPr>
          <p:cNvSpPr txBox="1"/>
          <p:nvPr/>
        </p:nvSpPr>
        <p:spPr>
          <a:xfrm>
            <a:off x="3170802" y="107932"/>
            <a:ext cx="2908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 场 规 模</a:t>
            </a:r>
          </a:p>
        </p:txBody>
      </p:sp>
      <p:sp>
        <p:nvSpPr>
          <p:cNvPr id="7" name="AutoShape 46">
            <a:extLst>
              <a:ext uri="{FF2B5EF4-FFF2-40B4-BE49-F238E27FC236}">
                <a16:creationId xmlns:a16="http://schemas.microsoft.com/office/drawing/2014/main" xmlns="" id="{D12A623E-A410-4263-AE9D-1DBF226B2483}"/>
              </a:ext>
            </a:extLst>
          </p:cNvPr>
          <p:cNvSpPr>
            <a:spLocks/>
          </p:cNvSpPr>
          <p:nvPr/>
        </p:nvSpPr>
        <p:spPr bwMode="auto">
          <a:xfrm>
            <a:off x="7562729" y="3306671"/>
            <a:ext cx="339272" cy="3392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rgbClr val="0D0D0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AutoShape 59">
            <a:extLst>
              <a:ext uri="{FF2B5EF4-FFF2-40B4-BE49-F238E27FC236}">
                <a16:creationId xmlns:a16="http://schemas.microsoft.com/office/drawing/2014/main" xmlns="" id="{6D072049-BA24-479F-B0D8-E9694C10FBB2}"/>
              </a:ext>
            </a:extLst>
          </p:cNvPr>
          <p:cNvSpPr>
            <a:spLocks/>
          </p:cNvSpPr>
          <p:nvPr/>
        </p:nvSpPr>
        <p:spPr bwMode="auto">
          <a:xfrm>
            <a:off x="4245743" y="3306671"/>
            <a:ext cx="339852" cy="339272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0D0D0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9" name="Group 33">
            <a:extLst>
              <a:ext uri="{FF2B5EF4-FFF2-40B4-BE49-F238E27FC236}">
                <a16:creationId xmlns:a16="http://schemas.microsoft.com/office/drawing/2014/main" xmlns="" id="{D82D383A-EE32-4769-B045-5C766F9490FD}"/>
              </a:ext>
            </a:extLst>
          </p:cNvPr>
          <p:cNvGrpSpPr/>
          <p:nvPr/>
        </p:nvGrpSpPr>
        <p:grpSpPr>
          <a:xfrm>
            <a:off x="5904526" y="3306671"/>
            <a:ext cx="339272" cy="339272"/>
            <a:chOff x="8204317" y="2115665"/>
            <a:chExt cx="464344" cy="464344"/>
          </a:xfrm>
          <a:solidFill>
            <a:srgbClr val="0D0D0D"/>
          </a:solidFill>
        </p:grpSpPr>
        <p:sp>
          <p:nvSpPr>
            <p:cNvPr id="10" name="AutoShape 81">
              <a:extLst>
                <a:ext uri="{FF2B5EF4-FFF2-40B4-BE49-F238E27FC236}">
                  <a16:creationId xmlns:a16="http://schemas.microsoft.com/office/drawing/2014/main" xmlns="" id="{398FCB6A-3F7D-4173-B9C3-009E65465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" name="AutoShape 82">
              <a:extLst>
                <a:ext uri="{FF2B5EF4-FFF2-40B4-BE49-F238E27FC236}">
                  <a16:creationId xmlns:a16="http://schemas.microsoft.com/office/drawing/2014/main" xmlns="" id="{E86F1906-382A-4811-BBFA-3CBB21B4F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2" name="AutoShape 135">
            <a:extLst>
              <a:ext uri="{FF2B5EF4-FFF2-40B4-BE49-F238E27FC236}">
                <a16:creationId xmlns:a16="http://schemas.microsoft.com/office/drawing/2014/main" xmlns="" id="{73AEDD20-A81C-47D6-9B60-86F7586F6F59}"/>
              </a:ext>
            </a:extLst>
          </p:cNvPr>
          <p:cNvSpPr>
            <a:spLocks/>
          </p:cNvSpPr>
          <p:nvPr/>
        </p:nvSpPr>
        <p:spPr bwMode="auto">
          <a:xfrm>
            <a:off x="2720802" y="3359447"/>
            <a:ext cx="339852" cy="2337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rgbClr val="0D0D0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3" name="Group 64">
            <a:extLst>
              <a:ext uri="{FF2B5EF4-FFF2-40B4-BE49-F238E27FC236}">
                <a16:creationId xmlns:a16="http://schemas.microsoft.com/office/drawing/2014/main" xmlns="" id="{2DCEDB75-4CD9-4224-9479-57AECAA9668B}"/>
              </a:ext>
            </a:extLst>
          </p:cNvPr>
          <p:cNvGrpSpPr/>
          <p:nvPr/>
        </p:nvGrpSpPr>
        <p:grpSpPr>
          <a:xfrm>
            <a:off x="1137091" y="3343788"/>
            <a:ext cx="339272" cy="265038"/>
            <a:chOff x="2581275" y="1710532"/>
            <a:chExt cx="464344" cy="362744"/>
          </a:xfrm>
          <a:solidFill>
            <a:srgbClr val="0D0D0D"/>
          </a:solidFill>
        </p:grpSpPr>
        <p:sp>
          <p:nvSpPr>
            <p:cNvPr id="14" name="AutoShape 140">
              <a:extLst>
                <a:ext uri="{FF2B5EF4-FFF2-40B4-BE49-F238E27FC236}">
                  <a16:creationId xmlns:a16="http://schemas.microsoft.com/office/drawing/2014/main" xmlns="" id="{17D7AA31-3F11-4B14-8A0F-ED0F8817F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5" name="AutoShape 141">
              <a:extLst>
                <a:ext uri="{FF2B5EF4-FFF2-40B4-BE49-F238E27FC236}">
                  <a16:creationId xmlns:a16="http://schemas.microsoft.com/office/drawing/2014/main" xmlns="" id="{65807673-5357-44C2-ABB4-28EFDE38D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6" name="AutoShape 142">
              <a:extLst>
                <a:ext uri="{FF2B5EF4-FFF2-40B4-BE49-F238E27FC236}">
                  <a16:creationId xmlns:a16="http://schemas.microsoft.com/office/drawing/2014/main" xmlns="" id="{BB73BA7A-FCFB-46CC-B012-F550E52B3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7" name="AutoShape 143">
              <a:extLst>
                <a:ext uri="{FF2B5EF4-FFF2-40B4-BE49-F238E27FC236}">
                  <a16:creationId xmlns:a16="http://schemas.microsoft.com/office/drawing/2014/main" xmlns="" id="{1109D2F1-E074-4943-9486-7B42D80A5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8" name="AutoShape 144">
              <a:extLst>
                <a:ext uri="{FF2B5EF4-FFF2-40B4-BE49-F238E27FC236}">
                  <a16:creationId xmlns:a16="http://schemas.microsoft.com/office/drawing/2014/main" xmlns="" id="{FEFB15D7-0BB2-49C1-8FB5-E88EDF35F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9" name="AutoShape 145">
              <a:extLst>
                <a:ext uri="{FF2B5EF4-FFF2-40B4-BE49-F238E27FC236}">
                  <a16:creationId xmlns:a16="http://schemas.microsoft.com/office/drawing/2014/main" xmlns="" id="{5C28D789-16BE-4DF4-9D49-625799B88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0" name="AutoShape 146">
              <a:extLst>
                <a:ext uri="{FF2B5EF4-FFF2-40B4-BE49-F238E27FC236}">
                  <a16:creationId xmlns:a16="http://schemas.microsoft.com/office/drawing/2014/main" xmlns="" id="{1DF83845-64B5-44A1-99A0-C9F5AF902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70AE004B-A24D-4CC3-BC7C-1012F603EE42}"/>
              </a:ext>
            </a:extLst>
          </p:cNvPr>
          <p:cNvSpPr txBox="1"/>
          <p:nvPr/>
        </p:nvSpPr>
        <p:spPr>
          <a:xfrm>
            <a:off x="127321" y="3884304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C71A98F6-B4BB-47F5-9CC2-6333C1FAAE4E}"/>
              </a:ext>
            </a:extLst>
          </p:cNvPr>
          <p:cNvSpPr txBox="1"/>
          <p:nvPr/>
        </p:nvSpPr>
        <p:spPr>
          <a:xfrm>
            <a:off x="1866299" y="3884689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2B77C9B0-0B82-46B0-8E16-F4A2FD62F567}"/>
              </a:ext>
            </a:extLst>
          </p:cNvPr>
          <p:cNvSpPr txBox="1"/>
          <p:nvPr/>
        </p:nvSpPr>
        <p:spPr>
          <a:xfrm>
            <a:off x="3666764" y="3884689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68123047-DC1E-4830-BBDB-273969DE5C15}"/>
              </a:ext>
            </a:extLst>
          </p:cNvPr>
          <p:cNvSpPr txBox="1"/>
          <p:nvPr/>
        </p:nvSpPr>
        <p:spPr>
          <a:xfrm>
            <a:off x="5440734" y="3884689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D2B06026-C4BD-4CF7-9037-641AF6178CC8}"/>
              </a:ext>
            </a:extLst>
          </p:cNvPr>
          <p:cNvSpPr txBox="1"/>
          <p:nvPr/>
        </p:nvSpPr>
        <p:spPr>
          <a:xfrm>
            <a:off x="7206207" y="3892697"/>
            <a:ext cx="19638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r>
              <a:rPr lang="en-US" altLang="zh-CN" sz="1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  </a:t>
            </a:r>
            <a:endParaRPr lang="en-US" altLang="zh-CN" sz="10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676E03D-37EB-4717-8186-F9D490C231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6" b="60621"/>
          <a:stretch/>
        </p:blipFill>
        <p:spPr>
          <a:xfrm>
            <a:off x="154809" y="778461"/>
            <a:ext cx="8871827" cy="193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8008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2B05B28-52C6-4C8F-9144-86CAE054CA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19700"/>
          </a:xfrm>
          <a:prstGeom prst="rect">
            <a:avLst/>
          </a:prstGeom>
        </p:spPr>
      </p:pic>
      <p:sp>
        <p:nvSpPr>
          <p:cNvPr id="21" name="矩形: 圆角 20">
            <a:extLst>
              <a:ext uri="{FF2B5EF4-FFF2-40B4-BE49-F238E27FC236}">
                <a16:creationId xmlns:a16="http://schemas.microsoft.com/office/drawing/2014/main" xmlns="" id="{8CB2CEA5-F466-4426-82B5-2A095CBD9DAA}"/>
              </a:ext>
            </a:extLst>
          </p:cNvPr>
          <p:cNvSpPr/>
          <p:nvPr/>
        </p:nvSpPr>
        <p:spPr>
          <a:xfrm>
            <a:off x="931723" y="858748"/>
            <a:ext cx="7755038" cy="20176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59">
            <a:extLst>
              <a:ext uri="{FF2B5EF4-FFF2-40B4-BE49-F238E27FC236}">
                <a16:creationId xmlns:a16="http://schemas.microsoft.com/office/drawing/2014/main" xmlns="" id="{3A88CA7E-E645-4133-973F-3BDAC4588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639" y="2189611"/>
            <a:ext cx="6204122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000" spc="600" dirty="0">
                <a:cs typeface="Arial" panose="020B0604020202020204" pitchFamily="34" charset="0"/>
              </a:rPr>
              <a:t>会议报告 </a:t>
            </a:r>
            <a:r>
              <a:rPr lang="en-US" altLang="zh-CN" sz="1000" spc="600" dirty="0">
                <a:cs typeface="Arial" panose="020B0604020202020204" pitchFamily="34" charset="0"/>
              </a:rPr>
              <a:t>/ </a:t>
            </a:r>
            <a:r>
              <a:rPr lang="zh-CN" altLang="en-US" sz="1000" spc="600" dirty="0">
                <a:cs typeface="Arial" panose="020B0604020202020204" pitchFamily="34" charset="0"/>
              </a:rPr>
              <a:t>座谈交流 </a:t>
            </a:r>
            <a:r>
              <a:rPr lang="en-US" altLang="zh-CN" sz="1000" spc="600" dirty="0">
                <a:cs typeface="Arial" panose="020B0604020202020204" pitchFamily="34" charset="0"/>
              </a:rPr>
              <a:t>/ </a:t>
            </a:r>
            <a:r>
              <a:rPr lang="zh-CN" altLang="en-US" sz="1000" spc="600" dirty="0">
                <a:cs typeface="Arial" panose="020B0604020202020204" pitchFamily="34" charset="0"/>
              </a:rPr>
              <a:t>工作总结 </a:t>
            </a:r>
            <a:r>
              <a:rPr lang="en-US" altLang="zh-CN" sz="1000" spc="600" dirty="0">
                <a:cs typeface="Arial" panose="020B0604020202020204" pitchFamily="34" charset="0"/>
              </a:rPr>
              <a:t>/ </a:t>
            </a:r>
            <a:r>
              <a:rPr lang="zh-CN" altLang="en-US" sz="1000" spc="600" dirty="0">
                <a:cs typeface="Arial" panose="020B0604020202020204" pitchFamily="34" charset="0"/>
              </a:rPr>
              <a:t>工作汇报</a:t>
            </a:r>
            <a:endParaRPr lang="en-US" altLang="zh-CN" sz="1000" spc="600" dirty="0">
              <a:cs typeface="Arial" panose="020B0604020202020204" pitchFamily="34" charset="0"/>
            </a:endParaRPr>
          </a:p>
        </p:txBody>
      </p:sp>
      <p:sp>
        <p:nvSpPr>
          <p:cNvPr id="17" name="矩形 259">
            <a:extLst>
              <a:ext uri="{FF2B5EF4-FFF2-40B4-BE49-F238E27FC236}">
                <a16:creationId xmlns:a16="http://schemas.microsoft.com/office/drawing/2014/main" xmlns="" id="{E768DE78-389F-4B59-BCF8-558891AA7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455" y="1275646"/>
            <a:ext cx="554630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spc="600" dirty="0">
                <a:cs typeface="Arial" panose="020B0604020202020204" pitchFamily="34" charset="0"/>
              </a:rPr>
              <a:t>演讲结束，谢谢观看！</a:t>
            </a:r>
            <a:endParaRPr lang="en-US" altLang="zh-CN" sz="2800" spc="600" dirty="0"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37035432-CA07-47EC-9666-156B287B4F0E}"/>
              </a:ext>
            </a:extLst>
          </p:cNvPr>
          <p:cNvSpPr/>
          <p:nvPr/>
        </p:nvSpPr>
        <p:spPr>
          <a:xfrm>
            <a:off x="1093000" y="910774"/>
            <a:ext cx="22429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b="1" dirty="0">
                <a:latin typeface="Bell MT" panose="02020503060305020303" pitchFamily="18" charset="0"/>
                <a:cs typeface="Arial" panose="020B0604020202020204" pitchFamily="34" charset="0"/>
              </a:rPr>
              <a:t>2019</a:t>
            </a:r>
            <a:endParaRPr lang="zh-CN" altLang="en-US" sz="6000" dirty="0">
              <a:latin typeface="Bell MT" panose="02020503060305020303" pitchFamily="18" charset="0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xmlns="" id="{8EEF76AF-6611-466F-9EDC-1289C113C6AC}"/>
              </a:ext>
            </a:extLst>
          </p:cNvPr>
          <p:cNvSpPr txBox="1"/>
          <p:nvPr/>
        </p:nvSpPr>
        <p:spPr>
          <a:xfrm>
            <a:off x="1430563" y="1867559"/>
            <a:ext cx="8308273" cy="380930"/>
          </a:xfrm>
          <a:prstGeom prst="rect">
            <a:avLst/>
          </a:prstGeom>
          <a:noFill/>
        </p:spPr>
        <p:txBody>
          <a:bodyPr wrap="square" lIns="72446" tIns="36223" rIns="72446" bIns="36223" rtlCol="0">
            <a:spAutoFit/>
          </a:bodyPr>
          <a:lstStyle/>
          <a:p>
            <a:pPr defTabSz="724480">
              <a:defRPr/>
            </a:pPr>
            <a:r>
              <a:rPr lang="en-US" altLang="zh-CN" sz="1000" kern="0" spc="300" dirty="0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Personality color post competition </a:t>
            </a:r>
            <a:r>
              <a:rPr lang="en-US" altLang="zh-CN" sz="1000" kern="0" spc="300" dirty="0" err="1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PPTPersonality</a:t>
            </a:r>
            <a:r>
              <a:rPr lang="en-US" altLang="zh-CN" sz="1000" kern="0" spc="300" dirty="0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color </a:t>
            </a:r>
            <a:r>
              <a:rPr lang="en-US" altLang="zh-CN" sz="1000" kern="0" spc="300" dirty="0" err="1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pos</a:t>
            </a:r>
            <a:r>
              <a:rPr lang="en-US" altLang="zh-CN" sz="1000" kern="0" spc="300" dirty="0">
                <a:latin typeface="Cambria" panose="02040503050406030204" pitchFamily="18" charset="0"/>
                <a:ea typeface="微软雅黑" panose="020B0503020204020204" pitchFamily="34" charset="-122"/>
                <a:sym typeface="微软雅黑" panose="020B0503020204020204" pitchFamily="34" charset="-122"/>
              </a:rPr>
              <a:t> competition PPT</a:t>
            </a:r>
            <a:endParaRPr lang="id-ID" altLang="zh-CN" sz="1000" kern="0" spc="300" dirty="0">
              <a:latin typeface="Cambria" panose="02040503050406030204" pitchFamily="18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defTabSz="724480">
              <a:defRPr/>
            </a:pPr>
            <a:endParaRPr lang="en-US" altLang="zh-CN" sz="1000" kern="0" spc="300" dirty="0">
              <a:latin typeface="Cambria" panose="02040503050406030204" pitchFamily="18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8513594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2药品市场调研PPT模板"/>
  <p:tag name="ISPRING_RESOURCE_PATHS_HASH_PRESENTER" val="6b95e4ebaeb28a9bb628a89b8dc8121d3e50efa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921</Words>
  <Application>Microsoft Office PowerPoint</Application>
  <PresentationFormat>自定义</PresentationFormat>
  <Paragraphs>249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02药品市场调研PPT模板</dc:title>
  <dc:creator>樊婷婷</dc:creator>
  <cp:lastModifiedBy>拉普耶鲁</cp:lastModifiedBy>
  <cp:revision>18</cp:revision>
  <dcterms:created xsi:type="dcterms:W3CDTF">2017-10-20T05:38:51Z</dcterms:created>
  <dcterms:modified xsi:type="dcterms:W3CDTF">2018-06-11T03:31:11Z</dcterms:modified>
</cp:coreProperties>
</file>