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783" r:id="rId2"/>
    <p:sldId id="784" r:id="rId3"/>
    <p:sldId id="785" r:id="rId4"/>
    <p:sldId id="786" r:id="rId5"/>
    <p:sldId id="787" r:id="rId6"/>
    <p:sldId id="788" r:id="rId7"/>
    <p:sldId id="789" r:id="rId8"/>
    <p:sldId id="790" r:id="rId9"/>
    <p:sldId id="791" r:id="rId10"/>
    <p:sldId id="792" r:id="rId11"/>
    <p:sldId id="793" r:id="rId12"/>
    <p:sldId id="794" r:id="rId13"/>
    <p:sldId id="795" r:id="rId14"/>
    <p:sldId id="796" r:id="rId15"/>
    <p:sldId id="797" r:id="rId16"/>
    <p:sldId id="798" r:id="rId17"/>
    <p:sldId id="799" r:id="rId18"/>
    <p:sldId id="800" r:id="rId19"/>
    <p:sldId id="801" r:id="rId20"/>
    <p:sldId id="802" r:id="rId21"/>
    <p:sldId id="803" r:id="rId22"/>
    <p:sldId id="804" r:id="rId23"/>
    <p:sldId id="805" r:id="rId24"/>
    <p:sldId id="806" r:id="rId25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D0D8"/>
    <a:srgbClr val="4996AF"/>
    <a:srgbClr val="266F8B"/>
    <a:srgbClr val="E7E6E6"/>
    <a:srgbClr val="595959"/>
    <a:srgbClr val="7F7F7F"/>
    <a:srgbClr val="404040"/>
    <a:srgbClr val="D00000"/>
    <a:srgbClr val="E80000"/>
    <a:srgbClr val="ECE3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31" autoAdjust="0"/>
    <p:restoredTop sz="86701" autoAdjust="0"/>
  </p:normalViewPr>
  <p:slideViewPr>
    <p:cSldViewPr snapToGrid="0" showGuides="1">
      <p:cViewPr varScale="1">
        <p:scale>
          <a:sx n="101" d="100"/>
          <a:sy n="101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-76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CD6D1-4550-487D-8165-A672B21C5A1A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B274F-1E1C-4B06-91CC-16E0D46FDC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968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25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204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675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81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87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940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81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241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99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348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219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998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6599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373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805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7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66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8321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227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726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34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701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2959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0914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C748E-A772-4B56-A43B-E3AA74F2575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689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60D3CD5-2856-4FBB-B945-A5AAD51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BA84670-E173-4350-8DBA-0DDF41458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306F2C9-6204-4CDC-8A7B-B1FF921C7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C8487E7-FDBF-4D2A-8D5B-2D5A2455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34F7A92-F3E2-4CAD-8740-9DB6CE3C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48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DB30E8C-3688-4423-8BA1-9353733F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EB5F798-345D-4161-8985-38F4EA392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94C21D3-701F-45BA-9941-27756E67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CD6A84C-15C9-4808-89FB-ABC2261A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0D8FA99-F91B-44D2-AF46-BEABD6CD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10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7AA746F-767A-4EB6-9785-49809D5BC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03D88C4-1C31-4440-902B-C3CAECD19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B988CA2-A5F0-4BAA-BD04-493091F3A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72057D3-ED9B-4949-AB4F-5C22EBD9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23CFA0C-17FF-44A0-B95B-A0A42ECD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84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A0253A2-7246-4000-BBE5-74CD6E9B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D9F10CC-A678-41FF-B910-5D8CBACD9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72FDB5E-1D8C-4777-8BAA-4E87A1C70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C5EEC61-1A6D-4106-8173-8EA768A44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47B5362-D05F-47BF-865F-06BFB93C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B0ED683-F6A8-486C-9335-EE0A711FB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97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2AF0EAD-1DBF-4B90-A988-E59FB6DE0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9F823B2-199A-4F9B-90E5-AAE0DA4A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98D05C2-C2A9-45AB-96FF-3741CB899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4561BCF-7A13-4AAC-A2EF-D24AB1A13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BA8D4A6-DAE7-46C1-AADC-36385DDAE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5D1820A-BBFA-43AF-9F6B-98A097BA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23C08DB-1A4D-4916-8CF7-EFB651E4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C8DA110-1894-497F-92BB-F2006504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4343778" y="6460334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688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17AD8AD-C1A3-4B59-B0F9-98C2DB5A4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72A0638-BD93-41A2-A95E-8F30223A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2DAEA7A-1C9A-40B7-9051-96A559B4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109A3E8-54B0-4742-A3C3-7863BFEE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40F0FBC-4A3E-451D-9DCF-F7A5E4BC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9570197-FA96-46EF-BBAF-BABAC0A0A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10E03EA-6DCD-45FF-A2CD-07A7CBB2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4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F3EA933-38FB-4E95-A113-EA5092923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600D57B-7DD6-4130-B481-F645AB1C7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0CDC4E7-4C9A-480C-BE85-110253D00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BAB418D-F73B-493E-98D8-07DCEB48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36F2EF3-2177-45FB-9E8E-B4F9EF2A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999E1A9-A17A-42D1-A6EE-25616902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23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460D1A9-6505-46B5-8FC4-5F2A96072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B0A8384-EF42-49C7-8B72-47CAC940D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F41794D-17D9-4743-AF97-AE0528BA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9D3E264-E40A-4D58-96A1-82ECE62A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271EC6F-D819-4E4A-BA56-03A95BF9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058CC60-3B58-4FEF-BDDE-12351A8B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1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2099A77-1441-4A90-949D-DB497265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265DE50-21FD-4139-8B7B-248657385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9B5924E-B103-452A-9096-C3D5CF13E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B71C771-13F6-47BF-8380-D7AD749E8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BF76AE8-3F8E-48ED-9684-5C8D8302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58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4DF8C08-8700-4D56-BE9A-3C9FC1EF3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EA194EE-3132-498C-8989-2F2B0A587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F68F920-4FD1-4537-BB6C-83DD0C023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13330DC-893A-4C0D-BFC0-545999F4C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CA8451E-E009-4858-91B8-768D838F6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42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:dissolve/>
      </p:transition>
    </mc:Choice>
    <mc:Fallback xmlns="">
      <p:transition spd="slow" advTm="2000">
        <p:dissolv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465C0A-91E8-4386-926D-A82D131A54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0" y="-87838"/>
            <a:ext cx="13360763" cy="7079188"/>
          </a:xfrm>
          <a:prstGeom prst="rect">
            <a:avLst/>
          </a:prstGeom>
          <a:effectLst>
            <a:outerShdw blurRad="444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104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043C670-1FE1-4AC4-990A-97B10D12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57C0A71-7D3E-4B34-A627-8CDC308EC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3E601AC-2103-4D25-BF42-7089F7434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A57B1BC-5512-4476-B28B-7AA7E05E4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CA7CD38-6541-44CE-A201-EF6C1356E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1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 xmlns:a16="http://schemas.microsoft.com/office/drawing/2014/main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19.png"/><Relationship Id="rId4" Type="http://schemas.openxmlformats.org/officeDocument/2006/relationships/tags" Target="../tags/tag5.xml"/><Relationship Id="rId9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20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notesSlide" Target="../notesSlides/notesSlide2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slideLayout" Target="../slideLayouts/slideLayout13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60559D-5A03-4D1C-8166-6677EC9220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0593" y="1845433"/>
            <a:ext cx="9330813" cy="3220771"/>
          </a:xfrm>
          <a:prstGeom prst="rect">
            <a:avLst/>
          </a:prstGeom>
          <a:solidFill>
            <a:srgbClr val="C00000"/>
          </a:solidFill>
          <a:effectLst>
            <a:outerShdw blurRad="444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7" name="矩形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21AC4C-8DB9-41E5-932B-9D7A72928475}"/>
              </a:ext>
            </a:extLst>
          </p:cNvPr>
          <p:cNvSpPr/>
          <p:nvPr/>
        </p:nvSpPr>
        <p:spPr>
          <a:xfrm>
            <a:off x="1636003" y="2048090"/>
            <a:ext cx="8952484" cy="2815458"/>
          </a:xfrm>
          <a:prstGeom prst="rect">
            <a:avLst/>
          </a:prstGeom>
          <a:noFill/>
          <a:ln w="5715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50B443-937A-44DA-85BC-CF33ED2FFB17}"/>
              </a:ext>
            </a:extLst>
          </p:cNvPr>
          <p:cNvSpPr/>
          <p:nvPr/>
        </p:nvSpPr>
        <p:spPr>
          <a:xfrm>
            <a:off x="3320801" y="4646697"/>
            <a:ext cx="5550399" cy="45002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444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0A5DCD-C4DF-441B-A620-AA15A31A7049}"/>
              </a:ext>
            </a:extLst>
          </p:cNvPr>
          <p:cNvSpPr/>
          <p:nvPr/>
        </p:nvSpPr>
        <p:spPr>
          <a:xfrm>
            <a:off x="2399858" y="2885420"/>
            <a:ext cx="7424773" cy="1220055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r>
              <a:rPr lang="zh-CN" altLang="en-US" sz="4800" b="1" dirty="0">
                <a:solidFill>
                  <a:srgbClr val="254A80"/>
                </a:solidFill>
                <a:cs typeface="+mn-ea"/>
                <a:sym typeface="+mn-lt"/>
              </a:rPr>
              <a:t>信息技术汇报材料</a:t>
            </a:r>
            <a:r>
              <a:rPr lang="en-US" altLang="zh-CN" sz="4800" b="1" dirty="0" err="1">
                <a:solidFill>
                  <a:srgbClr val="254A80"/>
                </a:solidFill>
                <a:cs typeface="+mn-ea"/>
                <a:sym typeface="+mn-lt"/>
              </a:rPr>
              <a:t>ppt</a:t>
            </a:r>
            <a:r>
              <a:rPr lang="zh-CN" altLang="en-US" sz="4800" b="1" dirty="0">
                <a:solidFill>
                  <a:srgbClr val="254A80"/>
                </a:solidFill>
                <a:cs typeface="+mn-ea"/>
                <a:sym typeface="+mn-lt"/>
              </a:rPr>
              <a:t>模板</a:t>
            </a:r>
            <a:endParaRPr lang="zh-CN" altLang="en-US" sz="4800" b="1" dirty="0">
              <a:solidFill>
                <a:srgbClr val="254A80"/>
              </a:solidFill>
              <a:cs typeface="+mn-ea"/>
              <a:sym typeface="+mn-lt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583900-DEC8-4643-AAC1-9A9537F0FDC5}"/>
              </a:ext>
            </a:extLst>
          </p:cNvPr>
          <p:cNvSpPr/>
          <p:nvPr/>
        </p:nvSpPr>
        <p:spPr>
          <a:xfrm>
            <a:off x="4346405" y="4703544"/>
            <a:ext cx="3730795" cy="393179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/>
            <a:endParaRPr lang="zh-CN" altLang="en-US" sz="2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474FBE-B2FE-4433-8E49-AB88B62505C4}"/>
              </a:ext>
            </a:extLst>
          </p:cNvPr>
          <p:cNvGrpSpPr/>
          <p:nvPr/>
        </p:nvGrpSpPr>
        <p:grpSpPr>
          <a:xfrm>
            <a:off x="4196509" y="2240043"/>
            <a:ext cx="3658441" cy="431916"/>
            <a:chOff x="4196509" y="2240043"/>
            <a:chExt cx="3658441" cy="431916"/>
          </a:xfrm>
        </p:grpSpPr>
        <p:cxnSp>
          <p:nvCxnSpPr>
            <p:cNvPr id="44" name="直接连接符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2852E5-C881-41DC-9046-EBC6133CC983}"/>
                </a:ext>
              </a:extLst>
            </p:cNvPr>
            <p:cNvCxnSpPr>
              <a:cxnSpLocks/>
            </p:cNvCxnSpPr>
            <p:nvPr/>
          </p:nvCxnSpPr>
          <p:spPr>
            <a:xfrm>
              <a:off x="4196509" y="2456001"/>
              <a:ext cx="572341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EAE3B3-9624-46DF-8C39-1B1AC65C84C0}"/>
                </a:ext>
              </a:extLst>
            </p:cNvPr>
            <p:cNvCxnSpPr>
              <a:cxnSpLocks/>
            </p:cNvCxnSpPr>
            <p:nvPr/>
          </p:nvCxnSpPr>
          <p:spPr>
            <a:xfrm>
              <a:off x="7282609" y="2500451"/>
              <a:ext cx="572341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矩形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93FB67-3B9A-40F2-863D-EEAE83DF1C34}"/>
                </a:ext>
              </a:extLst>
            </p:cNvPr>
            <p:cNvSpPr/>
            <p:nvPr/>
          </p:nvSpPr>
          <p:spPr>
            <a:xfrm>
              <a:off x="4834230" y="2240043"/>
              <a:ext cx="2523537" cy="431916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7C401F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2030 PPT</a:t>
              </a:r>
              <a:endParaRPr lang="zh-CN" altLang="en-US" sz="3200" b="1" dirty="0">
                <a:solidFill>
                  <a:srgbClr val="7C401F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553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 xmlns:a14="http://schemas.microsoft.com/office/drawing/2010/main" xmlns:a16="http://schemas.microsoft.com/office/drawing/2014/main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2" grpId="0" animBg="1"/>
      <p:bldP spid="40" grpId="0"/>
      <p:bldP spid="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4D6E77-2C24-4E56-A654-BA3D766F32F9}"/>
              </a:ext>
            </a:extLst>
          </p:cNvPr>
          <p:cNvSpPr/>
          <p:nvPr/>
        </p:nvSpPr>
        <p:spPr>
          <a:xfrm>
            <a:off x="482837" y="1604725"/>
            <a:ext cx="11259219" cy="4157445"/>
          </a:xfrm>
          <a:prstGeom prst="rect">
            <a:avLst/>
          </a:prstGeom>
          <a:noFill/>
          <a:ln w="5715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B8F264-0DA8-4EDF-8E30-C36AEE1A84D6}"/>
              </a:ext>
            </a:extLst>
          </p:cNvPr>
          <p:cNvGrpSpPr/>
          <p:nvPr/>
        </p:nvGrpSpPr>
        <p:grpSpPr>
          <a:xfrm>
            <a:off x="4184540" y="1325057"/>
            <a:ext cx="3815988" cy="608675"/>
            <a:chOff x="4184540" y="1325057"/>
            <a:chExt cx="3815988" cy="608675"/>
          </a:xfrm>
        </p:grpSpPr>
        <p:pic>
          <p:nvPicPr>
            <p:cNvPr id="18" name="图片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6B7020-E72D-44E2-B610-622891CAF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84540" y="1325057"/>
              <a:ext cx="3815988" cy="608675"/>
            </a:xfrm>
            <a:prstGeom prst="rect">
              <a:avLst/>
            </a:prstGeom>
            <a:solidFill>
              <a:srgbClr val="C00000"/>
            </a:solidFill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20" name="直接连接符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E24EC2-1899-4953-B3B5-61A8A0242D91}"/>
                </a:ext>
              </a:extLst>
            </p:cNvPr>
            <p:cNvCxnSpPr>
              <a:cxnSpLocks/>
            </p:cNvCxnSpPr>
            <p:nvPr/>
          </p:nvCxnSpPr>
          <p:spPr>
            <a:xfrm>
              <a:off x="4402230" y="1604725"/>
              <a:ext cx="572341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34E9FD-9C9B-4D31-97D2-6972B0055DAD}"/>
                </a:ext>
              </a:extLst>
            </p:cNvPr>
            <p:cNvCxnSpPr>
              <a:cxnSpLocks/>
            </p:cNvCxnSpPr>
            <p:nvPr/>
          </p:nvCxnSpPr>
          <p:spPr>
            <a:xfrm>
              <a:off x="7164703" y="1604250"/>
              <a:ext cx="572341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2CE130-2458-43C0-95E9-6CA284FDAAB9}"/>
                </a:ext>
              </a:extLst>
            </p:cNvPr>
            <p:cNvSpPr/>
            <p:nvPr/>
          </p:nvSpPr>
          <p:spPr>
            <a:xfrm>
              <a:off x="5021999" y="1371205"/>
              <a:ext cx="2523537" cy="431916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3200" b="1" dirty="0">
                  <a:solidFill>
                    <a:srgbClr val="7C401F"/>
                  </a:solidFill>
                  <a:cs typeface="+mn-ea"/>
                  <a:sym typeface="+mn-lt"/>
                </a:rPr>
                <a:t>CONTENTS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E5FEF3-230A-4A63-B91D-CF5F695E1373}"/>
              </a:ext>
            </a:extLst>
          </p:cNvPr>
          <p:cNvGrpSpPr/>
          <p:nvPr/>
        </p:nvGrpSpPr>
        <p:grpSpPr>
          <a:xfrm>
            <a:off x="986586" y="2614810"/>
            <a:ext cx="2334213" cy="2654052"/>
            <a:chOff x="986586" y="2614810"/>
            <a:chExt cx="2334213" cy="2654052"/>
          </a:xfrm>
        </p:grpSpPr>
        <p:pic>
          <p:nvPicPr>
            <p:cNvPr id="14" name="图片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48A55F-6EF0-4230-8B32-18D914DBF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86" y="2614810"/>
              <a:ext cx="2334213" cy="2654052"/>
            </a:xfrm>
            <a:prstGeom prst="rect">
              <a:avLst/>
            </a:prstGeom>
            <a:solidFill>
              <a:srgbClr val="C00000"/>
            </a:solidFill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矩形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99E014-FBE6-4212-8532-6BEB642E5161}"/>
                </a:ext>
              </a:extLst>
            </p:cNvPr>
            <p:cNvSpPr/>
            <p:nvPr/>
          </p:nvSpPr>
          <p:spPr>
            <a:xfrm>
              <a:off x="1494054" y="2775172"/>
              <a:ext cx="1319276" cy="1307653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1000" b="1" dirty="0">
                  <a:solidFill>
                    <a:srgbClr val="254A80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6DCF49-EECE-46E3-9CDC-753AF9786942}"/>
                </a:ext>
              </a:extLst>
            </p:cNvPr>
            <p:cNvSpPr/>
            <p:nvPr/>
          </p:nvSpPr>
          <p:spPr>
            <a:xfrm>
              <a:off x="1327962" y="4611621"/>
              <a:ext cx="1873251" cy="481289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zh-CN" altLang="en-US" sz="3200" b="1" dirty="0">
                  <a:solidFill>
                    <a:srgbClr val="7C401F"/>
                  </a:solidFill>
                  <a:cs typeface="+mn-ea"/>
                  <a:sym typeface="+mn-lt"/>
                </a:rPr>
                <a:t>输入标题</a:t>
              </a:r>
              <a:endParaRPr lang="en-US" altLang="zh-CN" sz="3200" b="1" dirty="0">
                <a:solidFill>
                  <a:srgbClr val="7C401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829A2E-0523-410E-A677-DA61379CB59A}"/>
              </a:ext>
            </a:extLst>
          </p:cNvPr>
          <p:cNvGrpSpPr/>
          <p:nvPr/>
        </p:nvGrpSpPr>
        <p:grpSpPr>
          <a:xfrm>
            <a:off x="3651159" y="2605484"/>
            <a:ext cx="2334213" cy="2654052"/>
            <a:chOff x="3651159" y="2605484"/>
            <a:chExt cx="2334213" cy="2654052"/>
          </a:xfrm>
        </p:grpSpPr>
        <p:pic>
          <p:nvPicPr>
            <p:cNvPr id="15" name="图片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8D89EF-4C01-445E-B768-2C097246E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1159" y="2605484"/>
              <a:ext cx="2334213" cy="2654052"/>
            </a:xfrm>
            <a:prstGeom prst="rect">
              <a:avLst/>
            </a:prstGeom>
            <a:solidFill>
              <a:srgbClr val="C00000"/>
            </a:solidFill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矩形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76DF9BD-88D7-4E5F-BC56-9A1721DC4741}"/>
                </a:ext>
              </a:extLst>
            </p:cNvPr>
            <p:cNvSpPr/>
            <p:nvPr/>
          </p:nvSpPr>
          <p:spPr>
            <a:xfrm>
              <a:off x="4013933" y="2775171"/>
              <a:ext cx="1319276" cy="1307653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1000" b="1" dirty="0">
                  <a:solidFill>
                    <a:srgbClr val="254A80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F61FF7-3753-4115-87B9-96F81A782D9B}"/>
                </a:ext>
              </a:extLst>
            </p:cNvPr>
            <p:cNvSpPr/>
            <p:nvPr/>
          </p:nvSpPr>
          <p:spPr>
            <a:xfrm>
              <a:off x="3958359" y="4611621"/>
              <a:ext cx="1873251" cy="481289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zh-CN" altLang="en-US" sz="3200" b="1" dirty="0">
                  <a:solidFill>
                    <a:srgbClr val="7C401F"/>
                  </a:solidFill>
                  <a:cs typeface="+mn-ea"/>
                  <a:sym typeface="+mn-lt"/>
                </a:rPr>
                <a:t>输入标题</a:t>
              </a:r>
              <a:endParaRPr lang="en-US" altLang="zh-CN" sz="3200" b="1" dirty="0">
                <a:solidFill>
                  <a:srgbClr val="7C401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CDFD68-C426-4197-BBC6-922ECD68A482}"/>
              </a:ext>
            </a:extLst>
          </p:cNvPr>
          <p:cNvGrpSpPr/>
          <p:nvPr/>
        </p:nvGrpSpPr>
        <p:grpSpPr>
          <a:xfrm>
            <a:off x="6283768" y="2614810"/>
            <a:ext cx="2334213" cy="2654052"/>
            <a:chOff x="6283768" y="2614810"/>
            <a:chExt cx="2334213" cy="2654052"/>
          </a:xfrm>
        </p:grpSpPr>
        <p:pic>
          <p:nvPicPr>
            <p:cNvPr id="17" name="图片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801538-D23D-4961-82A6-528A345E5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3768" y="2614810"/>
              <a:ext cx="2334213" cy="2654052"/>
            </a:xfrm>
            <a:prstGeom prst="rect">
              <a:avLst/>
            </a:prstGeom>
            <a:solidFill>
              <a:srgbClr val="C00000"/>
            </a:solidFill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矩形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75AFCD-213F-460A-94BB-94ED1CEFA14C}"/>
                </a:ext>
              </a:extLst>
            </p:cNvPr>
            <p:cNvSpPr/>
            <p:nvPr/>
          </p:nvSpPr>
          <p:spPr>
            <a:xfrm>
              <a:off x="6629859" y="2775171"/>
              <a:ext cx="1319276" cy="1307653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1000" b="1" dirty="0">
                  <a:solidFill>
                    <a:srgbClr val="254A80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FFCBB9-ACE6-4411-839C-8D974A7B0FFD}"/>
                </a:ext>
              </a:extLst>
            </p:cNvPr>
            <p:cNvSpPr/>
            <p:nvPr/>
          </p:nvSpPr>
          <p:spPr>
            <a:xfrm>
              <a:off x="6629859" y="4611621"/>
              <a:ext cx="1873251" cy="481289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zh-CN" altLang="en-US" sz="3200" b="1" dirty="0">
                  <a:solidFill>
                    <a:srgbClr val="7C401F"/>
                  </a:solidFill>
                  <a:cs typeface="+mn-ea"/>
                  <a:sym typeface="+mn-lt"/>
                </a:rPr>
                <a:t>输入标题</a:t>
              </a:r>
              <a:endParaRPr lang="en-US" altLang="zh-CN" sz="3200" b="1" dirty="0">
                <a:solidFill>
                  <a:srgbClr val="7C401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2E79D0-6F1B-4D8E-8A14-D397AF7475B6}"/>
              </a:ext>
            </a:extLst>
          </p:cNvPr>
          <p:cNvGrpSpPr/>
          <p:nvPr/>
        </p:nvGrpSpPr>
        <p:grpSpPr>
          <a:xfrm>
            <a:off x="8910032" y="2614810"/>
            <a:ext cx="2334213" cy="2654052"/>
            <a:chOff x="8910032" y="2614810"/>
            <a:chExt cx="2334213" cy="2654052"/>
          </a:xfrm>
        </p:grpSpPr>
        <p:pic>
          <p:nvPicPr>
            <p:cNvPr id="16" name="图片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822B9F-104A-4004-AB8A-388CABCBB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10032" y="2614810"/>
              <a:ext cx="2334213" cy="2654052"/>
            </a:xfrm>
            <a:prstGeom prst="rect">
              <a:avLst/>
            </a:prstGeom>
            <a:solidFill>
              <a:srgbClr val="C00000"/>
            </a:solidFill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矩形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9202851-FC50-4E0A-BFEA-B18E14B3062E}"/>
                </a:ext>
              </a:extLst>
            </p:cNvPr>
            <p:cNvSpPr/>
            <p:nvPr/>
          </p:nvSpPr>
          <p:spPr>
            <a:xfrm>
              <a:off x="9265648" y="2775172"/>
              <a:ext cx="1319276" cy="1307653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1000" b="1" dirty="0">
                  <a:solidFill>
                    <a:srgbClr val="254A80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A78E86-50D9-405B-81FC-667350EE54C6}"/>
                </a:ext>
              </a:extLst>
            </p:cNvPr>
            <p:cNvSpPr/>
            <p:nvPr/>
          </p:nvSpPr>
          <p:spPr>
            <a:xfrm>
              <a:off x="9247411" y="4686763"/>
              <a:ext cx="1873251" cy="481289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zh-CN" altLang="en-US" sz="3200" b="1" dirty="0">
                  <a:solidFill>
                    <a:srgbClr val="7C401F"/>
                  </a:solidFill>
                  <a:cs typeface="+mn-ea"/>
                  <a:sym typeface="+mn-lt"/>
                </a:rPr>
                <a:t>输入标题</a:t>
              </a:r>
              <a:endParaRPr lang="en-US" altLang="zh-CN" sz="3200" b="1" dirty="0">
                <a:solidFill>
                  <a:srgbClr val="7C401F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048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2000">
        <p:checker/>
      </p:transition>
    </mc:Choice>
    <mc:Fallback xmlns="" xmlns:a14="http://schemas.microsoft.com/office/drawing/2010/main" xmlns:a16="http://schemas.microsoft.com/office/drawing/2014/main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2300AA-F701-4663-B9DF-2642CCF1AE5F}"/>
              </a:ext>
            </a:extLst>
          </p:cNvPr>
          <p:cNvGrpSpPr/>
          <p:nvPr/>
        </p:nvGrpSpPr>
        <p:grpSpPr>
          <a:xfrm>
            <a:off x="1430593" y="1807375"/>
            <a:ext cx="9330813" cy="3258829"/>
            <a:chOff x="1430593" y="1807375"/>
            <a:chExt cx="9330813" cy="3258829"/>
          </a:xfrm>
        </p:grpSpPr>
        <p:pic>
          <p:nvPicPr>
            <p:cNvPr id="35" name="图片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60559D-5A03-4D1C-8166-6677EC922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0593" y="1845433"/>
              <a:ext cx="9330813" cy="3220771"/>
            </a:xfrm>
            <a:prstGeom prst="rect">
              <a:avLst/>
            </a:prstGeom>
            <a:solidFill>
              <a:srgbClr val="C00000"/>
            </a:solidFill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矩形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21AC4C-8DB9-41E5-932B-9D7A72928475}"/>
                </a:ext>
              </a:extLst>
            </p:cNvPr>
            <p:cNvSpPr/>
            <p:nvPr/>
          </p:nvSpPr>
          <p:spPr>
            <a:xfrm>
              <a:off x="1636003" y="2048090"/>
              <a:ext cx="8952484" cy="2815458"/>
            </a:xfrm>
            <a:prstGeom prst="rect">
              <a:avLst/>
            </a:prstGeom>
            <a:noFill/>
            <a:ln w="5715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50B443-937A-44DA-85BC-CF33ED2FFB17}"/>
                </a:ext>
              </a:extLst>
            </p:cNvPr>
            <p:cNvSpPr/>
            <p:nvPr/>
          </p:nvSpPr>
          <p:spPr>
            <a:xfrm>
              <a:off x="3320800" y="1807375"/>
              <a:ext cx="5550399" cy="45002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0A5DCD-C4DF-441B-A620-AA15A31A7049}"/>
                </a:ext>
              </a:extLst>
            </p:cNvPr>
            <p:cNvSpPr/>
            <p:nvPr/>
          </p:nvSpPr>
          <p:spPr>
            <a:xfrm>
              <a:off x="2399858" y="2980670"/>
              <a:ext cx="7424773" cy="1220055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zh-CN" altLang="en-US" sz="7200" b="1" dirty="0">
                  <a:solidFill>
                    <a:srgbClr val="254A80"/>
                  </a:solidFill>
                  <a:cs typeface="+mn-ea"/>
                  <a:sym typeface="+mn-lt"/>
                </a:rPr>
                <a:t>请在此处添加标题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583900-DEC8-4643-AAC1-9A9537F0FDC5}"/>
                </a:ext>
              </a:extLst>
            </p:cNvPr>
            <p:cNvSpPr/>
            <p:nvPr/>
          </p:nvSpPr>
          <p:spPr>
            <a:xfrm>
              <a:off x="3320800" y="1878736"/>
              <a:ext cx="5550399" cy="334827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en-US" altLang="zh-CN" sz="2000" b="1" spc="300" dirty="0">
                  <a:solidFill>
                    <a:srgbClr val="FFC000"/>
                  </a:solidFill>
                  <a:cs typeface="+mn-ea"/>
                  <a:sym typeface="+mn-lt"/>
                </a:rPr>
                <a:t>PART  ONE</a:t>
              </a:r>
              <a:endParaRPr lang="zh-CN" altLang="en-US" sz="2000" b="1" spc="300" dirty="0">
                <a:solidFill>
                  <a:srgbClr val="FFC000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582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14:ferris dir="l"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257556-1DB8-46AC-9B7B-87DE3C403E01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6FE3AE-E4B0-43E3-B5AD-3DC77D18CD96}"/>
              </a:ext>
            </a:extLst>
          </p:cNvPr>
          <p:cNvGrpSpPr/>
          <p:nvPr/>
        </p:nvGrpSpPr>
        <p:grpSpPr>
          <a:xfrm>
            <a:off x="4128554" y="1491194"/>
            <a:ext cx="3934895" cy="3962400"/>
            <a:chOff x="3957637" y="1203325"/>
            <a:chExt cx="4429126" cy="4460085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5BA4D2-FA10-4A40-9859-00B06F7624B4}"/>
                </a:ext>
              </a:extLst>
            </p:cNvPr>
            <p:cNvSpPr/>
            <p:nvPr/>
          </p:nvSpPr>
          <p:spPr>
            <a:xfrm>
              <a:off x="5026025" y="1203325"/>
              <a:ext cx="1955800" cy="1955800"/>
            </a:xfrm>
            <a:custGeom>
              <a:avLst/>
              <a:gdLst>
                <a:gd name="connsiteX0" fmla="*/ 0 w 1955800"/>
                <a:gd name="connsiteY0" fmla="*/ 0 h 1955800"/>
                <a:gd name="connsiteX1" fmla="*/ 1955800 w 1955800"/>
                <a:gd name="connsiteY1" fmla="*/ 0 h 1955800"/>
                <a:gd name="connsiteX2" fmla="*/ 1955800 w 1955800"/>
                <a:gd name="connsiteY2" fmla="*/ 1404937 h 1955800"/>
                <a:gd name="connsiteX3" fmla="*/ 1404937 w 1955800"/>
                <a:gd name="connsiteY3" fmla="*/ 1404937 h 1955800"/>
                <a:gd name="connsiteX4" fmla="*/ 854074 w 1955800"/>
                <a:gd name="connsiteY4" fmla="*/ 1404937 h 1955800"/>
                <a:gd name="connsiteX5" fmla="*/ 854074 w 1955800"/>
                <a:gd name="connsiteY5" fmla="*/ 1955800 h 1955800"/>
                <a:gd name="connsiteX6" fmla="*/ 0 w 1955800"/>
                <a:gd name="connsiteY6" fmla="*/ 1955800 h 1955800"/>
                <a:gd name="connsiteX7" fmla="*/ 0 w 1955800"/>
                <a:gd name="connsiteY7" fmla="*/ 0 h 195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5800" h="1955800">
                  <a:moveTo>
                    <a:pt x="0" y="0"/>
                  </a:moveTo>
                  <a:lnTo>
                    <a:pt x="1955800" y="0"/>
                  </a:lnTo>
                  <a:lnTo>
                    <a:pt x="1955800" y="1404937"/>
                  </a:lnTo>
                  <a:lnTo>
                    <a:pt x="1404937" y="1404937"/>
                  </a:lnTo>
                  <a:lnTo>
                    <a:pt x="854074" y="1404937"/>
                  </a:lnTo>
                  <a:lnTo>
                    <a:pt x="854074" y="1955800"/>
                  </a:lnTo>
                  <a:lnTo>
                    <a:pt x="0" y="1955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F31D67-31A8-42BF-A7AE-74FBFA34614A}"/>
                </a:ext>
              </a:extLst>
            </p:cNvPr>
            <p:cNvSpPr/>
            <p:nvPr/>
          </p:nvSpPr>
          <p:spPr>
            <a:xfrm>
              <a:off x="5362575" y="3707610"/>
              <a:ext cx="1955800" cy="1955800"/>
            </a:xfrm>
            <a:custGeom>
              <a:avLst/>
              <a:gdLst>
                <a:gd name="connsiteX0" fmla="*/ 1101726 w 1955800"/>
                <a:gd name="connsiteY0" fmla="*/ 0 h 1955800"/>
                <a:gd name="connsiteX1" fmla="*/ 1955800 w 1955800"/>
                <a:gd name="connsiteY1" fmla="*/ 0 h 1955800"/>
                <a:gd name="connsiteX2" fmla="*/ 1955800 w 1955800"/>
                <a:gd name="connsiteY2" fmla="*/ 1955800 h 1955800"/>
                <a:gd name="connsiteX3" fmla="*/ 0 w 1955800"/>
                <a:gd name="connsiteY3" fmla="*/ 1955800 h 1955800"/>
                <a:gd name="connsiteX4" fmla="*/ 0 w 1955800"/>
                <a:gd name="connsiteY4" fmla="*/ 550863 h 1955800"/>
                <a:gd name="connsiteX5" fmla="*/ 550863 w 1955800"/>
                <a:gd name="connsiteY5" fmla="*/ 550863 h 1955800"/>
                <a:gd name="connsiteX6" fmla="*/ 1101726 w 1955800"/>
                <a:gd name="connsiteY6" fmla="*/ 550863 h 1955800"/>
                <a:gd name="connsiteX7" fmla="*/ 1101726 w 1955800"/>
                <a:gd name="connsiteY7" fmla="*/ 0 h 195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5800" h="1955800">
                  <a:moveTo>
                    <a:pt x="1101726" y="0"/>
                  </a:moveTo>
                  <a:lnTo>
                    <a:pt x="1955800" y="0"/>
                  </a:lnTo>
                  <a:lnTo>
                    <a:pt x="1955800" y="1955800"/>
                  </a:lnTo>
                  <a:lnTo>
                    <a:pt x="0" y="1955800"/>
                  </a:lnTo>
                  <a:lnTo>
                    <a:pt x="0" y="550863"/>
                  </a:lnTo>
                  <a:lnTo>
                    <a:pt x="550863" y="550863"/>
                  </a:lnTo>
                  <a:lnTo>
                    <a:pt x="1101726" y="550863"/>
                  </a:lnTo>
                  <a:lnTo>
                    <a:pt x="1101726" y="0"/>
                  </a:lnTo>
                  <a:close/>
                </a:path>
              </a:pathLst>
            </a:custGeom>
            <a:solidFill>
              <a:srgbClr val="C000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D6A257-4CDE-4EFF-95DA-71265B6ED0A7}"/>
                </a:ext>
              </a:extLst>
            </p:cNvPr>
            <p:cNvSpPr/>
            <p:nvPr/>
          </p:nvSpPr>
          <p:spPr>
            <a:xfrm rot="5400000">
              <a:off x="3957638" y="2608262"/>
              <a:ext cx="1955800" cy="1955801"/>
            </a:xfrm>
            <a:custGeom>
              <a:avLst/>
              <a:gdLst>
                <a:gd name="connsiteX0" fmla="*/ 0 w 1955800"/>
                <a:gd name="connsiteY0" fmla="*/ 1955801 h 1955801"/>
                <a:gd name="connsiteX1" fmla="*/ 0 w 1955800"/>
                <a:gd name="connsiteY1" fmla="*/ 0 h 1955801"/>
                <a:gd name="connsiteX2" fmla="*/ 2 w 1955800"/>
                <a:gd name="connsiteY2" fmla="*/ 0 h 1955801"/>
                <a:gd name="connsiteX3" fmla="*/ 2 w 1955800"/>
                <a:gd name="connsiteY3" fmla="*/ 550864 h 1955801"/>
                <a:gd name="connsiteX4" fmla="*/ 550865 w 1955800"/>
                <a:gd name="connsiteY4" fmla="*/ 550864 h 1955801"/>
                <a:gd name="connsiteX5" fmla="*/ 1101728 w 1955800"/>
                <a:gd name="connsiteY5" fmla="*/ 550864 h 1955801"/>
                <a:gd name="connsiteX6" fmla="*/ 1101728 w 1955800"/>
                <a:gd name="connsiteY6" fmla="*/ 0 h 1955801"/>
                <a:gd name="connsiteX7" fmla="*/ 1955800 w 1955800"/>
                <a:gd name="connsiteY7" fmla="*/ 0 h 1955801"/>
                <a:gd name="connsiteX8" fmla="*/ 1955800 w 1955800"/>
                <a:gd name="connsiteY8" fmla="*/ 1955801 h 1955801"/>
                <a:gd name="connsiteX9" fmla="*/ 0 w 1955800"/>
                <a:gd name="connsiteY9" fmla="*/ 1955801 h 1955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55800" h="1955801">
                  <a:moveTo>
                    <a:pt x="0" y="1955801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550864"/>
                  </a:lnTo>
                  <a:lnTo>
                    <a:pt x="550865" y="550864"/>
                  </a:lnTo>
                  <a:lnTo>
                    <a:pt x="1101728" y="550864"/>
                  </a:lnTo>
                  <a:lnTo>
                    <a:pt x="1101728" y="0"/>
                  </a:lnTo>
                  <a:lnTo>
                    <a:pt x="1955800" y="0"/>
                  </a:lnTo>
                  <a:lnTo>
                    <a:pt x="1955800" y="1955801"/>
                  </a:lnTo>
                  <a:lnTo>
                    <a:pt x="0" y="1955801"/>
                  </a:lnTo>
                  <a:close/>
                </a:path>
              </a:pathLst>
            </a:custGeom>
            <a:solidFill>
              <a:srgbClr val="69AFCB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AA7C72-B3C9-4FB3-8DC3-6EBE1F3E7626}"/>
                </a:ext>
              </a:extLst>
            </p:cNvPr>
            <p:cNvSpPr/>
            <p:nvPr/>
          </p:nvSpPr>
          <p:spPr>
            <a:xfrm rot="5400000">
              <a:off x="6430962" y="2302672"/>
              <a:ext cx="1955801" cy="1955801"/>
            </a:xfrm>
            <a:custGeom>
              <a:avLst/>
              <a:gdLst>
                <a:gd name="connsiteX0" fmla="*/ 0 w 1955801"/>
                <a:gd name="connsiteY0" fmla="*/ 1955801 h 1955801"/>
                <a:gd name="connsiteX1" fmla="*/ 0 w 1955801"/>
                <a:gd name="connsiteY1" fmla="*/ 0 h 1955801"/>
                <a:gd name="connsiteX2" fmla="*/ 1955801 w 1955801"/>
                <a:gd name="connsiteY2" fmla="*/ 0 h 1955801"/>
                <a:gd name="connsiteX3" fmla="*/ 1955800 w 1955801"/>
                <a:gd name="connsiteY3" fmla="*/ 1404937 h 1955801"/>
                <a:gd name="connsiteX4" fmla="*/ 1404939 w 1955801"/>
                <a:gd name="connsiteY4" fmla="*/ 1404937 h 1955801"/>
                <a:gd name="connsiteX5" fmla="*/ 854076 w 1955801"/>
                <a:gd name="connsiteY5" fmla="*/ 1404937 h 1955801"/>
                <a:gd name="connsiteX6" fmla="*/ 854076 w 1955801"/>
                <a:gd name="connsiteY6" fmla="*/ 1955801 h 1955801"/>
                <a:gd name="connsiteX7" fmla="*/ 0 w 1955801"/>
                <a:gd name="connsiteY7" fmla="*/ 1955801 h 1955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5801" h="1955801">
                  <a:moveTo>
                    <a:pt x="0" y="1955801"/>
                  </a:moveTo>
                  <a:lnTo>
                    <a:pt x="0" y="0"/>
                  </a:lnTo>
                  <a:lnTo>
                    <a:pt x="1955801" y="0"/>
                  </a:lnTo>
                  <a:lnTo>
                    <a:pt x="1955800" y="1404937"/>
                  </a:lnTo>
                  <a:lnTo>
                    <a:pt x="1404939" y="1404937"/>
                  </a:lnTo>
                  <a:lnTo>
                    <a:pt x="854076" y="1404937"/>
                  </a:lnTo>
                  <a:lnTo>
                    <a:pt x="854076" y="1955801"/>
                  </a:lnTo>
                  <a:lnTo>
                    <a:pt x="0" y="1955801"/>
                  </a:lnTo>
                  <a:close/>
                </a:path>
              </a:pathLst>
            </a:custGeom>
            <a:solidFill>
              <a:srgbClr val="69AFCB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" name="任意多边形: 形状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8EC3EC-685B-47D4-BECC-8E7FDF021BD0}"/>
              </a:ext>
            </a:extLst>
          </p:cNvPr>
          <p:cNvSpPr>
            <a:spLocks noChangeAspect="1"/>
          </p:cNvSpPr>
          <p:nvPr/>
        </p:nvSpPr>
        <p:spPr bwMode="auto">
          <a:xfrm>
            <a:off x="5782396" y="1841868"/>
            <a:ext cx="498020" cy="42086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5254D7-BF38-484B-A7EE-2F66C2590245}"/>
              </a:ext>
            </a:extLst>
          </p:cNvPr>
          <p:cNvSpPr>
            <a:spLocks/>
          </p:cNvSpPr>
          <p:nvPr/>
        </p:nvSpPr>
        <p:spPr bwMode="auto">
          <a:xfrm>
            <a:off x="4462898" y="3377852"/>
            <a:ext cx="432288" cy="36531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2E1A57-B3F6-41F6-B1AB-BE07B07A36F9}"/>
              </a:ext>
            </a:extLst>
          </p:cNvPr>
          <p:cNvSpPr>
            <a:spLocks/>
          </p:cNvSpPr>
          <p:nvPr/>
        </p:nvSpPr>
        <p:spPr bwMode="auto">
          <a:xfrm>
            <a:off x="5874032" y="3182354"/>
            <a:ext cx="465695" cy="580079"/>
          </a:xfrm>
          <a:custGeom>
            <a:avLst/>
            <a:gdLst>
              <a:gd name="connsiteX0" fmla="*/ 79065 w 271462"/>
              <a:gd name="connsiteY0" fmla="*/ 301625 h 338138"/>
              <a:gd name="connsiteX1" fmla="*/ 69850 w 271462"/>
              <a:gd name="connsiteY1" fmla="*/ 312632 h 338138"/>
              <a:gd name="connsiteX2" fmla="*/ 79065 w 271462"/>
              <a:gd name="connsiteY2" fmla="*/ 322263 h 338138"/>
              <a:gd name="connsiteX3" fmla="*/ 114610 w 271462"/>
              <a:gd name="connsiteY3" fmla="*/ 322263 h 338138"/>
              <a:gd name="connsiteX4" fmla="*/ 123825 w 271462"/>
              <a:gd name="connsiteY4" fmla="*/ 312632 h 338138"/>
              <a:gd name="connsiteX5" fmla="*/ 114610 w 271462"/>
              <a:gd name="connsiteY5" fmla="*/ 301625 h 338138"/>
              <a:gd name="connsiteX6" fmla="*/ 79065 w 271462"/>
              <a:gd name="connsiteY6" fmla="*/ 301625 h 338138"/>
              <a:gd name="connsiteX7" fmla="*/ 166687 w 271462"/>
              <a:gd name="connsiteY7" fmla="*/ 152400 h 338138"/>
              <a:gd name="connsiteX8" fmla="*/ 166687 w 271462"/>
              <a:gd name="connsiteY8" fmla="*/ 166688 h 338138"/>
              <a:gd name="connsiteX9" fmla="*/ 171450 w 271462"/>
              <a:gd name="connsiteY9" fmla="*/ 166688 h 338138"/>
              <a:gd name="connsiteX10" fmla="*/ 171450 w 271462"/>
              <a:gd name="connsiteY10" fmla="*/ 193676 h 338138"/>
              <a:gd name="connsiteX11" fmla="*/ 166687 w 271462"/>
              <a:gd name="connsiteY11" fmla="*/ 193676 h 338138"/>
              <a:gd name="connsiteX12" fmla="*/ 166687 w 271462"/>
              <a:gd name="connsiteY12" fmla="*/ 207963 h 338138"/>
              <a:gd name="connsiteX13" fmla="*/ 193675 w 271462"/>
              <a:gd name="connsiteY13" fmla="*/ 207963 h 338138"/>
              <a:gd name="connsiteX14" fmla="*/ 193675 w 271462"/>
              <a:gd name="connsiteY14" fmla="*/ 193676 h 338138"/>
              <a:gd name="connsiteX15" fmla="*/ 190500 w 271462"/>
              <a:gd name="connsiteY15" fmla="*/ 193676 h 338138"/>
              <a:gd name="connsiteX16" fmla="*/ 190500 w 271462"/>
              <a:gd name="connsiteY16" fmla="*/ 152400 h 338138"/>
              <a:gd name="connsiteX17" fmla="*/ 179388 w 271462"/>
              <a:gd name="connsiteY17" fmla="*/ 125413 h 338138"/>
              <a:gd name="connsiteX18" fmla="*/ 168275 w 271462"/>
              <a:gd name="connsiteY18" fmla="*/ 135732 h 338138"/>
              <a:gd name="connsiteX19" fmla="*/ 179388 w 271462"/>
              <a:gd name="connsiteY19" fmla="*/ 146051 h 338138"/>
              <a:gd name="connsiteX20" fmla="*/ 190501 w 271462"/>
              <a:gd name="connsiteY20" fmla="*/ 135732 h 338138"/>
              <a:gd name="connsiteX21" fmla="*/ 179388 w 271462"/>
              <a:gd name="connsiteY21" fmla="*/ 125413 h 338138"/>
              <a:gd name="connsiteX22" fmla="*/ 180975 w 271462"/>
              <a:gd name="connsiteY22" fmla="*/ 88900 h 338138"/>
              <a:gd name="connsiteX23" fmla="*/ 271462 w 271462"/>
              <a:gd name="connsiteY23" fmla="*/ 169069 h 338138"/>
              <a:gd name="connsiteX24" fmla="*/ 180975 w 271462"/>
              <a:gd name="connsiteY24" fmla="*/ 249238 h 338138"/>
              <a:gd name="connsiteX25" fmla="*/ 131141 w 271462"/>
              <a:gd name="connsiteY25" fmla="*/ 236096 h 338138"/>
              <a:gd name="connsiteX26" fmla="*/ 97044 w 271462"/>
              <a:gd name="connsiteY26" fmla="*/ 242667 h 338138"/>
              <a:gd name="connsiteX27" fmla="*/ 95732 w 271462"/>
              <a:gd name="connsiteY27" fmla="*/ 237410 h 338138"/>
              <a:gd name="connsiteX28" fmla="*/ 110158 w 271462"/>
              <a:gd name="connsiteY28" fmla="*/ 219011 h 338138"/>
              <a:gd name="connsiteX29" fmla="*/ 90487 w 271462"/>
              <a:gd name="connsiteY29" fmla="*/ 169069 h 338138"/>
              <a:gd name="connsiteX30" fmla="*/ 180975 w 271462"/>
              <a:gd name="connsiteY30" fmla="*/ 88900 h 338138"/>
              <a:gd name="connsiteX31" fmla="*/ 37042 w 271462"/>
              <a:gd name="connsiteY31" fmla="*/ 0 h 338138"/>
              <a:gd name="connsiteX32" fmla="*/ 162719 w 271462"/>
              <a:gd name="connsiteY32" fmla="*/ 0 h 338138"/>
              <a:gd name="connsiteX33" fmla="*/ 198438 w 271462"/>
              <a:gd name="connsiteY33" fmla="*/ 38304 h 338138"/>
              <a:gd name="connsiteX34" fmla="*/ 198438 w 271462"/>
              <a:gd name="connsiteY34" fmla="*/ 67363 h 338138"/>
              <a:gd name="connsiteX35" fmla="*/ 181240 w 271462"/>
              <a:gd name="connsiteY35" fmla="*/ 66042 h 338138"/>
              <a:gd name="connsiteX36" fmla="*/ 165365 w 271462"/>
              <a:gd name="connsiteY36" fmla="*/ 67363 h 338138"/>
              <a:gd name="connsiteX37" fmla="*/ 165365 w 271462"/>
              <a:gd name="connsiteY37" fmla="*/ 51513 h 338138"/>
              <a:gd name="connsiteX38" fmla="*/ 34396 w 271462"/>
              <a:gd name="connsiteY38" fmla="*/ 51513 h 338138"/>
              <a:gd name="connsiteX39" fmla="*/ 33073 w 271462"/>
              <a:gd name="connsiteY39" fmla="*/ 51513 h 338138"/>
              <a:gd name="connsiteX40" fmla="*/ 33073 w 271462"/>
              <a:gd name="connsiteY40" fmla="*/ 286625 h 338138"/>
              <a:gd name="connsiteX41" fmla="*/ 34396 w 271462"/>
              <a:gd name="connsiteY41" fmla="*/ 286625 h 338138"/>
              <a:gd name="connsiteX42" fmla="*/ 165365 w 271462"/>
              <a:gd name="connsiteY42" fmla="*/ 286625 h 338138"/>
              <a:gd name="connsiteX43" fmla="*/ 165365 w 271462"/>
              <a:gd name="connsiteY43" fmla="*/ 270775 h 338138"/>
              <a:gd name="connsiteX44" fmla="*/ 181240 w 271462"/>
              <a:gd name="connsiteY44" fmla="*/ 272096 h 338138"/>
              <a:gd name="connsiteX45" fmla="*/ 198438 w 271462"/>
              <a:gd name="connsiteY45" fmla="*/ 270775 h 338138"/>
              <a:gd name="connsiteX46" fmla="*/ 198438 w 271462"/>
              <a:gd name="connsiteY46" fmla="*/ 299834 h 338138"/>
              <a:gd name="connsiteX47" fmla="*/ 162719 w 271462"/>
              <a:gd name="connsiteY47" fmla="*/ 338138 h 338138"/>
              <a:gd name="connsiteX48" fmla="*/ 37042 w 271462"/>
              <a:gd name="connsiteY48" fmla="*/ 338138 h 338138"/>
              <a:gd name="connsiteX49" fmla="*/ 0 w 271462"/>
              <a:gd name="connsiteY49" fmla="*/ 299834 h 338138"/>
              <a:gd name="connsiteX50" fmla="*/ 0 w 271462"/>
              <a:gd name="connsiteY50" fmla="*/ 38304 h 338138"/>
              <a:gd name="connsiteX51" fmla="*/ 37042 w 271462"/>
              <a:gd name="connsiteY51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71462" h="338138">
                <a:moveTo>
                  <a:pt x="79065" y="301625"/>
                </a:moveTo>
                <a:cubicBezTo>
                  <a:pt x="73799" y="301625"/>
                  <a:pt x="69850" y="305753"/>
                  <a:pt x="69850" y="312632"/>
                </a:cubicBezTo>
                <a:cubicBezTo>
                  <a:pt x="69850" y="318136"/>
                  <a:pt x="73799" y="322263"/>
                  <a:pt x="79065" y="322263"/>
                </a:cubicBezTo>
                <a:cubicBezTo>
                  <a:pt x="79065" y="322263"/>
                  <a:pt x="79065" y="322263"/>
                  <a:pt x="114610" y="322263"/>
                </a:cubicBezTo>
                <a:cubicBezTo>
                  <a:pt x="119875" y="322263"/>
                  <a:pt x="123825" y="318136"/>
                  <a:pt x="123825" y="312632"/>
                </a:cubicBezTo>
                <a:cubicBezTo>
                  <a:pt x="123825" y="305753"/>
                  <a:pt x="119875" y="301625"/>
                  <a:pt x="114610" y="301625"/>
                </a:cubicBezTo>
                <a:cubicBezTo>
                  <a:pt x="114610" y="301625"/>
                  <a:pt x="114610" y="301625"/>
                  <a:pt x="79065" y="301625"/>
                </a:cubicBezTo>
                <a:close/>
                <a:moveTo>
                  <a:pt x="166687" y="152400"/>
                </a:moveTo>
                <a:lnTo>
                  <a:pt x="166687" y="166688"/>
                </a:lnTo>
                <a:lnTo>
                  <a:pt x="171450" y="166688"/>
                </a:lnTo>
                <a:lnTo>
                  <a:pt x="171450" y="193676"/>
                </a:lnTo>
                <a:lnTo>
                  <a:pt x="166687" y="193676"/>
                </a:lnTo>
                <a:lnTo>
                  <a:pt x="166687" y="207963"/>
                </a:lnTo>
                <a:lnTo>
                  <a:pt x="193675" y="207963"/>
                </a:lnTo>
                <a:lnTo>
                  <a:pt x="193675" y="193676"/>
                </a:lnTo>
                <a:lnTo>
                  <a:pt x="190500" y="193676"/>
                </a:lnTo>
                <a:lnTo>
                  <a:pt x="190500" y="152400"/>
                </a:lnTo>
                <a:close/>
                <a:moveTo>
                  <a:pt x="179388" y="125413"/>
                </a:moveTo>
                <a:cubicBezTo>
                  <a:pt x="173250" y="125413"/>
                  <a:pt x="168275" y="130033"/>
                  <a:pt x="168275" y="135732"/>
                </a:cubicBezTo>
                <a:cubicBezTo>
                  <a:pt x="168275" y="141431"/>
                  <a:pt x="173250" y="146051"/>
                  <a:pt x="179388" y="146051"/>
                </a:cubicBezTo>
                <a:cubicBezTo>
                  <a:pt x="185526" y="146051"/>
                  <a:pt x="190501" y="141431"/>
                  <a:pt x="190501" y="135732"/>
                </a:cubicBezTo>
                <a:cubicBezTo>
                  <a:pt x="190501" y="130033"/>
                  <a:pt x="185526" y="125413"/>
                  <a:pt x="179388" y="125413"/>
                </a:cubicBezTo>
                <a:close/>
                <a:moveTo>
                  <a:pt x="180975" y="88900"/>
                </a:moveTo>
                <a:cubicBezTo>
                  <a:pt x="230808" y="88900"/>
                  <a:pt x="271462" y="124384"/>
                  <a:pt x="271462" y="169069"/>
                </a:cubicBezTo>
                <a:cubicBezTo>
                  <a:pt x="271462" y="212439"/>
                  <a:pt x="230808" y="249238"/>
                  <a:pt x="180975" y="249238"/>
                </a:cubicBezTo>
                <a:cubicBezTo>
                  <a:pt x="162614" y="249238"/>
                  <a:pt x="145566" y="243981"/>
                  <a:pt x="131141" y="236096"/>
                </a:cubicBezTo>
                <a:cubicBezTo>
                  <a:pt x="119338" y="243981"/>
                  <a:pt x="104912" y="242667"/>
                  <a:pt x="97044" y="242667"/>
                </a:cubicBezTo>
                <a:cubicBezTo>
                  <a:pt x="94421" y="241353"/>
                  <a:pt x="94421" y="238724"/>
                  <a:pt x="95732" y="237410"/>
                </a:cubicBezTo>
                <a:cubicBezTo>
                  <a:pt x="103601" y="232153"/>
                  <a:pt x="107535" y="225582"/>
                  <a:pt x="110158" y="219011"/>
                </a:cubicBezTo>
                <a:cubicBezTo>
                  <a:pt x="97044" y="205868"/>
                  <a:pt x="90487" y="187469"/>
                  <a:pt x="90487" y="169069"/>
                </a:cubicBezTo>
                <a:cubicBezTo>
                  <a:pt x="90487" y="124384"/>
                  <a:pt x="131141" y="88900"/>
                  <a:pt x="180975" y="88900"/>
                </a:cubicBezTo>
                <a:close/>
                <a:moveTo>
                  <a:pt x="37042" y="0"/>
                </a:moveTo>
                <a:cubicBezTo>
                  <a:pt x="37042" y="0"/>
                  <a:pt x="37042" y="0"/>
                  <a:pt x="162719" y="0"/>
                </a:cubicBezTo>
                <a:cubicBezTo>
                  <a:pt x="182563" y="0"/>
                  <a:pt x="198438" y="17171"/>
                  <a:pt x="198438" y="38304"/>
                </a:cubicBezTo>
                <a:cubicBezTo>
                  <a:pt x="198438" y="38304"/>
                  <a:pt x="198438" y="38304"/>
                  <a:pt x="198438" y="67363"/>
                </a:cubicBezTo>
                <a:cubicBezTo>
                  <a:pt x="193147" y="67363"/>
                  <a:pt x="186532" y="66042"/>
                  <a:pt x="181240" y="66042"/>
                </a:cubicBezTo>
                <a:cubicBezTo>
                  <a:pt x="175949" y="66042"/>
                  <a:pt x="170657" y="67363"/>
                  <a:pt x="165365" y="67363"/>
                </a:cubicBezTo>
                <a:cubicBezTo>
                  <a:pt x="165365" y="67363"/>
                  <a:pt x="165365" y="67363"/>
                  <a:pt x="165365" y="51513"/>
                </a:cubicBezTo>
                <a:cubicBezTo>
                  <a:pt x="165365" y="51513"/>
                  <a:pt x="165365" y="51513"/>
                  <a:pt x="34396" y="51513"/>
                </a:cubicBezTo>
                <a:cubicBezTo>
                  <a:pt x="34396" y="51513"/>
                  <a:pt x="33073" y="51513"/>
                  <a:pt x="33073" y="51513"/>
                </a:cubicBezTo>
                <a:cubicBezTo>
                  <a:pt x="33073" y="51513"/>
                  <a:pt x="33073" y="51513"/>
                  <a:pt x="33073" y="286625"/>
                </a:cubicBezTo>
                <a:cubicBezTo>
                  <a:pt x="33073" y="286625"/>
                  <a:pt x="34396" y="286625"/>
                  <a:pt x="34396" y="286625"/>
                </a:cubicBezTo>
                <a:cubicBezTo>
                  <a:pt x="34396" y="286625"/>
                  <a:pt x="34396" y="286625"/>
                  <a:pt x="165365" y="286625"/>
                </a:cubicBezTo>
                <a:cubicBezTo>
                  <a:pt x="165365" y="286625"/>
                  <a:pt x="165365" y="286625"/>
                  <a:pt x="165365" y="270775"/>
                </a:cubicBezTo>
                <a:cubicBezTo>
                  <a:pt x="170657" y="270775"/>
                  <a:pt x="175949" y="272096"/>
                  <a:pt x="181240" y="272096"/>
                </a:cubicBezTo>
                <a:cubicBezTo>
                  <a:pt x="186532" y="272096"/>
                  <a:pt x="193147" y="270775"/>
                  <a:pt x="198438" y="270775"/>
                </a:cubicBezTo>
                <a:cubicBezTo>
                  <a:pt x="198438" y="270775"/>
                  <a:pt x="198438" y="270775"/>
                  <a:pt x="198438" y="299834"/>
                </a:cubicBezTo>
                <a:cubicBezTo>
                  <a:pt x="198438" y="320967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7042" y="338138"/>
                </a:cubicBezTo>
                <a:cubicBezTo>
                  <a:pt x="17198" y="338138"/>
                  <a:pt x="0" y="320967"/>
                  <a:pt x="0" y="299834"/>
                </a:cubicBezTo>
                <a:cubicBezTo>
                  <a:pt x="0" y="299834"/>
                  <a:pt x="0" y="299834"/>
                  <a:pt x="0" y="38304"/>
                </a:cubicBezTo>
                <a:cubicBezTo>
                  <a:pt x="0" y="17171"/>
                  <a:pt x="17198" y="0"/>
                  <a:pt x="3704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7AEB7B-A521-458C-81E3-23DE16708F21}"/>
              </a:ext>
            </a:extLst>
          </p:cNvPr>
          <p:cNvSpPr>
            <a:spLocks/>
          </p:cNvSpPr>
          <p:nvPr/>
        </p:nvSpPr>
        <p:spPr bwMode="auto">
          <a:xfrm>
            <a:off x="5983276" y="4669942"/>
            <a:ext cx="460865" cy="389464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97B037-BD05-4B4A-BD7F-738D1FB63745}"/>
              </a:ext>
            </a:extLst>
          </p:cNvPr>
          <p:cNvSpPr>
            <a:spLocks/>
          </p:cNvSpPr>
          <p:nvPr/>
        </p:nvSpPr>
        <p:spPr bwMode="auto">
          <a:xfrm>
            <a:off x="7225273" y="3113818"/>
            <a:ext cx="428183" cy="36184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D8E55D-3F9F-4CA7-ACA4-1BC16784881C}"/>
              </a:ext>
            </a:extLst>
          </p:cNvPr>
          <p:cNvGrpSpPr/>
          <p:nvPr/>
        </p:nvGrpSpPr>
        <p:grpSpPr>
          <a:xfrm>
            <a:off x="8170814" y="2523063"/>
            <a:ext cx="2749722" cy="2139516"/>
            <a:chOff x="8170814" y="1912116"/>
            <a:chExt cx="2749722" cy="2139516"/>
          </a:xfrm>
        </p:grpSpPr>
        <p:grpSp>
          <p:nvGrpSpPr>
            <p:cNvPr id="18" name="组合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08647E-B03A-4A2C-9708-270FB2D31B1C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2139516"/>
              <a:chOff x="1193500" y="1491637"/>
              <a:chExt cx="3761195" cy="2139516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CA3A13-7471-4C71-A505-B78FF2FE9BB8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4" name="文本框 58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A5E813-F27D-457F-816F-5A4384C681B4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rgbClr val="2E2E2E"/>
                      </a:solidFill>
                      <a:cs typeface="+mn-ea"/>
                      <a:sym typeface="+mn-lt"/>
                    </a:rPr>
                    <a:t>请在此处添加具体内容，请言简意赅，不必过于繁杂，注意整体版面调节，注意美观度。</a:t>
                  </a: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D198AE-6BC4-4EA6-83AD-032709EFE222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rgbClr val="2E2E2E"/>
                      </a:solidFill>
                      <a:cs typeface="+mn-ea"/>
                      <a:sym typeface="+mn-lt"/>
                    </a:rPr>
                    <a:t>请在此处输入标题</a:t>
                  </a:r>
                </a:p>
              </p:txBody>
            </p:sp>
          </p:grpSp>
          <p:grpSp>
            <p:nvGrpSpPr>
              <p:cNvPr id="21" name="组合 2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EF6F55-CBEC-4832-9545-CBDC0F990565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2" name="文本框 56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BA4AF2-0A54-491A-8691-2C78DE528288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rgbClr val="2E2E2E"/>
                      </a:solidFill>
                      <a:cs typeface="+mn-ea"/>
                      <a:sym typeface="+mn-lt"/>
                    </a:rPr>
                    <a:t>请在此处添加具体内容，请言简意赅，不必过于繁杂，注意整体版面调节，注意美观度。</a:t>
                  </a:r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509A76-7907-40CB-A9A1-E34595367D1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rgbClr val="2E2E2E"/>
                      </a:solidFill>
                      <a:cs typeface="+mn-ea"/>
                      <a:sym typeface="+mn-lt"/>
                    </a:rPr>
                    <a:t>请在此处输入标题</a:t>
                  </a:r>
                </a:p>
              </p:txBody>
            </p:sp>
          </p:grpSp>
        </p:grpSp>
        <p:cxnSp>
          <p:nvCxnSpPr>
            <p:cNvPr id="19" name="直接连接符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CFCF58-A090-4AD7-98A4-F85991DFCF9F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A4F640-68E9-4797-A184-A07013244B4B}"/>
              </a:ext>
            </a:extLst>
          </p:cNvPr>
          <p:cNvGrpSpPr/>
          <p:nvPr/>
        </p:nvGrpSpPr>
        <p:grpSpPr>
          <a:xfrm>
            <a:off x="1307468" y="2523063"/>
            <a:ext cx="2713719" cy="2139516"/>
            <a:chOff x="1307468" y="1697288"/>
            <a:chExt cx="2713719" cy="2139516"/>
          </a:xfrm>
        </p:grpSpPr>
        <p:grpSp>
          <p:nvGrpSpPr>
            <p:cNvPr id="27" name="组合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D423CD-6F1E-4938-8D0D-E2070B681435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2139516"/>
              <a:chOff x="1193500" y="1491637"/>
              <a:chExt cx="3761195" cy="2139516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ABB695-1B2E-4376-AC37-511788979671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3" name="文本框 50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15AD4B-95A2-4C78-B322-934356159F0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rgbClr val="2E2E2E"/>
                      </a:solidFill>
                      <a:cs typeface="+mn-ea"/>
                      <a:sym typeface="+mn-lt"/>
                    </a:rPr>
                    <a:t>请在此处添加具体内容，请言简意赅，不必过于繁杂，注意整体版面调节，注意美观度。</a:t>
                  </a:r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F53EA3-EA6D-40C9-BEBF-F4750B7651A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rgbClr val="2E2E2E"/>
                      </a:solidFill>
                      <a:cs typeface="+mn-ea"/>
                      <a:sym typeface="+mn-lt"/>
                    </a:rPr>
                    <a:t>请在此处输入标题</a:t>
                  </a: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706E77-37C8-4C7E-908A-2DE084737789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1" name="文本框 48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B7B126-62A4-47D2-8122-FEC63C0BD57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rgbClr val="2E2E2E"/>
                      </a:solidFill>
                      <a:cs typeface="+mn-ea"/>
                      <a:sym typeface="+mn-lt"/>
                    </a:rPr>
                    <a:t>请在此处添加具体内容，请言简意赅，不必过于繁杂，注意整体版面调节，注意美观度。</a:t>
                  </a:r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CBE612-57AF-4AB4-9113-DB5BF776298D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rgbClr val="2E2E2E"/>
                      </a:solidFill>
                      <a:cs typeface="+mn-ea"/>
                      <a:sym typeface="+mn-lt"/>
                    </a:rPr>
                    <a:t>请在此处输入标题</a:t>
                  </a:r>
                </a:p>
              </p:txBody>
            </p:sp>
          </p:grpSp>
        </p:grpSp>
        <p:cxnSp>
          <p:nvCxnSpPr>
            <p:cNvPr id="28" name="直接连接符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1E51B4-2F84-45AB-9A74-928A52C0A1AF}"/>
                </a:ext>
              </a:extLst>
            </p:cNvPr>
            <p:cNvCxnSpPr/>
            <p:nvPr/>
          </p:nvCxnSpPr>
          <p:spPr>
            <a:xfrm>
              <a:off x="1307468" y="2710116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890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2000">
        <p:checker/>
      </p:transition>
    </mc:Choice>
    <mc:Fallback xmlns="" xmlns:a16="http://schemas.microsoft.com/office/drawing/2014/main" xmlns:a14="http://schemas.microsoft.com/office/drawing/2010/main"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2B326E-39FE-4515-A9C3-FC63E2D2B443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Shape 20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22D572-7DD9-4E31-86D8-6239231B76BB}"/>
              </a:ext>
            </a:extLst>
          </p:cNvPr>
          <p:cNvSpPr/>
          <p:nvPr/>
        </p:nvSpPr>
        <p:spPr>
          <a:xfrm>
            <a:off x="7037070" y="1702706"/>
            <a:ext cx="3491230" cy="1653540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497EAC"/>
            </a:solidFill>
            <a:miter lim="400000"/>
          </a:ln>
        </p:spPr>
        <p:txBody>
          <a:bodyPr lIns="14287" tIns="14287" rIns="14287" bIns="14287" anchor="ctr"/>
          <a:lstStyle/>
          <a:p>
            <a:pPr lvl="0"/>
            <a:endParaRPr sz="1300" dirty="0">
              <a:cs typeface="+mn-ea"/>
              <a:sym typeface="+mn-lt"/>
            </a:endParaRPr>
          </a:p>
        </p:txBody>
      </p:sp>
      <p:sp>
        <p:nvSpPr>
          <p:cNvPr id="11" name="Shape 20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B23136-016D-4B57-9856-A6AE3A34FA39}"/>
              </a:ext>
            </a:extLst>
          </p:cNvPr>
          <p:cNvSpPr/>
          <p:nvPr/>
        </p:nvSpPr>
        <p:spPr>
          <a:xfrm>
            <a:off x="7037070" y="3595641"/>
            <a:ext cx="3491230" cy="1651635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497EAC"/>
            </a:solidFill>
            <a:miter lim="400000"/>
          </a:ln>
        </p:spPr>
        <p:txBody>
          <a:bodyPr lIns="14287" tIns="14287" rIns="14287" bIns="14287" anchor="ctr"/>
          <a:lstStyle/>
          <a:p>
            <a:pPr lvl="0"/>
            <a:endParaRPr sz="1300" dirty="0">
              <a:cs typeface="+mn-ea"/>
              <a:sym typeface="+mn-lt"/>
            </a:endParaRPr>
          </a:p>
        </p:txBody>
      </p:sp>
      <p:sp>
        <p:nvSpPr>
          <p:cNvPr id="12" name="Shape 20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59CAFE-221F-4AFC-B4E8-9C803A6A7E1F}"/>
              </a:ext>
            </a:extLst>
          </p:cNvPr>
          <p:cNvSpPr/>
          <p:nvPr/>
        </p:nvSpPr>
        <p:spPr>
          <a:xfrm>
            <a:off x="1671955" y="3594371"/>
            <a:ext cx="3491230" cy="1653540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497EAC"/>
            </a:solidFill>
            <a:miter lim="400000"/>
          </a:ln>
        </p:spPr>
        <p:txBody>
          <a:bodyPr lIns="14287" tIns="14287" rIns="14287" bIns="14287" anchor="ctr"/>
          <a:lstStyle/>
          <a:p>
            <a:pPr lvl="0"/>
            <a:endParaRPr sz="1300" dirty="0">
              <a:cs typeface="+mn-ea"/>
              <a:sym typeface="+mn-lt"/>
            </a:endParaRPr>
          </a:p>
        </p:txBody>
      </p:sp>
      <p:sp>
        <p:nvSpPr>
          <p:cNvPr id="13" name="Shape 20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174F10-CE8E-42B1-B1DF-E267594A6397}"/>
              </a:ext>
            </a:extLst>
          </p:cNvPr>
          <p:cNvSpPr/>
          <p:nvPr/>
        </p:nvSpPr>
        <p:spPr>
          <a:xfrm>
            <a:off x="1671955" y="1702706"/>
            <a:ext cx="3491230" cy="1653540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497EAC"/>
            </a:solidFill>
            <a:miter lim="400000"/>
          </a:ln>
        </p:spPr>
        <p:txBody>
          <a:bodyPr lIns="14287" tIns="14287" rIns="14287" bIns="14287" anchor="ctr"/>
          <a:lstStyle/>
          <a:p>
            <a:pPr lvl="0"/>
            <a:endParaRPr sz="1300" dirty="0">
              <a:cs typeface="+mn-ea"/>
              <a:sym typeface="+mn-lt"/>
            </a:endParaRPr>
          </a:p>
        </p:txBody>
      </p:sp>
      <p:sp>
        <p:nvSpPr>
          <p:cNvPr id="14" name="Shape 20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2548B7-BA43-4B7A-95AB-264457906AE7}"/>
              </a:ext>
            </a:extLst>
          </p:cNvPr>
          <p:cNvSpPr/>
          <p:nvPr/>
        </p:nvSpPr>
        <p:spPr>
          <a:xfrm>
            <a:off x="4681220" y="2063386"/>
            <a:ext cx="2830830" cy="283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19048" tIns="19048" rIns="19048" bIns="19048" anchor="ctr"/>
          <a:lstStyle/>
          <a:p>
            <a:pPr lvl="0"/>
            <a:endParaRPr sz="13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5" name="Group 20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DD51FD-1AD1-4301-8196-EC68D98F7EC4}"/>
              </a:ext>
            </a:extLst>
          </p:cNvPr>
          <p:cNvGrpSpPr/>
          <p:nvPr/>
        </p:nvGrpSpPr>
        <p:grpSpPr>
          <a:xfrm>
            <a:off x="1206500" y="2060846"/>
            <a:ext cx="936625" cy="936625"/>
            <a:chOff x="0" y="0"/>
            <a:chExt cx="1910968" cy="1910968"/>
          </a:xfrm>
        </p:grpSpPr>
        <p:sp>
          <p:nvSpPr>
            <p:cNvPr id="16" name="Shape 20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CCCF24-47CE-4941-9777-0F344301D6B1}"/>
                </a:ext>
              </a:extLst>
            </p:cNvPr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9AFC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300" dirty="0">
                <a:cs typeface="+mn-ea"/>
                <a:sym typeface="+mn-lt"/>
              </a:endParaRPr>
            </a:p>
          </p:txBody>
        </p:sp>
        <p:sp>
          <p:nvSpPr>
            <p:cNvPr id="17" name="Shape 20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B1F91B-6BB7-4FAA-83D1-53C035831917}"/>
                </a:ext>
              </a:extLst>
            </p:cNvPr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300" dirty="0">
                <a:cs typeface="+mn-ea"/>
                <a:sym typeface="+mn-lt"/>
              </a:endParaRPr>
            </a:p>
          </p:txBody>
        </p:sp>
      </p:grpSp>
      <p:grpSp>
        <p:nvGrpSpPr>
          <p:cNvPr id="18" name="Group 20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299E25-612C-43C8-BB5A-2BC7FFA522A9}"/>
              </a:ext>
            </a:extLst>
          </p:cNvPr>
          <p:cNvGrpSpPr/>
          <p:nvPr/>
        </p:nvGrpSpPr>
        <p:grpSpPr>
          <a:xfrm>
            <a:off x="1209040" y="3955686"/>
            <a:ext cx="931545" cy="931545"/>
            <a:chOff x="0" y="0"/>
            <a:chExt cx="1900299" cy="1900299"/>
          </a:xfrm>
        </p:grpSpPr>
        <p:sp>
          <p:nvSpPr>
            <p:cNvPr id="19" name="Shape 20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A18B9E-2D7B-4B21-8E98-C29C64191CA2}"/>
                </a:ext>
              </a:extLst>
            </p:cNvPr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9AFC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300" dirty="0">
                <a:cs typeface="+mn-ea"/>
                <a:sym typeface="+mn-lt"/>
              </a:endParaRPr>
            </a:p>
          </p:txBody>
        </p:sp>
        <p:sp>
          <p:nvSpPr>
            <p:cNvPr id="20" name="Shape 20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7D30E8-3452-4F01-AE1D-2FACE80A59E6}"/>
                </a:ext>
              </a:extLst>
            </p:cNvPr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300" dirty="0">
                <a:cs typeface="+mn-ea"/>
                <a:sym typeface="+mn-lt"/>
              </a:endParaRPr>
            </a:p>
          </p:txBody>
        </p:sp>
      </p:grpSp>
      <p:grpSp>
        <p:nvGrpSpPr>
          <p:cNvPr id="21" name="Group 20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1881D4-466C-4FAC-9FFD-127828986236}"/>
              </a:ext>
            </a:extLst>
          </p:cNvPr>
          <p:cNvGrpSpPr/>
          <p:nvPr/>
        </p:nvGrpSpPr>
        <p:grpSpPr>
          <a:xfrm>
            <a:off x="10052685" y="2060846"/>
            <a:ext cx="936625" cy="936625"/>
            <a:chOff x="0" y="0"/>
            <a:chExt cx="1910968" cy="1910968"/>
          </a:xfrm>
        </p:grpSpPr>
        <p:sp>
          <p:nvSpPr>
            <p:cNvPr id="22" name="Shape 20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1F5998-EF6D-4966-A90F-1F4EDB544979}"/>
                </a:ext>
              </a:extLst>
            </p:cNvPr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9AFCB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300" dirty="0">
                <a:cs typeface="+mn-ea"/>
                <a:sym typeface="+mn-lt"/>
              </a:endParaRPr>
            </a:p>
          </p:txBody>
        </p:sp>
        <p:sp>
          <p:nvSpPr>
            <p:cNvPr id="23" name="Shape 20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C188B2-7A6E-4986-B4ED-488120B2547D}"/>
                </a:ext>
              </a:extLst>
            </p:cNvPr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 sz="1300" dirty="0">
                <a:cs typeface="+mn-ea"/>
                <a:sym typeface="+mn-lt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961FC3-EC4F-402A-8EA8-ED63803E949E}"/>
              </a:ext>
            </a:extLst>
          </p:cNvPr>
          <p:cNvGrpSpPr/>
          <p:nvPr/>
        </p:nvGrpSpPr>
        <p:grpSpPr>
          <a:xfrm>
            <a:off x="10057765" y="3955686"/>
            <a:ext cx="930910" cy="930910"/>
            <a:chOff x="15839" y="6618"/>
            <a:chExt cx="1466" cy="1466"/>
          </a:xfrm>
        </p:grpSpPr>
        <p:sp>
          <p:nvSpPr>
            <p:cNvPr id="25" name="Shape 20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07A73B-2447-473A-9A72-96D60699FF06}"/>
                </a:ext>
              </a:extLst>
            </p:cNvPr>
            <p:cNvSpPr/>
            <p:nvPr/>
          </p:nvSpPr>
          <p:spPr>
            <a:xfrm>
              <a:off x="15839" y="6618"/>
              <a:ext cx="1467" cy="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9AFCB"/>
            </a:solidFill>
            <a:ln w="12700" cap="flat">
              <a:noFill/>
              <a:miter lim="400000"/>
            </a:ln>
            <a:effectLst/>
          </p:spPr>
          <p:txBody>
            <a:bodyPr wrap="square" lIns="19048" tIns="19048" rIns="19048" bIns="19048" numCol="1" anchor="ctr">
              <a:noAutofit/>
            </a:bodyPr>
            <a:lstStyle/>
            <a:p>
              <a:pPr lvl="0"/>
              <a:endParaRPr sz="1300" dirty="0">
                <a:cs typeface="+mn-ea"/>
                <a:sym typeface="+mn-lt"/>
              </a:endParaRPr>
            </a:p>
          </p:txBody>
        </p:sp>
        <p:sp>
          <p:nvSpPr>
            <p:cNvPr id="26" name="Shape 20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A41283-CC53-47C7-8194-9E3E11DF67DC}"/>
                </a:ext>
              </a:extLst>
            </p:cNvPr>
            <p:cNvSpPr/>
            <p:nvPr/>
          </p:nvSpPr>
          <p:spPr>
            <a:xfrm>
              <a:off x="16262" y="7020"/>
              <a:ext cx="621" cy="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 sz="1300" dirty="0">
                <a:cs typeface="+mn-ea"/>
                <a:sym typeface="+mn-lt"/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F1FD07-EB0D-4372-AAA0-5F86F3B21CC0}"/>
              </a:ext>
            </a:extLst>
          </p:cNvPr>
          <p:cNvSpPr/>
          <p:nvPr/>
        </p:nvSpPr>
        <p:spPr>
          <a:xfrm>
            <a:off x="5293646" y="2575804"/>
            <a:ext cx="1605280" cy="3194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单击此处输入标题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282968A-C92C-4D9D-BFC2-6DF81F0A08E6}"/>
              </a:ext>
            </a:extLst>
          </p:cNvPr>
          <p:cNvSpPr/>
          <p:nvPr/>
        </p:nvSpPr>
        <p:spPr>
          <a:xfrm>
            <a:off x="4909820" y="2997471"/>
            <a:ext cx="2373630" cy="151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请在此处添加具体内容，请言简意赅，不必过于繁杂，注意整体版面调节，注意美观度。请在此处添加具体内容，请言简意赅，不必过于繁杂，注意整体版面调节，注意美观度。</a:t>
            </a:r>
          </a:p>
          <a:p>
            <a:pPr algn="ctr">
              <a:lnSpc>
                <a:spcPct val="120000"/>
              </a:lnSpc>
            </a:pP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9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C7C079-78B4-4FA3-9A6E-44A55DC87A51}"/>
              </a:ext>
            </a:extLst>
          </p:cNvPr>
          <p:cNvGrpSpPr/>
          <p:nvPr/>
        </p:nvGrpSpPr>
        <p:grpSpPr>
          <a:xfrm>
            <a:off x="7506837" y="1922479"/>
            <a:ext cx="2545715" cy="1076535"/>
            <a:chOff x="332526" y="2984337"/>
            <a:chExt cx="1909783" cy="807611"/>
          </a:xfrm>
        </p:grpSpPr>
        <p:sp>
          <p:nvSpPr>
            <p:cNvPr id="30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BBE3EC-904C-4D91-8C38-8B48E7E97730}"/>
                </a:ext>
              </a:extLst>
            </p:cNvPr>
            <p:cNvSpPr txBox="1"/>
            <p:nvPr/>
          </p:nvSpPr>
          <p:spPr>
            <a:xfrm>
              <a:off x="336337" y="2984337"/>
              <a:ext cx="1216034" cy="2308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2E2E2E"/>
                  </a:solidFill>
                  <a:cs typeface="+mn-ea"/>
                  <a:sym typeface="+mn-lt"/>
                </a:rPr>
                <a:t>请在此处输入标题</a:t>
              </a:r>
            </a:p>
          </p:txBody>
        </p:sp>
        <p:sp>
          <p:nvSpPr>
            <p:cNvPr id="31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229F33-8A63-4B28-996A-B53672A426E4}"/>
                </a:ext>
              </a:extLst>
            </p:cNvPr>
            <p:cNvSpPr/>
            <p:nvPr/>
          </p:nvSpPr>
          <p:spPr>
            <a:xfrm>
              <a:off x="332526" y="3223953"/>
              <a:ext cx="1909783" cy="56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32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97E7D3-8EB7-4138-BE7C-76D19853C2DE}"/>
              </a:ext>
            </a:extLst>
          </p:cNvPr>
          <p:cNvGrpSpPr/>
          <p:nvPr/>
        </p:nvGrpSpPr>
        <p:grpSpPr>
          <a:xfrm>
            <a:off x="7511917" y="3800174"/>
            <a:ext cx="2545715" cy="1076535"/>
            <a:chOff x="332526" y="2984337"/>
            <a:chExt cx="1909783" cy="807611"/>
          </a:xfrm>
        </p:grpSpPr>
        <p:sp>
          <p:nvSpPr>
            <p:cNvPr id="33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29E88D-49FF-4A8A-98F9-CFF79957073A}"/>
                </a:ext>
              </a:extLst>
            </p:cNvPr>
            <p:cNvSpPr txBox="1"/>
            <p:nvPr/>
          </p:nvSpPr>
          <p:spPr>
            <a:xfrm>
              <a:off x="336337" y="2984337"/>
              <a:ext cx="1216034" cy="2308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2E2E2E"/>
                  </a:solidFill>
                  <a:cs typeface="+mn-ea"/>
                  <a:sym typeface="+mn-lt"/>
                </a:rPr>
                <a:t>请在此处输入标题</a:t>
              </a:r>
            </a:p>
          </p:txBody>
        </p:sp>
        <p:sp>
          <p:nvSpPr>
            <p:cNvPr id="34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AA824D-2B36-4B82-B998-9694B9B44A11}"/>
                </a:ext>
              </a:extLst>
            </p:cNvPr>
            <p:cNvSpPr/>
            <p:nvPr/>
          </p:nvSpPr>
          <p:spPr>
            <a:xfrm>
              <a:off x="332526" y="3223953"/>
              <a:ext cx="1909783" cy="56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35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158061-8D56-4B88-A3A4-411270E9D5AE}"/>
              </a:ext>
            </a:extLst>
          </p:cNvPr>
          <p:cNvGrpSpPr/>
          <p:nvPr/>
        </p:nvGrpSpPr>
        <p:grpSpPr>
          <a:xfrm>
            <a:off x="2144897" y="1922479"/>
            <a:ext cx="2545715" cy="1076535"/>
            <a:chOff x="332526" y="2984337"/>
            <a:chExt cx="1909783" cy="807611"/>
          </a:xfrm>
        </p:grpSpPr>
        <p:sp>
          <p:nvSpPr>
            <p:cNvPr id="36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B300C8-6BB4-4550-9648-DE7D017FAE8D}"/>
                </a:ext>
              </a:extLst>
            </p:cNvPr>
            <p:cNvSpPr txBox="1"/>
            <p:nvPr/>
          </p:nvSpPr>
          <p:spPr>
            <a:xfrm>
              <a:off x="336337" y="2984337"/>
              <a:ext cx="1216034" cy="2308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2E2E2E"/>
                  </a:solidFill>
                  <a:cs typeface="+mn-ea"/>
                  <a:sym typeface="+mn-lt"/>
                </a:rPr>
                <a:t>请在此处输入标题</a:t>
              </a:r>
            </a:p>
          </p:txBody>
        </p:sp>
        <p:sp>
          <p:nvSpPr>
            <p:cNvPr id="37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EEBF07-7D5A-4949-B41E-38F7B3236F3E}"/>
                </a:ext>
              </a:extLst>
            </p:cNvPr>
            <p:cNvSpPr/>
            <p:nvPr/>
          </p:nvSpPr>
          <p:spPr>
            <a:xfrm>
              <a:off x="332526" y="3223953"/>
              <a:ext cx="1909783" cy="56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38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077F2D-E672-434A-A2DD-8263B11724BB}"/>
              </a:ext>
            </a:extLst>
          </p:cNvPr>
          <p:cNvGrpSpPr/>
          <p:nvPr/>
        </p:nvGrpSpPr>
        <p:grpSpPr>
          <a:xfrm>
            <a:off x="2149977" y="3800174"/>
            <a:ext cx="2545715" cy="1076535"/>
            <a:chOff x="332526" y="2984337"/>
            <a:chExt cx="1909783" cy="807611"/>
          </a:xfrm>
        </p:grpSpPr>
        <p:sp>
          <p:nvSpPr>
            <p:cNvPr id="39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03EB8B-01A0-414C-986D-63358CAE4564}"/>
                </a:ext>
              </a:extLst>
            </p:cNvPr>
            <p:cNvSpPr txBox="1"/>
            <p:nvPr/>
          </p:nvSpPr>
          <p:spPr>
            <a:xfrm>
              <a:off x="336337" y="2984337"/>
              <a:ext cx="1216034" cy="2308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2E2E2E"/>
                  </a:solidFill>
                  <a:cs typeface="+mn-ea"/>
                  <a:sym typeface="+mn-lt"/>
                </a:rPr>
                <a:t>请在此处输入标题</a:t>
              </a:r>
            </a:p>
          </p:txBody>
        </p:sp>
        <p:sp>
          <p:nvSpPr>
            <p:cNvPr id="40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A7E56B-183E-4EB9-95E1-39A1386576FA}"/>
                </a:ext>
              </a:extLst>
            </p:cNvPr>
            <p:cNvSpPr/>
            <p:nvPr/>
          </p:nvSpPr>
          <p:spPr>
            <a:xfrm>
              <a:off x="332526" y="3223953"/>
              <a:ext cx="1909783" cy="56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247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 xmlns:a14="http://schemas.microsoft.com/office/drawing/2010/main" xmlns:a16="http://schemas.microsoft.com/office/drawing/2014/main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7FFA728-93E1-4D0C-B8B8-AAAB704CF200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B387BB5-11DA-4216-9B88-EA696080AE31}"/>
              </a:ext>
            </a:extLst>
          </p:cNvPr>
          <p:cNvSpPr/>
          <p:nvPr/>
        </p:nvSpPr>
        <p:spPr>
          <a:xfrm>
            <a:off x="1234440" y="1021080"/>
            <a:ext cx="2255520" cy="2255520"/>
          </a:xfrm>
          <a:prstGeom prst="rect">
            <a:avLst/>
          </a:prstGeom>
          <a:solidFill>
            <a:srgbClr val="69A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  <a:p>
            <a:pPr algn="ctr">
              <a:lnSpc>
                <a:spcPct val="130000"/>
              </a:lnSpc>
            </a:pP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B9BB045-1498-4618-BB1F-76078969EC9D}"/>
              </a:ext>
            </a:extLst>
          </p:cNvPr>
          <p:cNvSpPr/>
          <p:nvPr/>
        </p:nvSpPr>
        <p:spPr>
          <a:xfrm>
            <a:off x="1234440" y="3520440"/>
            <a:ext cx="2255520" cy="225552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0F5187-B049-4ECC-9153-9B65BB4D8F31}"/>
              </a:ext>
            </a:extLst>
          </p:cNvPr>
          <p:cNvSpPr/>
          <p:nvPr/>
        </p:nvSpPr>
        <p:spPr>
          <a:xfrm>
            <a:off x="3733800" y="3520440"/>
            <a:ext cx="2255520" cy="2255520"/>
          </a:xfrm>
          <a:prstGeom prst="rect">
            <a:avLst/>
          </a:prstGeom>
          <a:noFill/>
          <a:ln>
            <a:solidFill>
              <a:srgbClr val="497E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2E2E2E"/>
                </a:solidFill>
                <a:cs typeface="+mn-ea"/>
                <a:sym typeface="+mn-lt"/>
              </a:rPr>
              <a:t>请输入标题</a:t>
            </a:r>
            <a:endParaRPr lang="en-US" altLang="zh-CN" sz="1600" dirty="0">
              <a:solidFill>
                <a:srgbClr val="2E2E2E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24440EB-D023-43A9-9849-B8B5EA4E40F3}"/>
              </a:ext>
            </a:extLst>
          </p:cNvPr>
          <p:cNvSpPr/>
          <p:nvPr/>
        </p:nvSpPr>
        <p:spPr>
          <a:xfrm>
            <a:off x="6233160" y="3520440"/>
            <a:ext cx="2255520" cy="225552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EFA6802-3D65-4CD0-B4A2-F9C921A28BA2}"/>
              </a:ext>
            </a:extLst>
          </p:cNvPr>
          <p:cNvSpPr/>
          <p:nvPr/>
        </p:nvSpPr>
        <p:spPr>
          <a:xfrm>
            <a:off x="8732520" y="3520440"/>
            <a:ext cx="2255520" cy="2255520"/>
          </a:xfrm>
          <a:prstGeom prst="rect">
            <a:avLst/>
          </a:prstGeom>
          <a:noFill/>
          <a:ln>
            <a:solidFill>
              <a:srgbClr val="497E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2E2E2E"/>
                </a:solidFill>
                <a:cs typeface="+mn-ea"/>
                <a:sym typeface="+mn-lt"/>
              </a:rPr>
              <a:t>请输入标题</a:t>
            </a:r>
            <a:endParaRPr lang="en-US" altLang="zh-CN" sz="1600" dirty="0">
              <a:solidFill>
                <a:srgbClr val="2E2E2E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AA9F4A6-8B56-41E6-9894-41A2DDB0A5FC}"/>
              </a:ext>
            </a:extLst>
          </p:cNvPr>
          <p:cNvSpPr/>
          <p:nvPr/>
        </p:nvSpPr>
        <p:spPr>
          <a:xfrm>
            <a:off x="3733800" y="1021080"/>
            <a:ext cx="2255520" cy="2255520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05835BD-B30D-4E5F-BFBA-F5F239367BED}"/>
              </a:ext>
            </a:extLst>
          </p:cNvPr>
          <p:cNvSpPr/>
          <p:nvPr/>
        </p:nvSpPr>
        <p:spPr>
          <a:xfrm>
            <a:off x="6233160" y="1021080"/>
            <a:ext cx="2255520" cy="2255520"/>
          </a:xfrm>
          <a:prstGeom prst="rect">
            <a:avLst/>
          </a:prstGeom>
          <a:solidFill>
            <a:srgbClr val="69A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67A4EA3-EE18-4280-8665-57A66C5AB925}"/>
              </a:ext>
            </a:extLst>
          </p:cNvPr>
          <p:cNvSpPr/>
          <p:nvPr/>
        </p:nvSpPr>
        <p:spPr>
          <a:xfrm>
            <a:off x="8732520" y="1021080"/>
            <a:ext cx="2255520" cy="2255520"/>
          </a:xfrm>
          <a:prstGeom prst="rect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113033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71D022-F40B-465F-AD39-A90F593AEEB5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" name="Group 129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35B46E-B067-4B56-9540-1BF1C2914367}"/>
              </a:ext>
            </a:extLst>
          </p:cNvPr>
          <p:cNvGrpSpPr/>
          <p:nvPr/>
        </p:nvGrpSpPr>
        <p:grpSpPr>
          <a:xfrm>
            <a:off x="1858010" y="1342432"/>
            <a:ext cx="577850" cy="577850"/>
            <a:chOff x="0" y="0"/>
            <a:chExt cx="1243363" cy="1243363"/>
          </a:xfrm>
        </p:grpSpPr>
        <p:sp>
          <p:nvSpPr>
            <p:cNvPr id="6" name="Shape 129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ADBE92-0174-4B72-BE4D-01951A55B3EF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7" name="Group 129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A75F79-7C19-46F4-9CD7-6AF9A8A54580}"/>
                </a:ext>
              </a:extLst>
            </p:cNvPr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10" name="Shape 129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FED6E4-BE90-45C8-9D1D-B38B83479659}"/>
                  </a:ext>
                </a:extLst>
              </p:cNvPr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Shape 129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EE7CDF-95BF-43C3-9E3C-B9F0C418FFF1}"/>
                  </a:ext>
                </a:extLst>
              </p:cNvPr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12" name="Shape 13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062783-034C-4B7C-AD8A-48D572A83B4C}"/>
              </a:ext>
            </a:extLst>
          </p:cNvPr>
          <p:cNvSpPr/>
          <p:nvPr/>
        </p:nvSpPr>
        <p:spPr>
          <a:xfrm flipV="1">
            <a:off x="2434590" y="1630722"/>
            <a:ext cx="1427480" cy="0"/>
          </a:xfrm>
          <a:prstGeom prst="line">
            <a:avLst/>
          </a:prstGeom>
          <a:ln w="12700">
            <a:solidFill>
              <a:srgbClr val="497EAC"/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3" name="Shape 13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F1A6A3-3394-4683-9046-D023989F76A2}"/>
              </a:ext>
            </a:extLst>
          </p:cNvPr>
          <p:cNvSpPr/>
          <p:nvPr/>
        </p:nvSpPr>
        <p:spPr>
          <a:xfrm flipV="1">
            <a:off x="4725670" y="1630722"/>
            <a:ext cx="1427480" cy="0"/>
          </a:xfrm>
          <a:prstGeom prst="line">
            <a:avLst/>
          </a:prstGeom>
          <a:ln w="12700">
            <a:solidFill>
              <a:srgbClr val="497EAC"/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4" name="Shape 13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43D115-AAD9-45DD-BAB4-8CC97F51823D}"/>
              </a:ext>
            </a:extLst>
          </p:cNvPr>
          <p:cNvSpPr/>
          <p:nvPr/>
        </p:nvSpPr>
        <p:spPr>
          <a:xfrm flipV="1">
            <a:off x="7016750" y="1630722"/>
            <a:ext cx="1427480" cy="0"/>
          </a:xfrm>
          <a:prstGeom prst="line">
            <a:avLst/>
          </a:prstGeom>
          <a:ln w="12700">
            <a:solidFill>
              <a:srgbClr val="497EAC"/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5" name="Shape 13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4271D5-F436-4CD0-AB49-AC9D90CF7FA3}"/>
              </a:ext>
            </a:extLst>
          </p:cNvPr>
          <p:cNvSpPr/>
          <p:nvPr/>
        </p:nvSpPr>
        <p:spPr>
          <a:xfrm flipH="1">
            <a:off x="2722880" y="4116112"/>
            <a:ext cx="1427480" cy="0"/>
          </a:xfrm>
          <a:prstGeom prst="line">
            <a:avLst/>
          </a:prstGeom>
          <a:ln w="12700">
            <a:solidFill>
              <a:srgbClr val="497EAC"/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6" name="Shape 13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15F0EA-1336-456E-95E6-BC8BBAF6D339}"/>
              </a:ext>
            </a:extLst>
          </p:cNvPr>
          <p:cNvSpPr/>
          <p:nvPr/>
        </p:nvSpPr>
        <p:spPr>
          <a:xfrm flipH="1">
            <a:off x="5013960" y="4116112"/>
            <a:ext cx="1427480" cy="0"/>
          </a:xfrm>
          <a:prstGeom prst="line">
            <a:avLst/>
          </a:prstGeom>
          <a:ln w="12700">
            <a:solidFill>
              <a:srgbClr val="497EAC"/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7" name="Shape 13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5D3AB7-31A8-4938-BBAF-988E58A2C1D8}"/>
              </a:ext>
            </a:extLst>
          </p:cNvPr>
          <p:cNvSpPr/>
          <p:nvPr/>
        </p:nvSpPr>
        <p:spPr>
          <a:xfrm flipH="1">
            <a:off x="7305040" y="4116112"/>
            <a:ext cx="1426210" cy="0"/>
          </a:xfrm>
          <a:prstGeom prst="line">
            <a:avLst/>
          </a:prstGeom>
          <a:ln w="12700">
            <a:solidFill>
              <a:srgbClr val="497EAC"/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8" name="Shape 13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CEFA41D-0D0F-48BD-AAFA-B2D47BD5235D}"/>
              </a:ext>
            </a:extLst>
          </p:cNvPr>
          <p:cNvSpPr/>
          <p:nvPr/>
        </p:nvSpPr>
        <p:spPr>
          <a:xfrm flipV="1">
            <a:off x="9307195" y="1630722"/>
            <a:ext cx="1751965" cy="0"/>
          </a:xfrm>
          <a:prstGeom prst="line">
            <a:avLst/>
          </a:prstGeom>
          <a:ln w="12700">
            <a:solidFill>
              <a:srgbClr val="497EAC"/>
            </a:solidFill>
            <a:miter lim="400000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9" name="Shape 13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C38C94-71F3-4D46-ADDF-5D7CE2B7B41D}"/>
              </a:ext>
            </a:extLst>
          </p:cNvPr>
          <p:cNvSpPr/>
          <p:nvPr/>
        </p:nvSpPr>
        <p:spPr>
          <a:xfrm>
            <a:off x="11057890" y="1641517"/>
            <a:ext cx="0" cy="2480310"/>
          </a:xfrm>
          <a:prstGeom prst="line">
            <a:avLst/>
          </a:prstGeom>
          <a:ln w="12700">
            <a:solidFill>
              <a:srgbClr val="497EAC"/>
            </a:solidFill>
            <a:miter lim="400000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20" name="Shape 13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D299B9-16A2-4308-B074-69383D01E295}"/>
              </a:ext>
            </a:extLst>
          </p:cNvPr>
          <p:cNvSpPr/>
          <p:nvPr/>
        </p:nvSpPr>
        <p:spPr>
          <a:xfrm flipH="1">
            <a:off x="9596120" y="4116112"/>
            <a:ext cx="1461770" cy="0"/>
          </a:xfrm>
          <a:prstGeom prst="line">
            <a:avLst/>
          </a:prstGeom>
          <a:ln w="12700">
            <a:solidFill>
              <a:srgbClr val="497EAC"/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21" name="Shape 13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779B41-AB16-4A9E-A29D-FCBFC52D27AF}"/>
              </a:ext>
            </a:extLst>
          </p:cNvPr>
          <p:cNvSpPr/>
          <p:nvPr/>
        </p:nvSpPr>
        <p:spPr>
          <a:xfrm flipH="1">
            <a:off x="1139190" y="4116112"/>
            <a:ext cx="725170" cy="0"/>
          </a:xfrm>
          <a:prstGeom prst="line">
            <a:avLst/>
          </a:prstGeom>
          <a:ln w="12700">
            <a:solidFill>
              <a:srgbClr val="497EAC"/>
            </a:solidFill>
            <a:miter lim="400000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22" name="Shape 13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1AB773-2D53-4A39-A6E2-C5DF2E37785E}"/>
              </a:ext>
            </a:extLst>
          </p:cNvPr>
          <p:cNvSpPr/>
          <p:nvPr/>
        </p:nvSpPr>
        <p:spPr>
          <a:xfrm flipV="1">
            <a:off x="1141730" y="1630722"/>
            <a:ext cx="0" cy="2491105"/>
          </a:xfrm>
          <a:prstGeom prst="line">
            <a:avLst/>
          </a:prstGeom>
          <a:ln w="12700">
            <a:solidFill>
              <a:srgbClr val="497EAC"/>
            </a:solidFill>
            <a:miter lim="400000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23" name="Shape 13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22C4A4-596A-4AD8-9F3D-5FA018B26E47}"/>
              </a:ext>
            </a:extLst>
          </p:cNvPr>
          <p:cNvSpPr/>
          <p:nvPr/>
        </p:nvSpPr>
        <p:spPr>
          <a:xfrm>
            <a:off x="1135380" y="1630722"/>
            <a:ext cx="436245" cy="0"/>
          </a:xfrm>
          <a:prstGeom prst="line">
            <a:avLst/>
          </a:prstGeom>
          <a:ln w="12700">
            <a:solidFill>
              <a:srgbClr val="497EAC"/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grpSp>
        <p:nvGrpSpPr>
          <p:cNvPr id="24" name="Group 13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00842A-851C-4A9B-A394-0E43C00B3154}"/>
              </a:ext>
            </a:extLst>
          </p:cNvPr>
          <p:cNvGrpSpPr/>
          <p:nvPr/>
        </p:nvGrpSpPr>
        <p:grpSpPr>
          <a:xfrm>
            <a:off x="4149090" y="1342432"/>
            <a:ext cx="577850" cy="577850"/>
            <a:chOff x="0" y="0"/>
            <a:chExt cx="1243363" cy="1243363"/>
          </a:xfrm>
        </p:grpSpPr>
        <p:sp>
          <p:nvSpPr>
            <p:cNvPr id="25" name="Shape 13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9F38DC-2504-4211-A173-3A75C98E0238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26" name="Group 13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DF97C0-3864-4DB9-8860-83E8434B78F0}"/>
                </a:ext>
              </a:extLst>
            </p:cNvPr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7" name="Shape 133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5018DC-9811-4640-855D-6914D97BCF39}"/>
                  </a:ext>
                </a:extLst>
              </p:cNvPr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Shape 133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CFD70F-639E-4542-AA2E-45AE44EA9DF9}"/>
                  </a:ext>
                </a:extLst>
              </p:cNvPr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Group 13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EEC1E5-4130-4B60-BADD-3C8ECB191AA9}"/>
              </a:ext>
            </a:extLst>
          </p:cNvPr>
          <p:cNvGrpSpPr/>
          <p:nvPr/>
        </p:nvGrpSpPr>
        <p:grpSpPr>
          <a:xfrm>
            <a:off x="6440170" y="1342432"/>
            <a:ext cx="577850" cy="577850"/>
            <a:chOff x="0" y="0"/>
            <a:chExt cx="1243363" cy="1243363"/>
          </a:xfrm>
        </p:grpSpPr>
        <p:sp>
          <p:nvSpPr>
            <p:cNvPr id="30" name="Shape 13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581FC4-70E4-411B-8BD1-17C0EF6DFF2D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31" name="Shape 13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33A551-5E00-438B-9AFA-F780E69B9C9C}"/>
                </a:ext>
              </a:extLst>
            </p:cNvPr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2" name="Group 13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20D5A3-64F0-493A-BD5F-E892F86A1753}"/>
              </a:ext>
            </a:extLst>
          </p:cNvPr>
          <p:cNvGrpSpPr/>
          <p:nvPr/>
        </p:nvGrpSpPr>
        <p:grpSpPr>
          <a:xfrm>
            <a:off x="8731250" y="1342432"/>
            <a:ext cx="577850" cy="577850"/>
            <a:chOff x="0" y="0"/>
            <a:chExt cx="1243363" cy="1243363"/>
          </a:xfrm>
        </p:grpSpPr>
        <p:sp>
          <p:nvSpPr>
            <p:cNvPr id="33" name="Shape 13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2BCB03-11CE-406E-AE7C-EE391FBD9D2F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34" name="Shape 13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1D6BE2-6334-4F48-8003-D2014AE13217}"/>
                </a:ext>
              </a:extLst>
            </p:cNvPr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5" name="Group 13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E579E5-DE22-4978-A7A2-DE3F7EC00A64}"/>
              </a:ext>
            </a:extLst>
          </p:cNvPr>
          <p:cNvGrpSpPr/>
          <p:nvPr/>
        </p:nvGrpSpPr>
        <p:grpSpPr>
          <a:xfrm>
            <a:off x="8731250" y="3826552"/>
            <a:ext cx="577850" cy="577850"/>
            <a:chOff x="0" y="0"/>
            <a:chExt cx="1243363" cy="1243363"/>
          </a:xfrm>
        </p:grpSpPr>
        <p:sp>
          <p:nvSpPr>
            <p:cNvPr id="36" name="Shape 13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D91C23-11FB-4D80-A1A4-66A9F52A98AD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37" name="Shape 13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D46570-3252-4B14-931A-C95D7AD96A29}"/>
                </a:ext>
              </a:extLst>
            </p:cNvPr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8" name="Group 134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930800-EA04-4653-A8C2-268759782DBF}"/>
              </a:ext>
            </a:extLst>
          </p:cNvPr>
          <p:cNvGrpSpPr/>
          <p:nvPr/>
        </p:nvGrpSpPr>
        <p:grpSpPr>
          <a:xfrm>
            <a:off x="6440170" y="3826552"/>
            <a:ext cx="577850" cy="577850"/>
            <a:chOff x="0" y="0"/>
            <a:chExt cx="1243363" cy="1243363"/>
          </a:xfrm>
        </p:grpSpPr>
        <p:sp>
          <p:nvSpPr>
            <p:cNvPr id="39" name="Shape 13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08C34B-724C-4EB8-8EF8-7E5EAFF89BE2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40" name="Shape 13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4751BD-8A89-4682-A8B6-775FC4374F75}"/>
                </a:ext>
              </a:extLst>
            </p:cNvPr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1" name="Group 13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9B0030-D088-442C-B123-2E921882FDAB}"/>
              </a:ext>
            </a:extLst>
          </p:cNvPr>
          <p:cNvGrpSpPr/>
          <p:nvPr/>
        </p:nvGrpSpPr>
        <p:grpSpPr>
          <a:xfrm>
            <a:off x="4149090" y="3826552"/>
            <a:ext cx="577850" cy="577850"/>
            <a:chOff x="0" y="0"/>
            <a:chExt cx="1243363" cy="1243363"/>
          </a:xfrm>
        </p:grpSpPr>
        <p:sp>
          <p:nvSpPr>
            <p:cNvPr id="42" name="Shape 13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073BA1-6146-4D5E-A768-750E0A1CE6F8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dirty="0">
                <a:cs typeface="+mn-ea"/>
                <a:sym typeface="+mn-lt"/>
              </a:endParaRPr>
            </a:p>
          </p:txBody>
        </p:sp>
        <p:sp>
          <p:nvSpPr>
            <p:cNvPr id="43" name="Shape 13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0AD68E-631F-4A33-AEF3-5398D154F57E}"/>
                </a:ext>
              </a:extLst>
            </p:cNvPr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4" name="Group 135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A0FFE2-EB3A-4F53-B7F1-4A926DBE23A3}"/>
              </a:ext>
            </a:extLst>
          </p:cNvPr>
          <p:cNvGrpSpPr/>
          <p:nvPr/>
        </p:nvGrpSpPr>
        <p:grpSpPr>
          <a:xfrm>
            <a:off x="1858010" y="3826552"/>
            <a:ext cx="577850" cy="577850"/>
            <a:chOff x="0" y="0"/>
            <a:chExt cx="1243363" cy="1243363"/>
          </a:xfrm>
        </p:grpSpPr>
        <p:sp>
          <p:nvSpPr>
            <p:cNvPr id="45" name="Shape 135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23BF7A-9A1A-4913-853E-6FFA9E3B3F27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46" name="Group 13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469329-8033-4354-B838-AE3C0328E5AE}"/>
                </a:ext>
              </a:extLst>
            </p:cNvPr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7" name="Shape 135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C647B08-DDB5-43A9-AC64-BFD7F3C24E34}"/>
                  </a:ext>
                </a:extLst>
              </p:cNvPr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Shape 135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F5B0DF-AAE1-4EC0-9345-57291E558BD4}"/>
                  </a:ext>
                </a:extLst>
              </p:cNvPr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Shape 135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93AE2D-6C1D-43F5-B586-359AEC26D174}"/>
                  </a:ext>
                </a:extLst>
              </p:cNvPr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9E0040-96DF-4B08-ACBC-FAC0626A33F7}"/>
              </a:ext>
            </a:extLst>
          </p:cNvPr>
          <p:cNvGrpSpPr/>
          <p:nvPr/>
        </p:nvGrpSpPr>
        <p:grpSpPr>
          <a:xfrm>
            <a:off x="1570857" y="2089253"/>
            <a:ext cx="1648460" cy="1141273"/>
            <a:chOff x="335861" y="2984337"/>
            <a:chExt cx="1236667" cy="856178"/>
          </a:xfrm>
        </p:grpSpPr>
        <p:sp>
          <p:nvSpPr>
            <p:cNvPr id="51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94EEFF-DC26-49B0-8E47-57CFE3AE6E88}"/>
                </a:ext>
              </a:extLst>
            </p:cNvPr>
            <p:cNvSpPr txBox="1"/>
            <p:nvPr/>
          </p:nvSpPr>
          <p:spPr>
            <a:xfrm>
              <a:off x="336337" y="2984337"/>
              <a:ext cx="1051834" cy="206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1" dirty="0">
                  <a:solidFill>
                    <a:srgbClr val="2E2E2E"/>
                  </a:solidFill>
                  <a:cs typeface="+mn-ea"/>
                  <a:sym typeface="+mn-lt"/>
                </a:rPr>
                <a:t>单击此处输入标题</a:t>
              </a:r>
            </a:p>
          </p:txBody>
        </p:sp>
        <p:sp>
          <p:nvSpPr>
            <p:cNvPr id="52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DC4AAF-7953-40E6-A7EA-F10C6FC1CC4C}"/>
                </a:ext>
              </a:extLst>
            </p:cNvPr>
            <p:cNvSpPr/>
            <p:nvPr/>
          </p:nvSpPr>
          <p:spPr>
            <a:xfrm>
              <a:off x="335861" y="3170926"/>
              <a:ext cx="1236667" cy="6695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53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02CB91-FCF4-4230-92F9-408A313CBE15}"/>
              </a:ext>
            </a:extLst>
          </p:cNvPr>
          <p:cNvGrpSpPr/>
          <p:nvPr/>
        </p:nvGrpSpPr>
        <p:grpSpPr>
          <a:xfrm>
            <a:off x="3861937" y="2089253"/>
            <a:ext cx="1648460" cy="1100453"/>
            <a:chOff x="336337" y="2984337"/>
            <a:chExt cx="1236667" cy="825555"/>
          </a:xfrm>
        </p:grpSpPr>
        <p:sp>
          <p:nvSpPr>
            <p:cNvPr id="54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48A456-B568-4C55-936B-3A8D61CE5C98}"/>
                </a:ext>
              </a:extLst>
            </p:cNvPr>
            <p:cNvSpPr txBox="1"/>
            <p:nvPr/>
          </p:nvSpPr>
          <p:spPr>
            <a:xfrm>
              <a:off x="336337" y="2984337"/>
              <a:ext cx="1051834" cy="206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1">
                  <a:solidFill>
                    <a:srgbClr val="2E2E2E"/>
                  </a:solidFill>
                  <a:cs typeface="+mn-ea"/>
                  <a:sym typeface="+mn-lt"/>
                </a:rPr>
                <a:t>单击此处输入标题</a:t>
              </a:r>
              <a:endParaRPr lang="zh-CN" altLang="en-US" sz="1200" b="1" dirty="0">
                <a:solidFill>
                  <a:srgbClr val="2E2E2E"/>
                </a:solidFill>
                <a:cs typeface="+mn-ea"/>
                <a:sym typeface="+mn-lt"/>
              </a:endParaRPr>
            </a:p>
          </p:txBody>
        </p:sp>
        <p:sp>
          <p:nvSpPr>
            <p:cNvPr id="55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962DA6-BACB-4815-B94A-E6E0BFFBA7C2}"/>
                </a:ext>
              </a:extLst>
            </p:cNvPr>
            <p:cNvSpPr/>
            <p:nvPr/>
          </p:nvSpPr>
          <p:spPr>
            <a:xfrm>
              <a:off x="336337" y="3141063"/>
              <a:ext cx="1236667" cy="668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56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23B03B-EEBC-4DDD-86FD-4097CB537ADD}"/>
              </a:ext>
            </a:extLst>
          </p:cNvPr>
          <p:cNvGrpSpPr/>
          <p:nvPr/>
        </p:nvGrpSpPr>
        <p:grpSpPr>
          <a:xfrm>
            <a:off x="6153017" y="2089253"/>
            <a:ext cx="1648460" cy="1100453"/>
            <a:chOff x="336337" y="2984337"/>
            <a:chExt cx="1236667" cy="825555"/>
          </a:xfrm>
        </p:grpSpPr>
        <p:sp>
          <p:nvSpPr>
            <p:cNvPr id="57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19496B-8191-4957-927E-296DE2B7E8F1}"/>
                </a:ext>
              </a:extLst>
            </p:cNvPr>
            <p:cNvSpPr txBox="1"/>
            <p:nvPr/>
          </p:nvSpPr>
          <p:spPr>
            <a:xfrm>
              <a:off x="336337" y="2984337"/>
              <a:ext cx="1051834" cy="206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1">
                  <a:solidFill>
                    <a:srgbClr val="2E2E2E"/>
                  </a:solidFill>
                  <a:cs typeface="+mn-ea"/>
                  <a:sym typeface="+mn-lt"/>
                </a:rPr>
                <a:t>单击此处输入标题</a:t>
              </a:r>
              <a:endParaRPr lang="zh-CN" altLang="en-US" sz="1200" b="1" dirty="0">
                <a:solidFill>
                  <a:srgbClr val="2E2E2E"/>
                </a:solidFill>
                <a:cs typeface="+mn-ea"/>
                <a:sym typeface="+mn-lt"/>
              </a:endParaRPr>
            </a:p>
          </p:txBody>
        </p:sp>
        <p:sp>
          <p:nvSpPr>
            <p:cNvPr id="58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E36F22-E70A-4E97-AE1C-DE5DD907FEEC}"/>
                </a:ext>
              </a:extLst>
            </p:cNvPr>
            <p:cNvSpPr/>
            <p:nvPr/>
          </p:nvSpPr>
          <p:spPr>
            <a:xfrm>
              <a:off x="336337" y="3141063"/>
              <a:ext cx="1236667" cy="668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59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03AF9E-4E31-4B72-969D-E15442DBDF10}"/>
              </a:ext>
            </a:extLst>
          </p:cNvPr>
          <p:cNvGrpSpPr/>
          <p:nvPr/>
        </p:nvGrpSpPr>
        <p:grpSpPr>
          <a:xfrm>
            <a:off x="8444097" y="2089253"/>
            <a:ext cx="1648460" cy="1100453"/>
            <a:chOff x="336337" y="2984337"/>
            <a:chExt cx="1236667" cy="825555"/>
          </a:xfrm>
        </p:grpSpPr>
        <p:sp>
          <p:nvSpPr>
            <p:cNvPr id="60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F47D68-F433-4779-A26C-13875AED0A4D}"/>
                </a:ext>
              </a:extLst>
            </p:cNvPr>
            <p:cNvSpPr txBox="1"/>
            <p:nvPr/>
          </p:nvSpPr>
          <p:spPr>
            <a:xfrm>
              <a:off x="336337" y="2984337"/>
              <a:ext cx="1051834" cy="206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1">
                  <a:solidFill>
                    <a:srgbClr val="2E2E2E"/>
                  </a:solidFill>
                  <a:cs typeface="+mn-ea"/>
                  <a:sym typeface="+mn-lt"/>
                </a:rPr>
                <a:t>单击此处输入标题</a:t>
              </a:r>
              <a:endParaRPr lang="zh-CN" altLang="en-US" sz="1200" b="1" dirty="0">
                <a:solidFill>
                  <a:srgbClr val="2E2E2E"/>
                </a:solidFill>
                <a:cs typeface="+mn-ea"/>
                <a:sym typeface="+mn-lt"/>
              </a:endParaRPr>
            </a:p>
          </p:txBody>
        </p:sp>
        <p:sp>
          <p:nvSpPr>
            <p:cNvPr id="61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9AC04F-E737-46E7-9EF2-1120F729352B}"/>
                </a:ext>
              </a:extLst>
            </p:cNvPr>
            <p:cNvSpPr/>
            <p:nvPr/>
          </p:nvSpPr>
          <p:spPr>
            <a:xfrm>
              <a:off x="336337" y="3141063"/>
              <a:ext cx="1236667" cy="668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62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09A1D9-2162-4225-90FF-2D1F9B0A9284}"/>
              </a:ext>
            </a:extLst>
          </p:cNvPr>
          <p:cNvGrpSpPr/>
          <p:nvPr/>
        </p:nvGrpSpPr>
        <p:grpSpPr>
          <a:xfrm>
            <a:off x="8444097" y="4547973"/>
            <a:ext cx="1648460" cy="1100453"/>
            <a:chOff x="336337" y="2984337"/>
            <a:chExt cx="1236667" cy="825555"/>
          </a:xfrm>
        </p:grpSpPr>
        <p:sp>
          <p:nvSpPr>
            <p:cNvPr id="63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6E192AA-0AA7-4F77-B344-D91C850E0A1D}"/>
                </a:ext>
              </a:extLst>
            </p:cNvPr>
            <p:cNvSpPr txBox="1"/>
            <p:nvPr/>
          </p:nvSpPr>
          <p:spPr>
            <a:xfrm>
              <a:off x="336337" y="2984337"/>
              <a:ext cx="1051834" cy="206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1">
                  <a:solidFill>
                    <a:srgbClr val="2E2E2E"/>
                  </a:solidFill>
                  <a:cs typeface="+mn-ea"/>
                  <a:sym typeface="+mn-lt"/>
                </a:rPr>
                <a:t>单击此处输入标题</a:t>
              </a:r>
              <a:endParaRPr lang="zh-CN" altLang="en-US" sz="1200" b="1" dirty="0">
                <a:solidFill>
                  <a:srgbClr val="2E2E2E"/>
                </a:solidFill>
                <a:cs typeface="+mn-ea"/>
                <a:sym typeface="+mn-lt"/>
              </a:endParaRPr>
            </a:p>
          </p:txBody>
        </p:sp>
        <p:sp>
          <p:nvSpPr>
            <p:cNvPr id="64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D74D98-7C8C-4EC4-B797-248DBEDDCF22}"/>
                </a:ext>
              </a:extLst>
            </p:cNvPr>
            <p:cNvSpPr/>
            <p:nvPr/>
          </p:nvSpPr>
          <p:spPr>
            <a:xfrm>
              <a:off x="336337" y="3141063"/>
              <a:ext cx="1236667" cy="668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65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8E2811-C8E2-4CD4-8345-C491CCC46E61}"/>
              </a:ext>
            </a:extLst>
          </p:cNvPr>
          <p:cNvGrpSpPr/>
          <p:nvPr/>
        </p:nvGrpSpPr>
        <p:grpSpPr>
          <a:xfrm>
            <a:off x="6153017" y="4547973"/>
            <a:ext cx="1648460" cy="1100453"/>
            <a:chOff x="336337" y="2984337"/>
            <a:chExt cx="1236667" cy="825555"/>
          </a:xfrm>
        </p:grpSpPr>
        <p:sp>
          <p:nvSpPr>
            <p:cNvPr id="66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A8428F-5F79-4AC1-8F98-F17D9404BB02}"/>
                </a:ext>
              </a:extLst>
            </p:cNvPr>
            <p:cNvSpPr txBox="1"/>
            <p:nvPr/>
          </p:nvSpPr>
          <p:spPr>
            <a:xfrm>
              <a:off x="336337" y="2984337"/>
              <a:ext cx="1051834" cy="206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1">
                  <a:solidFill>
                    <a:srgbClr val="2E2E2E"/>
                  </a:solidFill>
                  <a:cs typeface="+mn-ea"/>
                  <a:sym typeface="+mn-lt"/>
                </a:rPr>
                <a:t>单击此处输入标题</a:t>
              </a:r>
              <a:endParaRPr lang="zh-CN" altLang="en-US" sz="1200" b="1" dirty="0">
                <a:solidFill>
                  <a:srgbClr val="2E2E2E"/>
                </a:solidFill>
                <a:cs typeface="+mn-ea"/>
                <a:sym typeface="+mn-lt"/>
              </a:endParaRPr>
            </a:p>
          </p:txBody>
        </p:sp>
        <p:sp>
          <p:nvSpPr>
            <p:cNvPr id="67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37FE4F-CAB9-42D2-B8BD-F30BE38E1202}"/>
                </a:ext>
              </a:extLst>
            </p:cNvPr>
            <p:cNvSpPr/>
            <p:nvPr/>
          </p:nvSpPr>
          <p:spPr>
            <a:xfrm>
              <a:off x="336337" y="3141063"/>
              <a:ext cx="1236667" cy="668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68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9569B5-F9EF-4792-ABF4-BB33BD876D8E}"/>
              </a:ext>
            </a:extLst>
          </p:cNvPr>
          <p:cNvGrpSpPr/>
          <p:nvPr/>
        </p:nvGrpSpPr>
        <p:grpSpPr>
          <a:xfrm>
            <a:off x="3861937" y="4547973"/>
            <a:ext cx="1648460" cy="1100453"/>
            <a:chOff x="336337" y="2984337"/>
            <a:chExt cx="1236667" cy="825555"/>
          </a:xfrm>
        </p:grpSpPr>
        <p:sp>
          <p:nvSpPr>
            <p:cNvPr id="69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9EECF9-9981-4258-B3D9-76D4F92DFF68}"/>
                </a:ext>
              </a:extLst>
            </p:cNvPr>
            <p:cNvSpPr txBox="1"/>
            <p:nvPr/>
          </p:nvSpPr>
          <p:spPr>
            <a:xfrm>
              <a:off x="336337" y="2984337"/>
              <a:ext cx="1051834" cy="206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1">
                  <a:solidFill>
                    <a:srgbClr val="2E2E2E"/>
                  </a:solidFill>
                  <a:cs typeface="+mn-ea"/>
                  <a:sym typeface="+mn-lt"/>
                </a:rPr>
                <a:t>单击此处输入标题</a:t>
              </a:r>
              <a:endParaRPr lang="zh-CN" altLang="en-US" sz="1200" b="1" dirty="0">
                <a:solidFill>
                  <a:srgbClr val="2E2E2E"/>
                </a:solidFill>
                <a:cs typeface="+mn-ea"/>
                <a:sym typeface="+mn-lt"/>
              </a:endParaRPr>
            </a:p>
          </p:txBody>
        </p:sp>
        <p:sp>
          <p:nvSpPr>
            <p:cNvPr id="70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3CA4B8-4BD7-4D53-98E7-6E003E04F052}"/>
                </a:ext>
              </a:extLst>
            </p:cNvPr>
            <p:cNvSpPr/>
            <p:nvPr/>
          </p:nvSpPr>
          <p:spPr>
            <a:xfrm>
              <a:off x="336337" y="3141063"/>
              <a:ext cx="1236667" cy="668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71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4D4231-8692-4189-B4C3-B67A2DE912AD}"/>
              </a:ext>
            </a:extLst>
          </p:cNvPr>
          <p:cNvGrpSpPr/>
          <p:nvPr/>
        </p:nvGrpSpPr>
        <p:grpSpPr>
          <a:xfrm>
            <a:off x="1571492" y="4547973"/>
            <a:ext cx="1648460" cy="1100453"/>
            <a:chOff x="336337" y="2984337"/>
            <a:chExt cx="1236667" cy="825555"/>
          </a:xfrm>
        </p:grpSpPr>
        <p:sp>
          <p:nvSpPr>
            <p:cNvPr id="72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A48D99-FD38-443B-8ECD-E3BF90A88073}"/>
                </a:ext>
              </a:extLst>
            </p:cNvPr>
            <p:cNvSpPr txBox="1"/>
            <p:nvPr/>
          </p:nvSpPr>
          <p:spPr>
            <a:xfrm>
              <a:off x="336337" y="2984337"/>
              <a:ext cx="1051834" cy="206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1" dirty="0">
                  <a:solidFill>
                    <a:srgbClr val="2E2E2E"/>
                  </a:solidFill>
                  <a:cs typeface="+mn-ea"/>
                  <a:sym typeface="+mn-lt"/>
                </a:rPr>
                <a:t>单击此处输入标题</a:t>
              </a:r>
            </a:p>
          </p:txBody>
        </p:sp>
        <p:sp>
          <p:nvSpPr>
            <p:cNvPr id="73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0E4970-F29D-4A74-883F-C4FFFD3B6FE1}"/>
                </a:ext>
              </a:extLst>
            </p:cNvPr>
            <p:cNvSpPr/>
            <p:nvPr/>
          </p:nvSpPr>
          <p:spPr>
            <a:xfrm>
              <a:off x="336337" y="3141063"/>
              <a:ext cx="1236667" cy="668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2E2E2E"/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289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Inverted="1"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5481AE-B028-4C59-9A64-A1FA8F8BFCC7}"/>
              </a:ext>
            </a:extLst>
          </p:cNvPr>
          <p:cNvGrpSpPr/>
          <p:nvPr/>
        </p:nvGrpSpPr>
        <p:grpSpPr>
          <a:xfrm>
            <a:off x="1430593" y="1807375"/>
            <a:ext cx="9330813" cy="3277879"/>
            <a:chOff x="1430593" y="1807375"/>
            <a:chExt cx="9330813" cy="3277879"/>
          </a:xfrm>
        </p:grpSpPr>
        <p:pic>
          <p:nvPicPr>
            <p:cNvPr id="35" name="图片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60559D-5A03-4D1C-8166-6677EC922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0593" y="1864483"/>
              <a:ext cx="9330813" cy="3220771"/>
            </a:xfrm>
            <a:prstGeom prst="rect">
              <a:avLst/>
            </a:prstGeom>
            <a:solidFill>
              <a:srgbClr val="C00000"/>
            </a:solidFill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矩形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21AC4C-8DB9-41E5-932B-9D7A72928475}"/>
                </a:ext>
              </a:extLst>
            </p:cNvPr>
            <p:cNvSpPr/>
            <p:nvPr/>
          </p:nvSpPr>
          <p:spPr>
            <a:xfrm>
              <a:off x="1636003" y="2048090"/>
              <a:ext cx="8952484" cy="2815458"/>
            </a:xfrm>
            <a:prstGeom prst="rect">
              <a:avLst/>
            </a:prstGeom>
            <a:noFill/>
            <a:ln w="5715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50B443-937A-44DA-85BC-CF33ED2FFB17}"/>
                </a:ext>
              </a:extLst>
            </p:cNvPr>
            <p:cNvSpPr/>
            <p:nvPr/>
          </p:nvSpPr>
          <p:spPr>
            <a:xfrm>
              <a:off x="3320800" y="1807375"/>
              <a:ext cx="5550399" cy="45002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0A5DCD-C4DF-441B-A620-AA15A31A7049}"/>
                </a:ext>
              </a:extLst>
            </p:cNvPr>
            <p:cNvSpPr/>
            <p:nvPr/>
          </p:nvSpPr>
          <p:spPr>
            <a:xfrm>
              <a:off x="2399858" y="2980670"/>
              <a:ext cx="7424773" cy="1220055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zh-CN" altLang="en-US" sz="7200" b="1" dirty="0">
                  <a:solidFill>
                    <a:srgbClr val="254A80"/>
                  </a:solidFill>
                  <a:cs typeface="+mn-ea"/>
                  <a:sym typeface="+mn-lt"/>
                </a:rPr>
                <a:t>请在此处添加标题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583900-DEC8-4643-AAC1-9A9537F0FDC5}"/>
                </a:ext>
              </a:extLst>
            </p:cNvPr>
            <p:cNvSpPr/>
            <p:nvPr/>
          </p:nvSpPr>
          <p:spPr>
            <a:xfrm>
              <a:off x="3320800" y="1893250"/>
              <a:ext cx="5550399" cy="334827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en-US" altLang="zh-CN" sz="2000" b="1" spc="300" dirty="0">
                  <a:solidFill>
                    <a:srgbClr val="FFC000"/>
                  </a:solidFill>
                  <a:cs typeface="+mn-ea"/>
                  <a:sym typeface="+mn-lt"/>
                </a:rPr>
                <a:t>PART  TWO</a:t>
              </a:r>
              <a:endParaRPr lang="zh-CN" altLang="en-US" sz="2000" b="1" spc="300" dirty="0">
                <a:solidFill>
                  <a:srgbClr val="FFC000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447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:dissolve/>
      </p:transition>
    </mc:Choice>
    <mc:Fallback xmlns="" xmlns:a14="http://schemas.microsoft.com/office/drawing/2010/main" xmlns:a16="http://schemas.microsoft.com/office/drawing/2014/main">
      <p:transition spd="slow" advClick="0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514582-4BA5-4267-A811-E3A41CB82CCC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Trapezoid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7AEE88-D355-4EE6-ADE6-77B448019E88}"/>
              </a:ext>
            </a:extLst>
          </p:cNvPr>
          <p:cNvSpPr/>
          <p:nvPr/>
        </p:nvSpPr>
        <p:spPr>
          <a:xfrm rot="5400000">
            <a:off x="794861" y="1201262"/>
            <a:ext cx="2994025" cy="3478848"/>
          </a:xfrm>
          <a:prstGeom prst="trapezoid">
            <a:avLst>
              <a:gd name="adj" fmla="val 10682"/>
            </a:avLst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Trapezoid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5D1C55-4C8C-4651-AD1A-F31B9F728727}"/>
              </a:ext>
            </a:extLst>
          </p:cNvPr>
          <p:cNvSpPr/>
          <p:nvPr/>
        </p:nvSpPr>
        <p:spPr>
          <a:xfrm rot="16200000" flipH="1">
            <a:off x="8403749" y="1201897"/>
            <a:ext cx="2994025" cy="3477578"/>
          </a:xfrm>
          <a:prstGeom prst="trapezoid">
            <a:avLst>
              <a:gd name="adj" fmla="val 10682"/>
            </a:avLst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任意多边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4DF60F-CD0B-4A63-B201-043B4415FE0F}"/>
              </a:ext>
            </a:extLst>
          </p:cNvPr>
          <p:cNvSpPr/>
          <p:nvPr/>
        </p:nvSpPr>
        <p:spPr>
          <a:xfrm>
            <a:off x="3743326" y="1760955"/>
            <a:ext cx="4679950" cy="2357438"/>
          </a:xfrm>
          <a:custGeom>
            <a:avLst/>
            <a:gdLst>
              <a:gd name="connsiteX0" fmla="*/ 287338 w 4679950"/>
              <a:gd name="connsiteY0" fmla="*/ 0 h 2357438"/>
              <a:gd name="connsiteX1" fmla="*/ 4418013 w 4679950"/>
              <a:gd name="connsiteY1" fmla="*/ 0 h 2357438"/>
              <a:gd name="connsiteX2" fmla="*/ 4418013 w 4679950"/>
              <a:gd name="connsiteY2" fmla="*/ 1020258 h 2357438"/>
              <a:gd name="connsiteX3" fmla="*/ 4679950 w 4679950"/>
              <a:gd name="connsiteY3" fmla="*/ 1172369 h 2357438"/>
              <a:gd name="connsiteX4" fmla="*/ 4418013 w 4679950"/>
              <a:gd name="connsiteY4" fmla="*/ 1324481 h 2357438"/>
              <a:gd name="connsiteX5" fmla="*/ 4418013 w 4679950"/>
              <a:gd name="connsiteY5" fmla="*/ 2357438 h 2357438"/>
              <a:gd name="connsiteX6" fmla="*/ 287338 w 4679950"/>
              <a:gd name="connsiteY6" fmla="*/ 2357438 h 2357438"/>
              <a:gd name="connsiteX7" fmla="*/ 287338 w 4679950"/>
              <a:gd name="connsiteY7" fmla="*/ 1339230 h 2357438"/>
              <a:gd name="connsiteX8" fmla="*/ 0 w 4679950"/>
              <a:gd name="connsiteY8" fmla="*/ 1172369 h 2357438"/>
              <a:gd name="connsiteX9" fmla="*/ 287338 w 4679950"/>
              <a:gd name="connsiteY9" fmla="*/ 1005507 h 235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9950" h="2357438">
                <a:moveTo>
                  <a:pt x="287338" y="0"/>
                </a:moveTo>
                <a:lnTo>
                  <a:pt x="4418013" y="0"/>
                </a:lnTo>
                <a:lnTo>
                  <a:pt x="4418013" y="1020258"/>
                </a:lnTo>
                <a:lnTo>
                  <a:pt x="4679950" y="1172369"/>
                </a:lnTo>
                <a:lnTo>
                  <a:pt x="4418013" y="1324481"/>
                </a:lnTo>
                <a:lnTo>
                  <a:pt x="4418013" y="2357438"/>
                </a:lnTo>
                <a:lnTo>
                  <a:pt x="287338" y="2357438"/>
                </a:lnTo>
                <a:lnTo>
                  <a:pt x="287338" y="1339230"/>
                </a:lnTo>
                <a:lnTo>
                  <a:pt x="0" y="1172369"/>
                </a:lnTo>
                <a:lnTo>
                  <a:pt x="287338" y="1005507"/>
                </a:lnTo>
                <a:close/>
              </a:path>
            </a:pathLst>
          </a:cu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10" name="Title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2944390-576B-4EE3-B534-E2865F466ED7}"/>
              </a:ext>
            </a:extLst>
          </p:cNvPr>
          <p:cNvSpPr txBox="1"/>
          <p:nvPr/>
        </p:nvSpPr>
        <p:spPr>
          <a:xfrm>
            <a:off x="4537075" y="2293879"/>
            <a:ext cx="3092452" cy="150400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ts val="25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请在此处添加具体内容，请言简意赅，不必过于繁杂，注意整体版面调节，注意美观度。请在此处添加具体内容，请言简意赅，不必过于繁杂，注意整体版面调节，注意美观度。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框 10" descr="e7d195523061f1c066b07af569392582e34b383e870941e45A9F265A01B343BAB71AA68CCD0631A7B7DE1272822047E4CBFC978F0A03706D738F6232142EC909A232ED66B5EC504804C64D3B242CD4B5FC2DA3AE84CA9B465C225B24ED0F6BE1C9F01A31FC114B1CE460667A0F96FEB01B7CD686B75F8231A79223F2FD5CDA837DB1C710F46EF6DCE6486984DC98502B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76EB51-0D90-4B24-9594-D7E29ECA4069}"/>
              </a:ext>
            </a:extLst>
          </p:cNvPr>
          <p:cNvSpPr txBox="1"/>
          <p:nvPr/>
        </p:nvSpPr>
        <p:spPr>
          <a:xfrm>
            <a:off x="1270000" y="5132705"/>
            <a:ext cx="9652635" cy="577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2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请在此处添加具体内容，请言简意赅，不必过于繁杂，注意整体版面调节，注意美观度。请在此处添加具体内容，请言简意赅，不必过于繁杂，注意整体版面调节，注意美观度。</a:t>
            </a:r>
          </a:p>
        </p:txBody>
      </p:sp>
      <p:sp>
        <p:nvSpPr>
          <p:cNvPr id="12" name="文本框 11" descr="e7d195523061f1c066b07af569392582e34b383e870941e45A9F265A01B343BAB71AA68CCD0631A7B7DE1272822047E4CBFC978F0A03706D738F6232142EC909A232ED66B5EC504804C64D3B242CD4B5FC2DA3AE84CA9B465C225B24ED0F6BE1C9F01A31FC114B1CE460667A0F96FEB01B7CD686B75F8231A79223F2FD5CDA837DB1C710F46EF6DCE6486984DC98502B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482665-4FFE-4C78-8408-B16C04FA7654}"/>
              </a:ext>
            </a:extLst>
          </p:cNvPr>
          <p:cNvSpPr txBox="1"/>
          <p:nvPr/>
        </p:nvSpPr>
        <p:spPr>
          <a:xfrm>
            <a:off x="5102597" y="4648848"/>
            <a:ext cx="198602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单击此处输入标题</a:t>
            </a:r>
          </a:p>
        </p:txBody>
      </p:sp>
    </p:spTree>
    <p:extLst>
      <p:ext uri="{BB962C8B-B14F-4D97-AF65-F5344CB8AC3E}">
        <p14:creationId xmlns:p14="http://schemas.microsoft.com/office/powerpoint/2010/main" val="32460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10" grpId="0"/>
      <p:bldP spid="11" grpId="0"/>
      <p:bldP spid="1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C2430B-99A6-4252-851C-9B99B7454679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793CAA-383B-4C6D-BE4F-0EF4C9582C6C}"/>
              </a:ext>
            </a:extLst>
          </p:cNvPr>
          <p:cNvGrpSpPr/>
          <p:nvPr/>
        </p:nvGrpSpPr>
        <p:grpSpPr>
          <a:xfrm>
            <a:off x="1206892" y="1467512"/>
            <a:ext cx="4698048" cy="3502760"/>
            <a:chOff x="848019" y="1260211"/>
            <a:chExt cx="3523536" cy="2627070"/>
          </a:xfrm>
        </p:grpSpPr>
        <p:grpSp>
          <p:nvGrpSpPr>
            <p:cNvPr id="6" name="组合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1393A0-7C78-45C8-AA5C-1C9A163E3F8B}"/>
                </a:ext>
              </a:extLst>
            </p:cNvPr>
            <p:cNvGrpSpPr/>
            <p:nvPr/>
          </p:nvGrpSpPr>
          <p:grpSpPr>
            <a:xfrm>
              <a:off x="2687173" y="1260211"/>
              <a:ext cx="1684382" cy="644759"/>
              <a:chOff x="3367444" y="1680281"/>
              <a:chExt cx="2245843" cy="859678"/>
            </a:xfrm>
          </p:grpSpPr>
          <p:sp>
            <p:nvSpPr>
              <p:cNvPr id="18" name="矩形 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13F433-543D-4513-B4F4-D88B0E3834B0}"/>
                  </a:ext>
                </a:extLst>
              </p:cNvPr>
              <p:cNvSpPr/>
              <p:nvPr/>
            </p:nvSpPr>
            <p:spPr>
              <a:xfrm>
                <a:off x="3367444" y="2061415"/>
                <a:ext cx="2245843" cy="478544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rgbClr val="2E2E2E"/>
                    </a:solidFill>
                    <a:cs typeface="+mn-ea"/>
                    <a:sym typeface="+mn-lt"/>
                  </a:rPr>
                  <a:t>请在此处添加具体内容，请言简意赅，不必过于繁杂。</a:t>
                </a: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A2D7A0-5CE2-4CC4-ADD4-7AF554CF16D0}"/>
                  </a:ext>
                </a:extLst>
              </p:cNvPr>
              <p:cNvSpPr/>
              <p:nvPr/>
            </p:nvSpPr>
            <p:spPr>
              <a:xfrm>
                <a:off x="3396642" y="1680281"/>
                <a:ext cx="755283" cy="407136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85000" lnSpcReduction="10000"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  <a:cs typeface="+mn-ea"/>
                    <a:sym typeface="+mn-lt"/>
                  </a:rPr>
                  <a:t>75%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30BE65-80CF-4B7D-BEE0-C02A3108BCB0}"/>
                </a:ext>
              </a:extLst>
            </p:cNvPr>
            <p:cNvGrpSpPr/>
            <p:nvPr/>
          </p:nvGrpSpPr>
          <p:grpSpPr>
            <a:xfrm>
              <a:off x="1997192" y="1924377"/>
              <a:ext cx="1684382" cy="644759"/>
              <a:chOff x="2447469" y="2565836"/>
              <a:chExt cx="2245843" cy="859679"/>
            </a:xfrm>
          </p:grpSpPr>
          <p:sp>
            <p:nvSpPr>
              <p:cNvPr id="16" name="矩形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D82647-40C5-48D2-8B7F-546A558E64D0}"/>
                  </a:ext>
                </a:extLst>
              </p:cNvPr>
              <p:cNvSpPr/>
              <p:nvPr/>
            </p:nvSpPr>
            <p:spPr>
              <a:xfrm>
                <a:off x="2447469" y="2946971"/>
                <a:ext cx="2245843" cy="478544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rgbClr val="2E2E2E"/>
                    </a:solidFill>
                    <a:cs typeface="+mn-ea"/>
                    <a:sym typeface="+mn-lt"/>
                  </a:rPr>
                  <a:t>请在此处添加具体内容，请言简意赅，不必过于繁杂。</a:t>
                </a: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14C81C-D566-450A-9989-C867B717CF98}"/>
                  </a:ext>
                </a:extLst>
              </p:cNvPr>
              <p:cNvSpPr/>
              <p:nvPr/>
            </p:nvSpPr>
            <p:spPr>
              <a:xfrm>
                <a:off x="2476668" y="2565836"/>
                <a:ext cx="961646" cy="415275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r>
                  <a:rPr lang="en-US" sz="3200">
                    <a:solidFill>
                      <a:srgbClr val="254A80"/>
                    </a:solidFill>
                    <a:cs typeface="+mn-ea"/>
                    <a:sym typeface="+mn-lt"/>
                  </a:rPr>
                  <a:t>55%</a:t>
                </a: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5496B3-43D8-43AF-81E5-21F0FBBBFBF6}"/>
                </a:ext>
              </a:extLst>
            </p:cNvPr>
            <p:cNvGrpSpPr/>
            <p:nvPr/>
          </p:nvGrpSpPr>
          <p:grpSpPr>
            <a:xfrm>
              <a:off x="1327438" y="2603947"/>
              <a:ext cx="1684382" cy="644759"/>
              <a:chOff x="1554464" y="3471929"/>
              <a:chExt cx="2245843" cy="859679"/>
            </a:xfrm>
          </p:grpSpPr>
          <p:sp>
            <p:nvSpPr>
              <p:cNvPr id="14" name="矩形 1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65566A-6839-4923-9540-D0BDCFE45813}"/>
                  </a:ext>
                </a:extLst>
              </p:cNvPr>
              <p:cNvSpPr/>
              <p:nvPr/>
            </p:nvSpPr>
            <p:spPr>
              <a:xfrm>
                <a:off x="1554464" y="3853064"/>
                <a:ext cx="2245843" cy="478544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rgbClr val="2E2E2E"/>
                    </a:solidFill>
                    <a:cs typeface="+mn-ea"/>
                    <a:sym typeface="+mn-lt"/>
                  </a:rPr>
                  <a:t>请在此处添加具体内容，请言简意赅，不必过于繁杂。</a:t>
                </a: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6259F99-A29F-422C-B35E-38F7DDE56289}"/>
                  </a:ext>
                </a:extLst>
              </p:cNvPr>
              <p:cNvSpPr/>
              <p:nvPr/>
            </p:nvSpPr>
            <p:spPr>
              <a:xfrm>
                <a:off x="1583663" y="3471929"/>
                <a:ext cx="1012234" cy="40105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20000"/>
              </a:bodyPr>
              <a:lstStyle/>
              <a:p>
                <a:r>
                  <a:rPr lang="en-US" sz="3200" dirty="0">
                    <a:solidFill>
                      <a:srgbClr val="C00000"/>
                    </a:solidFill>
                    <a:cs typeface="+mn-ea"/>
                    <a:sym typeface="+mn-lt"/>
                  </a:rPr>
                  <a:t>20%</a:t>
                </a: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A4FB3F-B817-44F0-8DA8-FB373E8A6A21}"/>
                </a:ext>
              </a:extLst>
            </p:cNvPr>
            <p:cNvGrpSpPr/>
            <p:nvPr/>
          </p:nvGrpSpPr>
          <p:grpSpPr>
            <a:xfrm>
              <a:off x="848019" y="3242522"/>
              <a:ext cx="1684382" cy="644759"/>
              <a:chOff x="915238" y="4323363"/>
              <a:chExt cx="2245843" cy="859679"/>
            </a:xfrm>
          </p:grpSpPr>
          <p:sp>
            <p:nvSpPr>
              <p:cNvPr id="12" name="矩形 1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731064-DB8A-42F6-918E-4603023214C6}"/>
                  </a:ext>
                </a:extLst>
              </p:cNvPr>
              <p:cNvSpPr/>
              <p:nvPr/>
            </p:nvSpPr>
            <p:spPr>
              <a:xfrm>
                <a:off x="915238" y="4704498"/>
                <a:ext cx="2245843" cy="478544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050" dirty="0">
                    <a:solidFill>
                      <a:srgbClr val="2E2E2E"/>
                    </a:solidFill>
                    <a:cs typeface="+mn-ea"/>
                    <a:sym typeface="+mn-lt"/>
                  </a:rPr>
                  <a:t>请在此处添加具体内容，请言简意赅，不必过于繁杂。</a:t>
                </a: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3DDBE0-C072-413B-8EF3-04DC579E446A}"/>
                  </a:ext>
                </a:extLst>
              </p:cNvPr>
              <p:cNvSpPr/>
              <p:nvPr/>
            </p:nvSpPr>
            <p:spPr>
              <a:xfrm>
                <a:off x="944436" y="4323363"/>
                <a:ext cx="1005669" cy="477173"/>
              </a:xfrm>
              <a:prstGeom prst="rect">
                <a:avLst/>
              </a:prstGeom>
            </p:spPr>
            <p:txBody>
              <a:bodyPr wrap="square" lIns="0" tIns="0" rIns="0" bIns="0">
                <a:normAutofit lnSpcReduction="10000"/>
              </a:bodyPr>
              <a:lstStyle/>
              <a:p>
                <a:r>
                  <a:rPr lang="en-US" sz="3200" dirty="0">
                    <a:solidFill>
                      <a:srgbClr val="254A80"/>
                    </a:solidFill>
                    <a:cs typeface="+mn-ea"/>
                    <a:sym typeface="+mn-lt"/>
                  </a:rPr>
                  <a:t>80%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CF45D7-15B3-4C7F-9EF0-EC3027CAB6CA}"/>
              </a:ext>
            </a:extLst>
          </p:cNvPr>
          <p:cNvGrpSpPr/>
          <p:nvPr/>
        </p:nvGrpSpPr>
        <p:grpSpPr>
          <a:xfrm>
            <a:off x="3372739" y="1412691"/>
            <a:ext cx="7554607" cy="4056904"/>
            <a:chOff x="2472404" y="1219095"/>
            <a:chExt cx="5665955" cy="3042678"/>
          </a:xfrm>
        </p:grpSpPr>
        <p:sp>
          <p:nvSpPr>
            <p:cNvPr id="21" name="椭圆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A5CD4F-9D6A-4FAE-BFC8-DD0E7C681652}"/>
                </a:ext>
              </a:extLst>
            </p:cNvPr>
            <p:cNvSpPr/>
            <p:nvPr/>
          </p:nvSpPr>
          <p:spPr>
            <a:xfrm>
              <a:off x="3037699" y="3245035"/>
              <a:ext cx="1016738" cy="1016738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FC46EC-4F6F-4043-BC75-A36417507F36}"/>
                </a:ext>
              </a:extLst>
            </p:cNvPr>
            <p:cNvSpPr/>
            <p:nvPr/>
          </p:nvSpPr>
          <p:spPr>
            <a:xfrm>
              <a:off x="3203167" y="3410504"/>
              <a:ext cx="685800" cy="685800"/>
            </a:xfrm>
            <a:prstGeom prst="ellipse">
              <a:avLst/>
            </a:prstGeom>
            <a:solidFill>
              <a:schemeClr val="bg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3" name="弧形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1A496C-7BE3-468B-B312-4D109F191CEB}"/>
                </a:ext>
              </a:extLst>
            </p:cNvPr>
            <p:cNvSpPr/>
            <p:nvPr/>
          </p:nvSpPr>
          <p:spPr>
            <a:xfrm>
              <a:off x="3079723" y="3287060"/>
              <a:ext cx="932688" cy="932688"/>
            </a:xfrm>
            <a:prstGeom prst="arc">
              <a:avLst>
                <a:gd name="adj1" fmla="val 1912232"/>
                <a:gd name="adj2" fmla="val 16025866"/>
              </a:avLst>
            </a:prstGeom>
            <a:ln w="127000" cap="rnd">
              <a:solidFill>
                <a:srgbClr val="254A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23A5E9-D8D4-49EC-BA47-18A50A0D53A0}"/>
                </a:ext>
              </a:extLst>
            </p:cNvPr>
            <p:cNvSpPr/>
            <p:nvPr/>
          </p:nvSpPr>
          <p:spPr>
            <a:xfrm>
              <a:off x="3639426" y="2583664"/>
              <a:ext cx="1016738" cy="1016738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B184CFF-25A7-4D73-ACDB-EF396739A333}"/>
                </a:ext>
              </a:extLst>
            </p:cNvPr>
            <p:cNvSpPr/>
            <p:nvPr/>
          </p:nvSpPr>
          <p:spPr>
            <a:xfrm>
              <a:off x="3804895" y="2749133"/>
              <a:ext cx="685800" cy="685800"/>
            </a:xfrm>
            <a:prstGeom prst="ellipse">
              <a:avLst/>
            </a:prstGeom>
            <a:solidFill>
              <a:schemeClr val="bg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6" name="弧形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6622BA-546C-4856-AF7D-7899D9174731}"/>
                </a:ext>
              </a:extLst>
            </p:cNvPr>
            <p:cNvSpPr/>
            <p:nvPr/>
          </p:nvSpPr>
          <p:spPr>
            <a:xfrm>
              <a:off x="3681451" y="2625689"/>
              <a:ext cx="932688" cy="932688"/>
            </a:xfrm>
            <a:prstGeom prst="arc">
              <a:avLst>
                <a:gd name="adj1" fmla="val 12630923"/>
                <a:gd name="adj2" fmla="val 16810298"/>
              </a:avLst>
            </a:prstGeom>
            <a:ln w="12700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733D77-102D-4FD4-91B7-C1CC31E1768A}"/>
                </a:ext>
              </a:extLst>
            </p:cNvPr>
            <p:cNvSpPr/>
            <p:nvPr/>
          </p:nvSpPr>
          <p:spPr>
            <a:xfrm>
              <a:off x="4251298" y="1888003"/>
              <a:ext cx="1016738" cy="1016738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F4F73C-1C97-4D7D-9A0A-985E9AA3F625}"/>
                </a:ext>
              </a:extLst>
            </p:cNvPr>
            <p:cNvSpPr/>
            <p:nvPr/>
          </p:nvSpPr>
          <p:spPr>
            <a:xfrm>
              <a:off x="4416766" y="2053472"/>
              <a:ext cx="685800" cy="685800"/>
            </a:xfrm>
            <a:prstGeom prst="ellipse">
              <a:avLst/>
            </a:prstGeom>
            <a:solidFill>
              <a:schemeClr val="bg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9" name="弧形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3D6812-46A9-44B8-A547-1891B7B4C62B}"/>
                </a:ext>
              </a:extLst>
            </p:cNvPr>
            <p:cNvSpPr/>
            <p:nvPr/>
          </p:nvSpPr>
          <p:spPr>
            <a:xfrm>
              <a:off x="4293322" y="1930028"/>
              <a:ext cx="932688" cy="932688"/>
            </a:xfrm>
            <a:prstGeom prst="arc">
              <a:avLst>
                <a:gd name="adj1" fmla="val 7003494"/>
                <a:gd name="adj2" fmla="val 16549647"/>
              </a:avLst>
            </a:prstGeom>
            <a:ln w="127000" cap="rnd">
              <a:solidFill>
                <a:srgbClr val="254A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1D1ECA-9508-497D-98D3-E845A08F169D}"/>
                </a:ext>
              </a:extLst>
            </p:cNvPr>
            <p:cNvSpPr/>
            <p:nvPr/>
          </p:nvSpPr>
          <p:spPr>
            <a:xfrm>
              <a:off x="4883110" y="1219095"/>
              <a:ext cx="1016738" cy="1016738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5CAB54-4756-4393-9143-E9B33C3CBBD7}"/>
                </a:ext>
              </a:extLst>
            </p:cNvPr>
            <p:cNvSpPr/>
            <p:nvPr/>
          </p:nvSpPr>
          <p:spPr>
            <a:xfrm>
              <a:off x="5048579" y="1384564"/>
              <a:ext cx="685800" cy="685800"/>
            </a:xfrm>
            <a:prstGeom prst="ellipse">
              <a:avLst/>
            </a:prstGeom>
            <a:solidFill>
              <a:schemeClr val="bg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32" name="弧形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E4CC7F-3571-4489-92E1-52B7CC99DAB0}"/>
                </a:ext>
              </a:extLst>
            </p:cNvPr>
            <p:cNvSpPr/>
            <p:nvPr/>
          </p:nvSpPr>
          <p:spPr>
            <a:xfrm>
              <a:off x="4925135" y="1261120"/>
              <a:ext cx="932688" cy="932688"/>
            </a:xfrm>
            <a:prstGeom prst="arc">
              <a:avLst>
                <a:gd name="adj1" fmla="val 2235195"/>
                <a:gd name="adj2" fmla="val 15909249"/>
              </a:avLst>
            </a:prstGeom>
            <a:ln w="12700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6A613F-B5CA-4F6A-88F3-B1573B2B100B}"/>
                </a:ext>
              </a:extLst>
            </p:cNvPr>
            <p:cNvGrpSpPr/>
            <p:nvPr/>
          </p:nvGrpSpPr>
          <p:grpSpPr>
            <a:xfrm>
              <a:off x="4054438" y="1727464"/>
              <a:ext cx="2442988" cy="2143563"/>
              <a:chOff x="5405916" y="2303285"/>
              <a:chExt cx="3740709" cy="2858084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16F0E0-B749-49DD-94F8-13F6AA81FD4D}"/>
                  </a:ext>
                </a:extLst>
              </p:cNvPr>
              <p:cNvCxnSpPr/>
              <p:nvPr/>
            </p:nvCxnSpPr>
            <p:spPr>
              <a:xfrm>
                <a:off x="7866465" y="2303285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6DF52B-0332-4724-9379-CF7919D741A3}"/>
                  </a:ext>
                </a:extLst>
              </p:cNvPr>
              <p:cNvCxnSpPr/>
              <p:nvPr/>
            </p:nvCxnSpPr>
            <p:spPr>
              <a:xfrm>
                <a:off x="7005759" y="3325305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3FE669-CB20-4CC5-9A47-5F3E0E04C2B0}"/>
                  </a:ext>
                </a:extLst>
              </p:cNvPr>
              <p:cNvCxnSpPr/>
              <p:nvPr/>
            </p:nvCxnSpPr>
            <p:spPr>
              <a:xfrm>
                <a:off x="6208219" y="4289499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CC5008-8138-4314-9898-0D439EAEEF67}"/>
                  </a:ext>
                </a:extLst>
              </p:cNvPr>
              <p:cNvCxnSpPr/>
              <p:nvPr/>
            </p:nvCxnSpPr>
            <p:spPr>
              <a:xfrm>
                <a:off x="5405916" y="5161369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合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0E1C0D-D25D-4D03-8E31-8303E93E1F27}"/>
                </a:ext>
              </a:extLst>
            </p:cNvPr>
            <p:cNvGrpSpPr/>
            <p:nvPr/>
          </p:nvGrpSpPr>
          <p:grpSpPr>
            <a:xfrm>
              <a:off x="2472404" y="1384564"/>
              <a:ext cx="2542151" cy="2006741"/>
              <a:chOff x="2979972" y="1846085"/>
              <a:chExt cx="3706104" cy="2675655"/>
            </a:xfrm>
          </p:grpSpPr>
          <p:cxnSp>
            <p:nvCxnSpPr>
              <p:cNvPr id="51" name="直接连接符 5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8D78AF-CF55-4CC5-82B2-6FD0CC1B0D64}"/>
                  </a:ext>
                </a:extLst>
              </p:cNvPr>
              <p:cNvCxnSpPr/>
              <p:nvPr/>
            </p:nvCxnSpPr>
            <p:spPr>
              <a:xfrm>
                <a:off x="5405916" y="1846085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6BA92F-7CFB-4103-9776-335EBFD51D87}"/>
                  </a:ext>
                </a:extLst>
              </p:cNvPr>
              <p:cNvCxnSpPr/>
              <p:nvPr/>
            </p:nvCxnSpPr>
            <p:spPr>
              <a:xfrm>
                <a:off x="4545210" y="2760485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F3E82A-1423-437D-83C9-BEDA97604575}"/>
                  </a:ext>
                </a:extLst>
              </p:cNvPr>
              <p:cNvCxnSpPr/>
              <p:nvPr/>
            </p:nvCxnSpPr>
            <p:spPr>
              <a:xfrm>
                <a:off x="3697987" y="3668156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1FEC13-038B-449B-B9B8-5F2D8051E872}"/>
                  </a:ext>
                </a:extLst>
              </p:cNvPr>
              <p:cNvCxnSpPr/>
              <p:nvPr/>
            </p:nvCxnSpPr>
            <p:spPr>
              <a:xfrm>
                <a:off x="2979972" y="4521740"/>
                <a:ext cx="1280160" cy="0"/>
              </a:xfrm>
              <a:prstGeom prst="line">
                <a:avLst/>
              </a:prstGeom>
              <a:ln>
                <a:solidFill>
                  <a:srgbClr val="95A5A6"/>
                </a:solidFill>
                <a:prstDash val="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1423FB-A448-42E4-A1E7-48046DDC9FDC}"/>
                </a:ext>
              </a:extLst>
            </p:cNvPr>
            <p:cNvGrpSpPr/>
            <p:nvPr/>
          </p:nvGrpSpPr>
          <p:grpSpPr>
            <a:xfrm>
              <a:off x="6646510" y="1429178"/>
              <a:ext cx="1491849" cy="587404"/>
              <a:chOff x="9287630" y="1905571"/>
              <a:chExt cx="1989132" cy="783205"/>
            </a:xfrm>
          </p:grpSpPr>
          <p:sp>
            <p:nvSpPr>
              <p:cNvPr id="49" name="矩形 4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C75107-2C6E-4C03-B4FA-C07C63A5F2C0}"/>
                  </a:ext>
                </a:extLst>
              </p:cNvPr>
              <p:cNvSpPr/>
              <p:nvPr/>
            </p:nvSpPr>
            <p:spPr>
              <a:xfrm>
                <a:off x="9287630" y="1905571"/>
                <a:ext cx="1989132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67" b="1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情书标题</a:t>
                </a: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340303-4C2F-48D8-8FF9-48448CF26FDC}"/>
                  </a:ext>
                </a:extLst>
              </p:cNvPr>
              <p:cNvSpPr/>
              <p:nvPr/>
            </p:nvSpPr>
            <p:spPr>
              <a:xfrm>
                <a:off x="9287630" y="2217259"/>
                <a:ext cx="1989132" cy="471517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62500" lnSpcReduction="200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2E2E2E"/>
                    </a:solidFill>
                    <a:cs typeface="+mn-ea"/>
                    <a:sym typeface="+mn-lt"/>
                  </a:rPr>
                  <a:t>请在此处添加具体内容，请言简意赅，不必过于繁杂，注意整体版面调节，注意美观度。</a:t>
                </a: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F122B7-75BE-4736-A1B2-B238F1883107}"/>
                </a:ext>
              </a:extLst>
            </p:cNvPr>
            <p:cNvGrpSpPr/>
            <p:nvPr/>
          </p:nvGrpSpPr>
          <p:grpSpPr>
            <a:xfrm>
              <a:off x="6097901" y="2219906"/>
              <a:ext cx="1491849" cy="587404"/>
              <a:chOff x="8567108" y="2959875"/>
              <a:chExt cx="1989132" cy="783205"/>
            </a:xfrm>
          </p:grpSpPr>
          <p:sp>
            <p:nvSpPr>
              <p:cNvPr id="47" name="矩形 4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D4272F2-4719-465D-9269-27CA220E6BE3}"/>
                  </a:ext>
                </a:extLst>
              </p:cNvPr>
              <p:cNvSpPr/>
              <p:nvPr/>
            </p:nvSpPr>
            <p:spPr>
              <a:xfrm>
                <a:off x="8567108" y="2959875"/>
                <a:ext cx="1989132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67" b="1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情书标题</a:t>
                </a: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D59A59-34EC-4F18-A6D8-B2A7556FABE3}"/>
                  </a:ext>
                </a:extLst>
              </p:cNvPr>
              <p:cNvSpPr/>
              <p:nvPr/>
            </p:nvSpPr>
            <p:spPr>
              <a:xfrm>
                <a:off x="8567108" y="3271563"/>
                <a:ext cx="1989132" cy="471517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62500" lnSpcReduction="200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2E2E2E"/>
                    </a:solidFill>
                    <a:cs typeface="+mn-ea"/>
                    <a:sym typeface="+mn-lt"/>
                  </a:rPr>
                  <a:t>请在此处添加具体内容，请言简意赅，不必过于繁杂，注意整体版面调节，注意美观度。</a:t>
                </a: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5E7AE5-2020-4602-B79B-6A6468282E5F}"/>
                </a:ext>
              </a:extLst>
            </p:cNvPr>
            <p:cNvGrpSpPr/>
            <p:nvPr/>
          </p:nvGrpSpPr>
          <p:grpSpPr>
            <a:xfrm>
              <a:off x="5581470" y="2919511"/>
              <a:ext cx="1491849" cy="587404"/>
              <a:chOff x="7722558" y="3892681"/>
              <a:chExt cx="1989132" cy="783205"/>
            </a:xfrm>
          </p:grpSpPr>
          <p:sp>
            <p:nvSpPr>
              <p:cNvPr id="45" name="矩形 4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E0B983-82BE-4B89-B8AB-CD627C230757}"/>
                  </a:ext>
                </a:extLst>
              </p:cNvPr>
              <p:cNvSpPr/>
              <p:nvPr/>
            </p:nvSpPr>
            <p:spPr>
              <a:xfrm>
                <a:off x="7722558" y="3892681"/>
                <a:ext cx="1989132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67" b="1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情书标题</a:t>
                </a: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0031AC-3FDF-4F65-AE1B-6B0B4A0BE097}"/>
                  </a:ext>
                </a:extLst>
              </p:cNvPr>
              <p:cNvSpPr/>
              <p:nvPr/>
            </p:nvSpPr>
            <p:spPr>
              <a:xfrm>
                <a:off x="7722558" y="4204369"/>
                <a:ext cx="1989132" cy="471517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62500" lnSpcReduction="200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2E2E2E"/>
                    </a:solidFill>
                    <a:cs typeface="+mn-ea"/>
                    <a:sym typeface="+mn-lt"/>
                  </a:rPr>
                  <a:t>请在此处添加具体内容，请言简意赅，不必过于繁杂，注意整体版面调节，注意美观度。</a:t>
                </a: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A81BF3-AEC1-4DC9-836D-5859537CA5CC}"/>
                </a:ext>
              </a:extLst>
            </p:cNvPr>
            <p:cNvGrpSpPr/>
            <p:nvPr/>
          </p:nvGrpSpPr>
          <p:grpSpPr>
            <a:xfrm>
              <a:off x="5039535" y="3568032"/>
              <a:ext cx="1491849" cy="587404"/>
              <a:chOff x="6978115" y="4757376"/>
              <a:chExt cx="1989132" cy="783205"/>
            </a:xfrm>
          </p:grpSpPr>
          <p:sp>
            <p:nvSpPr>
              <p:cNvPr id="43" name="矩形 4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C1B07C-3F9F-4E27-9C5C-615E850C11CC}"/>
                  </a:ext>
                </a:extLst>
              </p:cNvPr>
              <p:cNvSpPr/>
              <p:nvPr/>
            </p:nvSpPr>
            <p:spPr>
              <a:xfrm>
                <a:off x="6978115" y="4757376"/>
                <a:ext cx="1989132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67" b="1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情书标题</a:t>
                </a: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AE43D3-0C5D-445F-9440-41F70DA004CB}"/>
                  </a:ext>
                </a:extLst>
              </p:cNvPr>
              <p:cNvSpPr/>
              <p:nvPr/>
            </p:nvSpPr>
            <p:spPr>
              <a:xfrm>
                <a:off x="6978115" y="5069064"/>
                <a:ext cx="1989132" cy="471517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62500" lnSpcReduction="200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rgbClr val="2E2E2E"/>
                    </a:solidFill>
                    <a:cs typeface="+mn-ea"/>
                    <a:sym typeface="+mn-lt"/>
                  </a:rPr>
                  <a:t>请在此处添加具体内容，请言简意赅，不必过于繁杂，注意整体版面调节，注意美观度。</a:t>
                </a:r>
              </a:p>
            </p:txBody>
          </p:sp>
        </p:grpSp>
        <p:sp>
          <p:nvSpPr>
            <p:cNvPr id="39" name="任意多边形: 形状 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3470B5-8AC9-4092-B7A1-E28A10F02DD6}"/>
                </a:ext>
              </a:extLst>
            </p:cNvPr>
            <p:cNvSpPr/>
            <p:nvPr/>
          </p:nvSpPr>
          <p:spPr>
            <a:xfrm>
              <a:off x="3414916" y="3634919"/>
              <a:ext cx="272697" cy="225327"/>
            </a:xfrm>
            <a:custGeom>
              <a:avLst/>
              <a:gdLst>
                <a:gd name="T0" fmla="*/ 252 w 256"/>
                <a:gd name="T1" fmla="*/ 2 h 212"/>
                <a:gd name="T2" fmla="*/ 227 w 256"/>
                <a:gd name="T3" fmla="*/ 2 h 212"/>
                <a:gd name="T4" fmla="*/ 222 w 256"/>
                <a:gd name="T5" fmla="*/ 7 h 212"/>
                <a:gd name="T6" fmla="*/ 222 w 256"/>
                <a:gd name="T7" fmla="*/ 25 h 212"/>
                <a:gd name="T8" fmla="*/ 216 w 256"/>
                <a:gd name="T9" fmla="*/ 25 h 212"/>
                <a:gd name="T10" fmla="*/ 216 w 256"/>
                <a:gd name="T11" fmla="*/ 4 h 212"/>
                <a:gd name="T12" fmla="*/ 211 w 256"/>
                <a:gd name="T13" fmla="*/ 0 h 212"/>
                <a:gd name="T14" fmla="*/ 4 w 256"/>
                <a:gd name="T15" fmla="*/ 0 h 212"/>
                <a:gd name="T16" fmla="*/ 0 w 256"/>
                <a:gd name="T17" fmla="*/ 4 h 212"/>
                <a:gd name="T18" fmla="*/ 0 w 256"/>
                <a:gd name="T19" fmla="*/ 121 h 212"/>
                <a:gd name="T20" fmla="*/ 4 w 256"/>
                <a:gd name="T21" fmla="*/ 125 h 212"/>
                <a:gd name="T22" fmla="*/ 70 w 256"/>
                <a:gd name="T23" fmla="*/ 125 h 212"/>
                <a:gd name="T24" fmla="*/ 70 w 256"/>
                <a:gd name="T25" fmla="*/ 136 h 212"/>
                <a:gd name="T26" fmla="*/ 74 w 256"/>
                <a:gd name="T27" fmla="*/ 140 h 212"/>
                <a:gd name="T28" fmla="*/ 99 w 256"/>
                <a:gd name="T29" fmla="*/ 140 h 212"/>
                <a:gd name="T30" fmla="*/ 53 w 256"/>
                <a:gd name="T31" fmla="*/ 205 h 212"/>
                <a:gd name="T32" fmla="*/ 54 w 256"/>
                <a:gd name="T33" fmla="*/ 211 h 212"/>
                <a:gd name="T34" fmla="*/ 57 w 256"/>
                <a:gd name="T35" fmla="*/ 212 h 212"/>
                <a:gd name="T36" fmla="*/ 60 w 256"/>
                <a:gd name="T37" fmla="*/ 210 h 212"/>
                <a:gd name="T38" fmla="*/ 108 w 256"/>
                <a:gd name="T39" fmla="*/ 143 h 212"/>
                <a:gd name="T40" fmla="*/ 156 w 256"/>
                <a:gd name="T41" fmla="*/ 210 h 212"/>
                <a:gd name="T42" fmla="*/ 159 w 256"/>
                <a:gd name="T43" fmla="*/ 212 h 212"/>
                <a:gd name="T44" fmla="*/ 162 w 256"/>
                <a:gd name="T45" fmla="*/ 211 h 212"/>
                <a:gd name="T46" fmla="*/ 163 w 256"/>
                <a:gd name="T47" fmla="*/ 205 h 212"/>
                <a:gd name="T48" fmla="*/ 117 w 256"/>
                <a:gd name="T49" fmla="*/ 140 h 212"/>
                <a:gd name="T50" fmla="*/ 141 w 256"/>
                <a:gd name="T51" fmla="*/ 140 h 212"/>
                <a:gd name="T52" fmla="*/ 146 w 256"/>
                <a:gd name="T53" fmla="*/ 136 h 212"/>
                <a:gd name="T54" fmla="*/ 146 w 256"/>
                <a:gd name="T55" fmla="*/ 125 h 212"/>
                <a:gd name="T56" fmla="*/ 211 w 256"/>
                <a:gd name="T57" fmla="*/ 125 h 212"/>
                <a:gd name="T58" fmla="*/ 216 w 256"/>
                <a:gd name="T59" fmla="*/ 121 h 212"/>
                <a:gd name="T60" fmla="*/ 216 w 256"/>
                <a:gd name="T61" fmla="*/ 100 h 212"/>
                <a:gd name="T62" fmla="*/ 222 w 256"/>
                <a:gd name="T63" fmla="*/ 100 h 212"/>
                <a:gd name="T64" fmla="*/ 222 w 256"/>
                <a:gd name="T65" fmla="*/ 118 h 212"/>
                <a:gd name="T66" fmla="*/ 227 w 256"/>
                <a:gd name="T67" fmla="*/ 123 h 212"/>
                <a:gd name="T68" fmla="*/ 252 w 256"/>
                <a:gd name="T69" fmla="*/ 123 h 212"/>
                <a:gd name="T70" fmla="*/ 256 w 256"/>
                <a:gd name="T71" fmla="*/ 118 h 212"/>
                <a:gd name="T72" fmla="*/ 256 w 256"/>
                <a:gd name="T73" fmla="*/ 7 h 212"/>
                <a:gd name="T74" fmla="*/ 252 w 256"/>
                <a:gd name="T75" fmla="*/ 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6" h="212">
                  <a:moveTo>
                    <a:pt x="252" y="2"/>
                  </a:moveTo>
                  <a:cubicBezTo>
                    <a:pt x="227" y="2"/>
                    <a:pt x="227" y="2"/>
                    <a:pt x="227" y="2"/>
                  </a:cubicBezTo>
                  <a:cubicBezTo>
                    <a:pt x="224" y="2"/>
                    <a:pt x="222" y="4"/>
                    <a:pt x="222" y="7"/>
                  </a:cubicBezTo>
                  <a:cubicBezTo>
                    <a:pt x="222" y="25"/>
                    <a:pt x="222" y="25"/>
                    <a:pt x="222" y="25"/>
                  </a:cubicBezTo>
                  <a:cubicBezTo>
                    <a:pt x="216" y="25"/>
                    <a:pt x="216" y="25"/>
                    <a:pt x="216" y="25"/>
                  </a:cubicBezTo>
                  <a:cubicBezTo>
                    <a:pt x="216" y="4"/>
                    <a:pt x="216" y="4"/>
                    <a:pt x="216" y="4"/>
                  </a:cubicBezTo>
                  <a:cubicBezTo>
                    <a:pt x="216" y="2"/>
                    <a:pt x="214" y="0"/>
                    <a:pt x="21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3"/>
                    <a:pt x="2" y="125"/>
                    <a:pt x="4" y="125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0" y="136"/>
                    <a:pt x="70" y="136"/>
                    <a:pt x="70" y="136"/>
                  </a:cubicBezTo>
                  <a:cubicBezTo>
                    <a:pt x="70" y="138"/>
                    <a:pt x="72" y="140"/>
                    <a:pt x="74" y="140"/>
                  </a:cubicBezTo>
                  <a:cubicBezTo>
                    <a:pt x="99" y="140"/>
                    <a:pt x="99" y="140"/>
                    <a:pt x="99" y="140"/>
                  </a:cubicBezTo>
                  <a:cubicBezTo>
                    <a:pt x="53" y="205"/>
                    <a:pt x="53" y="205"/>
                    <a:pt x="53" y="205"/>
                  </a:cubicBezTo>
                  <a:cubicBezTo>
                    <a:pt x="51" y="207"/>
                    <a:pt x="52" y="209"/>
                    <a:pt x="54" y="211"/>
                  </a:cubicBezTo>
                  <a:cubicBezTo>
                    <a:pt x="55" y="211"/>
                    <a:pt x="56" y="212"/>
                    <a:pt x="57" y="212"/>
                  </a:cubicBezTo>
                  <a:cubicBezTo>
                    <a:pt x="58" y="212"/>
                    <a:pt x="59" y="211"/>
                    <a:pt x="60" y="210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56" y="210"/>
                    <a:pt x="156" y="210"/>
                    <a:pt x="156" y="210"/>
                  </a:cubicBezTo>
                  <a:cubicBezTo>
                    <a:pt x="156" y="211"/>
                    <a:pt x="158" y="212"/>
                    <a:pt x="159" y="212"/>
                  </a:cubicBezTo>
                  <a:cubicBezTo>
                    <a:pt x="160" y="212"/>
                    <a:pt x="161" y="211"/>
                    <a:pt x="162" y="211"/>
                  </a:cubicBezTo>
                  <a:cubicBezTo>
                    <a:pt x="164" y="209"/>
                    <a:pt x="164" y="207"/>
                    <a:pt x="163" y="205"/>
                  </a:cubicBezTo>
                  <a:cubicBezTo>
                    <a:pt x="117" y="140"/>
                    <a:pt x="117" y="140"/>
                    <a:pt x="117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4" y="140"/>
                    <a:pt x="146" y="138"/>
                    <a:pt x="146" y="13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4" y="125"/>
                    <a:pt x="216" y="123"/>
                    <a:pt x="216" y="121"/>
                  </a:cubicBezTo>
                  <a:cubicBezTo>
                    <a:pt x="216" y="100"/>
                    <a:pt x="216" y="100"/>
                    <a:pt x="216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2" y="118"/>
                    <a:pt x="222" y="118"/>
                    <a:pt x="222" y="118"/>
                  </a:cubicBezTo>
                  <a:cubicBezTo>
                    <a:pt x="222" y="121"/>
                    <a:pt x="224" y="123"/>
                    <a:pt x="227" y="123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4" y="123"/>
                    <a:pt x="256" y="121"/>
                    <a:pt x="256" y="118"/>
                  </a:cubicBezTo>
                  <a:cubicBezTo>
                    <a:pt x="256" y="7"/>
                    <a:pt x="256" y="7"/>
                    <a:pt x="256" y="7"/>
                  </a:cubicBezTo>
                  <a:cubicBezTo>
                    <a:pt x="256" y="4"/>
                    <a:pt x="254" y="2"/>
                    <a:pt x="252" y="2"/>
                  </a:cubicBezTo>
                  <a:close/>
                </a:path>
              </a:pathLst>
            </a:custGeom>
            <a:solidFill>
              <a:srgbClr val="254A8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F0CC25-48D7-48BC-BE05-66173F22FE33}"/>
                </a:ext>
              </a:extLst>
            </p:cNvPr>
            <p:cNvSpPr/>
            <p:nvPr/>
          </p:nvSpPr>
          <p:spPr>
            <a:xfrm>
              <a:off x="4016644" y="2971627"/>
              <a:ext cx="272697" cy="229169"/>
            </a:xfrm>
            <a:custGeom>
              <a:avLst/>
              <a:gdLst>
                <a:gd name="connsiteX0" fmla="*/ 120521 w 338138"/>
                <a:gd name="connsiteY0" fmla="*/ 168275 h 284163"/>
                <a:gd name="connsiteX1" fmla="*/ 217618 w 338138"/>
                <a:gd name="connsiteY1" fmla="*/ 168275 h 284163"/>
                <a:gd name="connsiteX2" fmla="*/ 233363 w 338138"/>
                <a:gd name="connsiteY2" fmla="*/ 184840 h 284163"/>
                <a:gd name="connsiteX3" fmla="*/ 217618 w 338138"/>
                <a:gd name="connsiteY3" fmla="*/ 200025 h 284163"/>
                <a:gd name="connsiteX4" fmla="*/ 120521 w 338138"/>
                <a:gd name="connsiteY4" fmla="*/ 200025 h 284163"/>
                <a:gd name="connsiteX5" fmla="*/ 104775 w 338138"/>
                <a:gd name="connsiteY5" fmla="*/ 184840 h 284163"/>
                <a:gd name="connsiteX6" fmla="*/ 120521 w 338138"/>
                <a:gd name="connsiteY6" fmla="*/ 168275 h 284163"/>
                <a:gd name="connsiteX7" fmla="*/ 30163 w 338138"/>
                <a:gd name="connsiteY7" fmla="*/ 112712 h 284163"/>
                <a:gd name="connsiteX8" fmla="*/ 30163 w 338138"/>
                <a:gd name="connsiteY8" fmla="*/ 255587 h 284163"/>
                <a:gd name="connsiteX9" fmla="*/ 307976 w 338138"/>
                <a:gd name="connsiteY9" fmla="*/ 255587 h 284163"/>
                <a:gd name="connsiteX10" fmla="*/ 307976 w 338138"/>
                <a:gd name="connsiteY10" fmla="*/ 112712 h 284163"/>
                <a:gd name="connsiteX11" fmla="*/ 57150 w 338138"/>
                <a:gd name="connsiteY11" fmla="*/ 30162 h 284163"/>
                <a:gd name="connsiteX12" fmla="*/ 38100 w 338138"/>
                <a:gd name="connsiteY12" fmla="*/ 84137 h 284163"/>
                <a:gd name="connsiteX13" fmla="*/ 301625 w 338138"/>
                <a:gd name="connsiteY13" fmla="*/ 84137 h 284163"/>
                <a:gd name="connsiteX14" fmla="*/ 280988 w 338138"/>
                <a:gd name="connsiteY14" fmla="*/ 30162 h 284163"/>
                <a:gd name="connsiteX15" fmla="*/ 46230 w 338138"/>
                <a:gd name="connsiteY15" fmla="*/ 0 h 284163"/>
                <a:gd name="connsiteX16" fmla="*/ 291908 w 338138"/>
                <a:gd name="connsiteY16" fmla="*/ 0 h 284163"/>
                <a:gd name="connsiteX17" fmla="*/ 306438 w 338138"/>
                <a:gd name="connsiteY17" fmla="*/ 9209 h 284163"/>
                <a:gd name="connsiteX18" fmla="*/ 336817 w 338138"/>
                <a:gd name="connsiteY18" fmla="*/ 92090 h 284163"/>
                <a:gd name="connsiteX19" fmla="*/ 338138 w 338138"/>
                <a:gd name="connsiteY19" fmla="*/ 94721 h 284163"/>
                <a:gd name="connsiteX20" fmla="*/ 338138 w 338138"/>
                <a:gd name="connsiteY20" fmla="*/ 97352 h 284163"/>
                <a:gd name="connsiteX21" fmla="*/ 338138 w 338138"/>
                <a:gd name="connsiteY21" fmla="*/ 269692 h 284163"/>
                <a:gd name="connsiteX22" fmla="*/ 322288 w 338138"/>
                <a:gd name="connsiteY22" fmla="*/ 284163 h 284163"/>
                <a:gd name="connsiteX23" fmla="*/ 15850 w 338138"/>
                <a:gd name="connsiteY23" fmla="*/ 284163 h 284163"/>
                <a:gd name="connsiteX24" fmla="*/ 0 w 338138"/>
                <a:gd name="connsiteY24" fmla="*/ 269692 h 284163"/>
                <a:gd name="connsiteX25" fmla="*/ 0 w 338138"/>
                <a:gd name="connsiteY25" fmla="*/ 97352 h 284163"/>
                <a:gd name="connsiteX26" fmla="*/ 0 w 338138"/>
                <a:gd name="connsiteY26" fmla="*/ 94721 h 284163"/>
                <a:gd name="connsiteX27" fmla="*/ 1321 w 338138"/>
                <a:gd name="connsiteY27" fmla="*/ 92090 h 284163"/>
                <a:gd name="connsiteX28" fmla="*/ 31700 w 338138"/>
                <a:gd name="connsiteY28" fmla="*/ 9209 h 284163"/>
                <a:gd name="connsiteX29" fmla="*/ 46230 w 338138"/>
                <a:gd name="connsiteY29" fmla="*/ 0 h 284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138" h="284163">
                  <a:moveTo>
                    <a:pt x="120521" y="168275"/>
                  </a:moveTo>
                  <a:cubicBezTo>
                    <a:pt x="120521" y="168275"/>
                    <a:pt x="120521" y="168275"/>
                    <a:pt x="217618" y="168275"/>
                  </a:cubicBezTo>
                  <a:cubicBezTo>
                    <a:pt x="226803" y="168275"/>
                    <a:pt x="233363" y="175177"/>
                    <a:pt x="233363" y="184840"/>
                  </a:cubicBezTo>
                  <a:cubicBezTo>
                    <a:pt x="233363" y="193123"/>
                    <a:pt x="226803" y="200025"/>
                    <a:pt x="217618" y="200025"/>
                  </a:cubicBezTo>
                  <a:cubicBezTo>
                    <a:pt x="217618" y="200025"/>
                    <a:pt x="217618" y="200025"/>
                    <a:pt x="120521" y="200025"/>
                  </a:cubicBezTo>
                  <a:cubicBezTo>
                    <a:pt x="111336" y="200025"/>
                    <a:pt x="104775" y="193123"/>
                    <a:pt x="104775" y="184840"/>
                  </a:cubicBezTo>
                  <a:cubicBezTo>
                    <a:pt x="104775" y="175177"/>
                    <a:pt x="111336" y="168275"/>
                    <a:pt x="120521" y="168275"/>
                  </a:cubicBezTo>
                  <a:close/>
                  <a:moveTo>
                    <a:pt x="30163" y="112712"/>
                  </a:moveTo>
                  <a:lnTo>
                    <a:pt x="30163" y="255587"/>
                  </a:lnTo>
                  <a:lnTo>
                    <a:pt x="307976" y="255587"/>
                  </a:lnTo>
                  <a:lnTo>
                    <a:pt x="307976" y="112712"/>
                  </a:lnTo>
                  <a:close/>
                  <a:moveTo>
                    <a:pt x="57150" y="30162"/>
                  </a:moveTo>
                  <a:lnTo>
                    <a:pt x="38100" y="84137"/>
                  </a:lnTo>
                  <a:lnTo>
                    <a:pt x="301625" y="84137"/>
                  </a:lnTo>
                  <a:lnTo>
                    <a:pt x="280988" y="30162"/>
                  </a:lnTo>
                  <a:close/>
                  <a:moveTo>
                    <a:pt x="46230" y="0"/>
                  </a:moveTo>
                  <a:cubicBezTo>
                    <a:pt x="46230" y="0"/>
                    <a:pt x="46230" y="0"/>
                    <a:pt x="291908" y="0"/>
                  </a:cubicBezTo>
                  <a:cubicBezTo>
                    <a:pt x="298513" y="0"/>
                    <a:pt x="305117" y="3946"/>
                    <a:pt x="306438" y="9209"/>
                  </a:cubicBezTo>
                  <a:cubicBezTo>
                    <a:pt x="306438" y="9209"/>
                    <a:pt x="306438" y="9209"/>
                    <a:pt x="336817" y="92090"/>
                  </a:cubicBezTo>
                  <a:cubicBezTo>
                    <a:pt x="336817" y="93405"/>
                    <a:pt x="338138" y="93405"/>
                    <a:pt x="338138" y="94721"/>
                  </a:cubicBezTo>
                  <a:cubicBezTo>
                    <a:pt x="338138" y="94721"/>
                    <a:pt x="338138" y="96036"/>
                    <a:pt x="338138" y="97352"/>
                  </a:cubicBezTo>
                  <a:cubicBezTo>
                    <a:pt x="338138" y="97352"/>
                    <a:pt x="338138" y="97352"/>
                    <a:pt x="338138" y="269692"/>
                  </a:cubicBezTo>
                  <a:cubicBezTo>
                    <a:pt x="338138" y="277585"/>
                    <a:pt x="331534" y="284163"/>
                    <a:pt x="322288" y="284163"/>
                  </a:cubicBezTo>
                  <a:cubicBezTo>
                    <a:pt x="322288" y="284163"/>
                    <a:pt x="322288" y="284163"/>
                    <a:pt x="15850" y="284163"/>
                  </a:cubicBezTo>
                  <a:cubicBezTo>
                    <a:pt x="6604" y="284163"/>
                    <a:pt x="0" y="277585"/>
                    <a:pt x="0" y="269692"/>
                  </a:cubicBezTo>
                  <a:cubicBezTo>
                    <a:pt x="0" y="269692"/>
                    <a:pt x="0" y="269692"/>
                    <a:pt x="0" y="97352"/>
                  </a:cubicBezTo>
                  <a:cubicBezTo>
                    <a:pt x="0" y="96036"/>
                    <a:pt x="0" y="94721"/>
                    <a:pt x="0" y="94721"/>
                  </a:cubicBezTo>
                  <a:cubicBezTo>
                    <a:pt x="0" y="93405"/>
                    <a:pt x="1321" y="93405"/>
                    <a:pt x="1321" y="92090"/>
                  </a:cubicBezTo>
                  <a:cubicBezTo>
                    <a:pt x="1321" y="92090"/>
                    <a:pt x="1321" y="92090"/>
                    <a:pt x="31700" y="9209"/>
                  </a:cubicBezTo>
                  <a:cubicBezTo>
                    <a:pt x="33021" y="3946"/>
                    <a:pt x="39625" y="0"/>
                    <a:pt x="46230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C88FB2-1C3A-48B4-8E2F-D6A793F7B946}"/>
                </a:ext>
              </a:extLst>
            </p:cNvPr>
            <p:cNvSpPr/>
            <p:nvPr/>
          </p:nvSpPr>
          <p:spPr>
            <a:xfrm>
              <a:off x="4628515" y="2254648"/>
              <a:ext cx="272697" cy="271805"/>
            </a:xfrm>
            <a:custGeom>
              <a:avLst/>
              <a:gdLst>
                <a:gd name="connsiteX0" fmla="*/ 216695 w 338138"/>
                <a:gd name="connsiteY0" fmla="*/ 222250 h 337031"/>
                <a:gd name="connsiteX1" fmla="*/ 201613 w 338138"/>
                <a:gd name="connsiteY1" fmla="*/ 236538 h 337031"/>
                <a:gd name="connsiteX2" fmla="*/ 216695 w 338138"/>
                <a:gd name="connsiteY2" fmla="*/ 250826 h 337031"/>
                <a:gd name="connsiteX3" fmla="*/ 231777 w 338138"/>
                <a:gd name="connsiteY3" fmla="*/ 236538 h 337031"/>
                <a:gd name="connsiteX4" fmla="*/ 216695 w 338138"/>
                <a:gd name="connsiteY4" fmla="*/ 222250 h 337031"/>
                <a:gd name="connsiteX5" fmla="*/ 122238 w 338138"/>
                <a:gd name="connsiteY5" fmla="*/ 222250 h 337031"/>
                <a:gd name="connsiteX6" fmla="*/ 107950 w 338138"/>
                <a:gd name="connsiteY6" fmla="*/ 236538 h 337031"/>
                <a:gd name="connsiteX7" fmla="*/ 122238 w 338138"/>
                <a:gd name="connsiteY7" fmla="*/ 250826 h 337031"/>
                <a:gd name="connsiteX8" fmla="*/ 136526 w 338138"/>
                <a:gd name="connsiteY8" fmla="*/ 236538 h 337031"/>
                <a:gd name="connsiteX9" fmla="*/ 122238 w 338138"/>
                <a:gd name="connsiteY9" fmla="*/ 222250 h 337031"/>
                <a:gd name="connsiteX10" fmla="*/ 50065 w 338138"/>
                <a:gd name="connsiteY10" fmla="*/ 174625 h 337031"/>
                <a:gd name="connsiteX11" fmla="*/ 289661 w 338138"/>
                <a:gd name="connsiteY11" fmla="*/ 174625 h 337031"/>
                <a:gd name="connsiteX12" fmla="*/ 277813 w 338138"/>
                <a:gd name="connsiteY12" fmla="*/ 255727 h 337031"/>
                <a:gd name="connsiteX13" fmla="*/ 329155 w 338138"/>
                <a:gd name="connsiteY13" fmla="*/ 319825 h 337031"/>
                <a:gd name="connsiteX14" fmla="*/ 318624 w 338138"/>
                <a:gd name="connsiteY14" fmla="*/ 336830 h 337031"/>
                <a:gd name="connsiteX15" fmla="*/ 302826 w 338138"/>
                <a:gd name="connsiteY15" fmla="*/ 326365 h 337031"/>
                <a:gd name="connsiteX16" fmla="*/ 260699 w 338138"/>
                <a:gd name="connsiteY16" fmla="*/ 277965 h 337031"/>
                <a:gd name="connsiteX17" fmla="*/ 169863 w 338138"/>
                <a:gd name="connsiteY17" fmla="*/ 291046 h 337031"/>
                <a:gd name="connsiteX18" fmla="*/ 79027 w 338138"/>
                <a:gd name="connsiteY18" fmla="*/ 277965 h 337031"/>
                <a:gd name="connsiteX19" fmla="*/ 36900 w 338138"/>
                <a:gd name="connsiteY19" fmla="*/ 326365 h 337031"/>
                <a:gd name="connsiteX20" fmla="*/ 23736 w 338138"/>
                <a:gd name="connsiteY20" fmla="*/ 336830 h 337031"/>
                <a:gd name="connsiteX21" fmla="*/ 10571 w 338138"/>
                <a:gd name="connsiteY21" fmla="*/ 319825 h 337031"/>
                <a:gd name="connsiteX22" fmla="*/ 61913 w 338138"/>
                <a:gd name="connsiteY22" fmla="*/ 255727 h 337031"/>
                <a:gd name="connsiteX23" fmla="*/ 50065 w 338138"/>
                <a:gd name="connsiteY23" fmla="*/ 174625 h 337031"/>
                <a:gd name="connsiteX24" fmla="*/ 14530 w 338138"/>
                <a:gd name="connsiteY24" fmla="*/ 0 h 337031"/>
                <a:gd name="connsiteX25" fmla="*/ 323609 w 338138"/>
                <a:gd name="connsiteY25" fmla="*/ 0 h 337031"/>
                <a:gd name="connsiteX26" fmla="*/ 338138 w 338138"/>
                <a:gd name="connsiteY26" fmla="*/ 14473 h 337031"/>
                <a:gd name="connsiteX27" fmla="*/ 323609 w 338138"/>
                <a:gd name="connsiteY27" fmla="*/ 27631 h 337031"/>
                <a:gd name="connsiteX28" fmla="*/ 183599 w 338138"/>
                <a:gd name="connsiteY28" fmla="*/ 27631 h 337031"/>
                <a:gd name="connsiteX29" fmla="*/ 183599 w 338138"/>
                <a:gd name="connsiteY29" fmla="*/ 52631 h 337031"/>
                <a:gd name="connsiteX30" fmla="*/ 265491 w 338138"/>
                <a:gd name="connsiteY30" fmla="*/ 65788 h 337031"/>
                <a:gd name="connsiteX31" fmla="*/ 274737 w 338138"/>
                <a:gd name="connsiteY31" fmla="*/ 76314 h 337031"/>
                <a:gd name="connsiteX32" fmla="*/ 287946 w 338138"/>
                <a:gd name="connsiteY32" fmla="*/ 146050 h 337031"/>
                <a:gd name="connsiteX33" fmla="*/ 50193 w 338138"/>
                <a:gd name="connsiteY33" fmla="*/ 146050 h 337031"/>
                <a:gd name="connsiteX34" fmla="*/ 63401 w 338138"/>
                <a:gd name="connsiteY34" fmla="*/ 76314 h 337031"/>
                <a:gd name="connsiteX35" fmla="*/ 72647 w 338138"/>
                <a:gd name="connsiteY35" fmla="*/ 65788 h 337031"/>
                <a:gd name="connsiteX36" fmla="*/ 154540 w 338138"/>
                <a:gd name="connsiteY36" fmla="*/ 52631 h 337031"/>
                <a:gd name="connsiteX37" fmla="*/ 154540 w 338138"/>
                <a:gd name="connsiteY37" fmla="*/ 27631 h 337031"/>
                <a:gd name="connsiteX38" fmla="*/ 14530 w 338138"/>
                <a:gd name="connsiteY38" fmla="*/ 27631 h 337031"/>
                <a:gd name="connsiteX39" fmla="*/ 0 w 338138"/>
                <a:gd name="connsiteY39" fmla="*/ 14473 h 337031"/>
                <a:gd name="connsiteX40" fmla="*/ 14530 w 338138"/>
                <a:gd name="connsiteY40" fmla="*/ 0 h 337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38138" h="337031">
                  <a:moveTo>
                    <a:pt x="216695" y="222250"/>
                  </a:moveTo>
                  <a:cubicBezTo>
                    <a:pt x="208365" y="222250"/>
                    <a:pt x="201613" y="228647"/>
                    <a:pt x="201613" y="236538"/>
                  </a:cubicBezTo>
                  <a:cubicBezTo>
                    <a:pt x="201613" y="244429"/>
                    <a:pt x="208365" y="250826"/>
                    <a:pt x="216695" y="250826"/>
                  </a:cubicBezTo>
                  <a:cubicBezTo>
                    <a:pt x="225025" y="250826"/>
                    <a:pt x="231777" y="244429"/>
                    <a:pt x="231777" y="236538"/>
                  </a:cubicBezTo>
                  <a:cubicBezTo>
                    <a:pt x="231777" y="228647"/>
                    <a:pt x="225025" y="222250"/>
                    <a:pt x="216695" y="222250"/>
                  </a:cubicBezTo>
                  <a:close/>
                  <a:moveTo>
                    <a:pt x="122238" y="222250"/>
                  </a:moveTo>
                  <a:cubicBezTo>
                    <a:pt x="114347" y="222250"/>
                    <a:pt x="107950" y="228647"/>
                    <a:pt x="107950" y="236538"/>
                  </a:cubicBezTo>
                  <a:cubicBezTo>
                    <a:pt x="107950" y="244429"/>
                    <a:pt x="114347" y="250826"/>
                    <a:pt x="122238" y="250826"/>
                  </a:cubicBezTo>
                  <a:cubicBezTo>
                    <a:pt x="130129" y="250826"/>
                    <a:pt x="136526" y="244429"/>
                    <a:pt x="136526" y="236538"/>
                  </a:cubicBezTo>
                  <a:cubicBezTo>
                    <a:pt x="136526" y="228647"/>
                    <a:pt x="130129" y="222250"/>
                    <a:pt x="122238" y="222250"/>
                  </a:cubicBezTo>
                  <a:close/>
                  <a:moveTo>
                    <a:pt x="50065" y="174625"/>
                  </a:moveTo>
                  <a:cubicBezTo>
                    <a:pt x="50065" y="174625"/>
                    <a:pt x="50065" y="174625"/>
                    <a:pt x="289661" y="174625"/>
                  </a:cubicBezTo>
                  <a:cubicBezTo>
                    <a:pt x="289661" y="202095"/>
                    <a:pt x="285712" y="229565"/>
                    <a:pt x="277813" y="255727"/>
                  </a:cubicBezTo>
                  <a:cubicBezTo>
                    <a:pt x="293611" y="264884"/>
                    <a:pt x="322573" y="285814"/>
                    <a:pt x="329155" y="319825"/>
                  </a:cubicBezTo>
                  <a:cubicBezTo>
                    <a:pt x="331788" y="327673"/>
                    <a:pt x="326522" y="334214"/>
                    <a:pt x="318624" y="336830"/>
                  </a:cubicBezTo>
                  <a:cubicBezTo>
                    <a:pt x="310725" y="338138"/>
                    <a:pt x="304143" y="332906"/>
                    <a:pt x="302826" y="326365"/>
                  </a:cubicBezTo>
                  <a:cubicBezTo>
                    <a:pt x="296244" y="298895"/>
                    <a:pt x="269914" y="283198"/>
                    <a:pt x="260699" y="277965"/>
                  </a:cubicBezTo>
                  <a:cubicBezTo>
                    <a:pt x="230421" y="287122"/>
                    <a:pt x="200142" y="291046"/>
                    <a:pt x="169863" y="291046"/>
                  </a:cubicBezTo>
                  <a:cubicBezTo>
                    <a:pt x="139585" y="291046"/>
                    <a:pt x="109306" y="287122"/>
                    <a:pt x="79027" y="277965"/>
                  </a:cubicBezTo>
                  <a:cubicBezTo>
                    <a:pt x="69812" y="283198"/>
                    <a:pt x="43483" y="298895"/>
                    <a:pt x="36900" y="326365"/>
                  </a:cubicBezTo>
                  <a:cubicBezTo>
                    <a:pt x="35584" y="332906"/>
                    <a:pt x="30318" y="336830"/>
                    <a:pt x="23736" y="336830"/>
                  </a:cubicBezTo>
                  <a:cubicBezTo>
                    <a:pt x="22419" y="336830"/>
                    <a:pt x="7938" y="335522"/>
                    <a:pt x="10571" y="319825"/>
                  </a:cubicBezTo>
                  <a:cubicBezTo>
                    <a:pt x="15837" y="285814"/>
                    <a:pt x="46116" y="264884"/>
                    <a:pt x="61913" y="255727"/>
                  </a:cubicBezTo>
                  <a:cubicBezTo>
                    <a:pt x="54014" y="229565"/>
                    <a:pt x="51382" y="202095"/>
                    <a:pt x="50065" y="174625"/>
                  </a:cubicBezTo>
                  <a:close/>
                  <a:moveTo>
                    <a:pt x="14530" y="0"/>
                  </a:moveTo>
                  <a:cubicBezTo>
                    <a:pt x="14530" y="0"/>
                    <a:pt x="14530" y="0"/>
                    <a:pt x="323609" y="0"/>
                  </a:cubicBezTo>
                  <a:cubicBezTo>
                    <a:pt x="331534" y="0"/>
                    <a:pt x="338138" y="6579"/>
                    <a:pt x="338138" y="14473"/>
                  </a:cubicBezTo>
                  <a:cubicBezTo>
                    <a:pt x="338138" y="22368"/>
                    <a:pt x="331534" y="27631"/>
                    <a:pt x="323609" y="27631"/>
                  </a:cubicBezTo>
                  <a:cubicBezTo>
                    <a:pt x="323609" y="27631"/>
                    <a:pt x="323609" y="27631"/>
                    <a:pt x="183599" y="27631"/>
                  </a:cubicBezTo>
                  <a:cubicBezTo>
                    <a:pt x="183599" y="27631"/>
                    <a:pt x="183599" y="27631"/>
                    <a:pt x="183599" y="52631"/>
                  </a:cubicBezTo>
                  <a:cubicBezTo>
                    <a:pt x="210016" y="53946"/>
                    <a:pt x="237754" y="57894"/>
                    <a:pt x="265491" y="65788"/>
                  </a:cubicBezTo>
                  <a:cubicBezTo>
                    <a:pt x="269454" y="68420"/>
                    <a:pt x="273417" y="71051"/>
                    <a:pt x="274737" y="76314"/>
                  </a:cubicBezTo>
                  <a:cubicBezTo>
                    <a:pt x="281342" y="98682"/>
                    <a:pt x="285304" y="122366"/>
                    <a:pt x="287946" y="146050"/>
                  </a:cubicBezTo>
                  <a:cubicBezTo>
                    <a:pt x="287946" y="146050"/>
                    <a:pt x="287946" y="146050"/>
                    <a:pt x="50193" y="146050"/>
                  </a:cubicBezTo>
                  <a:cubicBezTo>
                    <a:pt x="52834" y="122366"/>
                    <a:pt x="56797" y="98682"/>
                    <a:pt x="63401" y="76314"/>
                  </a:cubicBezTo>
                  <a:cubicBezTo>
                    <a:pt x="64722" y="71051"/>
                    <a:pt x="68685" y="68420"/>
                    <a:pt x="72647" y="65788"/>
                  </a:cubicBezTo>
                  <a:cubicBezTo>
                    <a:pt x="100385" y="57894"/>
                    <a:pt x="128123" y="53946"/>
                    <a:pt x="154540" y="52631"/>
                  </a:cubicBezTo>
                  <a:cubicBezTo>
                    <a:pt x="154540" y="52631"/>
                    <a:pt x="154540" y="52631"/>
                    <a:pt x="154540" y="27631"/>
                  </a:cubicBezTo>
                  <a:cubicBezTo>
                    <a:pt x="154540" y="27631"/>
                    <a:pt x="154540" y="27631"/>
                    <a:pt x="14530" y="27631"/>
                  </a:cubicBezTo>
                  <a:cubicBezTo>
                    <a:pt x="6605" y="27631"/>
                    <a:pt x="0" y="22368"/>
                    <a:pt x="0" y="14473"/>
                  </a:cubicBezTo>
                  <a:cubicBezTo>
                    <a:pt x="0" y="6579"/>
                    <a:pt x="6605" y="0"/>
                    <a:pt x="14530" y="0"/>
                  </a:cubicBezTo>
                  <a:close/>
                </a:path>
              </a:pathLst>
            </a:custGeom>
            <a:solidFill>
              <a:srgbClr val="254A8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A04643-4630-43A1-AA2B-26392C25D02C}"/>
                </a:ext>
              </a:extLst>
            </p:cNvPr>
            <p:cNvSpPr/>
            <p:nvPr/>
          </p:nvSpPr>
          <p:spPr>
            <a:xfrm>
              <a:off x="5260328" y="1622422"/>
              <a:ext cx="272697" cy="198441"/>
            </a:xfrm>
            <a:custGeom>
              <a:avLst/>
              <a:gdLst>
                <a:gd name="connsiteX0" fmla="*/ 54505 w 338138"/>
                <a:gd name="connsiteY0" fmla="*/ 146050 h 246063"/>
                <a:gd name="connsiteX1" fmla="*/ 61119 w 338138"/>
                <a:gd name="connsiteY1" fmla="*/ 157894 h 246063"/>
                <a:gd name="connsiteX2" fmla="*/ 61119 w 338138"/>
                <a:gd name="connsiteY2" fmla="*/ 205268 h 246063"/>
                <a:gd name="connsiteX3" fmla="*/ 100807 w 338138"/>
                <a:gd name="connsiteY3" fmla="*/ 235536 h 246063"/>
                <a:gd name="connsiteX4" fmla="*/ 172244 w 338138"/>
                <a:gd name="connsiteY4" fmla="*/ 235536 h 246063"/>
                <a:gd name="connsiteX5" fmla="*/ 211932 w 338138"/>
                <a:gd name="connsiteY5" fmla="*/ 205268 h 246063"/>
                <a:gd name="connsiteX6" fmla="*/ 211932 w 338138"/>
                <a:gd name="connsiteY6" fmla="*/ 193425 h 246063"/>
                <a:gd name="connsiteX7" fmla="*/ 217223 w 338138"/>
                <a:gd name="connsiteY7" fmla="*/ 182897 h 246063"/>
                <a:gd name="connsiteX8" fmla="*/ 223838 w 338138"/>
                <a:gd name="connsiteY8" fmla="*/ 193425 h 246063"/>
                <a:gd name="connsiteX9" fmla="*/ 223838 w 338138"/>
                <a:gd name="connsiteY9" fmla="*/ 205268 h 246063"/>
                <a:gd name="connsiteX10" fmla="*/ 172244 w 338138"/>
                <a:gd name="connsiteY10" fmla="*/ 246063 h 246063"/>
                <a:gd name="connsiteX11" fmla="*/ 100807 w 338138"/>
                <a:gd name="connsiteY11" fmla="*/ 246063 h 246063"/>
                <a:gd name="connsiteX12" fmla="*/ 49213 w 338138"/>
                <a:gd name="connsiteY12" fmla="*/ 205268 h 246063"/>
                <a:gd name="connsiteX13" fmla="*/ 49213 w 338138"/>
                <a:gd name="connsiteY13" fmla="*/ 157894 h 246063"/>
                <a:gd name="connsiteX14" fmla="*/ 54505 w 338138"/>
                <a:gd name="connsiteY14" fmla="*/ 146050 h 246063"/>
                <a:gd name="connsiteX15" fmla="*/ 239127 w 338138"/>
                <a:gd name="connsiteY15" fmla="*/ 100013 h 246063"/>
                <a:gd name="connsiteX16" fmla="*/ 281355 w 338138"/>
                <a:gd name="connsiteY16" fmla="*/ 143992 h 246063"/>
                <a:gd name="connsiteX17" fmla="*/ 307747 w 338138"/>
                <a:gd name="connsiteY17" fmla="*/ 167982 h 246063"/>
                <a:gd name="connsiteX18" fmla="*/ 322263 w 338138"/>
                <a:gd name="connsiteY18" fmla="*/ 187973 h 246063"/>
                <a:gd name="connsiteX19" fmla="*/ 305108 w 338138"/>
                <a:gd name="connsiteY19" fmla="*/ 207963 h 246063"/>
                <a:gd name="connsiteX20" fmla="*/ 240447 w 338138"/>
                <a:gd name="connsiteY20" fmla="*/ 207963 h 246063"/>
                <a:gd name="connsiteX21" fmla="*/ 216694 w 338138"/>
                <a:gd name="connsiteY21" fmla="*/ 158653 h 246063"/>
                <a:gd name="connsiteX22" fmla="*/ 192941 w 338138"/>
                <a:gd name="connsiteY22" fmla="*/ 207963 h 246063"/>
                <a:gd name="connsiteX23" fmla="*/ 128280 w 338138"/>
                <a:gd name="connsiteY23" fmla="*/ 207963 h 246063"/>
                <a:gd name="connsiteX24" fmla="*/ 111125 w 338138"/>
                <a:gd name="connsiteY24" fmla="*/ 187973 h 246063"/>
                <a:gd name="connsiteX25" fmla="*/ 128280 w 338138"/>
                <a:gd name="connsiteY25" fmla="*/ 166649 h 246063"/>
                <a:gd name="connsiteX26" fmla="*/ 153353 w 338138"/>
                <a:gd name="connsiteY26" fmla="*/ 138662 h 246063"/>
                <a:gd name="connsiteX27" fmla="*/ 161270 w 338138"/>
                <a:gd name="connsiteY27" fmla="*/ 139994 h 246063"/>
                <a:gd name="connsiteX28" fmla="*/ 190302 w 338138"/>
                <a:gd name="connsiteY28" fmla="*/ 108009 h 246063"/>
                <a:gd name="connsiteX29" fmla="*/ 207457 w 338138"/>
                <a:gd name="connsiteY29" fmla="*/ 116005 h 246063"/>
                <a:gd name="connsiteX30" fmla="*/ 239127 w 338138"/>
                <a:gd name="connsiteY30" fmla="*/ 100013 h 246063"/>
                <a:gd name="connsiteX31" fmla="*/ 204732 w 338138"/>
                <a:gd name="connsiteY31" fmla="*/ 0 h 246063"/>
                <a:gd name="connsiteX32" fmla="*/ 270775 w 338138"/>
                <a:gd name="connsiteY32" fmla="*/ 70558 h 246063"/>
                <a:gd name="connsiteX33" fmla="*/ 272095 w 338138"/>
                <a:gd name="connsiteY33" fmla="*/ 70558 h 246063"/>
                <a:gd name="connsiteX34" fmla="*/ 314363 w 338138"/>
                <a:gd name="connsiteY34" fmla="*/ 105837 h 246063"/>
                <a:gd name="connsiteX35" fmla="*/ 338138 w 338138"/>
                <a:gd name="connsiteY35" fmla="*/ 137197 h 246063"/>
                <a:gd name="connsiteX36" fmla="*/ 324930 w 338138"/>
                <a:gd name="connsiteY36" fmla="*/ 164637 h 246063"/>
                <a:gd name="connsiteX37" fmla="*/ 317004 w 338138"/>
                <a:gd name="connsiteY37" fmla="*/ 158103 h 246063"/>
                <a:gd name="connsiteX38" fmla="*/ 290587 w 338138"/>
                <a:gd name="connsiteY38" fmla="*/ 134584 h 246063"/>
                <a:gd name="connsiteX39" fmla="*/ 239074 w 338138"/>
                <a:gd name="connsiteY39" fmla="*/ 88851 h 246063"/>
                <a:gd name="connsiteX40" fmla="*/ 206053 w 338138"/>
                <a:gd name="connsiteY40" fmla="*/ 100611 h 246063"/>
                <a:gd name="connsiteX41" fmla="*/ 190203 w 338138"/>
                <a:gd name="connsiteY41" fmla="*/ 96691 h 246063"/>
                <a:gd name="connsiteX42" fmla="*/ 151898 w 338138"/>
                <a:gd name="connsiteY42" fmla="*/ 126744 h 246063"/>
                <a:gd name="connsiteX43" fmla="*/ 118877 w 338138"/>
                <a:gd name="connsiteY43" fmla="*/ 156797 h 246063"/>
                <a:gd name="connsiteX44" fmla="*/ 104347 w 338138"/>
                <a:gd name="connsiteY44" fmla="*/ 169863 h 246063"/>
                <a:gd name="connsiteX45" fmla="*/ 77930 w 338138"/>
                <a:gd name="connsiteY45" fmla="*/ 169863 h 246063"/>
                <a:gd name="connsiteX46" fmla="*/ 54155 w 338138"/>
                <a:gd name="connsiteY46" fmla="*/ 122824 h 246063"/>
                <a:gd name="connsiteX47" fmla="*/ 30380 w 338138"/>
                <a:gd name="connsiteY47" fmla="*/ 169863 h 246063"/>
                <a:gd name="connsiteX48" fmla="*/ 27738 w 338138"/>
                <a:gd name="connsiteY48" fmla="*/ 169863 h 246063"/>
                <a:gd name="connsiteX49" fmla="*/ 0 w 338138"/>
                <a:gd name="connsiteY49" fmla="*/ 137197 h 246063"/>
                <a:gd name="connsiteX50" fmla="*/ 27738 w 338138"/>
                <a:gd name="connsiteY50" fmla="*/ 105837 h 246063"/>
                <a:gd name="connsiteX51" fmla="*/ 67363 w 338138"/>
                <a:gd name="connsiteY51" fmla="*/ 60105 h 246063"/>
                <a:gd name="connsiteX52" fmla="*/ 80572 w 338138"/>
                <a:gd name="connsiteY52" fmla="*/ 64025 h 246063"/>
                <a:gd name="connsiteX53" fmla="*/ 125481 w 338138"/>
                <a:gd name="connsiteY53" fmla="*/ 13066 h 246063"/>
                <a:gd name="connsiteX54" fmla="*/ 154540 w 338138"/>
                <a:gd name="connsiteY54" fmla="*/ 24826 h 246063"/>
                <a:gd name="connsiteX55" fmla="*/ 204732 w 338138"/>
                <a:gd name="connsiteY55" fmla="*/ 0 h 24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38138" h="246063">
                  <a:moveTo>
                    <a:pt x="54505" y="146050"/>
                  </a:moveTo>
                  <a:cubicBezTo>
                    <a:pt x="54505" y="146050"/>
                    <a:pt x="54505" y="146050"/>
                    <a:pt x="61119" y="157894"/>
                  </a:cubicBezTo>
                  <a:cubicBezTo>
                    <a:pt x="61119" y="157894"/>
                    <a:pt x="61119" y="157894"/>
                    <a:pt x="61119" y="205268"/>
                  </a:cubicBezTo>
                  <a:cubicBezTo>
                    <a:pt x="61119" y="222376"/>
                    <a:pt x="78317" y="235536"/>
                    <a:pt x="100807" y="235536"/>
                  </a:cubicBezTo>
                  <a:cubicBezTo>
                    <a:pt x="100807" y="235536"/>
                    <a:pt x="100807" y="235536"/>
                    <a:pt x="172244" y="235536"/>
                  </a:cubicBezTo>
                  <a:cubicBezTo>
                    <a:pt x="193411" y="235536"/>
                    <a:pt x="211932" y="222376"/>
                    <a:pt x="211932" y="205268"/>
                  </a:cubicBezTo>
                  <a:cubicBezTo>
                    <a:pt x="211932" y="205268"/>
                    <a:pt x="211932" y="205268"/>
                    <a:pt x="211932" y="193425"/>
                  </a:cubicBezTo>
                  <a:lnTo>
                    <a:pt x="217223" y="182897"/>
                  </a:lnTo>
                  <a:cubicBezTo>
                    <a:pt x="217223" y="182897"/>
                    <a:pt x="217223" y="182897"/>
                    <a:pt x="223838" y="193425"/>
                  </a:cubicBezTo>
                  <a:cubicBezTo>
                    <a:pt x="223838" y="193425"/>
                    <a:pt x="223838" y="193425"/>
                    <a:pt x="223838" y="205268"/>
                  </a:cubicBezTo>
                  <a:cubicBezTo>
                    <a:pt x="223838" y="227640"/>
                    <a:pt x="200026" y="246063"/>
                    <a:pt x="172244" y="246063"/>
                  </a:cubicBezTo>
                  <a:cubicBezTo>
                    <a:pt x="172244" y="246063"/>
                    <a:pt x="172244" y="246063"/>
                    <a:pt x="100807" y="246063"/>
                  </a:cubicBezTo>
                  <a:cubicBezTo>
                    <a:pt x="71703" y="246063"/>
                    <a:pt x="49213" y="227640"/>
                    <a:pt x="49213" y="205268"/>
                  </a:cubicBezTo>
                  <a:cubicBezTo>
                    <a:pt x="49213" y="205268"/>
                    <a:pt x="49213" y="205268"/>
                    <a:pt x="49213" y="157894"/>
                  </a:cubicBezTo>
                  <a:cubicBezTo>
                    <a:pt x="49213" y="157894"/>
                    <a:pt x="49213" y="157894"/>
                    <a:pt x="54505" y="146050"/>
                  </a:cubicBezTo>
                  <a:close/>
                  <a:moveTo>
                    <a:pt x="239127" y="100013"/>
                  </a:moveTo>
                  <a:cubicBezTo>
                    <a:pt x="261561" y="100013"/>
                    <a:pt x="278716" y="118671"/>
                    <a:pt x="281355" y="143992"/>
                  </a:cubicBezTo>
                  <a:cubicBezTo>
                    <a:pt x="293232" y="143992"/>
                    <a:pt x="303788" y="154655"/>
                    <a:pt x="307747" y="167982"/>
                  </a:cubicBezTo>
                  <a:cubicBezTo>
                    <a:pt x="315665" y="169314"/>
                    <a:pt x="322263" y="177311"/>
                    <a:pt x="322263" y="187973"/>
                  </a:cubicBezTo>
                  <a:cubicBezTo>
                    <a:pt x="322263" y="198634"/>
                    <a:pt x="314345" y="207963"/>
                    <a:pt x="305108" y="207963"/>
                  </a:cubicBezTo>
                  <a:cubicBezTo>
                    <a:pt x="305108" y="207963"/>
                    <a:pt x="305108" y="207963"/>
                    <a:pt x="240447" y="207963"/>
                  </a:cubicBezTo>
                  <a:cubicBezTo>
                    <a:pt x="240447" y="207963"/>
                    <a:pt x="240447" y="207963"/>
                    <a:pt x="216694" y="158653"/>
                  </a:cubicBezTo>
                  <a:cubicBezTo>
                    <a:pt x="216694" y="158653"/>
                    <a:pt x="216694" y="158653"/>
                    <a:pt x="192941" y="207963"/>
                  </a:cubicBezTo>
                  <a:cubicBezTo>
                    <a:pt x="192941" y="207963"/>
                    <a:pt x="192941" y="207963"/>
                    <a:pt x="128280" y="207963"/>
                  </a:cubicBezTo>
                  <a:cubicBezTo>
                    <a:pt x="119043" y="207963"/>
                    <a:pt x="111125" y="198634"/>
                    <a:pt x="111125" y="187973"/>
                  </a:cubicBezTo>
                  <a:cubicBezTo>
                    <a:pt x="111125" y="175978"/>
                    <a:pt x="119043" y="166649"/>
                    <a:pt x="128280" y="166649"/>
                  </a:cubicBezTo>
                  <a:cubicBezTo>
                    <a:pt x="128280" y="150656"/>
                    <a:pt x="140156" y="138662"/>
                    <a:pt x="153353" y="138662"/>
                  </a:cubicBezTo>
                  <a:cubicBezTo>
                    <a:pt x="155992" y="138662"/>
                    <a:pt x="158631" y="138662"/>
                    <a:pt x="161270" y="139994"/>
                  </a:cubicBezTo>
                  <a:cubicBezTo>
                    <a:pt x="162590" y="122669"/>
                    <a:pt x="174466" y="108009"/>
                    <a:pt x="190302" y="108009"/>
                  </a:cubicBezTo>
                  <a:cubicBezTo>
                    <a:pt x="196900" y="108009"/>
                    <a:pt x="203498" y="110674"/>
                    <a:pt x="207457" y="116005"/>
                  </a:cubicBezTo>
                  <a:cubicBezTo>
                    <a:pt x="215374" y="105344"/>
                    <a:pt x="225931" y="100013"/>
                    <a:pt x="239127" y="100013"/>
                  </a:cubicBezTo>
                  <a:close/>
                  <a:moveTo>
                    <a:pt x="204732" y="0"/>
                  </a:moveTo>
                  <a:cubicBezTo>
                    <a:pt x="239074" y="0"/>
                    <a:pt x="268133" y="30052"/>
                    <a:pt x="270775" y="70558"/>
                  </a:cubicBezTo>
                  <a:cubicBezTo>
                    <a:pt x="272095" y="70558"/>
                    <a:pt x="272095" y="70558"/>
                    <a:pt x="272095" y="70558"/>
                  </a:cubicBezTo>
                  <a:cubicBezTo>
                    <a:pt x="291908" y="70558"/>
                    <a:pt x="309079" y="84931"/>
                    <a:pt x="314363" y="105837"/>
                  </a:cubicBezTo>
                  <a:cubicBezTo>
                    <a:pt x="327571" y="108451"/>
                    <a:pt x="338138" y="121517"/>
                    <a:pt x="338138" y="137197"/>
                  </a:cubicBezTo>
                  <a:cubicBezTo>
                    <a:pt x="338138" y="148957"/>
                    <a:pt x="332855" y="158103"/>
                    <a:pt x="324930" y="164637"/>
                  </a:cubicBezTo>
                  <a:cubicBezTo>
                    <a:pt x="323609" y="162023"/>
                    <a:pt x="319646" y="159410"/>
                    <a:pt x="317004" y="158103"/>
                  </a:cubicBezTo>
                  <a:cubicBezTo>
                    <a:pt x="311721" y="146344"/>
                    <a:pt x="302475" y="137197"/>
                    <a:pt x="290587" y="134584"/>
                  </a:cubicBezTo>
                  <a:cubicBezTo>
                    <a:pt x="285304" y="107144"/>
                    <a:pt x="264170" y="88851"/>
                    <a:pt x="239074" y="88851"/>
                  </a:cubicBezTo>
                  <a:cubicBezTo>
                    <a:pt x="227186" y="88851"/>
                    <a:pt x="215299" y="92771"/>
                    <a:pt x="206053" y="100611"/>
                  </a:cubicBezTo>
                  <a:cubicBezTo>
                    <a:pt x="200769" y="97998"/>
                    <a:pt x="195486" y="96691"/>
                    <a:pt x="190203" y="96691"/>
                  </a:cubicBezTo>
                  <a:cubicBezTo>
                    <a:pt x="171711" y="96691"/>
                    <a:pt x="157181" y="109757"/>
                    <a:pt x="151898" y="126744"/>
                  </a:cubicBezTo>
                  <a:cubicBezTo>
                    <a:pt x="136048" y="126744"/>
                    <a:pt x="121518" y="139810"/>
                    <a:pt x="118877" y="156797"/>
                  </a:cubicBezTo>
                  <a:cubicBezTo>
                    <a:pt x="112272" y="159410"/>
                    <a:pt x="108310" y="164637"/>
                    <a:pt x="104347" y="169863"/>
                  </a:cubicBezTo>
                  <a:cubicBezTo>
                    <a:pt x="104347" y="169863"/>
                    <a:pt x="104347" y="169863"/>
                    <a:pt x="77930" y="169863"/>
                  </a:cubicBezTo>
                  <a:cubicBezTo>
                    <a:pt x="77930" y="169863"/>
                    <a:pt x="77930" y="169863"/>
                    <a:pt x="54155" y="122824"/>
                  </a:cubicBezTo>
                  <a:cubicBezTo>
                    <a:pt x="54155" y="122824"/>
                    <a:pt x="54155" y="122824"/>
                    <a:pt x="30380" y="169863"/>
                  </a:cubicBezTo>
                  <a:cubicBezTo>
                    <a:pt x="30380" y="169863"/>
                    <a:pt x="30380" y="169863"/>
                    <a:pt x="27738" y="169863"/>
                  </a:cubicBezTo>
                  <a:cubicBezTo>
                    <a:pt x="11888" y="169863"/>
                    <a:pt x="0" y="155490"/>
                    <a:pt x="0" y="137197"/>
                  </a:cubicBezTo>
                  <a:cubicBezTo>
                    <a:pt x="0" y="120210"/>
                    <a:pt x="11888" y="105837"/>
                    <a:pt x="27738" y="105837"/>
                  </a:cubicBezTo>
                  <a:cubicBezTo>
                    <a:pt x="27738" y="81011"/>
                    <a:pt x="44909" y="60105"/>
                    <a:pt x="67363" y="60105"/>
                  </a:cubicBezTo>
                  <a:cubicBezTo>
                    <a:pt x="71326" y="60105"/>
                    <a:pt x="76609" y="61412"/>
                    <a:pt x="80572" y="64025"/>
                  </a:cubicBezTo>
                  <a:cubicBezTo>
                    <a:pt x="80572" y="35279"/>
                    <a:pt x="101706" y="13066"/>
                    <a:pt x="125481" y="13066"/>
                  </a:cubicBezTo>
                  <a:cubicBezTo>
                    <a:pt x="136048" y="13066"/>
                    <a:pt x="146615" y="16986"/>
                    <a:pt x="154540" y="24826"/>
                  </a:cubicBezTo>
                  <a:cubicBezTo>
                    <a:pt x="166427" y="9146"/>
                    <a:pt x="184919" y="0"/>
                    <a:pt x="204732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663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B01130-0D64-4EA8-8C1A-F6347F93AA8A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FE3E1D-6B20-48F6-8168-50187104DF64}"/>
              </a:ext>
            </a:extLst>
          </p:cNvPr>
          <p:cNvGrpSpPr/>
          <p:nvPr/>
        </p:nvGrpSpPr>
        <p:grpSpPr>
          <a:xfrm>
            <a:off x="3214406" y="1961134"/>
            <a:ext cx="5209687" cy="2945401"/>
            <a:chOff x="2410804" y="1470850"/>
            <a:chExt cx="3907265" cy="2209051"/>
          </a:xfrm>
        </p:grpSpPr>
        <p:sp>
          <p:nvSpPr>
            <p:cNvPr id="6" name="Arrow: Chevron 6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C18995-A070-45DB-85DF-798BFA6DFAA0}"/>
                </a:ext>
              </a:extLst>
            </p:cNvPr>
            <p:cNvSpPr/>
            <p:nvPr/>
          </p:nvSpPr>
          <p:spPr>
            <a:xfrm>
              <a:off x="4209078" y="1470850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7" name="Arrow: Chevron 6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7365BE-46D3-4DCF-91EF-ACDD6FBBB2CF}"/>
                </a:ext>
              </a:extLst>
            </p:cNvPr>
            <p:cNvSpPr/>
            <p:nvPr/>
          </p:nvSpPr>
          <p:spPr>
            <a:xfrm flipH="1">
              <a:off x="4209078" y="3390467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0" name="Arrow: Chevron 6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24DC7C-48F3-440B-9F62-68EDB868B9D7}"/>
                </a:ext>
              </a:extLst>
            </p:cNvPr>
            <p:cNvSpPr/>
            <p:nvPr/>
          </p:nvSpPr>
          <p:spPr>
            <a:xfrm rot="16200000" flipH="1" flipV="1">
              <a:off x="6028634" y="2426369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1" name="Arrow: Chevron 6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2CEB21-D671-419F-BFD7-063101992D73}"/>
                </a:ext>
              </a:extLst>
            </p:cNvPr>
            <p:cNvSpPr/>
            <p:nvPr/>
          </p:nvSpPr>
          <p:spPr>
            <a:xfrm rot="5400000" flipH="1">
              <a:off x="2410803" y="2426369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F73FA7-F68C-4CB9-9C11-495ECE4BB39D}"/>
              </a:ext>
            </a:extLst>
          </p:cNvPr>
          <p:cNvGrpSpPr/>
          <p:nvPr/>
        </p:nvGrpSpPr>
        <p:grpSpPr>
          <a:xfrm>
            <a:off x="2099557" y="3805257"/>
            <a:ext cx="2675175" cy="1816643"/>
            <a:chOff x="1574667" y="2853943"/>
            <a:chExt cx="2006381" cy="1362482"/>
          </a:xfrm>
        </p:grpSpPr>
        <p:sp>
          <p:nvSpPr>
            <p:cNvPr id="13" name="Freeform: Shape 5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42C449-F044-444F-B871-1469A3B631A6}"/>
                </a:ext>
              </a:extLst>
            </p:cNvPr>
            <p:cNvSpPr/>
            <p:nvPr/>
          </p:nvSpPr>
          <p:spPr>
            <a:xfrm>
              <a:off x="1574667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rgbClr val="69AFCB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92000" tIns="192000" anchor="t" anchorCtr="0">
              <a:norm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14" name="Group 6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3760CE-69EC-472E-8BD8-A878B36C9694}"/>
                </a:ext>
              </a:extLst>
            </p:cNvPr>
            <p:cNvGrpSpPr/>
            <p:nvPr/>
          </p:nvGrpSpPr>
          <p:grpSpPr>
            <a:xfrm>
              <a:off x="1574667" y="3019743"/>
              <a:ext cx="1949231" cy="1196682"/>
              <a:chOff x="4131798" y="2120910"/>
              <a:chExt cx="5867141" cy="4109008"/>
            </a:xfrm>
            <a:solidFill>
              <a:schemeClr val="accent6"/>
            </a:solidFill>
          </p:grpSpPr>
          <p:sp>
            <p:nvSpPr>
              <p:cNvPr id="18" name="Freeform: Shape 8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752389-1235-473A-830C-4E450DAFF50A}"/>
                  </a:ext>
                </a:extLst>
              </p:cNvPr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  <p:sp>
            <p:nvSpPr>
              <p:cNvPr id="19" name="Freeform: Shape 8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2DC6B1-25BC-424F-A776-3A9918FE4C07}"/>
                  </a:ext>
                </a:extLst>
              </p:cNvPr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rgbClr val="C0000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</p:grpSp>
        <p:sp>
          <p:nvSpPr>
            <p:cNvPr id="15" name="TextBox 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4DF312-126B-41F2-99C4-22D26037EFF6}"/>
                </a:ext>
              </a:extLst>
            </p:cNvPr>
            <p:cNvSpPr txBox="1"/>
            <p:nvPr/>
          </p:nvSpPr>
          <p:spPr>
            <a:xfrm>
              <a:off x="1631816" y="3742151"/>
              <a:ext cx="1949232" cy="418329"/>
            </a:xfrm>
            <a:prstGeom prst="rect">
              <a:avLst/>
            </a:prstGeom>
            <a:noFill/>
          </p:spPr>
          <p:txBody>
            <a:bodyPr wrap="square" lIns="96000" tIns="0" rIns="96000" bIns="0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100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>
                  <a:cs typeface="+mn-ea"/>
                  <a:sym typeface="+mn-lt"/>
                </a:rPr>
                <a:t>请在此处添加具体内容，请言简意赅，不必过于繁杂，注意整体版面调节。</a:t>
              </a:r>
            </a:p>
          </p:txBody>
        </p:sp>
        <p:sp>
          <p:nvSpPr>
            <p:cNvPr id="16" name="Rectangle 6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DA1508-E2E5-4671-B825-8F086A82C01A}"/>
                </a:ext>
              </a:extLst>
            </p:cNvPr>
            <p:cNvSpPr/>
            <p:nvPr/>
          </p:nvSpPr>
          <p:spPr>
            <a:xfrm>
              <a:off x="1780303" y="3534337"/>
              <a:ext cx="1537957" cy="236389"/>
            </a:xfrm>
            <a:prstGeom prst="rect">
              <a:avLst/>
            </a:prstGeom>
          </p:spPr>
          <p:txBody>
            <a:bodyPr wrap="none" lIns="96000" tIns="0" rIns="96000" bIns="0" anchor="ctr" anchorCtr="1">
              <a:normAutofit/>
            </a:bodyPr>
            <a:lstStyle/>
            <a:p>
              <a:pPr algn="ctr" defTabSz="1219140"/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D31665-12B2-49C4-9EFD-34E4888D2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8895" y="3131266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DE37AD-9A4A-4046-BB0E-3B1699286475}"/>
              </a:ext>
            </a:extLst>
          </p:cNvPr>
          <p:cNvGrpSpPr/>
          <p:nvPr/>
        </p:nvGrpSpPr>
        <p:grpSpPr>
          <a:xfrm>
            <a:off x="2099556" y="1225404"/>
            <a:ext cx="2651436" cy="1816643"/>
            <a:chOff x="1574667" y="919053"/>
            <a:chExt cx="1988577" cy="1362482"/>
          </a:xfrm>
        </p:grpSpPr>
        <p:sp>
          <p:nvSpPr>
            <p:cNvPr id="21" name="Freeform: Shape 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DBDAE4-E1D4-4694-AABD-B1B84B656E56}"/>
                </a:ext>
              </a:extLst>
            </p:cNvPr>
            <p:cNvSpPr/>
            <p:nvPr/>
          </p:nvSpPr>
          <p:spPr>
            <a:xfrm>
              <a:off x="1574667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rgbClr val="69AFCB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92000" tIns="192000" anchor="t" anchorCtr="0">
              <a:norm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r>
                <a:rPr lang="en-US" altLang="zh-CN" sz="2400" b="1" dirty="0">
                  <a:solidFill>
                    <a:schemeClr val="accent1"/>
                  </a:solidFill>
                  <a:cs typeface="+mn-ea"/>
                  <a:sym typeface="+mn-lt"/>
                </a:rPr>
                <a:t/>
              </a:r>
              <a:br>
                <a:rPr lang="en-US" altLang="zh-CN" sz="2400" b="1" dirty="0">
                  <a:solidFill>
                    <a:schemeClr val="accent1"/>
                  </a:solidFill>
                  <a:cs typeface="+mn-ea"/>
                  <a:sym typeface="+mn-lt"/>
                </a:rPr>
              </a:br>
              <a:endParaRPr lang="en-US" altLang="zh-CN" sz="2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grpSp>
          <p:nvGrpSpPr>
            <p:cNvPr id="22" name="Group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959564-3364-4805-A012-5139B5E006A9}"/>
                </a:ext>
              </a:extLst>
            </p:cNvPr>
            <p:cNvGrpSpPr/>
            <p:nvPr/>
          </p:nvGrpSpPr>
          <p:grpSpPr>
            <a:xfrm>
              <a:off x="1574667" y="1084852"/>
              <a:ext cx="1949231" cy="1196682"/>
              <a:chOff x="4131798" y="2120910"/>
              <a:chExt cx="5867141" cy="4109008"/>
            </a:xfrm>
          </p:grpSpPr>
          <p:sp>
            <p:nvSpPr>
              <p:cNvPr id="26" name="Freeform: Shape 8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5307B6-9CB0-4142-8870-1CB2D05F2F55}"/>
                  </a:ext>
                </a:extLst>
              </p:cNvPr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rgbClr val="254A8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  <p:sp>
            <p:nvSpPr>
              <p:cNvPr id="27" name="Freeform: Shape 8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97BD27-7788-4DD5-87FB-2DE32AE574E9}"/>
                  </a:ext>
                </a:extLst>
              </p:cNvPr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rgbClr val="254A8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</p:grpSp>
        <p:sp>
          <p:nvSpPr>
            <p:cNvPr id="23" name="TextBox 7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71B7F6-512D-463B-A947-410DF70941E3}"/>
                </a:ext>
              </a:extLst>
            </p:cNvPr>
            <p:cNvSpPr txBox="1"/>
            <p:nvPr/>
          </p:nvSpPr>
          <p:spPr>
            <a:xfrm>
              <a:off x="1614012" y="1812220"/>
              <a:ext cx="1949232" cy="418329"/>
            </a:xfrm>
            <a:prstGeom prst="rect">
              <a:avLst/>
            </a:prstGeom>
            <a:noFill/>
          </p:spPr>
          <p:txBody>
            <a:bodyPr wrap="square" lIns="96000" tIns="0" rIns="96000" bIns="0" anchor="ctr" anchorCtr="0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请在此处添加具体内容，请言简意赅，不必过于繁杂，注意整体版面调节。</a:t>
              </a:r>
            </a:p>
          </p:txBody>
        </p:sp>
        <p:sp>
          <p:nvSpPr>
            <p:cNvPr id="24" name="Rectangle 7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4C0923-A33F-4381-B421-F29330CF063B}"/>
                </a:ext>
              </a:extLst>
            </p:cNvPr>
            <p:cNvSpPr/>
            <p:nvPr/>
          </p:nvSpPr>
          <p:spPr>
            <a:xfrm>
              <a:off x="1780303" y="1602489"/>
              <a:ext cx="1537957" cy="236389"/>
            </a:xfrm>
            <a:prstGeom prst="rect">
              <a:avLst/>
            </a:prstGeom>
          </p:spPr>
          <p:txBody>
            <a:bodyPr wrap="none" lIns="96000" tIns="0" rIns="96000" bIns="0" anchor="ctr" anchorCtr="1">
              <a:normAutofit/>
            </a:bodyPr>
            <a:lstStyle/>
            <a:p>
              <a:pPr algn="ctr" defTabSz="1219140">
                <a:defRPr/>
              </a:pP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25" name="Freeform: Shape 7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8D91F9-64AC-45D4-965D-E8A332DE7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8896" y="1191913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061057-EA2B-44E9-A64D-0DF4C5B1D2E8}"/>
              </a:ext>
            </a:extLst>
          </p:cNvPr>
          <p:cNvGrpSpPr/>
          <p:nvPr/>
        </p:nvGrpSpPr>
        <p:grpSpPr>
          <a:xfrm>
            <a:off x="6883587" y="3805258"/>
            <a:ext cx="2662475" cy="1830950"/>
            <a:chOff x="5162690" y="2853943"/>
            <a:chExt cx="1996856" cy="1373212"/>
          </a:xfrm>
        </p:grpSpPr>
        <p:sp>
          <p:nvSpPr>
            <p:cNvPr id="29" name="Freeform: Shape 6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2F3C75-6066-4ADC-99BD-4E8519F1950E}"/>
                </a:ext>
              </a:extLst>
            </p:cNvPr>
            <p:cNvSpPr/>
            <p:nvPr/>
          </p:nvSpPr>
          <p:spPr>
            <a:xfrm>
              <a:off x="5162690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rgbClr val="69AFCB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92000" tIns="192000" anchor="t" anchorCtr="0">
              <a:norm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30" name="Group 6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2608EF-87DB-4D01-AAF6-C2EFC8AD5E09}"/>
                </a:ext>
              </a:extLst>
            </p:cNvPr>
            <p:cNvGrpSpPr/>
            <p:nvPr/>
          </p:nvGrpSpPr>
          <p:grpSpPr>
            <a:xfrm>
              <a:off x="5162690" y="3019743"/>
              <a:ext cx="1949231" cy="1196682"/>
              <a:chOff x="4131798" y="2120910"/>
              <a:chExt cx="5867141" cy="4109008"/>
            </a:xfrm>
            <a:solidFill>
              <a:schemeClr val="accent4"/>
            </a:solidFill>
          </p:grpSpPr>
          <p:sp>
            <p:nvSpPr>
              <p:cNvPr id="34" name="Freeform: Shape 7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82C914-F767-4263-93C6-616C51899CC4}"/>
                  </a:ext>
                </a:extLst>
              </p:cNvPr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rgbClr val="254A8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  <p:sp>
            <p:nvSpPr>
              <p:cNvPr id="35" name="Freeform: Shape 8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2685E8-93F0-445F-981C-26304464A198}"/>
                  </a:ext>
                </a:extLst>
              </p:cNvPr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rgbClr val="254A8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</p:grpSp>
        <p:sp>
          <p:nvSpPr>
            <p:cNvPr id="31" name="TextBox 6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74020E-B94E-4479-B2A4-E19BF8119CF9}"/>
                </a:ext>
              </a:extLst>
            </p:cNvPr>
            <p:cNvSpPr txBox="1"/>
            <p:nvPr/>
          </p:nvSpPr>
          <p:spPr>
            <a:xfrm>
              <a:off x="5210314" y="3808826"/>
              <a:ext cx="1949232" cy="418329"/>
            </a:xfrm>
            <a:prstGeom prst="rect">
              <a:avLst/>
            </a:prstGeom>
            <a:noFill/>
          </p:spPr>
          <p:txBody>
            <a:bodyPr wrap="square" lIns="96000" tIns="0" rIns="96000" bIns="0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100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>
                  <a:cs typeface="+mn-ea"/>
                  <a:sym typeface="+mn-lt"/>
                </a:rPr>
                <a:t>请在此处添加具体内容，请言简意赅，不必过于繁杂，注意整体版面调节。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Rectangle 7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27CBA8-AB4B-41A3-B682-CE3DBF316897}"/>
                </a:ext>
              </a:extLst>
            </p:cNvPr>
            <p:cNvSpPr/>
            <p:nvPr/>
          </p:nvSpPr>
          <p:spPr>
            <a:xfrm>
              <a:off x="5368326" y="3534337"/>
              <a:ext cx="1537957" cy="236389"/>
            </a:xfrm>
            <a:prstGeom prst="rect">
              <a:avLst/>
            </a:prstGeom>
          </p:spPr>
          <p:txBody>
            <a:bodyPr wrap="none" lIns="96000" tIns="0" rIns="96000" bIns="0" anchor="ctr" anchorCtr="1">
              <a:normAutofit/>
            </a:bodyPr>
            <a:lstStyle/>
            <a:p>
              <a:pPr algn="ctr" defTabSz="1219140"/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33" name="Freeform: Shape 7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2A1E32-30CA-4F2E-961C-C76162D27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7205" y="3158031"/>
              <a:ext cx="205380" cy="322522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2DBE97-E2DA-4563-82EA-A2D069AD42F9}"/>
              </a:ext>
            </a:extLst>
          </p:cNvPr>
          <p:cNvGrpSpPr/>
          <p:nvPr/>
        </p:nvGrpSpPr>
        <p:grpSpPr>
          <a:xfrm>
            <a:off x="6883587" y="1225404"/>
            <a:ext cx="2675175" cy="1816643"/>
            <a:chOff x="5162690" y="919053"/>
            <a:chExt cx="2006381" cy="1362482"/>
          </a:xfrm>
        </p:grpSpPr>
        <p:sp>
          <p:nvSpPr>
            <p:cNvPr id="37" name="Freeform: Shape 5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B485C14-193A-4752-A67D-5056DEAFA07E}"/>
                </a:ext>
              </a:extLst>
            </p:cNvPr>
            <p:cNvSpPr/>
            <p:nvPr/>
          </p:nvSpPr>
          <p:spPr>
            <a:xfrm>
              <a:off x="5162690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rgbClr val="69AFCB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92000" tIns="192000" anchor="t" anchorCtr="0">
              <a:norm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38" name="Group 5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8B9CBE-A0B1-45F8-9CA3-69242DA1A123}"/>
                </a:ext>
              </a:extLst>
            </p:cNvPr>
            <p:cNvGrpSpPr/>
            <p:nvPr/>
          </p:nvGrpSpPr>
          <p:grpSpPr>
            <a:xfrm>
              <a:off x="5162690" y="1084852"/>
              <a:ext cx="1949231" cy="1196682"/>
              <a:chOff x="4131798" y="2120910"/>
              <a:chExt cx="5867141" cy="4109008"/>
            </a:xfrm>
            <a:solidFill>
              <a:schemeClr val="accent2"/>
            </a:solidFill>
          </p:grpSpPr>
          <p:sp>
            <p:nvSpPr>
              <p:cNvPr id="42" name="Freeform: Shape 8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701940-22CA-4310-83BE-FF569C47BE7C}"/>
                  </a:ext>
                </a:extLst>
              </p:cNvPr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  <p:sp>
            <p:nvSpPr>
              <p:cNvPr id="43" name="Freeform: Shape 8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461079-75B0-47F9-AFDF-E3AADA8F65B9}"/>
                  </a:ext>
                </a:extLst>
              </p:cNvPr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rgbClr val="C0000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cs typeface="+mn-ea"/>
                  <a:sym typeface="+mn-lt"/>
                </a:endParaRPr>
              </a:p>
            </p:txBody>
          </p:sp>
        </p:grpSp>
        <p:sp>
          <p:nvSpPr>
            <p:cNvPr id="39" name="TextBox 7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4A84EF-6B2E-4B26-92A3-8579C924267F}"/>
                </a:ext>
              </a:extLst>
            </p:cNvPr>
            <p:cNvSpPr txBox="1"/>
            <p:nvPr/>
          </p:nvSpPr>
          <p:spPr>
            <a:xfrm>
              <a:off x="5219839" y="1819828"/>
              <a:ext cx="1949232" cy="418329"/>
            </a:xfrm>
            <a:prstGeom prst="rect">
              <a:avLst/>
            </a:prstGeom>
            <a:noFill/>
          </p:spPr>
          <p:txBody>
            <a:bodyPr wrap="square" lIns="96000" tIns="0" rIns="96000" bIns="0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100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>
                  <a:cs typeface="+mn-ea"/>
                  <a:sym typeface="+mn-lt"/>
                </a:rPr>
                <a:t>请在此处添加具体内容，请言简意赅，不必过于繁杂，注意整体版面调节。</a:t>
              </a:r>
            </a:p>
          </p:txBody>
        </p:sp>
        <p:sp>
          <p:nvSpPr>
            <p:cNvPr id="40" name="Rectangle 7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CAF3C9-232D-442C-BB20-94B6A6B8AF51}"/>
                </a:ext>
              </a:extLst>
            </p:cNvPr>
            <p:cNvSpPr/>
            <p:nvPr/>
          </p:nvSpPr>
          <p:spPr>
            <a:xfrm>
              <a:off x="5368326" y="1602489"/>
              <a:ext cx="1537957" cy="236389"/>
            </a:xfrm>
            <a:prstGeom prst="rect">
              <a:avLst/>
            </a:prstGeom>
          </p:spPr>
          <p:txBody>
            <a:bodyPr wrap="none" lIns="96000" tIns="0" rIns="96000" bIns="0" anchor="ctr" anchorCtr="1">
              <a:normAutofit/>
            </a:bodyPr>
            <a:lstStyle/>
            <a:p>
              <a:pPr algn="ctr" defTabSz="1219140"/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41" name="Freeform: Shape 7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F19D4E-B473-4C0C-A991-2AA631D4E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609" y="1181968"/>
              <a:ext cx="223609" cy="351149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2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Inverted="1"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77722B-2C5D-4EBF-A5FF-69F48529726C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E32D14-2E53-4022-B348-B6D32F676968}"/>
              </a:ext>
            </a:extLst>
          </p:cNvPr>
          <p:cNvSpPr/>
          <p:nvPr/>
        </p:nvSpPr>
        <p:spPr>
          <a:xfrm>
            <a:off x="5906588" y="1199602"/>
            <a:ext cx="2592288" cy="2195140"/>
          </a:xfrm>
          <a:prstGeom prst="roundRect">
            <a:avLst>
              <a:gd name="adj" fmla="val 5379"/>
            </a:avLst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52B1A7-7C59-497E-9C66-A23E2782FFF1}"/>
              </a:ext>
            </a:extLst>
          </p:cNvPr>
          <p:cNvSpPr/>
          <p:nvPr/>
        </p:nvSpPr>
        <p:spPr>
          <a:xfrm>
            <a:off x="8570884" y="1199602"/>
            <a:ext cx="2592288" cy="2195140"/>
          </a:xfrm>
          <a:prstGeom prst="roundRect">
            <a:avLst>
              <a:gd name="adj" fmla="val 5379"/>
            </a:avLst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782ED0-A024-4553-B4B2-1573B9E710AC}"/>
              </a:ext>
            </a:extLst>
          </p:cNvPr>
          <p:cNvSpPr/>
          <p:nvPr/>
        </p:nvSpPr>
        <p:spPr>
          <a:xfrm>
            <a:off x="5906588" y="3466750"/>
            <a:ext cx="2592288" cy="2195140"/>
          </a:xfrm>
          <a:prstGeom prst="roundRect">
            <a:avLst>
              <a:gd name="adj" fmla="val 5379"/>
            </a:avLst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BC1B73-8288-46C9-A9EA-E4B8DFADCBD0}"/>
              </a:ext>
            </a:extLst>
          </p:cNvPr>
          <p:cNvSpPr/>
          <p:nvPr/>
        </p:nvSpPr>
        <p:spPr>
          <a:xfrm>
            <a:off x="8575526" y="3470672"/>
            <a:ext cx="2592288" cy="2195140"/>
          </a:xfrm>
          <a:prstGeom prst="roundRect">
            <a:avLst>
              <a:gd name="adj" fmla="val 5379"/>
            </a:avLst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66C4E1-5193-490A-94FB-7214DAE04C7A}"/>
              </a:ext>
            </a:extLst>
          </p:cNvPr>
          <p:cNvSpPr txBox="1"/>
          <p:nvPr/>
        </p:nvSpPr>
        <p:spPr>
          <a:xfrm>
            <a:off x="4251490" y="1199740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E2E2E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92496B-D727-4053-8854-BE1991A1B5BD}"/>
              </a:ext>
            </a:extLst>
          </p:cNvPr>
          <p:cNvSpPr/>
          <p:nvPr/>
        </p:nvSpPr>
        <p:spPr>
          <a:xfrm>
            <a:off x="1216660" y="1536700"/>
            <a:ext cx="4243070" cy="510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  <a:endParaRPr lang="zh-CN" altLang="en-US" sz="1600" dirty="0">
              <a:solidFill>
                <a:srgbClr val="53575A"/>
              </a:solidFill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A2647D7-F4C8-4392-B919-8366B96E2A27}"/>
              </a:ext>
            </a:extLst>
          </p:cNvPr>
          <p:cNvSpPr txBox="1"/>
          <p:nvPr/>
        </p:nvSpPr>
        <p:spPr>
          <a:xfrm>
            <a:off x="4251489" y="2833595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E2E2E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BCC73F-A578-4364-B765-1A689F37C08B}"/>
              </a:ext>
            </a:extLst>
          </p:cNvPr>
          <p:cNvSpPr/>
          <p:nvPr/>
        </p:nvSpPr>
        <p:spPr>
          <a:xfrm>
            <a:off x="1216660" y="3152775"/>
            <a:ext cx="4243070" cy="510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  <a:endParaRPr lang="zh-CN" altLang="en-US" sz="1600" dirty="0">
              <a:solidFill>
                <a:srgbClr val="53575A"/>
              </a:solidFill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B3D27C9-D39D-48F9-B852-D8B0697BE5DB}"/>
              </a:ext>
            </a:extLst>
          </p:cNvPr>
          <p:cNvSpPr txBox="1"/>
          <p:nvPr/>
        </p:nvSpPr>
        <p:spPr>
          <a:xfrm>
            <a:off x="4251489" y="4505550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2E2E2E"/>
                </a:solidFill>
                <a:cs typeface="+mn-ea"/>
                <a:sym typeface="+mn-lt"/>
              </a:rPr>
              <a:t>请输入标题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C8A44A-26F1-412D-ACD3-E056D8555E1A}"/>
              </a:ext>
            </a:extLst>
          </p:cNvPr>
          <p:cNvSpPr/>
          <p:nvPr/>
        </p:nvSpPr>
        <p:spPr>
          <a:xfrm>
            <a:off x="1216660" y="4824730"/>
            <a:ext cx="4243070" cy="510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  <a:endParaRPr lang="zh-CN" altLang="en-US" sz="1600" dirty="0">
              <a:solidFill>
                <a:srgbClr val="53575A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817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10" grpId="0" bldLvl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240B06-1D2E-4BE3-ABF3-32264E721847}"/>
              </a:ext>
            </a:extLst>
          </p:cNvPr>
          <p:cNvGrpSpPr/>
          <p:nvPr/>
        </p:nvGrpSpPr>
        <p:grpSpPr>
          <a:xfrm>
            <a:off x="1430593" y="1807375"/>
            <a:ext cx="9330813" cy="3258829"/>
            <a:chOff x="1430593" y="1807375"/>
            <a:chExt cx="9330813" cy="3258829"/>
          </a:xfrm>
        </p:grpSpPr>
        <p:pic>
          <p:nvPicPr>
            <p:cNvPr id="35" name="图片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60559D-5A03-4D1C-8166-6677EC922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0593" y="1845433"/>
              <a:ext cx="9330813" cy="3220771"/>
            </a:xfrm>
            <a:prstGeom prst="rect">
              <a:avLst/>
            </a:prstGeom>
            <a:solidFill>
              <a:srgbClr val="C00000"/>
            </a:solidFill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矩形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21AC4C-8DB9-41E5-932B-9D7A72928475}"/>
                </a:ext>
              </a:extLst>
            </p:cNvPr>
            <p:cNvSpPr/>
            <p:nvPr/>
          </p:nvSpPr>
          <p:spPr>
            <a:xfrm>
              <a:off x="1636003" y="2048090"/>
              <a:ext cx="8952484" cy="2815458"/>
            </a:xfrm>
            <a:prstGeom prst="rect">
              <a:avLst/>
            </a:prstGeom>
            <a:noFill/>
            <a:ln w="5715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50B443-937A-44DA-85BC-CF33ED2FFB17}"/>
                </a:ext>
              </a:extLst>
            </p:cNvPr>
            <p:cNvSpPr/>
            <p:nvPr/>
          </p:nvSpPr>
          <p:spPr>
            <a:xfrm>
              <a:off x="3320800" y="1807375"/>
              <a:ext cx="5550399" cy="45002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0A5DCD-C4DF-441B-A620-AA15A31A7049}"/>
                </a:ext>
              </a:extLst>
            </p:cNvPr>
            <p:cNvSpPr/>
            <p:nvPr/>
          </p:nvSpPr>
          <p:spPr>
            <a:xfrm>
              <a:off x="2399858" y="2980670"/>
              <a:ext cx="7424773" cy="1220055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zh-CN" altLang="en-US" sz="7200" b="1" dirty="0">
                  <a:solidFill>
                    <a:srgbClr val="254A80"/>
                  </a:solidFill>
                  <a:cs typeface="+mn-ea"/>
                  <a:sym typeface="+mn-lt"/>
                </a:rPr>
                <a:t>请在此处添加标题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583900-DEC8-4643-AAC1-9A9537F0FDC5}"/>
                </a:ext>
              </a:extLst>
            </p:cNvPr>
            <p:cNvSpPr/>
            <p:nvPr/>
          </p:nvSpPr>
          <p:spPr>
            <a:xfrm>
              <a:off x="3320800" y="1878736"/>
              <a:ext cx="5550399" cy="334827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en-US" altLang="zh-CN" sz="2000" b="1" spc="300" dirty="0">
                  <a:solidFill>
                    <a:srgbClr val="FFC000"/>
                  </a:solidFill>
                  <a:cs typeface="+mn-ea"/>
                  <a:sym typeface="+mn-lt"/>
                </a:rPr>
                <a:t>PART  THREE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120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14:ferris dir="l"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3E5B63-7D95-4CC5-AC9B-34BB93BF790C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Rectangle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31B5B9-A2B7-48F9-B76C-56725637F437}"/>
              </a:ext>
            </a:extLst>
          </p:cNvPr>
          <p:cNvSpPr/>
          <p:nvPr/>
        </p:nvSpPr>
        <p:spPr>
          <a:xfrm>
            <a:off x="1173480" y="1592826"/>
            <a:ext cx="2286000" cy="36576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2700">
            <a:noFill/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endParaRPr lang="en-US" altLang="zh-CN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18" name="Rectangle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6B974B-AD4B-4D90-B96E-738702C97EEF}"/>
              </a:ext>
            </a:extLst>
          </p:cNvPr>
          <p:cNvSpPr/>
          <p:nvPr/>
        </p:nvSpPr>
        <p:spPr>
          <a:xfrm>
            <a:off x="8685530" y="1592826"/>
            <a:ext cx="2286000" cy="3657600"/>
          </a:xfrm>
          <a:prstGeom prst="rect">
            <a:avLst/>
          </a:prstGeom>
          <a:noFill/>
          <a:ln w="19050">
            <a:solidFill>
              <a:srgbClr val="F95953"/>
            </a:solidFill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E864B8-80FD-4768-8284-ADD7D1036DDD}"/>
              </a:ext>
            </a:extLst>
          </p:cNvPr>
          <p:cNvSpPr/>
          <p:nvPr/>
        </p:nvSpPr>
        <p:spPr>
          <a:xfrm>
            <a:off x="6185218" y="1592826"/>
            <a:ext cx="2286000" cy="365760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endParaRPr lang="en-US" altLang="zh-CN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BA2600-9E04-4184-B997-948CDF5BA755}"/>
              </a:ext>
            </a:extLst>
          </p:cNvPr>
          <p:cNvSpPr/>
          <p:nvPr/>
        </p:nvSpPr>
        <p:spPr>
          <a:xfrm>
            <a:off x="3678555" y="1592826"/>
            <a:ext cx="2286000" cy="3657600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txBody>
          <a:bodyPr anchor="ctr"/>
          <a:lstStyle/>
          <a:p>
            <a:pPr lvl="0" indent="0" algn="ctr">
              <a:buFont typeface="Arial" panose="020B0604020202020204" pitchFamily="34" charset="0"/>
              <a:buNone/>
            </a:pP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75D063-B138-47D1-AA1C-D3A8EFDC6D32}"/>
              </a:ext>
            </a:extLst>
          </p:cNvPr>
          <p:cNvSpPr/>
          <p:nvPr/>
        </p:nvSpPr>
        <p:spPr>
          <a:xfrm>
            <a:off x="3917601" y="1951574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cs typeface="+mn-ea"/>
                <a:sym typeface="+mn-lt"/>
              </a:rPr>
              <a:t>单击此处输入标题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0E1508-543D-4CDC-9306-D294B8C5FBCF}"/>
              </a:ext>
            </a:extLst>
          </p:cNvPr>
          <p:cNvSpPr/>
          <p:nvPr/>
        </p:nvSpPr>
        <p:spPr>
          <a:xfrm>
            <a:off x="3834447" y="2428006"/>
            <a:ext cx="1974215" cy="2576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请在此处添加具体内容，请言简意赅，不必过于繁杂，注意整体版面调节，注意美观度。请在此处添加具体内容，请言简意赅，不必过于繁杂，注意整体版面调节，注意美观度。</a:t>
            </a:r>
          </a:p>
          <a:p>
            <a:pPr algn="r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582DF2-1413-40AE-9FC8-362428D6E934}"/>
              </a:ext>
            </a:extLst>
          </p:cNvPr>
          <p:cNvSpPr/>
          <p:nvPr/>
        </p:nvSpPr>
        <p:spPr>
          <a:xfrm>
            <a:off x="8924576" y="1951574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460DAF-964B-4A20-8EC9-7CE14F22E805}"/>
              </a:ext>
            </a:extLst>
          </p:cNvPr>
          <p:cNvSpPr/>
          <p:nvPr/>
        </p:nvSpPr>
        <p:spPr>
          <a:xfrm>
            <a:off x="8841105" y="2425946"/>
            <a:ext cx="1974215" cy="2336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请在此处添加具体内容，请言简意赅，不必过于繁杂，注意整体版面调节，注意美观度。请在此处添加具体内容，请言简意赅，不必过于繁杂，注意整体版面调节，注意美观度。</a:t>
            </a:r>
          </a:p>
        </p:txBody>
      </p:sp>
    </p:spTree>
    <p:extLst>
      <p:ext uri="{BB962C8B-B14F-4D97-AF65-F5344CB8AC3E}">
        <p14:creationId xmlns:p14="http://schemas.microsoft.com/office/powerpoint/2010/main" val="39091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 xmlns:a14="http://schemas.microsoft.com/office/drawing/2010/main" xmlns:a16="http://schemas.microsoft.com/office/drawing/2014/main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bldLvl="0" animBg="1"/>
      <p:bldP spid="18" grpId="0" animBg="1"/>
      <p:bldP spid="18" grpId="1" bldLvl="0" animBg="1"/>
      <p:bldP spid="19" grpId="0" bldLvl="0" animBg="1"/>
      <p:bldP spid="20" grpId="0" bldLvl="0" animBg="1"/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7504B6-6D47-48C7-8639-22B3547548C8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" name="Group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D8FE71-FCD0-4F04-A0AF-A196CF40E57F}"/>
              </a:ext>
            </a:extLst>
          </p:cNvPr>
          <p:cNvGrpSpPr/>
          <p:nvPr/>
        </p:nvGrpSpPr>
        <p:grpSpPr>
          <a:xfrm>
            <a:off x="1221758" y="2034065"/>
            <a:ext cx="9744081" cy="1465797"/>
            <a:chOff x="1212082" y="2089253"/>
            <a:chExt cx="5401827" cy="812594"/>
          </a:xfrm>
          <a:solidFill>
            <a:srgbClr val="FF9400"/>
          </a:solidFill>
        </p:grpSpPr>
        <p:sp>
          <p:nvSpPr>
            <p:cNvPr id="6" name="Freeform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CF1933-E106-4F2C-A322-C19F19CE30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6109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rgbClr val="254A8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>
                <a:cs typeface="+mn-ea"/>
                <a:sym typeface="+mn-lt"/>
              </a:endParaRPr>
            </a:p>
          </p:txBody>
        </p:sp>
        <p:sp>
          <p:nvSpPr>
            <p:cNvPr id="7" name="Freeform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B01E29-6479-4742-862B-20FE2E66B3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8100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>
                <a:cs typeface="+mn-ea"/>
                <a:sym typeface="+mn-lt"/>
              </a:endParaRPr>
            </a:p>
          </p:txBody>
        </p:sp>
        <p:sp>
          <p:nvSpPr>
            <p:cNvPr id="10" name="Freeform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B2D81A-60A6-4D30-9D82-44110E7F8A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30091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rgbClr val="254A8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>
                <a:cs typeface="+mn-ea"/>
                <a:sym typeface="+mn-lt"/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E69131-FC0F-47B0-9AB7-B93951DF95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12082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>
                <a:cs typeface="+mn-ea"/>
                <a:sym typeface="+mn-lt"/>
              </a:endParaRPr>
            </a:p>
          </p:txBody>
        </p:sp>
      </p:grpSp>
      <p:sp>
        <p:nvSpPr>
          <p:cNvPr id="12" name="Oval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0360AB-18B3-4C74-9CF2-A72312E83004}"/>
              </a:ext>
            </a:extLst>
          </p:cNvPr>
          <p:cNvSpPr>
            <a:spLocks noChangeAspect="1"/>
          </p:cNvSpPr>
          <p:nvPr/>
        </p:nvSpPr>
        <p:spPr>
          <a:xfrm>
            <a:off x="2101772" y="1635357"/>
            <a:ext cx="905912" cy="921826"/>
          </a:xfrm>
          <a:prstGeom prst="ellipse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3" name="Oval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11ABEE-A18C-48A1-A244-68FE11F91923}"/>
              </a:ext>
            </a:extLst>
          </p:cNvPr>
          <p:cNvSpPr>
            <a:spLocks noChangeAspect="1"/>
          </p:cNvSpPr>
          <p:nvPr/>
        </p:nvSpPr>
        <p:spPr>
          <a:xfrm>
            <a:off x="4546690" y="1635357"/>
            <a:ext cx="905912" cy="921826"/>
          </a:xfrm>
          <a:prstGeom prst="ellipse">
            <a:avLst/>
          </a:prstGeom>
          <a:solidFill>
            <a:srgbClr val="254A8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4" name="Oval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6AE00F-661A-4188-8B0F-E0512DB13FFC}"/>
              </a:ext>
            </a:extLst>
          </p:cNvPr>
          <p:cNvSpPr>
            <a:spLocks noChangeAspect="1"/>
          </p:cNvSpPr>
          <p:nvPr/>
        </p:nvSpPr>
        <p:spPr>
          <a:xfrm>
            <a:off x="6925930" y="1635357"/>
            <a:ext cx="905912" cy="921826"/>
          </a:xfrm>
          <a:prstGeom prst="ellipse">
            <a:avLst/>
          </a:prstGeom>
          <a:solidFill>
            <a:srgbClr val="C0000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5" name="Oval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007819-475E-4664-AF6D-1D8CED1E9637}"/>
              </a:ext>
            </a:extLst>
          </p:cNvPr>
          <p:cNvSpPr>
            <a:spLocks noChangeAspect="1"/>
          </p:cNvSpPr>
          <p:nvPr/>
        </p:nvSpPr>
        <p:spPr>
          <a:xfrm>
            <a:off x="9288862" y="1635357"/>
            <a:ext cx="905912" cy="921826"/>
          </a:xfrm>
          <a:prstGeom prst="ellipse">
            <a:avLst/>
          </a:prstGeom>
          <a:solidFill>
            <a:srgbClr val="254A80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55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B481BF-E772-46DA-838E-5E925EB5234B}"/>
              </a:ext>
            </a:extLst>
          </p:cNvPr>
          <p:cNvSpPr txBox="1"/>
          <p:nvPr/>
        </p:nvSpPr>
        <p:spPr>
          <a:xfrm>
            <a:off x="1019179" y="4698822"/>
            <a:ext cx="23895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36F9C0-DD18-46F3-A5A6-B29D5A0CA448}"/>
              </a:ext>
            </a:extLst>
          </p:cNvPr>
          <p:cNvSpPr txBox="1"/>
          <p:nvPr/>
        </p:nvSpPr>
        <p:spPr>
          <a:xfrm>
            <a:off x="1019178" y="4377823"/>
            <a:ext cx="173637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请在此处输入标题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B5C1E6-D919-4DF4-A521-DB614154985C}"/>
              </a:ext>
            </a:extLst>
          </p:cNvPr>
          <p:cNvSpPr txBox="1"/>
          <p:nvPr/>
        </p:nvSpPr>
        <p:spPr>
          <a:xfrm>
            <a:off x="3740554" y="4698822"/>
            <a:ext cx="23895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47B5CE-23C5-4871-9B0E-7677481C5B96}"/>
              </a:ext>
            </a:extLst>
          </p:cNvPr>
          <p:cNvSpPr txBox="1"/>
          <p:nvPr/>
        </p:nvSpPr>
        <p:spPr>
          <a:xfrm>
            <a:off x="3740552" y="4377823"/>
            <a:ext cx="173637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请在此处输入标题</a:t>
            </a:r>
          </a:p>
        </p:txBody>
      </p:sp>
      <p:sp>
        <p:nvSpPr>
          <p:cNvPr id="20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E8327B-17BC-4994-A2FA-169E34A0F0C2}"/>
              </a:ext>
            </a:extLst>
          </p:cNvPr>
          <p:cNvSpPr txBox="1"/>
          <p:nvPr/>
        </p:nvSpPr>
        <p:spPr>
          <a:xfrm>
            <a:off x="6281306" y="4698822"/>
            <a:ext cx="23895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rgbClr val="2E2E2E"/>
                </a:solidFill>
              </a:defRPr>
            </a:lvl1pPr>
          </a:lstStyle>
          <a:p>
            <a:r>
              <a:rPr lang="zh-CN" altLang="en-US" dirty="0"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21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4CA89B-CACC-4446-9AC9-08C591B250A4}"/>
              </a:ext>
            </a:extLst>
          </p:cNvPr>
          <p:cNvSpPr txBox="1"/>
          <p:nvPr/>
        </p:nvSpPr>
        <p:spPr>
          <a:xfrm>
            <a:off x="6281305" y="4377823"/>
            <a:ext cx="173637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请在此处输入标题</a:t>
            </a:r>
          </a:p>
        </p:txBody>
      </p:sp>
      <p:sp>
        <p:nvSpPr>
          <p:cNvPr id="22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22D890-3DA3-4661-9E9A-705D8758D2DF}"/>
              </a:ext>
            </a:extLst>
          </p:cNvPr>
          <p:cNvSpPr txBox="1"/>
          <p:nvPr/>
        </p:nvSpPr>
        <p:spPr>
          <a:xfrm>
            <a:off x="9002681" y="4698822"/>
            <a:ext cx="23895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rgbClr val="2E2E2E"/>
                </a:solidFill>
              </a:defRPr>
            </a:lvl1pPr>
          </a:lstStyle>
          <a:p>
            <a:r>
              <a:rPr lang="zh-CN" altLang="en-US" dirty="0"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668EF6-FB5E-4CB7-9A43-57789FDFE05D}"/>
              </a:ext>
            </a:extLst>
          </p:cNvPr>
          <p:cNvSpPr txBox="1"/>
          <p:nvPr/>
        </p:nvSpPr>
        <p:spPr>
          <a:xfrm>
            <a:off x="9002680" y="4377823"/>
            <a:ext cx="173637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请在此处输入标题</a:t>
            </a:r>
          </a:p>
        </p:txBody>
      </p:sp>
    </p:spTree>
    <p:extLst>
      <p:ext uri="{BB962C8B-B14F-4D97-AF65-F5344CB8AC3E}">
        <p14:creationId xmlns:p14="http://schemas.microsoft.com/office/powerpoint/2010/main" val="410509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75F42A-FDA1-49CA-9FCE-EE7D7F797E2D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" name="Group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DFEC1E-FB4E-4420-8DBE-8256809C1C31}"/>
              </a:ext>
            </a:extLst>
          </p:cNvPr>
          <p:cNvGrpSpPr>
            <a:grpSpLocks noChangeAspect="1"/>
          </p:cNvGrpSpPr>
          <p:nvPr/>
        </p:nvGrpSpPr>
        <p:grpSpPr>
          <a:xfrm>
            <a:off x="2832350" y="1986737"/>
            <a:ext cx="907549" cy="907547"/>
            <a:chOff x="6560456" y="2515733"/>
            <a:chExt cx="359999" cy="359998"/>
          </a:xfrm>
        </p:grpSpPr>
        <p:sp>
          <p:nvSpPr>
            <p:cNvPr id="6" name="Oval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BEAE40-2DBE-4737-99E9-53D97AC98CFD}"/>
                </a:ext>
              </a:extLst>
            </p:cNvPr>
            <p:cNvSpPr/>
            <p:nvPr/>
          </p:nvSpPr>
          <p:spPr>
            <a:xfrm>
              <a:off x="6560456" y="2515733"/>
              <a:ext cx="359999" cy="35999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7" name="Group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03BBC6-9F61-4E55-9393-1D5DA078F8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53303" y="2610240"/>
              <a:ext cx="174299" cy="177740"/>
              <a:chOff x="7160655" y="2178006"/>
              <a:chExt cx="379359" cy="386846"/>
            </a:xfrm>
            <a:solidFill>
              <a:schemeClr val="bg1">
                <a:lumMod val="95000"/>
              </a:schemeClr>
            </a:solidFill>
          </p:grpSpPr>
          <p:sp>
            <p:nvSpPr>
              <p:cNvPr id="10" name="Freeform 3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FF0B3B-2B05-45E0-B88E-3B974699F8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7">
                  <a:cs typeface="+mn-ea"/>
                  <a:sym typeface="+mn-lt"/>
                </a:endParaRPr>
              </a:p>
            </p:txBody>
          </p:sp>
          <p:sp>
            <p:nvSpPr>
              <p:cNvPr id="11" name="Freeform 3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E15E09-9640-4D73-BE19-9D20E7064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7">
                  <a:cs typeface="+mn-ea"/>
                  <a:sym typeface="+mn-lt"/>
                </a:endParaRPr>
              </a:p>
            </p:txBody>
          </p:sp>
          <p:sp>
            <p:nvSpPr>
              <p:cNvPr id="12" name="Freeform 3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F304A3-A9AB-4B69-AB17-F7C3C2366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7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43B479-50B3-4C52-87F2-74AC94445C89}"/>
              </a:ext>
            </a:extLst>
          </p:cNvPr>
          <p:cNvGrpSpPr>
            <a:grpSpLocks noChangeAspect="1"/>
          </p:cNvGrpSpPr>
          <p:nvPr/>
        </p:nvGrpSpPr>
        <p:grpSpPr>
          <a:xfrm>
            <a:off x="6929469" y="1972224"/>
            <a:ext cx="907549" cy="907547"/>
            <a:chOff x="6560455" y="4169941"/>
            <a:chExt cx="359999" cy="359998"/>
          </a:xfrm>
        </p:grpSpPr>
        <p:sp>
          <p:nvSpPr>
            <p:cNvPr id="14" name="Oval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C3AFB2-FB36-40B2-AF80-C1405B930FC9}"/>
                </a:ext>
              </a:extLst>
            </p:cNvPr>
            <p:cNvSpPr/>
            <p:nvPr/>
          </p:nvSpPr>
          <p:spPr>
            <a:xfrm>
              <a:off x="6560455" y="4169941"/>
              <a:ext cx="359999" cy="35999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5" name="Group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EC5B00-455F-47E7-8A6E-066F563FDC3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49416" y="4269792"/>
              <a:ext cx="182074" cy="160295"/>
              <a:chOff x="6040049" y="4182118"/>
              <a:chExt cx="521619" cy="459224"/>
            </a:xfrm>
            <a:solidFill>
              <a:schemeClr val="bg1">
                <a:lumMod val="95000"/>
              </a:schemeClr>
            </a:solidFill>
          </p:grpSpPr>
          <p:sp>
            <p:nvSpPr>
              <p:cNvPr id="16" name="Freeform 8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D5BDCC-35C4-4DA6-8479-B927E6584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7">
                  <a:cs typeface="+mn-ea"/>
                  <a:sym typeface="+mn-lt"/>
                </a:endParaRPr>
              </a:p>
            </p:txBody>
          </p:sp>
          <p:sp>
            <p:nvSpPr>
              <p:cNvPr id="17" name="Freeform 8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0C2485-EFE2-4641-9C15-3D10534D8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7">
                  <a:cs typeface="+mn-ea"/>
                  <a:sym typeface="+mn-lt"/>
                </a:endParaRPr>
              </a:p>
            </p:txBody>
          </p:sp>
          <p:sp>
            <p:nvSpPr>
              <p:cNvPr id="18" name="Freeform 8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4D0FBD-6D78-4EF6-BA0B-AC9A6317D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7">
                  <a:cs typeface="+mn-ea"/>
                  <a:sym typeface="+mn-lt"/>
                </a:endParaRPr>
              </a:p>
            </p:txBody>
          </p:sp>
          <p:sp>
            <p:nvSpPr>
              <p:cNvPr id="19" name="Freeform 8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975E35-D8CC-418C-BB26-BEA440DBC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7">
                  <a:cs typeface="+mn-ea"/>
                  <a:sym typeface="+mn-lt"/>
                </a:endParaRPr>
              </a:p>
            </p:txBody>
          </p:sp>
          <p:sp>
            <p:nvSpPr>
              <p:cNvPr id="20" name="Freeform 8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94E862-BBB1-4AFF-BB33-21A701ED8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7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Group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9F9DEF-D72F-437D-A844-3744236F0AA7}"/>
              </a:ext>
            </a:extLst>
          </p:cNvPr>
          <p:cNvGrpSpPr>
            <a:grpSpLocks noChangeAspect="1"/>
          </p:cNvGrpSpPr>
          <p:nvPr/>
        </p:nvGrpSpPr>
        <p:grpSpPr>
          <a:xfrm>
            <a:off x="8963519" y="1986301"/>
            <a:ext cx="907549" cy="907547"/>
            <a:chOff x="6560454" y="4997045"/>
            <a:chExt cx="359999" cy="359998"/>
          </a:xfrm>
        </p:grpSpPr>
        <p:sp>
          <p:nvSpPr>
            <p:cNvPr id="22" name="Oval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028CD6-82AE-4B49-8E22-0357D757BCA6}"/>
                </a:ext>
              </a:extLst>
            </p:cNvPr>
            <p:cNvSpPr/>
            <p:nvPr/>
          </p:nvSpPr>
          <p:spPr>
            <a:xfrm>
              <a:off x="6560454" y="4997045"/>
              <a:ext cx="359999" cy="359998"/>
            </a:xfrm>
            <a:prstGeom prst="ellipse">
              <a:avLst/>
            </a:prstGeom>
            <a:solidFill>
              <a:srgbClr val="254A80"/>
            </a:solidFill>
            <a:ln>
              <a:noFill/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872237-5541-4C69-899D-0F76CE07A3F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43957" y="5058288"/>
              <a:ext cx="179924" cy="208483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en-US" sz="1707" dirty="0">
                <a:cs typeface="+mn-ea"/>
                <a:sym typeface="+mn-lt"/>
              </a:endParaRPr>
            </a:p>
          </p:txBody>
        </p:sp>
      </p:grpSp>
      <p:grpSp>
        <p:nvGrpSpPr>
          <p:cNvPr id="24" name="Group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0F26C0-5254-4118-8329-D0E40AA193C5}"/>
              </a:ext>
            </a:extLst>
          </p:cNvPr>
          <p:cNvGrpSpPr>
            <a:grpSpLocks noChangeAspect="1"/>
          </p:cNvGrpSpPr>
          <p:nvPr/>
        </p:nvGrpSpPr>
        <p:grpSpPr>
          <a:xfrm>
            <a:off x="4909939" y="1972224"/>
            <a:ext cx="907549" cy="907547"/>
            <a:chOff x="6560456" y="3342837"/>
            <a:chExt cx="359999" cy="359998"/>
          </a:xfrm>
        </p:grpSpPr>
        <p:sp>
          <p:nvSpPr>
            <p:cNvPr id="25" name="Oval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87ECC0-B7B9-4427-85B0-375F818EAE23}"/>
                </a:ext>
              </a:extLst>
            </p:cNvPr>
            <p:cNvSpPr/>
            <p:nvPr/>
          </p:nvSpPr>
          <p:spPr>
            <a:xfrm>
              <a:off x="6560456" y="3342837"/>
              <a:ext cx="359999" cy="359998"/>
            </a:xfrm>
            <a:prstGeom prst="ellipse">
              <a:avLst/>
            </a:prstGeom>
            <a:solidFill>
              <a:srgbClr val="254A80"/>
            </a:solidFill>
            <a:ln>
              <a:noFill/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21A9A1-822B-4AAA-8E7B-21F7C5460D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64380" y="3422532"/>
              <a:ext cx="167110" cy="14679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en-US" sz="1707" dirty="0">
                <a:cs typeface="+mn-ea"/>
                <a:sym typeface="+mn-lt"/>
              </a:endParaRPr>
            </a:p>
          </p:txBody>
        </p:sp>
      </p:grpSp>
      <p:cxnSp>
        <p:nvCxnSpPr>
          <p:cNvPr id="27" name="Elbow Connector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214620-0889-4F8A-85C1-AA8E8E0AC301}"/>
              </a:ext>
            </a:extLst>
          </p:cNvPr>
          <p:cNvCxnSpPr/>
          <p:nvPr/>
        </p:nvCxnSpPr>
        <p:spPr>
          <a:xfrm rot="10800000" flipV="1">
            <a:off x="2298754" y="2497673"/>
            <a:ext cx="554447" cy="450281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5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8ECBCD-9858-48FC-9801-4E23A076B56B}"/>
              </a:ext>
            </a:extLst>
          </p:cNvPr>
          <p:cNvCxnSpPr/>
          <p:nvPr/>
        </p:nvCxnSpPr>
        <p:spPr>
          <a:xfrm rot="10800000" flipV="1">
            <a:off x="4365792" y="2489881"/>
            <a:ext cx="554447" cy="450281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5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8AF8EC-F6EE-4396-8530-A6C03F93ECF2}"/>
              </a:ext>
            </a:extLst>
          </p:cNvPr>
          <p:cNvCxnSpPr/>
          <p:nvPr/>
        </p:nvCxnSpPr>
        <p:spPr>
          <a:xfrm rot="10800000" flipV="1">
            <a:off x="6390285" y="2494616"/>
            <a:ext cx="554447" cy="450281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5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F4AA19-D1B9-4209-B2C5-4715AA091F7A}"/>
              </a:ext>
            </a:extLst>
          </p:cNvPr>
          <p:cNvCxnSpPr/>
          <p:nvPr/>
        </p:nvCxnSpPr>
        <p:spPr>
          <a:xfrm rot="10800000" flipV="1">
            <a:off x="8418460" y="2489881"/>
            <a:ext cx="554447" cy="450281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8F9795-6F9E-4EA0-B9D2-EC9580319EE9}"/>
              </a:ext>
            </a:extLst>
          </p:cNvPr>
          <p:cNvSpPr txBox="1"/>
          <p:nvPr/>
        </p:nvSpPr>
        <p:spPr>
          <a:xfrm>
            <a:off x="1623189" y="4211220"/>
            <a:ext cx="1909820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32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5593A6-746E-4B0C-8130-21148BCFF197}"/>
              </a:ext>
            </a:extLst>
          </p:cNvPr>
          <p:cNvSpPr txBox="1"/>
          <p:nvPr/>
        </p:nvSpPr>
        <p:spPr>
          <a:xfrm>
            <a:off x="1623188" y="3890221"/>
            <a:ext cx="173637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请在此处输入标题</a:t>
            </a:r>
          </a:p>
        </p:txBody>
      </p:sp>
      <p:sp>
        <p:nvSpPr>
          <p:cNvPr id="33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A798BE-99F4-4789-B3AA-29ADB3E390E0}"/>
              </a:ext>
            </a:extLst>
          </p:cNvPr>
          <p:cNvSpPr txBox="1"/>
          <p:nvPr/>
        </p:nvSpPr>
        <p:spPr>
          <a:xfrm>
            <a:off x="3862905" y="4211220"/>
            <a:ext cx="1909820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34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6E1CE7-4F0A-4686-9844-37FBCA5D732F}"/>
              </a:ext>
            </a:extLst>
          </p:cNvPr>
          <p:cNvSpPr txBox="1"/>
          <p:nvPr/>
        </p:nvSpPr>
        <p:spPr>
          <a:xfrm>
            <a:off x="3862904" y="3890221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5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322E1E-F081-49C7-9D6C-ECB3D9E1F769}"/>
              </a:ext>
            </a:extLst>
          </p:cNvPr>
          <p:cNvSpPr txBox="1"/>
          <p:nvPr/>
        </p:nvSpPr>
        <p:spPr>
          <a:xfrm>
            <a:off x="6183900" y="4211220"/>
            <a:ext cx="1909820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36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E739F5-13E6-4CC1-AACF-E7D3FE942282}"/>
              </a:ext>
            </a:extLst>
          </p:cNvPr>
          <p:cNvSpPr txBox="1"/>
          <p:nvPr/>
        </p:nvSpPr>
        <p:spPr>
          <a:xfrm>
            <a:off x="6183899" y="3890221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7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1712E1-0A32-493D-B09B-D4C49F1E2341}"/>
              </a:ext>
            </a:extLst>
          </p:cNvPr>
          <p:cNvSpPr txBox="1"/>
          <p:nvPr/>
        </p:nvSpPr>
        <p:spPr>
          <a:xfrm>
            <a:off x="8423616" y="4211220"/>
            <a:ext cx="1909820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38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2FA64C-33FE-43FD-8EE3-A3D9041AC0C2}"/>
              </a:ext>
            </a:extLst>
          </p:cNvPr>
          <p:cNvSpPr txBox="1"/>
          <p:nvPr/>
        </p:nvSpPr>
        <p:spPr>
          <a:xfrm>
            <a:off x="8423615" y="3890221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36979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0472AB-5917-490E-9B53-3AD87202BD3F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0E4942-EB48-46C8-A96D-856B2F53DE60}"/>
              </a:ext>
            </a:extLst>
          </p:cNvPr>
          <p:cNvSpPr/>
          <p:nvPr/>
        </p:nvSpPr>
        <p:spPr>
          <a:xfrm>
            <a:off x="2270607" y="3355466"/>
            <a:ext cx="739375" cy="7393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7" dirty="0">
                <a:cs typeface="+mn-ea"/>
                <a:sym typeface="+mn-lt"/>
              </a:rPr>
              <a:t>01</a:t>
            </a:r>
            <a:endParaRPr lang="zh-CN" altLang="en-US" sz="1707" dirty="0">
              <a:cs typeface="+mn-ea"/>
              <a:sym typeface="+mn-lt"/>
            </a:endParaRPr>
          </a:p>
        </p:txBody>
      </p:sp>
      <p:grpSp>
        <p:nvGrpSpPr>
          <p:cNvPr id="6" name="Group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FDE7FE-53F1-4852-9E50-183FD3AA7CD4}"/>
              </a:ext>
            </a:extLst>
          </p:cNvPr>
          <p:cNvGrpSpPr/>
          <p:nvPr/>
        </p:nvGrpSpPr>
        <p:grpSpPr>
          <a:xfrm>
            <a:off x="400050" y="1174744"/>
            <a:ext cx="11239499" cy="1772634"/>
            <a:chOff x="-669892" y="3206745"/>
            <a:chExt cx="11992433" cy="1636725"/>
          </a:xfrm>
        </p:grpSpPr>
        <p:sp>
          <p:nvSpPr>
            <p:cNvPr id="7" name="Color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93102B-D3BF-46D6-AEA8-DC4648860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7812" y="3206757"/>
              <a:ext cx="2754729" cy="1636713"/>
            </a:xfrm>
            <a:custGeom>
              <a:avLst/>
              <a:gdLst>
                <a:gd name="T0" fmla="*/ 766 w 766"/>
                <a:gd name="T1" fmla="*/ 0 h 453"/>
                <a:gd name="T2" fmla="*/ 670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3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70" y="85"/>
                  </a:cubicBezTo>
                  <a:cubicBezTo>
                    <a:pt x="623" y="161"/>
                    <a:pt x="495" y="357"/>
                    <a:pt x="470" y="390"/>
                  </a:cubicBezTo>
                  <a:cubicBezTo>
                    <a:pt x="442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5" y="428"/>
                    <a:pt x="133" y="390"/>
                  </a:cubicBezTo>
                  <a:cubicBezTo>
                    <a:pt x="158" y="357"/>
                    <a:pt x="286" y="161"/>
                    <a:pt x="333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254A80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>
              <a:prstTxWarp prst="textNoShape">
                <a:avLst/>
              </a:prstTxWarp>
            </a:bodyPr>
            <a:lstStyle/>
            <a:p>
              <a:endParaRPr lang="en-US" sz="3000">
                <a:cs typeface="+mn-ea"/>
                <a:sym typeface="+mn-lt"/>
              </a:endParaRPr>
            </a:p>
          </p:txBody>
        </p:sp>
        <p:sp>
          <p:nvSpPr>
            <p:cNvPr id="10" name="Color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39EF48-8682-4CA1-806E-FBDB7BFAC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0609" y="3206757"/>
              <a:ext cx="2753207" cy="1636713"/>
            </a:xfrm>
            <a:custGeom>
              <a:avLst/>
              <a:gdLst>
                <a:gd name="T0" fmla="*/ 766 w 766"/>
                <a:gd name="T1" fmla="*/ 0 h 453"/>
                <a:gd name="T2" fmla="*/ 669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2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69" y="85"/>
                  </a:cubicBezTo>
                  <a:cubicBezTo>
                    <a:pt x="622" y="161"/>
                    <a:pt x="494" y="357"/>
                    <a:pt x="470" y="390"/>
                  </a:cubicBezTo>
                  <a:cubicBezTo>
                    <a:pt x="441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4" y="428"/>
                    <a:pt x="133" y="390"/>
                  </a:cubicBezTo>
                  <a:cubicBezTo>
                    <a:pt x="157" y="357"/>
                    <a:pt x="285" y="161"/>
                    <a:pt x="332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254A80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>
              <a:prstTxWarp prst="textNoShape">
                <a:avLst/>
              </a:prstTxWarp>
            </a:bodyPr>
            <a:lstStyle/>
            <a:p>
              <a:endParaRPr lang="en-US" sz="3000">
                <a:cs typeface="+mn-ea"/>
                <a:sym typeface="+mn-lt"/>
              </a:endParaRPr>
            </a:p>
          </p:txBody>
        </p:sp>
        <p:sp>
          <p:nvSpPr>
            <p:cNvPr id="11" name="Color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76713E-D0F1-47A9-8550-4AF00F138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8450" y="3206757"/>
              <a:ext cx="2751687" cy="1636713"/>
            </a:xfrm>
            <a:custGeom>
              <a:avLst/>
              <a:gdLst>
                <a:gd name="T0" fmla="*/ 0 w 765"/>
                <a:gd name="T1" fmla="*/ 0 h 453"/>
                <a:gd name="T2" fmla="*/ 96 w 765"/>
                <a:gd name="T3" fmla="*/ 85 h 453"/>
                <a:gd name="T4" fmla="*/ 295 w 765"/>
                <a:gd name="T5" fmla="*/ 390 h 453"/>
                <a:gd name="T6" fmla="*/ 428 w 765"/>
                <a:gd name="T7" fmla="*/ 453 h 453"/>
                <a:gd name="T8" fmla="*/ 765 w 765"/>
                <a:gd name="T9" fmla="*/ 453 h 453"/>
                <a:gd name="T10" fmla="*/ 632 w 765"/>
                <a:gd name="T11" fmla="*/ 390 h 453"/>
                <a:gd name="T12" fmla="*/ 433 w 765"/>
                <a:gd name="T13" fmla="*/ 85 h 453"/>
                <a:gd name="T14" fmla="*/ 337 w 765"/>
                <a:gd name="T15" fmla="*/ 0 h 453"/>
                <a:gd name="T16" fmla="*/ 0 w 765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5" h="453">
                  <a:moveTo>
                    <a:pt x="0" y="0"/>
                  </a:moveTo>
                  <a:cubicBezTo>
                    <a:pt x="0" y="0"/>
                    <a:pt x="45" y="3"/>
                    <a:pt x="96" y="85"/>
                  </a:cubicBezTo>
                  <a:cubicBezTo>
                    <a:pt x="143" y="161"/>
                    <a:pt x="271" y="357"/>
                    <a:pt x="295" y="390"/>
                  </a:cubicBezTo>
                  <a:cubicBezTo>
                    <a:pt x="324" y="428"/>
                    <a:pt x="359" y="453"/>
                    <a:pt x="428" y="453"/>
                  </a:cubicBezTo>
                  <a:cubicBezTo>
                    <a:pt x="765" y="453"/>
                    <a:pt x="765" y="453"/>
                    <a:pt x="765" y="453"/>
                  </a:cubicBezTo>
                  <a:cubicBezTo>
                    <a:pt x="696" y="453"/>
                    <a:pt x="661" y="428"/>
                    <a:pt x="632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>
              <a:prstTxWarp prst="textNoShape">
                <a:avLst/>
              </a:prstTxWarp>
            </a:bodyPr>
            <a:lstStyle/>
            <a:p>
              <a:endParaRPr lang="en-US" sz="3000">
                <a:cs typeface="+mn-ea"/>
                <a:sym typeface="+mn-lt"/>
              </a:endParaRPr>
            </a:p>
          </p:txBody>
        </p:sp>
        <p:sp>
          <p:nvSpPr>
            <p:cNvPr id="12" name="Color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07C8BE-8530-4ECC-B686-02D842402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7320" y="3206757"/>
              <a:ext cx="2754729" cy="1636713"/>
            </a:xfrm>
            <a:custGeom>
              <a:avLst/>
              <a:gdLst>
                <a:gd name="T0" fmla="*/ 766 w 766"/>
                <a:gd name="T1" fmla="*/ 0 h 453"/>
                <a:gd name="T2" fmla="*/ 670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3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70" y="85"/>
                  </a:cubicBezTo>
                  <a:cubicBezTo>
                    <a:pt x="623" y="161"/>
                    <a:pt x="495" y="357"/>
                    <a:pt x="470" y="390"/>
                  </a:cubicBezTo>
                  <a:cubicBezTo>
                    <a:pt x="442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5" y="428"/>
                    <a:pt x="133" y="390"/>
                  </a:cubicBezTo>
                  <a:cubicBezTo>
                    <a:pt x="158" y="357"/>
                    <a:pt x="286" y="161"/>
                    <a:pt x="333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254A80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>
              <a:prstTxWarp prst="textNoShape">
                <a:avLst/>
              </a:prstTxWarp>
            </a:bodyPr>
            <a:lstStyle/>
            <a:p>
              <a:endParaRPr lang="en-US" sz="3000">
                <a:cs typeface="+mn-ea"/>
                <a:sym typeface="+mn-lt"/>
              </a:endParaRPr>
            </a:p>
          </p:txBody>
        </p:sp>
        <p:sp>
          <p:nvSpPr>
            <p:cNvPr id="13" name="Color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3821E7-8A80-439F-8CD3-85316137B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684" y="3206757"/>
              <a:ext cx="2754729" cy="1636713"/>
            </a:xfrm>
            <a:custGeom>
              <a:avLst/>
              <a:gdLst>
                <a:gd name="T0" fmla="*/ 0 w 766"/>
                <a:gd name="T1" fmla="*/ 0 h 453"/>
                <a:gd name="T2" fmla="*/ 96 w 766"/>
                <a:gd name="T3" fmla="*/ 85 h 453"/>
                <a:gd name="T4" fmla="*/ 296 w 766"/>
                <a:gd name="T5" fmla="*/ 390 h 453"/>
                <a:gd name="T6" fmla="*/ 429 w 766"/>
                <a:gd name="T7" fmla="*/ 453 h 453"/>
                <a:gd name="T8" fmla="*/ 766 w 766"/>
                <a:gd name="T9" fmla="*/ 453 h 453"/>
                <a:gd name="T10" fmla="*/ 633 w 766"/>
                <a:gd name="T11" fmla="*/ 390 h 453"/>
                <a:gd name="T12" fmla="*/ 433 w 766"/>
                <a:gd name="T13" fmla="*/ 85 h 453"/>
                <a:gd name="T14" fmla="*/ 337 w 766"/>
                <a:gd name="T15" fmla="*/ 0 h 453"/>
                <a:gd name="T16" fmla="*/ 0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0" y="0"/>
                  </a:moveTo>
                  <a:cubicBezTo>
                    <a:pt x="0" y="0"/>
                    <a:pt x="46" y="3"/>
                    <a:pt x="96" y="85"/>
                  </a:cubicBezTo>
                  <a:cubicBezTo>
                    <a:pt x="143" y="161"/>
                    <a:pt x="271" y="357"/>
                    <a:pt x="296" y="390"/>
                  </a:cubicBezTo>
                  <a:cubicBezTo>
                    <a:pt x="324" y="428"/>
                    <a:pt x="360" y="453"/>
                    <a:pt x="429" y="453"/>
                  </a:cubicBezTo>
                  <a:cubicBezTo>
                    <a:pt x="766" y="453"/>
                    <a:pt x="766" y="453"/>
                    <a:pt x="766" y="453"/>
                  </a:cubicBezTo>
                  <a:cubicBezTo>
                    <a:pt x="697" y="453"/>
                    <a:pt x="661" y="428"/>
                    <a:pt x="633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>
              <a:prstTxWarp prst="textNoShape">
                <a:avLst/>
              </a:prstTxWarp>
            </a:bodyPr>
            <a:lstStyle/>
            <a:p>
              <a:endParaRPr lang="en-US" sz="3000">
                <a:cs typeface="+mn-ea"/>
                <a:sym typeface="+mn-lt"/>
              </a:endParaRPr>
            </a:p>
          </p:txBody>
        </p:sp>
        <p:sp>
          <p:nvSpPr>
            <p:cNvPr id="14" name="Side Color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E5F404-5DBB-453E-AE77-8CF6D5ECA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9892" y="3206745"/>
              <a:ext cx="2754728" cy="971989"/>
            </a:xfrm>
            <a:custGeom>
              <a:avLst/>
              <a:gdLst>
                <a:gd name="T0" fmla="*/ 766 w 766"/>
                <a:gd name="T1" fmla="*/ 0 h 269"/>
                <a:gd name="T2" fmla="*/ 670 w 766"/>
                <a:gd name="T3" fmla="*/ 50 h 269"/>
                <a:gd name="T4" fmla="*/ 470 w 766"/>
                <a:gd name="T5" fmla="*/ 232 h 269"/>
                <a:gd name="T6" fmla="*/ 337 w 766"/>
                <a:gd name="T7" fmla="*/ 269 h 269"/>
                <a:gd name="T8" fmla="*/ 0 w 766"/>
                <a:gd name="T9" fmla="*/ 269 h 269"/>
                <a:gd name="T10" fmla="*/ 133 w 766"/>
                <a:gd name="T11" fmla="*/ 232 h 269"/>
                <a:gd name="T12" fmla="*/ 332 w 766"/>
                <a:gd name="T13" fmla="*/ 50 h 269"/>
                <a:gd name="T14" fmla="*/ 429 w 766"/>
                <a:gd name="T15" fmla="*/ 0 h 269"/>
                <a:gd name="T16" fmla="*/ 766 w 766"/>
                <a:gd name="T1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269">
                  <a:moveTo>
                    <a:pt x="766" y="0"/>
                  </a:moveTo>
                  <a:cubicBezTo>
                    <a:pt x="766" y="0"/>
                    <a:pt x="720" y="1"/>
                    <a:pt x="670" y="50"/>
                  </a:cubicBezTo>
                  <a:cubicBezTo>
                    <a:pt x="623" y="96"/>
                    <a:pt x="495" y="212"/>
                    <a:pt x="470" y="232"/>
                  </a:cubicBezTo>
                  <a:cubicBezTo>
                    <a:pt x="442" y="255"/>
                    <a:pt x="406" y="269"/>
                    <a:pt x="337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69" y="269"/>
                    <a:pt x="104" y="255"/>
                    <a:pt x="133" y="232"/>
                  </a:cubicBezTo>
                  <a:cubicBezTo>
                    <a:pt x="158" y="212"/>
                    <a:pt x="285" y="96"/>
                    <a:pt x="332" y="50"/>
                  </a:cubicBezTo>
                  <a:cubicBezTo>
                    <a:pt x="383" y="1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254A80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>
              <a:prstTxWarp prst="textNoShape">
                <a:avLst/>
              </a:prstTxWarp>
            </a:bodyPr>
            <a:lstStyle/>
            <a:p>
              <a:endParaRPr lang="en-US" sz="3000">
                <a:cs typeface="+mn-ea"/>
                <a:sym typeface="+mn-lt"/>
              </a:endParaRPr>
            </a:p>
          </p:txBody>
        </p:sp>
        <p:sp>
          <p:nvSpPr>
            <p:cNvPr id="15" name="Color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DDDA49-E33B-4D1A-93B0-8581457A2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476" y="3206754"/>
              <a:ext cx="2750165" cy="1636713"/>
            </a:xfrm>
            <a:custGeom>
              <a:avLst/>
              <a:gdLst>
                <a:gd name="T0" fmla="*/ 0 w 765"/>
                <a:gd name="T1" fmla="*/ 0 h 453"/>
                <a:gd name="T2" fmla="*/ 96 w 765"/>
                <a:gd name="T3" fmla="*/ 85 h 453"/>
                <a:gd name="T4" fmla="*/ 295 w 765"/>
                <a:gd name="T5" fmla="*/ 390 h 453"/>
                <a:gd name="T6" fmla="*/ 428 w 765"/>
                <a:gd name="T7" fmla="*/ 453 h 453"/>
                <a:gd name="T8" fmla="*/ 765 w 765"/>
                <a:gd name="T9" fmla="*/ 453 h 453"/>
                <a:gd name="T10" fmla="*/ 632 w 765"/>
                <a:gd name="T11" fmla="*/ 390 h 453"/>
                <a:gd name="T12" fmla="*/ 433 w 765"/>
                <a:gd name="T13" fmla="*/ 85 h 453"/>
                <a:gd name="T14" fmla="*/ 337 w 765"/>
                <a:gd name="T15" fmla="*/ 0 h 453"/>
                <a:gd name="T16" fmla="*/ 0 w 765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5" h="453">
                  <a:moveTo>
                    <a:pt x="0" y="0"/>
                  </a:moveTo>
                  <a:cubicBezTo>
                    <a:pt x="0" y="0"/>
                    <a:pt x="46" y="3"/>
                    <a:pt x="96" y="85"/>
                  </a:cubicBezTo>
                  <a:cubicBezTo>
                    <a:pt x="143" y="161"/>
                    <a:pt x="271" y="357"/>
                    <a:pt x="295" y="390"/>
                  </a:cubicBezTo>
                  <a:cubicBezTo>
                    <a:pt x="324" y="428"/>
                    <a:pt x="359" y="453"/>
                    <a:pt x="428" y="453"/>
                  </a:cubicBezTo>
                  <a:cubicBezTo>
                    <a:pt x="765" y="453"/>
                    <a:pt x="765" y="453"/>
                    <a:pt x="765" y="453"/>
                  </a:cubicBezTo>
                  <a:cubicBezTo>
                    <a:pt x="696" y="453"/>
                    <a:pt x="661" y="428"/>
                    <a:pt x="632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45714" tIns="22858" rIns="45714" bIns="22858" numCol="1" anchor="t" anchorCtr="0" compatLnSpc="1">
              <a:prstTxWarp prst="textNoShape">
                <a:avLst/>
              </a:prstTxWarp>
            </a:bodyPr>
            <a:lstStyle/>
            <a:p>
              <a:endParaRPr lang="en-US" sz="3000">
                <a:cs typeface="+mn-ea"/>
                <a:sym typeface="+mn-lt"/>
              </a:endParaRPr>
            </a:p>
          </p:txBody>
        </p:sp>
        <p:sp>
          <p:nvSpPr>
            <p:cNvPr id="16" name="TextBox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8F3DD0-634D-489B-91C8-1C7563F858D4}"/>
                </a:ext>
              </a:extLst>
            </p:cNvPr>
            <p:cNvSpPr txBox="1"/>
            <p:nvPr/>
          </p:nvSpPr>
          <p:spPr>
            <a:xfrm>
              <a:off x="1713800" y="3843413"/>
              <a:ext cx="831592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7" dirty="0">
                  <a:solidFill>
                    <a:srgbClr val="591F0E"/>
                  </a:solidFill>
                  <a:cs typeface="+mn-ea"/>
                  <a:sym typeface="+mn-lt"/>
                </a:rPr>
                <a:t>TITLE</a:t>
              </a:r>
            </a:p>
          </p:txBody>
        </p:sp>
        <p:sp>
          <p:nvSpPr>
            <p:cNvPr id="17" name="TextBox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CEDF3A-D93E-43A6-A44E-1A3492CA5C4D}"/>
                </a:ext>
              </a:extLst>
            </p:cNvPr>
            <p:cNvSpPr txBox="1"/>
            <p:nvPr/>
          </p:nvSpPr>
          <p:spPr>
            <a:xfrm>
              <a:off x="3427583" y="3843413"/>
              <a:ext cx="831592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7" dirty="0">
                  <a:solidFill>
                    <a:schemeClr val="bg2"/>
                  </a:solidFill>
                  <a:cs typeface="+mn-ea"/>
                  <a:sym typeface="+mn-lt"/>
                </a:rPr>
                <a:t>TITLE</a:t>
              </a:r>
            </a:p>
          </p:txBody>
        </p:sp>
        <p:sp>
          <p:nvSpPr>
            <p:cNvPr id="18" name="TextBox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DB75A5-630B-4E65-814E-908DAA096CB7}"/>
                </a:ext>
              </a:extLst>
            </p:cNvPr>
            <p:cNvSpPr txBox="1"/>
            <p:nvPr/>
          </p:nvSpPr>
          <p:spPr>
            <a:xfrm>
              <a:off x="4809645" y="3843413"/>
              <a:ext cx="831592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7" dirty="0">
                  <a:solidFill>
                    <a:srgbClr val="591F0E"/>
                  </a:solidFill>
                  <a:cs typeface="+mn-ea"/>
                  <a:sym typeface="+mn-lt"/>
                </a:rPr>
                <a:t>TITLE</a:t>
              </a:r>
            </a:p>
          </p:txBody>
        </p:sp>
        <p:sp>
          <p:nvSpPr>
            <p:cNvPr id="19" name="TextBox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CA1482-0C0F-4E26-8328-72A9F42DD4E2}"/>
                </a:ext>
              </a:extLst>
            </p:cNvPr>
            <p:cNvSpPr txBox="1"/>
            <p:nvPr/>
          </p:nvSpPr>
          <p:spPr>
            <a:xfrm>
              <a:off x="6540450" y="3843413"/>
              <a:ext cx="831592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7" dirty="0">
                  <a:solidFill>
                    <a:schemeClr val="bg2"/>
                  </a:solidFill>
                  <a:cs typeface="+mn-ea"/>
                  <a:sym typeface="+mn-lt"/>
                </a:rPr>
                <a:t>TITLE</a:t>
              </a:r>
            </a:p>
          </p:txBody>
        </p:sp>
        <p:sp>
          <p:nvSpPr>
            <p:cNvPr id="20" name="TextBox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44B1CE-80ED-446F-AB70-6EC9FB7F2A12}"/>
                </a:ext>
              </a:extLst>
            </p:cNvPr>
            <p:cNvSpPr txBox="1"/>
            <p:nvPr/>
          </p:nvSpPr>
          <p:spPr>
            <a:xfrm>
              <a:off x="7857646" y="3843413"/>
              <a:ext cx="831592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7" dirty="0">
                  <a:solidFill>
                    <a:srgbClr val="591F0E"/>
                  </a:solidFill>
                  <a:cs typeface="+mn-ea"/>
                  <a:sym typeface="+mn-lt"/>
                </a:rPr>
                <a:t>TITLE</a:t>
              </a:r>
            </a:p>
          </p:txBody>
        </p:sp>
        <p:sp>
          <p:nvSpPr>
            <p:cNvPr id="21" name="TextBox 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548983-03B5-4A1E-AC29-630CAFED7637}"/>
                </a:ext>
              </a:extLst>
            </p:cNvPr>
            <p:cNvSpPr txBox="1"/>
            <p:nvPr/>
          </p:nvSpPr>
          <p:spPr>
            <a:xfrm>
              <a:off x="9626548" y="3843413"/>
              <a:ext cx="831592" cy="327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7" dirty="0">
                  <a:solidFill>
                    <a:schemeClr val="bg2"/>
                  </a:solidFill>
                  <a:cs typeface="+mn-ea"/>
                  <a:sym typeface="+mn-lt"/>
                </a:rPr>
                <a:t>TITLE</a:t>
              </a:r>
            </a:p>
          </p:txBody>
        </p:sp>
      </p:grpSp>
      <p:sp>
        <p:nvSpPr>
          <p:cNvPr id="22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46E722-2CEE-4D24-BDDA-F1CCEA1B8023}"/>
              </a:ext>
            </a:extLst>
          </p:cNvPr>
          <p:cNvSpPr txBox="1"/>
          <p:nvPr/>
        </p:nvSpPr>
        <p:spPr>
          <a:xfrm>
            <a:off x="3114002" y="3725153"/>
            <a:ext cx="2253049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305253-3E87-4D11-8E3E-19DCA10B8E02}"/>
              </a:ext>
            </a:extLst>
          </p:cNvPr>
          <p:cNvSpPr txBox="1"/>
          <p:nvPr/>
        </p:nvSpPr>
        <p:spPr>
          <a:xfrm>
            <a:off x="3114001" y="3404154"/>
            <a:ext cx="173637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请在此处输入标题</a:t>
            </a:r>
          </a:p>
        </p:txBody>
      </p:sp>
      <p:sp>
        <p:nvSpPr>
          <p:cNvPr id="24" name="椭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082ED2-A72E-4819-9291-A1405C55B381}"/>
              </a:ext>
            </a:extLst>
          </p:cNvPr>
          <p:cNvSpPr/>
          <p:nvPr/>
        </p:nvSpPr>
        <p:spPr>
          <a:xfrm>
            <a:off x="2270607" y="4644449"/>
            <a:ext cx="739375" cy="7393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7" dirty="0">
                <a:cs typeface="+mn-ea"/>
                <a:sym typeface="+mn-lt"/>
              </a:rPr>
              <a:t>02</a:t>
            </a:r>
            <a:endParaRPr lang="zh-CN" altLang="en-US" sz="1707" dirty="0">
              <a:cs typeface="+mn-ea"/>
              <a:sym typeface="+mn-lt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F85AD4-BA09-4FA1-A12D-0DBE8268F126}"/>
              </a:ext>
            </a:extLst>
          </p:cNvPr>
          <p:cNvSpPr txBox="1"/>
          <p:nvPr/>
        </p:nvSpPr>
        <p:spPr>
          <a:xfrm>
            <a:off x="3114002" y="5014136"/>
            <a:ext cx="2253049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167294-664D-43A9-A9C4-FCBF30CDB8CE}"/>
              </a:ext>
            </a:extLst>
          </p:cNvPr>
          <p:cNvSpPr txBox="1"/>
          <p:nvPr/>
        </p:nvSpPr>
        <p:spPr>
          <a:xfrm>
            <a:off x="3114001" y="4693137"/>
            <a:ext cx="173637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请在此处输入标题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5A8463-2E62-4B38-9CDA-57C9907CF88A}"/>
              </a:ext>
            </a:extLst>
          </p:cNvPr>
          <p:cNvSpPr/>
          <p:nvPr/>
        </p:nvSpPr>
        <p:spPr>
          <a:xfrm>
            <a:off x="6452012" y="3355466"/>
            <a:ext cx="739375" cy="7393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7" dirty="0">
                <a:cs typeface="+mn-ea"/>
                <a:sym typeface="+mn-lt"/>
              </a:rPr>
              <a:t>03</a:t>
            </a:r>
            <a:endParaRPr lang="zh-CN" altLang="en-US" sz="1707" dirty="0">
              <a:cs typeface="+mn-ea"/>
              <a:sym typeface="+mn-lt"/>
            </a:endParaRPr>
          </a:p>
        </p:txBody>
      </p:sp>
      <p:sp>
        <p:nvSpPr>
          <p:cNvPr id="28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6F920C-3346-4038-86ED-32B3A6B61C7F}"/>
              </a:ext>
            </a:extLst>
          </p:cNvPr>
          <p:cNvSpPr txBox="1"/>
          <p:nvPr/>
        </p:nvSpPr>
        <p:spPr>
          <a:xfrm>
            <a:off x="7295407" y="3725153"/>
            <a:ext cx="2253049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29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7EEA61-D892-43C7-A046-CE5EBD752C01}"/>
              </a:ext>
            </a:extLst>
          </p:cNvPr>
          <p:cNvSpPr txBox="1"/>
          <p:nvPr/>
        </p:nvSpPr>
        <p:spPr>
          <a:xfrm>
            <a:off x="7295405" y="3404154"/>
            <a:ext cx="173637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请在此处输入标题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B8E9F2-BFB1-4BEF-8446-7BF2D76756A6}"/>
              </a:ext>
            </a:extLst>
          </p:cNvPr>
          <p:cNvSpPr/>
          <p:nvPr/>
        </p:nvSpPr>
        <p:spPr>
          <a:xfrm>
            <a:off x="6452012" y="4644449"/>
            <a:ext cx="739375" cy="73937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7" dirty="0">
                <a:cs typeface="+mn-ea"/>
                <a:sym typeface="+mn-lt"/>
              </a:rPr>
              <a:t>04</a:t>
            </a:r>
            <a:endParaRPr lang="zh-CN" altLang="en-US" sz="1707" dirty="0">
              <a:cs typeface="+mn-ea"/>
              <a:sym typeface="+mn-lt"/>
            </a:endParaRPr>
          </a:p>
        </p:txBody>
      </p:sp>
      <p:sp>
        <p:nvSpPr>
          <p:cNvPr id="31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8AB7F0-F4A4-4585-801E-A282259656B7}"/>
              </a:ext>
            </a:extLst>
          </p:cNvPr>
          <p:cNvSpPr txBox="1"/>
          <p:nvPr/>
        </p:nvSpPr>
        <p:spPr>
          <a:xfrm>
            <a:off x="7295407" y="5014136"/>
            <a:ext cx="2253049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32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9C484C-FB75-4145-BC3A-BD427A1B793B}"/>
              </a:ext>
            </a:extLst>
          </p:cNvPr>
          <p:cNvSpPr txBox="1"/>
          <p:nvPr/>
        </p:nvSpPr>
        <p:spPr>
          <a:xfrm>
            <a:off x="7295405" y="4693137"/>
            <a:ext cx="173637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请在此处输入标题</a:t>
            </a:r>
          </a:p>
        </p:txBody>
      </p:sp>
    </p:spTree>
    <p:extLst>
      <p:ext uri="{BB962C8B-B14F-4D97-AF65-F5344CB8AC3E}">
        <p14:creationId xmlns:p14="http://schemas.microsoft.com/office/powerpoint/2010/main" val="6251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flip dir="r"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/>
      <p:bldP spid="23" grpId="0"/>
      <p:bldP spid="24" grpId="0" animBg="1"/>
      <p:bldP spid="25" grpId="0"/>
      <p:bldP spid="26" grpId="0"/>
      <p:bldP spid="27" grpId="0" animBg="1"/>
      <p:bldP spid="28" grpId="0"/>
      <p:bldP spid="29" grpId="0"/>
      <p:bldP spid="30" grpId="0" animBg="1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54DD4B-CC73-485E-80C7-0FE418D81A19}"/>
              </a:ext>
            </a:extLst>
          </p:cNvPr>
          <p:cNvGrpSpPr/>
          <p:nvPr/>
        </p:nvGrpSpPr>
        <p:grpSpPr>
          <a:xfrm>
            <a:off x="1430593" y="1807375"/>
            <a:ext cx="9330813" cy="3258829"/>
            <a:chOff x="1430593" y="1807375"/>
            <a:chExt cx="9330813" cy="3258829"/>
          </a:xfrm>
        </p:grpSpPr>
        <p:pic>
          <p:nvPicPr>
            <p:cNvPr id="35" name="图片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60559D-5A03-4D1C-8166-6677EC922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0593" y="1845433"/>
              <a:ext cx="9330813" cy="3220771"/>
            </a:xfrm>
            <a:prstGeom prst="rect">
              <a:avLst/>
            </a:prstGeom>
            <a:solidFill>
              <a:srgbClr val="C00000"/>
            </a:solidFill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矩形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21AC4C-8DB9-41E5-932B-9D7A72928475}"/>
                </a:ext>
              </a:extLst>
            </p:cNvPr>
            <p:cNvSpPr/>
            <p:nvPr/>
          </p:nvSpPr>
          <p:spPr>
            <a:xfrm>
              <a:off x="1636003" y="2048090"/>
              <a:ext cx="8952484" cy="2815458"/>
            </a:xfrm>
            <a:prstGeom prst="rect">
              <a:avLst/>
            </a:prstGeom>
            <a:noFill/>
            <a:ln w="57150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50B443-937A-44DA-85BC-CF33ED2FFB17}"/>
                </a:ext>
              </a:extLst>
            </p:cNvPr>
            <p:cNvSpPr/>
            <p:nvPr/>
          </p:nvSpPr>
          <p:spPr>
            <a:xfrm>
              <a:off x="3320800" y="1807375"/>
              <a:ext cx="5550399" cy="45002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444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0A5DCD-C4DF-441B-A620-AA15A31A7049}"/>
                </a:ext>
              </a:extLst>
            </p:cNvPr>
            <p:cNvSpPr/>
            <p:nvPr/>
          </p:nvSpPr>
          <p:spPr>
            <a:xfrm>
              <a:off x="2399858" y="2980670"/>
              <a:ext cx="7424773" cy="1220055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r>
                <a:rPr lang="zh-CN" altLang="en-US" sz="7200" b="1" dirty="0">
                  <a:solidFill>
                    <a:srgbClr val="254A80"/>
                  </a:solidFill>
                  <a:cs typeface="+mn-ea"/>
                  <a:sym typeface="+mn-lt"/>
                </a:rPr>
                <a:t>请在此处添加标题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583900-DEC8-4643-AAC1-9A9537F0FDC5}"/>
                </a:ext>
              </a:extLst>
            </p:cNvPr>
            <p:cNvSpPr/>
            <p:nvPr/>
          </p:nvSpPr>
          <p:spPr>
            <a:xfrm>
              <a:off x="3320800" y="1878736"/>
              <a:ext cx="5550399" cy="334827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en-US" altLang="zh-CN" sz="2000" b="1" spc="300" dirty="0">
                  <a:solidFill>
                    <a:srgbClr val="FFC000"/>
                  </a:solidFill>
                  <a:cs typeface="+mn-ea"/>
                  <a:sym typeface="+mn-lt"/>
                </a:rPr>
                <a:t>PART  FOUR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530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14:ferris dir="l"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0E4FAE-9235-41AD-9CD0-FDD889318170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PA_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148FFF-77C3-40EF-BF71-32A6CC9B69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641556" y="2761949"/>
            <a:ext cx="2214562" cy="2946688"/>
          </a:xfrm>
          <a:prstGeom prst="rect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PA_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DE7058-30FA-423C-98F8-C1B3B0D0D0F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155531" y="1108640"/>
            <a:ext cx="2214562" cy="2946688"/>
          </a:xfrm>
          <a:prstGeom prst="rect">
            <a:avLst/>
          </a:prstGeom>
          <a:solidFill>
            <a:srgbClr val="25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PA_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D61033-22D9-4A9D-B3C4-877EF5F3EAA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69506" y="2761949"/>
            <a:ext cx="2214562" cy="2946688"/>
          </a:xfrm>
          <a:prstGeom prst="rect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PA_矩形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3E5669-5C2B-4B71-8519-3A4579E5061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83481" y="1108640"/>
            <a:ext cx="2214562" cy="29466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PA_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A5B7FB-FCE2-4A02-952C-BDD4D4A870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155531" y="4235293"/>
            <a:ext cx="2214562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000"/>
              </a:lnSpc>
              <a:defRPr sz="1100">
                <a:solidFill>
                  <a:srgbClr val="2E2E2E"/>
                </a:solidFill>
              </a:defRPr>
            </a:lvl1pPr>
          </a:lstStyle>
          <a:p>
            <a:r>
              <a:rPr lang="zh-CN" altLang="en-US" dirty="0">
                <a:cs typeface="+mn-ea"/>
                <a:sym typeface="+mn-lt"/>
              </a:rPr>
              <a:t>请在此处添加具体内容，请言简意赅，不必过于繁杂，注意整体版面调节，注意美观度。请在此处添加具体内容，请言简意赅，不必过于繁杂，注意整体版面调节，注意美观度。</a:t>
            </a:r>
          </a:p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PA_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F0ACBF-BA6F-4C91-9816-63A5F7F8F42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64745" y="1067106"/>
            <a:ext cx="2214562" cy="185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请在此处添加具体内容，请言简意赅，不必过于繁杂，注意整体版面调节，注意美观度。请在此处添加具体内容，请言简意赅，不必过于繁杂，注意整体版面调节，注意美观度。</a:t>
            </a:r>
          </a:p>
          <a:p>
            <a:pPr>
              <a:lnSpc>
                <a:spcPct val="130000"/>
              </a:lnSpc>
            </a:pPr>
            <a:endParaRPr lang="zh-CN" altLang="en-US" sz="1100" dirty="0">
              <a:solidFill>
                <a:srgbClr val="2E2E2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829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 xmlns:a14="http://schemas.microsoft.com/office/drawing/2010/main" xmlns:a16="http://schemas.microsoft.com/office/drawing/2014/main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FBBD78-404A-48CE-9649-DE7FD2D13BF7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Freeform: Shape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E7B3F0-CD1D-4ECD-A46F-4FDEF7952D40}"/>
              </a:ext>
            </a:extLst>
          </p:cNvPr>
          <p:cNvSpPr/>
          <p:nvPr/>
        </p:nvSpPr>
        <p:spPr>
          <a:xfrm rot="8341735" flipH="1">
            <a:off x="3842002" y="3418938"/>
            <a:ext cx="1024750" cy="1093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516" y="4499"/>
                  <a:pt x="14591" y="8500"/>
                  <a:pt x="10132" y="11778"/>
                </a:cubicBezTo>
                <a:cubicBezTo>
                  <a:pt x="8255" y="13157"/>
                  <a:pt x="5662" y="14203"/>
                  <a:pt x="4109" y="12842"/>
                </a:cubicBezTo>
                <a:cubicBezTo>
                  <a:pt x="1726" y="10754"/>
                  <a:pt x="4412" y="6732"/>
                  <a:pt x="8055" y="7797"/>
                </a:cubicBezTo>
                <a:cubicBezTo>
                  <a:pt x="11161" y="8705"/>
                  <a:pt x="11409" y="12598"/>
                  <a:pt x="9408" y="15522"/>
                </a:cubicBezTo>
                <a:cubicBezTo>
                  <a:pt x="7373" y="18496"/>
                  <a:pt x="3870" y="20653"/>
                  <a:pt x="0" y="21600"/>
                </a:cubicBezTo>
              </a:path>
            </a:pathLst>
          </a:custGeom>
          <a:ln w="50800" cap="rnd">
            <a:solidFill>
              <a:srgbClr val="C00000"/>
            </a:solidFill>
            <a:custDash>
              <a:ds d="100000" sp="200000"/>
            </a:custDash>
            <a:miter lim="400000"/>
            <a:tailEnd type="arrow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D85AFA-D786-4C21-A544-531DE0EA22E5}"/>
              </a:ext>
            </a:extLst>
          </p:cNvPr>
          <p:cNvSpPr/>
          <p:nvPr/>
        </p:nvSpPr>
        <p:spPr>
          <a:xfrm>
            <a:off x="3434243" y="2339234"/>
            <a:ext cx="1657855" cy="766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60" extrusionOk="0">
                <a:moveTo>
                  <a:pt x="21600" y="20760"/>
                </a:moveTo>
                <a:cubicBezTo>
                  <a:pt x="18369" y="9606"/>
                  <a:pt x="14127" y="2481"/>
                  <a:pt x="9559" y="535"/>
                </a:cubicBezTo>
                <a:cubicBezTo>
                  <a:pt x="6331" y="-840"/>
                  <a:pt x="3052" y="446"/>
                  <a:pt x="0" y="4285"/>
                </a:cubicBezTo>
              </a:path>
            </a:pathLst>
          </a:custGeom>
          <a:ln w="50800" cap="rnd">
            <a:solidFill>
              <a:srgbClr val="254A80"/>
            </a:solidFill>
            <a:custDash>
              <a:ds d="100000" sp="200000"/>
            </a:custDash>
            <a:miter lim="400000"/>
            <a:tailEnd type="arrow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877907-868C-421B-ACE2-839B2CCDDC3E}"/>
              </a:ext>
            </a:extLst>
          </p:cNvPr>
          <p:cNvSpPr/>
          <p:nvPr/>
        </p:nvSpPr>
        <p:spPr>
          <a:xfrm rot="13260000">
            <a:off x="7351730" y="3418798"/>
            <a:ext cx="1024750" cy="1093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516" y="4499"/>
                  <a:pt x="14591" y="8500"/>
                  <a:pt x="10132" y="11778"/>
                </a:cubicBezTo>
                <a:cubicBezTo>
                  <a:pt x="8255" y="13157"/>
                  <a:pt x="5662" y="14203"/>
                  <a:pt x="4109" y="12842"/>
                </a:cubicBezTo>
                <a:cubicBezTo>
                  <a:pt x="1726" y="10754"/>
                  <a:pt x="4412" y="6732"/>
                  <a:pt x="8055" y="7797"/>
                </a:cubicBezTo>
                <a:cubicBezTo>
                  <a:pt x="11161" y="8705"/>
                  <a:pt x="11409" y="12598"/>
                  <a:pt x="9408" y="15522"/>
                </a:cubicBezTo>
                <a:cubicBezTo>
                  <a:pt x="7373" y="18496"/>
                  <a:pt x="3870" y="20653"/>
                  <a:pt x="0" y="21600"/>
                </a:cubicBezTo>
              </a:path>
            </a:pathLst>
          </a:custGeom>
          <a:ln w="50800" cap="rnd">
            <a:solidFill>
              <a:srgbClr val="C00000"/>
            </a:solidFill>
            <a:custDash>
              <a:ds d="100000" sp="200000"/>
            </a:custDash>
            <a:miter lim="400000"/>
            <a:tailEnd type="arrow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98172D-AE57-431B-B61D-04DF49DC01CA}"/>
              </a:ext>
            </a:extLst>
          </p:cNvPr>
          <p:cNvSpPr/>
          <p:nvPr/>
        </p:nvSpPr>
        <p:spPr>
          <a:xfrm flipH="1">
            <a:off x="7115546" y="2339234"/>
            <a:ext cx="1657855" cy="766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60" extrusionOk="0">
                <a:moveTo>
                  <a:pt x="21600" y="20760"/>
                </a:moveTo>
                <a:cubicBezTo>
                  <a:pt x="18369" y="9606"/>
                  <a:pt x="14127" y="2481"/>
                  <a:pt x="9559" y="535"/>
                </a:cubicBezTo>
                <a:cubicBezTo>
                  <a:pt x="6331" y="-840"/>
                  <a:pt x="3052" y="446"/>
                  <a:pt x="0" y="4285"/>
                </a:cubicBezTo>
              </a:path>
            </a:pathLst>
          </a:custGeom>
          <a:ln w="50800" cap="rnd">
            <a:solidFill>
              <a:srgbClr val="254A80"/>
            </a:solidFill>
            <a:custDash>
              <a:ds d="100000" sp="200000"/>
            </a:custDash>
            <a:miter lim="400000"/>
            <a:tailEnd type="arrow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1" name="Group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3C465F-39D3-40EC-A89D-A718C04639CC}"/>
              </a:ext>
            </a:extLst>
          </p:cNvPr>
          <p:cNvGrpSpPr/>
          <p:nvPr/>
        </p:nvGrpSpPr>
        <p:grpSpPr>
          <a:xfrm>
            <a:off x="4699250" y="2157511"/>
            <a:ext cx="2898268" cy="2798543"/>
            <a:chOff x="0" y="0"/>
            <a:chExt cx="6478921" cy="6255984"/>
          </a:xfrm>
        </p:grpSpPr>
        <p:sp>
          <p:nvSpPr>
            <p:cNvPr id="12" name="Freeform: Shape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B3C120-7114-4A7A-B298-2A240A94CD4D}"/>
                </a:ext>
              </a:extLst>
            </p:cNvPr>
            <p:cNvSpPr/>
            <p:nvPr/>
          </p:nvSpPr>
          <p:spPr>
            <a:xfrm>
              <a:off x="0" y="2805035"/>
              <a:ext cx="6478921" cy="3450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87"/>
                  </a:moveTo>
                  <a:lnTo>
                    <a:pt x="60" y="21600"/>
                  </a:lnTo>
                  <a:lnTo>
                    <a:pt x="0" y="213"/>
                  </a:lnTo>
                  <a:lnTo>
                    <a:pt x="21540" y="0"/>
                  </a:lnTo>
                  <a:cubicBezTo>
                    <a:pt x="21540" y="0"/>
                    <a:pt x="21600" y="21387"/>
                    <a:pt x="21600" y="21387"/>
                  </a:cubicBezTo>
                  <a:close/>
                </a:path>
              </a:pathLst>
            </a:custGeom>
            <a:solidFill>
              <a:srgbClr val="254A8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4760E5-3F06-47FD-8277-405F2B6660C6}"/>
                </a:ext>
              </a:extLst>
            </p:cNvPr>
            <p:cNvSpPr/>
            <p:nvPr/>
          </p:nvSpPr>
          <p:spPr>
            <a:xfrm>
              <a:off x="0" y="673208"/>
              <a:ext cx="6460923" cy="2170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762" y="0"/>
                  </a:lnTo>
                  <a:lnTo>
                    <a:pt x="21600" y="21261"/>
                  </a:lnTo>
                  <a:cubicBezTo>
                    <a:pt x="21600" y="21261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254A8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51F35A-977E-4FB1-8C42-0E721D351FD4}"/>
                </a:ext>
              </a:extLst>
            </p:cNvPr>
            <p:cNvSpPr/>
            <p:nvPr/>
          </p:nvSpPr>
          <p:spPr>
            <a:xfrm>
              <a:off x="575032" y="0"/>
              <a:ext cx="5175874" cy="4522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07" y="21600"/>
                  </a:moveTo>
                  <a:lnTo>
                    <a:pt x="21600" y="15163"/>
                  </a:lnTo>
                  <a:lnTo>
                    <a:pt x="21581" y="0"/>
                  </a:lnTo>
                  <a:lnTo>
                    <a:pt x="0" y="0"/>
                  </a:lnTo>
                  <a:lnTo>
                    <a:pt x="31" y="14971"/>
                  </a:lnTo>
                  <a:cubicBezTo>
                    <a:pt x="31" y="14971"/>
                    <a:pt x="11107" y="21600"/>
                    <a:pt x="11107" y="21600"/>
                  </a:cubicBezTo>
                  <a:close/>
                </a:path>
              </a:pathLst>
            </a:custGeom>
            <a:gradFill flip="none" rotWithShape="1">
              <a:gsLst>
                <a:gs pos="11819">
                  <a:srgbClr val="E3E5E7"/>
                </a:gs>
                <a:gs pos="20041">
                  <a:srgbClr val="F1F2F3"/>
                </a:gs>
                <a:gs pos="51899">
                  <a:srgbClr val="FFFFFF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203200" dist="48429" dir="5400000" rotWithShape="0">
                <a:srgbClr val="000000"/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90075B-7B90-4A9F-9B54-A129A455055F}"/>
                </a:ext>
              </a:extLst>
            </p:cNvPr>
            <p:cNvSpPr/>
            <p:nvPr/>
          </p:nvSpPr>
          <p:spPr>
            <a:xfrm>
              <a:off x="14025" y="2833086"/>
              <a:ext cx="3239468" cy="3416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0692"/>
                  </a:lnTo>
                  <a:lnTo>
                    <a:pt x="120" y="21600"/>
                  </a:lnTo>
                  <a:cubicBezTo>
                    <a:pt x="12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DEF5A3-2C98-404E-B246-F2A6D192394B}"/>
                </a:ext>
              </a:extLst>
            </p:cNvPr>
            <p:cNvSpPr/>
            <p:nvPr/>
          </p:nvSpPr>
          <p:spPr>
            <a:xfrm>
              <a:off x="3225442" y="2805035"/>
              <a:ext cx="3239454" cy="3416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0" y="0"/>
                  </a:moveTo>
                  <a:lnTo>
                    <a:pt x="0" y="10908"/>
                  </a:lnTo>
                  <a:lnTo>
                    <a:pt x="21600" y="21600"/>
                  </a:lnTo>
                  <a:cubicBezTo>
                    <a:pt x="21600" y="21600"/>
                    <a:pt x="21480" y="0"/>
                    <a:pt x="2148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F1021A-A64F-4A5A-80DA-3A2D032BF6F2}"/>
                </a:ext>
              </a:extLst>
            </p:cNvPr>
            <p:cNvSpPr/>
            <p:nvPr/>
          </p:nvSpPr>
          <p:spPr>
            <a:xfrm>
              <a:off x="18004" y="4530489"/>
              <a:ext cx="6460917" cy="1725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0" y="0"/>
                  </a:moveTo>
                  <a:lnTo>
                    <a:pt x="0" y="21600"/>
                  </a:lnTo>
                  <a:lnTo>
                    <a:pt x="21600" y="21174"/>
                  </a:lnTo>
                  <a:cubicBezTo>
                    <a:pt x="21600" y="21174"/>
                    <a:pt x="10770" y="0"/>
                    <a:pt x="1077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CAA679-4C03-4B41-8EBF-8A223F965D45}"/>
                </a:ext>
              </a:extLst>
            </p:cNvPr>
            <p:cNvSpPr/>
            <p:nvPr/>
          </p:nvSpPr>
          <p:spPr>
            <a:xfrm>
              <a:off x="1304559" y="603072"/>
              <a:ext cx="3856052" cy="266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595" extrusionOk="0">
                  <a:moveTo>
                    <a:pt x="20946" y="0"/>
                  </a:moveTo>
                  <a:lnTo>
                    <a:pt x="643" y="156"/>
                  </a:lnTo>
                  <a:cubicBezTo>
                    <a:pt x="286" y="159"/>
                    <a:pt x="-2" y="581"/>
                    <a:pt x="0" y="1098"/>
                  </a:cubicBezTo>
                  <a:cubicBezTo>
                    <a:pt x="2" y="1615"/>
                    <a:pt x="294" y="2036"/>
                    <a:pt x="650" y="2033"/>
                  </a:cubicBezTo>
                  <a:lnTo>
                    <a:pt x="20951" y="1876"/>
                  </a:lnTo>
                  <a:cubicBezTo>
                    <a:pt x="21307" y="1874"/>
                    <a:pt x="21598" y="1451"/>
                    <a:pt x="21596" y="935"/>
                  </a:cubicBezTo>
                  <a:cubicBezTo>
                    <a:pt x="21594" y="418"/>
                    <a:pt x="21302" y="-3"/>
                    <a:pt x="20946" y="0"/>
                  </a:cubicBezTo>
                  <a:close/>
                  <a:moveTo>
                    <a:pt x="20943" y="3867"/>
                  </a:moveTo>
                  <a:lnTo>
                    <a:pt x="643" y="4023"/>
                  </a:lnTo>
                  <a:cubicBezTo>
                    <a:pt x="286" y="4026"/>
                    <a:pt x="-2" y="4448"/>
                    <a:pt x="0" y="4965"/>
                  </a:cubicBezTo>
                  <a:cubicBezTo>
                    <a:pt x="2" y="5481"/>
                    <a:pt x="294" y="5902"/>
                    <a:pt x="650" y="5900"/>
                  </a:cubicBezTo>
                  <a:lnTo>
                    <a:pt x="20951" y="5747"/>
                  </a:lnTo>
                  <a:cubicBezTo>
                    <a:pt x="21307" y="5744"/>
                    <a:pt x="21598" y="5318"/>
                    <a:pt x="21596" y="4801"/>
                  </a:cubicBezTo>
                  <a:cubicBezTo>
                    <a:pt x="21594" y="4285"/>
                    <a:pt x="21300" y="3864"/>
                    <a:pt x="20943" y="3867"/>
                  </a:cubicBezTo>
                  <a:close/>
                  <a:moveTo>
                    <a:pt x="20946" y="7734"/>
                  </a:moveTo>
                  <a:lnTo>
                    <a:pt x="643" y="7890"/>
                  </a:lnTo>
                  <a:cubicBezTo>
                    <a:pt x="286" y="7893"/>
                    <a:pt x="-2" y="8315"/>
                    <a:pt x="0" y="8832"/>
                  </a:cubicBezTo>
                  <a:cubicBezTo>
                    <a:pt x="2" y="9348"/>
                    <a:pt x="294" y="9769"/>
                    <a:pt x="650" y="9766"/>
                  </a:cubicBezTo>
                  <a:lnTo>
                    <a:pt x="20951" y="9610"/>
                  </a:lnTo>
                  <a:cubicBezTo>
                    <a:pt x="21307" y="9608"/>
                    <a:pt x="21598" y="9185"/>
                    <a:pt x="21596" y="8668"/>
                  </a:cubicBezTo>
                  <a:cubicBezTo>
                    <a:pt x="21594" y="8152"/>
                    <a:pt x="21302" y="7731"/>
                    <a:pt x="20946" y="7734"/>
                  </a:cubicBezTo>
                  <a:close/>
                  <a:moveTo>
                    <a:pt x="20943" y="11714"/>
                  </a:moveTo>
                  <a:lnTo>
                    <a:pt x="643" y="11870"/>
                  </a:lnTo>
                  <a:cubicBezTo>
                    <a:pt x="286" y="11873"/>
                    <a:pt x="-2" y="12296"/>
                    <a:pt x="0" y="12812"/>
                  </a:cubicBezTo>
                  <a:cubicBezTo>
                    <a:pt x="2" y="13329"/>
                    <a:pt x="294" y="13749"/>
                    <a:pt x="650" y="13747"/>
                  </a:cubicBezTo>
                  <a:lnTo>
                    <a:pt x="20951" y="13594"/>
                  </a:lnTo>
                  <a:cubicBezTo>
                    <a:pt x="21307" y="13592"/>
                    <a:pt x="21598" y="13166"/>
                    <a:pt x="21596" y="12649"/>
                  </a:cubicBezTo>
                  <a:cubicBezTo>
                    <a:pt x="21594" y="12133"/>
                    <a:pt x="21300" y="11711"/>
                    <a:pt x="20943" y="11714"/>
                  </a:cubicBezTo>
                  <a:close/>
                  <a:moveTo>
                    <a:pt x="20946" y="15581"/>
                  </a:moveTo>
                  <a:lnTo>
                    <a:pt x="643" y="15737"/>
                  </a:lnTo>
                  <a:cubicBezTo>
                    <a:pt x="286" y="15740"/>
                    <a:pt x="-2" y="16163"/>
                    <a:pt x="0" y="16679"/>
                  </a:cubicBezTo>
                  <a:cubicBezTo>
                    <a:pt x="2" y="17196"/>
                    <a:pt x="294" y="17617"/>
                    <a:pt x="650" y="17614"/>
                  </a:cubicBezTo>
                  <a:lnTo>
                    <a:pt x="20951" y="17458"/>
                  </a:lnTo>
                  <a:cubicBezTo>
                    <a:pt x="21307" y="17455"/>
                    <a:pt x="21598" y="17032"/>
                    <a:pt x="21596" y="16516"/>
                  </a:cubicBezTo>
                  <a:cubicBezTo>
                    <a:pt x="21594" y="15999"/>
                    <a:pt x="21302" y="15578"/>
                    <a:pt x="20946" y="15581"/>
                  </a:cubicBezTo>
                  <a:close/>
                  <a:moveTo>
                    <a:pt x="20943" y="19562"/>
                  </a:moveTo>
                  <a:lnTo>
                    <a:pt x="643" y="19718"/>
                  </a:lnTo>
                  <a:cubicBezTo>
                    <a:pt x="286" y="19721"/>
                    <a:pt x="-2" y="20143"/>
                    <a:pt x="0" y="20660"/>
                  </a:cubicBezTo>
                  <a:cubicBezTo>
                    <a:pt x="2" y="21176"/>
                    <a:pt x="294" y="21597"/>
                    <a:pt x="650" y="21594"/>
                  </a:cubicBezTo>
                  <a:lnTo>
                    <a:pt x="20951" y="21442"/>
                  </a:lnTo>
                  <a:cubicBezTo>
                    <a:pt x="21307" y="21439"/>
                    <a:pt x="21598" y="21013"/>
                    <a:pt x="21596" y="20496"/>
                  </a:cubicBezTo>
                  <a:cubicBezTo>
                    <a:pt x="21594" y="19980"/>
                    <a:pt x="21300" y="19559"/>
                    <a:pt x="20943" y="19562"/>
                  </a:cubicBezTo>
                  <a:close/>
                </a:path>
              </a:pathLst>
            </a:custGeom>
            <a:solidFill>
              <a:srgbClr val="D7D7D7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9" name="Group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90682E-B54A-4ECE-9092-67276D40BC7C}"/>
              </a:ext>
            </a:extLst>
          </p:cNvPr>
          <p:cNvGrpSpPr/>
          <p:nvPr/>
        </p:nvGrpSpPr>
        <p:grpSpPr>
          <a:xfrm>
            <a:off x="8711145" y="3743420"/>
            <a:ext cx="568120" cy="568121"/>
            <a:chOff x="0" y="0"/>
            <a:chExt cx="1270000" cy="1270000"/>
          </a:xfrm>
        </p:grpSpPr>
        <p:sp>
          <p:nvSpPr>
            <p:cNvPr id="20" name="Freeform: Shape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890577-C1A9-405E-8480-219EA2BE2F0A}"/>
                </a:ext>
              </a:extLst>
            </p:cNvPr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56BD4D-1C2B-4CE2-B09E-4AAC3FA70F77}"/>
                </a:ext>
              </a:extLst>
            </p:cNvPr>
            <p:cNvSpPr/>
            <p:nvPr/>
          </p:nvSpPr>
          <p:spPr>
            <a:xfrm>
              <a:off x="201445" y="252511"/>
              <a:ext cx="758339" cy="764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4" h="21526" extrusionOk="0">
                  <a:moveTo>
                    <a:pt x="20436" y="25"/>
                  </a:moveTo>
                  <a:cubicBezTo>
                    <a:pt x="20097" y="-74"/>
                    <a:pt x="19745" y="130"/>
                    <a:pt x="19648" y="477"/>
                  </a:cubicBezTo>
                  <a:cubicBezTo>
                    <a:pt x="19645" y="495"/>
                    <a:pt x="19149" y="2222"/>
                    <a:pt x="17665" y="2967"/>
                  </a:cubicBezTo>
                  <a:cubicBezTo>
                    <a:pt x="16164" y="3721"/>
                    <a:pt x="15521" y="4638"/>
                    <a:pt x="15226" y="5356"/>
                  </a:cubicBezTo>
                  <a:cubicBezTo>
                    <a:pt x="14043" y="4250"/>
                    <a:pt x="12529" y="3621"/>
                    <a:pt x="10915" y="3621"/>
                  </a:cubicBezTo>
                  <a:cubicBezTo>
                    <a:pt x="9201" y="3621"/>
                    <a:pt x="7593" y="4309"/>
                    <a:pt x="6382" y="5545"/>
                  </a:cubicBezTo>
                  <a:lnTo>
                    <a:pt x="1874" y="10147"/>
                  </a:lnTo>
                  <a:cubicBezTo>
                    <a:pt x="-625" y="12698"/>
                    <a:pt x="-625" y="16849"/>
                    <a:pt x="1874" y="19401"/>
                  </a:cubicBezTo>
                  <a:lnTo>
                    <a:pt x="2084" y="19615"/>
                  </a:lnTo>
                  <a:cubicBezTo>
                    <a:pt x="3295" y="20852"/>
                    <a:pt x="4905" y="21526"/>
                    <a:pt x="6616" y="21526"/>
                  </a:cubicBezTo>
                  <a:cubicBezTo>
                    <a:pt x="8328" y="21526"/>
                    <a:pt x="9939" y="20852"/>
                    <a:pt x="11149" y="19615"/>
                  </a:cubicBezTo>
                  <a:lnTo>
                    <a:pt x="15657" y="15013"/>
                  </a:lnTo>
                  <a:cubicBezTo>
                    <a:pt x="17937" y="12686"/>
                    <a:pt x="18115" y="9036"/>
                    <a:pt x="16236" y="6475"/>
                  </a:cubicBezTo>
                  <a:cubicBezTo>
                    <a:pt x="16237" y="6447"/>
                    <a:pt x="16263" y="6428"/>
                    <a:pt x="16261" y="6400"/>
                  </a:cubicBezTo>
                  <a:cubicBezTo>
                    <a:pt x="16261" y="6387"/>
                    <a:pt x="16216" y="5148"/>
                    <a:pt x="18232" y="4136"/>
                  </a:cubicBezTo>
                  <a:cubicBezTo>
                    <a:pt x="20223" y="3136"/>
                    <a:pt x="20853" y="924"/>
                    <a:pt x="20880" y="829"/>
                  </a:cubicBezTo>
                  <a:cubicBezTo>
                    <a:pt x="20975" y="482"/>
                    <a:pt x="20777" y="123"/>
                    <a:pt x="20436" y="25"/>
                  </a:cubicBezTo>
                  <a:close/>
                  <a:moveTo>
                    <a:pt x="10915" y="4928"/>
                  </a:moveTo>
                  <a:cubicBezTo>
                    <a:pt x="12287" y="4928"/>
                    <a:pt x="13579" y="5473"/>
                    <a:pt x="14549" y="6462"/>
                  </a:cubicBezTo>
                  <a:lnTo>
                    <a:pt x="14758" y="6676"/>
                  </a:lnTo>
                  <a:cubicBezTo>
                    <a:pt x="16760" y="8718"/>
                    <a:pt x="16760" y="12039"/>
                    <a:pt x="14758" y="14082"/>
                  </a:cubicBezTo>
                  <a:lnTo>
                    <a:pt x="14179" y="14673"/>
                  </a:lnTo>
                  <a:cubicBezTo>
                    <a:pt x="9254" y="11883"/>
                    <a:pt x="7175" y="7993"/>
                    <a:pt x="6727" y="7041"/>
                  </a:cubicBezTo>
                  <a:lnTo>
                    <a:pt x="7294" y="6462"/>
                  </a:lnTo>
                  <a:cubicBezTo>
                    <a:pt x="8262" y="5473"/>
                    <a:pt x="9545" y="4928"/>
                    <a:pt x="10915" y="4928"/>
                  </a:cubicBezTo>
                  <a:close/>
                  <a:moveTo>
                    <a:pt x="6247" y="7531"/>
                  </a:moveTo>
                  <a:cubicBezTo>
                    <a:pt x="6895" y="8850"/>
                    <a:pt x="9011" y="12438"/>
                    <a:pt x="13711" y="15151"/>
                  </a:cubicBezTo>
                  <a:lnTo>
                    <a:pt x="10250" y="18684"/>
                  </a:lnTo>
                  <a:cubicBezTo>
                    <a:pt x="9281" y="19674"/>
                    <a:pt x="7986" y="20218"/>
                    <a:pt x="6616" y="20218"/>
                  </a:cubicBezTo>
                  <a:cubicBezTo>
                    <a:pt x="5246" y="20218"/>
                    <a:pt x="3951" y="19674"/>
                    <a:pt x="2983" y="18684"/>
                  </a:cubicBezTo>
                  <a:lnTo>
                    <a:pt x="2773" y="18471"/>
                  </a:lnTo>
                  <a:cubicBezTo>
                    <a:pt x="774" y="16429"/>
                    <a:pt x="774" y="13105"/>
                    <a:pt x="2773" y="11065"/>
                  </a:cubicBezTo>
                  <a:lnTo>
                    <a:pt x="6247" y="7531"/>
                  </a:lnTo>
                  <a:close/>
                  <a:moveTo>
                    <a:pt x="11864" y="8550"/>
                  </a:moveTo>
                  <a:lnTo>
                    <a:pt x="10730" y="9707"/>
                  </a:lnTo>
                  <a:cubicBezTo>
                    <a:pt x="10605" y="9833"/>
                    <a:pt x="10605" y="10031"/>
                    <a:pt x="10730" y="10159"/>
                  </a:cubicBezTo>
                  <a:cubicBezTo>
                    <a:pt x="10793" y="10222"/>
                    <a:pt x="10883" y="10260"/>
                    <a:pt x="10964" y="10260"/>
                  </a:cubicBezTo>
                  <a:cubicBezTo>
                    <a:pt x="11048" y="10260"/>
                    <a:pt x="11124" y="10222"/>
                    <a:pt x="11186" y="10159"/>
                  </a:cubicBezTo>
                  <a:lnTo>
                    <a:pt x="12319" y="9015"/>
                  </a:lnTo>
                  <a:cubicBezTo>
                    <a:pt x="12445" y="8888"/>
                    <a:pt x="12445" y="8677"/>
                    <a:pt x="12319" y="8550"/>
                  </a:cubicBezTo>
                  <a:cubicBezTo>
                    <a:pt x="12194" y="8422"/>
                    <a:pt x="11989" y="8422"/>
                    <a:pt x="11864" y="8550"/>
                  </a:cubicBezTo>
                  <a:close/>
                  <a:moveTo>
                    <a:pt x="4658" y="10159"/>
                  </a:moveTo>
                  <a:lnTo>
                    <a:pt x="3660" y="11178"/>
                  </a:lnTo>
                  <a:cubicBezTo>
                    <a:pt x="1812" y="13005"/>
                    <a:pt x="1477" y="14914"/>
                    <a:pt x="2687" y="16698"/>
                  </a:cubicBezTo>
                  <a:cubicBezTo>
                    <a:pt x="2750" y="16788"/>
                    <a:pt x="2844" y="16836"/>
                    <a:pt x="2946" y="16836"/>
                  </a:cubicBezTo>
                  <a:cubicBezTo>
                    <a:pt x="3008" y="16836"/>
                    <a:pt x="3076" y="16824"/>
                    <a:pt x="3131" y="16786"/>
                  </a:cubicBezTo>
                  <a:cubicBezTo>
                    <a:pt x="3276" y="16682"/>
                    <a:pt x="3304" y="16480"/>
                    <a:pt x="3205" y="16333"/>
                  </a:cubicBezTo>
                  <a:cubicBezTo>
                    <a:pt x="2183" y="14828"/>
                    <a:pt x="2483" y="13244"/>
                    <a:pt x="4104" y="11643"/>
                  </a:cubicBezTo>
                  <a:lnTo>
                    <a:pt x="5114" y="10612"/>
                  </a:lnTo>
                  <a:cubicBezTo>
                    <a:pt x="5239" y="10485"/>
                    <a:pt x="5239" y="10287"/>
                    <a:pt x="5114" y="10159"/>
                  </a:cubicBezTo>
                  <a:cubicBezTo>
                    <a:pt x="4989" y="10032"/>
                    <a:pt x="4784" y="10032"/>
                    <a:pt x="4658" y="10159"/>
                  </a:cubicBezTo>
                  <a:close/>
                  <a:moveTo>
                    <a:pt x="3241" y="16999"/>
                  </a:moveTo>
                  <a:cubicBezTo>
                    <a:pt x="3116" y="17127"/>
                    <a:pt x="3116" y="17337"/>
                    <a:pt x="3241" y="17465"/>
                  </a:cubicBezTo>
                  <a:lnTo>
                    <a:pt x="3402" y="17616"/>
                  </a:lnTo>
                  <a:cubicBezTo>
                    <a:pt x="3464" y="17680"/>
                    <a:pt x="3540" y="17704"/>
                    <a:pt x="3623" y="17704"/>
                  </a:cubicBezTo>
                  <a:cubicBezTo>
                    <a:pt x="3705" y="17704"/>
                    <a:pt x="3783" y="17680"/>
                    <a:pt x="3845" y="17616"/>
                  </a:cubicBezTo>
                  <a:cubicBezTo>
                    <a:pt x="3969" y="17488"/>
                    <a:pt x="3971" y="17278"/>
                    <a:pt x="3845" y="17150"/>
                  </a:cubicBezTo>
                  <a:lnTo>
                    <a:pt x="3697" y="16999"/>
                  </a:lnTo>
                  <a:cubicBezTo>
                    <a:pt x="3572" y="16872"/>
                    <a:pt x="3366" y="16872"/>
                    <a:pt x="3241" y="1699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2" name="Group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1887D5-D0DA-422C-B0D3-37268E633E9C}"/>
              </a:ext>
            </a:extLst>
          </p:cNvPr>
          <p:cNvGrpSpPr/>
          <p:nvPr/>
        </p:nvGrpSpPr>
        <p:grpSpPr>
          <a:xfrm>
            <a:off x="8711145" y="2558172"/>
            <a:ext cx="568120" cy="568121"/>
            <a:chOff x="0" y="0"/>
            <a:chExt cx="1270000" cy="1270000"/>
          </a:xfrm>
        </p:grpSpPr>
        <p:sp>
          <p:nvSpPr>
            <p:cNvPr id="23" name="Freeform: Shape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52B0FA-7E75-4721-BA2B-6E569420B52D}"/>
                </a:ext>
              </a:extLst>
            </p:cNvPr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54A8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A76B99-A4C4-4552-9D37-62F1A26606A4}"/>
                </a:ext>
              </a:extLst>
            </p:cNvPr>
            <p:cNvSpPr/>
            <p:nvPr/>
          </p:nvSpPr>
          <p:spPr>
            <a:xfrm>
              <a:off x="255984" y="175807"/>
              <a:ext cx="758032" cy="764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0585" y="5"/>
                  </a:moveTo>
                  <a:cubicBezTo>
                    <a:pt x="10414" y="27"/>
                    <a:pt x="10247" y="105"/>
                    <a:pt x="10133" y="252"/>
                  </a:cubicBezTo>
                  <a:cubicBezTo>
                    <a:pt x="8398" y="2489"/>
                    <a:pt x="10182" y="3991"/>
                    <a:pt x="11139" y="4798"/>
                  </a:cubicBezTo>
                  <a:cubicBezTo>
                    <a:pt x="11426" y="5039"/>
                    <a:pt x="11564" y="5323"/>
                    <a:pt x="11558" y="5649"/>
                  </a:cubicBezTo>
                  <a:cubicBezTo>
                    <a:pt x="11544" y="6227"/>
                    <a:pt x="11078" y="6945"/>
                    <a:pt x="10382" y="7485"/>
                  </a:cubicBezTo>
                  <a:cubicBezTo>
                    <a:pt x="10252" y="7584"/>
                    <a:pt x="10200" y="7731"/>
                    <a:pt x="10167" y="7877"/>
                  </a:cubicBezTo>
                  <a:lnTo>
                    <a:pt x="2341" y="7877"/>
                  </a:lnTo>
                  <a:cubicBezTo>
                    <a:pt x="1047" y="7877"/>
                    <a:pt x="0" y="8917"/>
                    <a:pt x="0" y="10195"/>
                  </a:cubicBezTo>
                  <a:lnTo>
                    <a:pt x="0" y="19265"/>
                  </a:lnTo>
                  <a:cubicBezTo>
                    <a:pt x="0" y="20545"/>
                    <a:pt x="1047" y="21583"/>
                    <a:pt x="2341" y="21583"/>
                  </a:cubicBezTo>
                  <a:lnTo>
                    <a:pt x="19259" y="21583"/>
                  </a:lnTo>
                  <a:cubicBezTo>
                    <a:pt x="20551" y="21583"/>
                    <a:pt x="21600" y="20545"/>
                    <a:pt x="21600" y="19265"/>
                  </a:cubicBezTo>
                  <a:cubicBezTo>
                    <a:pt x="21600" y="19265"/>
                    <a:pt x="21600" y="10195"/>
                    <a:pt x="21600" y="10195"/>
                  </a:cubicBezTo>
                  <a:cubicBezTo>
                    <a:pt x="21600" y="8917"/>
                    <a:pt x="20551" y="7877"/>
                    <a:pt x="19259" y="7877"/>
                  </a:cubicBezTo>
                  <a:lnTo>
                    <a:pt x="11806" y="7877"/>
                  </a:lnTo>
                  <a:cubicBezTo>
                    <a:pt x="12435" y="7186"/>
                    <a:pt x="12888" y="6426"/>
                    <a:pt x="12903" y="5671"/>
                  </a:cubicBezTo>
                  <a:cubicBezTo>
                    <a:pt x="12920" y="4939"/>
                    <a:pt x="12609" y="4283"/>
                    <a:pt x="12010" y="3779"/>
                  </a:cubicBezTo>
                  <a:cubicBezTo>
                    <a:pt x="10613" y="2602"/>
                    <a:pt x="10450" y="2045"/>
                    <a:pt x="11207" y="1069"/>
                  </a:cubicBezTo>
                  <a:cubicBezTo>
                    <a:pt x="11434" y="777"/>
                    <a:pt x="11378" y="363"/>
                    <a:pt x="11083" y="140"/>
                  </a:cubicBezTo>
                  <a:cubicBezTo>
                    <a:pt x="10935" y="27"/>
                    <a:pt x="10757" y="-17"/>
                    <a:pt x="10585" y="5"/>
                  </a:cubicBezTo>
                  <a:close/>
                  <a:moveTo>
                    <a:pt x="2341" y="9210"/>
                  </a:moveTo>
                  <a:lnTo>
                    <a:pt x="19259" y="9210"/>
                  </a:lnTo>
                  <a:cubicBezTo>
                    <a:pt x="19805" y="9210"/>
                    <a:pt x="20254" y="9655"/>
                    <a:pt x="20254" y="10195"/>
                  </a:cubicBezTo>
                  <a:cubicBezTo>
                    <a:pt x="20254" y="10195"/>
                    <a:pt x="20254" y="19265"/>
                    <a:pt x="20254" y="19265"/>
                  </a:cubicBezTo>
                  <a:cubicBezTo>
                    <a:pt x="20254" y="19807"/>
                    <a:pt x="19805" y="20250"/>
                    <a:pt x="19259" y="20250"/>
                  </a:cubicBezTo>
                  <a:lnTo>
                    <a:pt x="2341" y="20250"/>
                  </a:lnTo>
                  <a:cubicBezTo>
                    <a:pt x="1794" y="20250"/>
                    <a:pt x="1346" y="19807"/>
                    <a:pt x="1346" y="19265"/>
                  </a:cubicBezTo>
                  <a:lnTo>
                    <a:pt x="1346" y="10195"/>
                  </a:lnTo>
                  <a:cubicBezTo>
                    <a:pt x="1346" y="9655"/>
                    <a:pt x="1794" y="9210"/>
                    <a:pt x="2341" y="9210"/>
                  </a:cubicBezTo>
                  <a:close/>
                  <a:moveTo>
                    <a:pt x="4682" y="11460"/>
                  </a:moveTo>
                  <a:cubicBezTo>
                    <a:pt x="4496" y="11460"/>
                    <a:pt x="4343" y="11612"/>
                    <a:pt x="4343" y="11796"/>
                  </a:cubicBezTo>
                  <a:cubicBezTo>
                    <a:pt x="4343" y="11983"/>
                    <a:pt x="4496" y="12132"/>
                    <a:pt x="4682" y="12132"/>
                  </a:cubicBezTo>
                  <a:lnTo>
                    <a:pt x="5010" y="12132"/>
                  </a:lnTo>
                  <a:cubicBezTo>
                    <a:pt x="5195" y="12132"/>
                    <a:pt x="5349" y="11983"/>
                    <a:pt x="5349" y="11796"/>
                  </a:cubicBezTo>
                  <a:cubicBezTo>
                    <a:pt x="5349" y="11612"/>
                    <a:pt x="5195" y="11460"/>
                    <a:pt x="5010" y="11460"/>
                  </a:cubicBezTo>
                  <a:lnTo>
                    <a:pt x="4682" y="11460"/>
                  </a:lnTo>
                  <a:close/>
                  <a:moveTo>
                    <a:pt x="6853" y="11460"/>
                  </a:moveTo>
                  <a:cubicBezTo>
                    <a:pt x="6666" y="11460"/>
                    <a:pt x="6514" y="11612"/>
                    <a:pt x="6514" y="11796"/>
                  </a:cubicBezTo>
                  <a:cubicBezTo>
                    <a:pt x="6514" y="11983"/>
                    <a:pt x="6666" y="12132"/>
                    <a:pt x="6853" y="12132"/>
                  </a:cubicBezTo>
                  <a:lnTo>
                    <a:pt x="7181" y="12132"/>
                  </a:lnTo>
                  <a:cubicBezTo>
                    <a:pt x="7368" y="12132"/>
                    <a:pt x="7520" y="11983"/>
                    <a:pt x="7520" y="11796"/>
                  </a:cubicBezTo>
                  <a:cubicBezTo>
                    <a:pt x="7520" y="11612"/>
                    <a:pt x="7368" y="11460"/>
                    <a:pt x="7181" y="11460"/>
                  </a:cubicBezTo>
                  <a:lnTo>
                    <a:pt x="6853" y="11460"/>
                  </a:lnTo>
                  <a:close/>
                  <a:moveTo>
                    <a:pt x="9375" y="11460"/>
                  </a:moveTo>
                  <a:cubicBezTo>
                    <a:pt x="9189" y="11460"/>
                    <a:pt x="9047" y="11612"/>
                    <a:pt x="9047" y="11796"/>
                  </a:cubicBezTo>
                  <a:cubicBezTo>
                    <a:pt x="9047" y="11983"/>
                    <a:pt x="9189" y="12132"/>
                    <a:pt x="9375" y="12132"/>
                  </a:cubicBezTo>
                  <a:lnTo>
                    <a:pt x="9714" y="12132"/>
                  </a:lnTo>
                  <a:cubicBezTo>
                    <a:pt x="9901" y="12132"/>
                    <a:pt x="10054" y="11983"/>
                    <a:pt x="10054" y="11796"/>
                  </a:cubicBezTo>
                  <a:cubicBezTo>
                    <a:pt x="10054" y="11612"/>
                    <a:pt x="9901" y="11460"/>
                    <a:pt x="9714" y="11460"/>
                  </a:cubicBezTo>
                  <a:lnTo>
                    <a:pt x="9375" y="11460"/>
                  </a:lnTo>
                  <a:close/>
                  <a:moveTo>
                    <a:pt x="11558" y="11460"/>
                  </a:moveTo>
                  <a:cubicBezTo>
                    <a:pt x="11370" y="11460"/>
                    <a:pt x="11218" y="11612"/>
                    <a:pt x="11218" y="11796"/>
                  </a:cubicBezTo>
                  <a:cubicBezTo>
                    <a:pt x="11218" y="11983"/>
                    <a:pt x="11370" y="12132"/>
                    <a:pt x="11558" y="12132"/>
                  </a:cubicBezTo>
                  <a:lnTo>
                    <a:pt x="11897" y="12132"/>
                  </a:lnTo>
                  <a:cubicBezTo>
                    <a:pt x="12083" y="12132"/>
                    <a:pt x="12225" y="11983"/>
                    <a:pt x="12225" y="11796"/>
                  </a:cubicBezTo>
                  <a:cubicBezTo>
                    <a:pt x="12225" y="11612"/>
                    <a:pt x="12083" y="11460"/>
                    <a:pt x="11897" y="11460"/>
                  </a:cubicBezTo>
                  <a:lnTo>
                    <a:pt x="11558" y="11460"/>
                  </a:lnTo>
                  <a:close/>
                  <a:moveTo>
                    <a:pt x="13729" y="11460"/>
                  </a:moveTo>
                  <a:cubicBezTo>
                    <a:pt x="13543" y="11460"/>
                    <a:pt x="13390" y="11612"/>
                    <a:pt x="13390" y="11796"/>
                  </a:cubicBezTo>
                  <a:cubicBezTo>
                    <a:pt x="13390" y="11983"/>
                    <a:pt x="13543" y="12132"/>
                    <a:pt x="13729" y="12132"/>
                  </a:cubicBezTo>
                  <a:lnTo>
                    <a:pt x="14057" y="12132"/>
                  </a:lnTo>
                  <a:cubicBezTo>
                    <a:pt x="14244" y="12132"/>
                    <a:pt x="14396" y="11983"/>
                    <a:pt x="14396" y="11796"/>
                  </a:cubicBezTo>
                  <a:cubicBezTo>
                    <a:pt x="14396" y="11612"/>
                    <a:pt x="14244" y="11460"/>
                    <a:pt x="14057" y="11460"/>
                  </a:cubicBezTo>
                  <a:lnTo>
                    <a:pt x="13729" y="11460"/>
                  </a:lnTo>
                  <a:close/>
                  <a:moveTo>
                    <a:pt x="16251" y="11460"/>
                  </a:moveTo>
                  <a:cubicBezTo>
                    <a:pt x="16064" y="11460"/>
                    <a:pt x="15923" y="11612"/>
                    <a:pt x="15923" y="11796"/>
                  </a:cubicBezTo>
                  <a:cubicBezTo>
                    <a:pt x="15923" y="11983"/>
                    <a:pt x="16064" y="12132"/>
                    <a:pt x="16251" y="12132"/>
                  </a:cubicBezTo>
                  <a:lnTo>
                    <a:pt x="16590" y="12132"/>
                  </a:lnTo>
                  <a:cubicBezTo>
                    <a:pt x="16776" y="12132"/>
                    <a:pt x="16929" y="11983"/>
                    <a:pt x="16929" y="11796"/>
                  </a:cubicBezTo>
                  <a:cubicBezTo>
                    <a:pt x="16929" y="11612"/>
                    <a:pt x="16776" y="11460"/>
                    <a:pt x="16590" y="11460"/>
                  </a:cubicBezTo>
                  <a:lnTo>
                    <a:pt x="16251" y="11460"/>
                  </a:lnTo>
                  <a:close/>
                  <a:moveTo>
                    <a:pt x="4682" y="13610"/>
                  </a:moveTo>
                  <a:cubicBezTo>
                    <a:pt x="4496" y="13610"/>
                    <a:pt x="4343" y="13762"/>
                    <a:pt x="4343" y="13946"/>
                  </a:cubicBezTo>
                  <a:cubicBezTo>
                    <a:pt x="4343" y="14131"/>
                    <a:pt x="4496" y="14282"/>
                    <a:pt x="4682" y="14282"/>
                  </a:cubicBezTo>
                  <a:lnTo>
                    <a:pt x="5010" y="14282"/>
                  </a:lnTo>
                  <a:cubicBezTo>
                    <a:pt x="5195" y="14282"/>
                    <a:pt x="5349" y="14131"/>
                    <a:pt x="5349" y="13946"/>
                  </a:cubicBezTo>
                  <a:cubicBezTo>
                    <a:pt x="5349" y="13762"/>
                    <a:pt x="5195" y="13610"/>
                    <a:pt x="5010" y="13610"/>
                  </a:cubicBezTo>
                  <a:lnTo>
                    <a:pt x="4682" y="13610"/>
                  </a:lnTo>
                  <a:close/>
                  <a:moveTo>
                    <a:pt x="6853" y="13610"/>
                  </a:moveTo>
                  <a:cubicBezTo>
                    <a:pt x="6666" y="13610"/>
                    <a:pt x="6514" y="13762"/>
                    <a:pt x="6514" y="13946"/>
                  </a:cubicBezTo>
                  <a:cubicBezTo>
                    <a:pt x="6514" y="14131"/>
                    <a:pt x="6666" y="14282"/>
                    <a:pt x="6853" y="14282"/>
                  </a:cubicBezTo>
                  <a:lnTo>
                    <a:pt x="7181" y="14282"/>
                  </a:lnTo>
                  <a:cubicBezTo>
                    <a:pt x="7368" y="14282"/>
                    <a:pt x="7520" y="14131"/>
                    <a:pt x="7520" y="13946"/>
                  </a:cubicBezTo>
                  <a:cubicBezTo>
                    <a:pt x="7520" y="13762"/>
                    <a:pt x="7368" y="13610"/>
                    <a:pt x="7181" y="13610"/>
                  </a:cubicBezTo>
                  <a:lnTo>
                    <a:pt x="6853" y="13610"/>
                  </a:lnTo>
                  <a:close/>
                  <a:moveTo>
                    <a:pt x="9375" y="13610"/>
                  </a:moveTo>
                  <a:cubicBezTo>
                    <a:pt x="9189" y="13610"/>
                    <a:pt x="9047" y="13762"/>
                    <a:pt x="9047" y="13946"/>
                  </a:cubicBezTo>
                  <a:cubicBezTo>
                    <a:pt x="9047" y="14131"/>
                    <a:pt x="9189" y="14282"/>
                    <a:pt x="9375" y="14282"/>
                  </a:cubicBezTo>
                  <a:lnTo>
                    <a:pt x="9714" y="14282"/>
                  </a:lnTo>
                  <a:cubicBezTo>
                    <a:pt x="9901" y="14282"/>
                    <a:pt x="10054" y="14131"/>
                    <a:pt x="10054" y="13946"/>
                  </a:cubicBezTo>
                  <a:cubicBezTo>
                    <a:pt x="10054" y="13762"/>
                    <a:pt x="9901" y="13610"/>
                    <a:pt x="9714" y="13610"/>
                  </a:cubicBezTo>
                  <a:lnTo>
                    <a:pt x="9375" y="13610"/>
                  </a:lnTo>
                  <a:close/>
                  <a:moveTo>
                    <a:pt x="11558" y="13610"/>
                  </a:moveTo>
                  <a:cubicBezTo>
                    <a:pt x="11370" y="13610"/>
                    <a:pt x="11218" y="13762"/>
                    <a:pt x="11218" y="13946"/>
                  </a:cubicBezTo>
                  <a:cubicBezTo>
                    <a:pt x="11218" y="14131"/>
                    <a:pt x="11370" y="14282"/>
                    <a:pt x="11558" y="14282"/>
                  </a:cubicBezTo>
                  <a:lnTo>
                    <a:pt x="11897" y="14282"/>
                  </a:lnTo>
                  <a:cubicBezTo>
                    <a:pt x="12083" y="14282"/>
                    <a:pt x="12225" y="14131"/>
                    <a:pt x="12225" y="13946"/>
                  </a:cubicBezTo>
                  <a:cubicBezTo>
                    <a:pt x="12225" y="13762"/>
                    <a:pt x="12083" y="13610"/>
                    <a:pt x="11897" y="13610"/>
                  </a:cubicBezTo>
                  <a:lnTo>
                    <a:pt x="11558" y="13610"/>
                  </a:lnTo>
                  <a:close/>
                  <a:moveTo>
                    <a:pt x="13729" y="13610"/>
                  </a:moveTo>
                  <a:cubicBezTo>
                    <a:pt x="13543" y="13610"/>
                    <a:pt x="13390" y="13762"/>
                    <a:pt x="13390" y="13946"/>
                  </a:cubicBezTo>
                  <a:cubicBezTo>
                    <a:pt x="13390" y="14131"/>
                    <a:pt x="13543" y="14282"/>
                    <a:pt x="13729" y="14282"/>
                  </a:cubicBezTo>
                  <a:lnTo>
                    <a:pt x="14057" y="14282"/>
                  </a:lnTo>
                  <a:cubicBezTo>
                    <a:pt x="14244" y="14282"/>
                    <a:pt x="14396" y="14131"/>
                    <a:pt x="14396" y="13946"/>
                  </a:cubicBezTo>
                  <a:cubicBezTo>
                    <a:pt x="14396" y="13762"/>
                    <a:pt x="14244" y="13610"/>
                    <a:pt x="14057" y="13610"/>
                  </a:cubicBezTo>
                  <a:lnTo>
                    <a:pt x="13729" y="13610"/>
                  </a:lnTo>
                  <a:close/>
                  <a:moveTo>
                    <a:pt x="16251" y="13610"/>
                  </a:moveTo>
                  <a:cubicBezTo>
                    <a:pt x="16064" y="13610"/>
                    <a:pt x="15923" y="13762"/>
                    <a:pt x="15923" y="13946"/>
                  </a:cubicBezTo>
                  <a:cubicBezTo>
                    <a:pt x="15923" y="14131"/>
                    <a:pt x="16064" y="14282"/>
                    <a:pt x="16251" y="14282"/>
                  </a:cubicBezTo>
                  <a:lnTo>
                    <a:pt x="16590" y="14282"/>
                  </a:lnTo>
                  <a:cubicBezTo>
                    <a:pt x="16776" y="14282"/>
                    <a:pt x="16929" y="14131"/>
                    <a:pt x="16929" y="13946"/>
                  </a:cubicBezTo>
                  <a:cubicBezTo>
                    <a:pt x="16929" y="13762"/>
                    <a:pt x="16776" y="13610"/>
                    <a:pt x="16590" y="13610"/>
                  </a:cubicBezTo>
                  <a:lnTo>
                    <a:pt x="16251" y="13610"/>
                  </a:lnTo>
                  <a:close/>
                  <a:moveTo>
                    <a:pt x="4682" y="15402"/>
                  </a:moveTo>
                  <a:cubicBezTo>
                    <a:pt x="4496" y="15402"/>
                    <a:pt x="4343" y="15553"/>
                    <a:pt x="4343" y="15738"/>
                  </a:cubicBezTo>
                  <a:cubicBezTo>
                    <a:pt x="4343" y="15922"/>
                    <a:pt x="4496" y="16074"/>
                    <a:pt x="4682" y="16074"/>
                  </a:cubicBezTo>
                  <a:lnTo>
                    <a:pt x="5010" y="16074"/>
                  </a:lnTo>
                  <a:cubicBezTo>
                    <a:pt x="5195" y="16074"/>
                    <a:pt x="5349" y="15922"/>
                    <a:pt x="5349" y="15738"/>
                  </a:cubicBezTo>
                  <a:cubicBezTo>
                    <a:pt x="5349" y="15553"/>
                    <a:pt x="5195" y="15402"/>
                    <a:pt x="5010" y="15402"/>
                  </a:cubicBezTo>
                  <a:lnTo>
                    <a:pt x="4682" y="15402"/>
                  </a:lnTo>
                  <a:close/>
                  <a:moveTo>
                    <a:pt x="6853" y="15402"/>
                  </a:moveTo>
                  <a:cubicBezTo>
                    <a:pt x="6666" y="15402"/>
                    <a:pt x="6514" y="15553"/>
                    <a:pt x="6514" y="15738"/>
                  </a:cubicBezTo>
                  <a:cubicBezTo>
                    <a:pt x="6514" y="15922"/>
                    <a:pt x="6666" y="16074"/>
                    <a:pt x="6853" y="16074"/>
                  </a:cubicBezTo>
                  <a:lnTo>
                    <a:pt x="7181" y="16074"/>
                  </a:lnTo>
                  <a:cubicBezTo>
                    <a:pt x="7368" y="16074"/>
                    <a:pt x="7520" y="15922"/>
                    <a:pt x="7520" y="15738"/>
                  </a:cubicBezTo>
                  <a:cubicBezTo>
                    <a:pt x="7520" y="15553"/>
                    <a:pt x="7368" y="15402"/>
                    <a:pt x="7181" y="15402"/>
                  </a:cubicBezTo>
                  <a:lnTo>
                    <a:pt x="6853" y="15402"/>
                  </a:lnTo>
                  <a:close/>
                  <a:moveTo>
                    <a:pt x="9375" y="15402"/>
                  </a:moveTo>
                  <a:cubicBezTo>
                    <a:pt x="9189" y="15402"/>
                    <a:pt x="9047" y="15553"/>
                    <a:pt x="9047" y="15738"/>
                  </a:cubicBezTo>
                  <a:cubicBezTo>
                    <a:pt x="9047" y="15922"/>
                    <a:pt x="9189" y="16074"/>
                    <a:pt x="9375" y="16074"/>
                  </a:cubicBezTo>
                  <a:lnTo>
                    <a:pt x="9714" y="16074"/>
                  </a:lnTo>
                  <a:cubicBezTo>
                    <a:pt x="9901" y="16074"/>
                    <a:pt x="10054" y="15922"/>
                    <a:pt x="10054" y="15738"/>
                  </a:cubicBezTo>
                  <a:cubicBezTo>
                    <a:pt x="10054" y="15553"/>
                    <a:pt x="9901" y="15402"/>
                    <a:pt x="9714" y="15402"/>
                  </a:cubicBezTo>
                  <a:lnTo>
                    <a:pt x="9375" y="15402"/>
                  </a:lnTo>
                  <a:close/>
                  <a:moveTo>
                    <a:pt x="11558" y="15402"/>
                  </a:moveTo>
                  <a:cubicBezTo>
                    <a:pt x="11370" y="15402"/>
                    <a:pt x="11218" y="15553"/>
                    <a:pt x="11218" y="15738"/>
                  </a:cubicBezTo>
                  <a:cubicBezTo>
                    <a:pt x="11218" y="15922"/>
                    <a:pt x="11370" y="16074"/>
                    <a:pt x="11558" y="16074"/>
                  </a:cubicBezTo>
                  <a:lnTo>
                    <a:pt x="11897" y="16074"/>
                  </a:lnTo>
                  <a:cubicBezTo>
                    <a:pt x="12083" y="16074"/>
                    <a:pt x="12225" y="15922"/>
                    <a:pt x="12225" y="15738"/>
                  </a:cubicBezTo>
                  <a:cubicBezTo>
                    <a:pt x="12225" y="15553"/>
                    <a:pt x="12083" y="15402"/>
                    <a:pt x="11897" y="15402"/>
                  </a:cubicBezTo>
                  <a:lnTo>
                    <a:pt x="11558" y="15402"/>
                  </a:lnTo>
                  <a:close/>
                  <a:moveTo>
                    <a:pt x="13729" y="15402"/>
                  </a:moveTo>
                  <a:cubicBezTo>
                    <a:pt x="13543" y="15402"/>
                    <a:pt x="13390" y="15553"/>
                    <a:pt x="13390" y="15738"/>
                  </a:cubicBezTo>
                  <a:cubicBezTo>
                    <a:pt x="13390" y="15922"/>
                    <a:pt x="13543" y="16074"/>
                    <a:pt x="13729" y="16074"/>
                  </a:cubicBezTo>
                  <a:lnTo>
                    <a:pt x="14057" y="16074"/>
                  </a:lnTo>
                  <a:cubicBezTo>
                    <a:pt x="14244" y="16074"/>
                    <a:pt x="14396" y="15922"/>
                    <a:pt x="14396" y="15738"/>
                  </a:cubicBezTo>
                  <a:cubicBezTo>
                    <a:pt x="14396" y="15553"/>
                    <a:pt x="14244" y="15402"/>
                    <a:pt x="14057" y="15402"/>
                  </a:cubicBezTo>
                  <a:lnTo>
                    <a:pt x="13729" y="15402"/>
                  </a:lnTo>
                  <a:close/>
                  <a:moveTo>
                    <a:pt x="16251" y="15402"/>
                  </a:moveTo>
                  <a:cubicBezTo>
                    <a:pt x="16064" y="15402"/>
                    <a:pt x="15923" y="15553"/>
                    <a:pt x="15923" y="15738"/>
                  </a:cubicBezTo>
                  <a:cubicBezTo>
                    <a:pt x="15923" y="15922"/>
                    <a:pt x="16064" y="16074"/>
                    <a:pt x="16251" y="16074"/>
                  </a:cubicBezTo>
                  <a:lnTo>
                    <a:pt x="16590" y="16074"/>
                  </a:lnTo>
                  <a:cubicBezTo>
                    <a:pt x="16776" y="16074"/>
                    <a:pt x="16929" y="15922"/>
                    <a:pt x="16929" y="15738"/>
                  </a:cubicBezTo>
                  <a:cubicBezTo>
                    <a:pt x="16929" y="15553"/>
                    <a:pt x="16776" y="15402"/>
                    <a:pt x="16590" y="15402"/>
                  </a:cubicBezTo>
                  <a:lnTo>
                    <a:pt x="16251" y="15402"/>
                  </a:lnTo>
                  <a:close/>
                  <a:moveTo>
                    <a:pt x="4682" y="17552"/>
                  </a:moveTo>
                  <a:cubicBezTo>
                    <a:pt x="4496" y="17552"/>
                    <a:pt x="4343" y="17704"/>
                    <a:pt x="4343" y="17888"/>
                  </a:cubicBezTo>
                  <a:cubicBezTo>
                    <a:pt x="4343" y="18073"/>
                    <a:pt x="4496" y="18224"/>
                    <a:pt x="4682" y="18224"/>
                  </a:cubicBezTo>
                  <a:lnTo>
                    <a:pt x="5010" y="18224"/>
                  </a:lnTo>
                  <a:cubicBezTo>
                    <a:pt x="5195" y="18224"/>
                    <a:pt x="5349" y="18073"/>
                    <a:pt x="5349" y="17888"/>
                  </a:cubicBezTo>
                  <a:cubicBezTo>
                    <a:pt x="5349" y="17704"/>
                    <a:pt x="5195" y="17552"/>
                    <a:pt x="5010" y="17552"/>
                  </a:cubicBezTo>
                  <a:lnTo>
                    <a:pt x="4682" y="17552"/>
                  </a:lnTo>
                  <a:close/>
                  <a:moveTo>
                    <a:pt x="6853" y="17552"/>
                  </a:moveTo>
                  <a:cubicBezTo>
                    <a:pt x="6666" y="17552"/>
                    <a:pt x="6514" y="17704"/>
                    <a:pt x="6514" y="17888"/>
                  </a:cubicBezTo>
                  <a:cubicBezTo>
                    <a:pt x="6514" y="18073"/>
                    <a:pt x="6666" y="18224"/>
                    <a:pt x="6853" y="18224"/>
                  </a:cubicBezTo>
                  <a:lnTo>
                    <a:pt x="14272" y="18224"/>
                  </a:lnTo>
                  <a:cubicBezTo>
                    <a:pt x="14460" y="18224"/>
                    <a:pt x="14611" y="18073"/>
                    <a:pt x="14611" y="17888"/>
                  </a:cubicBezTo>
                  <a:cubicBezTo>
                    <a:pt x="14611" y="17704"/>
                    <a:pt x="14460" y="17552"/>
                    <a:pt x="14272" y="17552"/>
                  </a:cubicBezTo>
                  <a:lnTo>
                    <a:pt x="6853" y="17552"/>
                  </a:lnTo>
                  <a:close/>
                  <a:moveTo>
                    <a:pt x="16251" y="17552"/>
                  </a:moveTo>
                  <a:cubicBezTo>
                    <a:pt x="16064" y="17552"/>
                    <a:pt x="15923" y="17704"/>
                    <a:pt x="15923" y="17888"/>
                  </a:cubicBezTo>
                  <a:cubicBezTo>
                    <a:pt x="15923" y="18073"/>
                    <a:pt x="16064" y="18224"/>
                    <a:pt x="16251" y="18224"/>
                  </a:cubicBezTo>
                  <a:lnTo>
                    <a:pt x="16590" y="18224"/>
                  </a:lnTo>
                  <a:cubicBezTo>
                    <a:pt x="16776" y="18224"/>
                    <a:pt x="16929" y="18073"/>
                    <a:pt x="16929" y="17888"/>
                  </a:cubicBezTo>
                  <a:cubicBezTo>
                    <a:pt x="16929" y="17704"/>
                    <a:pt x="16776" y="17552"/>
                    <a:pt x="16590" y="17552"/>
                  </a:cubicBezTo>
                  <a:lnTo>
                    <a:pt x="16251" y="1755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5" name="Group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BF7F76-B381-447C-8954-E8F9C3DDA5D2}"/>
              </a:ext>
            </a:extLst>
          </p:cNvPr>
          <p:cNvGrpSpPr/>
          <p:nvPr/>
        </p:nvGrpSpPr>
        <p:grpSpPr>
          <a:xfrm>
            <a:off x="2982115" y="3743420"/>
            <a:ext cx="568120" cy="568121"/>
            <a:chOff x="0" y="0"/>
            <a:chExt cx="1270000" cy="1270000"/>
          </a:xfrm>
        </p:grpSpPr>
        <p:sp>
          <p:nvSpPr>
            <p:cNvPr id="26" name="Freeform: Shape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1B6A8FD-B290-4967-841B-4C43D6798245}"/>
                </a:ext>
              </a:extLst>
            </p:cNvPr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F1B8F9-F5C0-4EFD-AF30-7DEFAF48EB92}"/>
                </a:ext>
              </a:extLst>
            </p:cNvPr>
            <p:cNvSpPr/>
            <p:nvPr/>
          </p:nvSpPr>
          <p:spPr>
            <a:xfrm>
              <a:off x="194871" y="207571"/>
              <a:ext cx="854858" cy="854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16" y="0"/>
                  </a:moveTo>
                  <a:cubicBezTo>
                    <a:pt x="10861" y="0"/>
                    <a:pt x="10570" y="290"/>
                    <a:pt x="10570" y="646"/>
                  </a:cubicBezTo>
                  <a:lnTo>
                    <a:pt x="10570" y="2571"/>
                  </a:lnTo>
                  <a:cubicBezTo>
                    <a:pt x="10570" y="2926"/>
                    <a:pt x="10861" y="3217"/>
                    <a:pt x="11216" y="3217"/>
                  </a:cubicBezTo>
                  <a:cubicBezTo>
                    <a:pt x="11573" y="3217"/>
                    <a:pt x="11848" y="2926"/>
                    <a:pt x="11848" y="2571"/>
                  </a:cubicBezTo>
                  <a:lnTo>
                    <a:pt x="11848" y="646"/>
                  </a:lnTo>
                  <a:cubicBezTo>
                    <a:pt x="11848" y="290"/>
                    <a:pt x="11571" y="0"/>
                    <a:pt x="11216" y="0"/>
                  </a:cubicBezTo>
                  <a:close/>
                  <a:moveTo>
                    <a:pt x="3863" y="2757"/>
                  </a:moveTo>
                  <a:cubicBezTo>
                    <a:pt x="3699" y="2757"/>
                    <a:pt x="3529" y="2818"/>
                    <a:pt x="3404" y="2944"/>
                  </a:cubicBezTo>
                  <a:cubicBezTo>
                    <a:pt x="3151" y="3196"/>
                    <a:pt x="3152" y="3612"/>
                    <a:pt x="3404" y="3863"/>
                  </a:cubicBezTo>
                  <a:lnTo>
                    <a:pt x="4768" y="5228"/>
                  </a:lnTo>
                  <a:cubicBezTo>
                    <a:pt x="4893" y="5354"/>
                    <a:pt x="5065" y="5414"/>
                    <a:pt x="5228" y="5414"/>
                  </a:cubicBezTo>
                  <a:cubicBezTo>
                    <a:pt x="5394" y="5414"/>
                    <a:pt x="5547" y="5354"/>
                    <a:pt x="5673" y="5228"/>
                  </a:cubicBezTo>
                  <a:cubicBezTo>
                    <a:pt x="5924" y="4976"/>
                    <a:pt x="5924" y="4560"/>
                    <a:pt x="5673" y="4309"/>
                  </a:cubicBezTo>
                  <a:lnTo>
                    <a:pt x="4309" y="2944"/>
                  </a:lnTo>
                  <a:cubicBezTo>
                    <a:pt x="4183" y="2818"/>
                    <a:pt x="4028" y="2757"/>
                    <a:pt x="3863" y="2757"/>
                  </a:cubicBezTo>
                  <a:close/>
                  <a:moveTo>
                    <a:pt x="18096" y="2757"/>
                  </a:moveTo>
                  <a:cubicBezTo>
                    <a:pt x="17931" y="2757"/>
                    <a:pt x="17762" y="2818"/>
                    <a:pt x="17636" y="2944"/>
                  </a:cubicBezTo>
                  <a:lnTo>
                    <a:pt x="16272" y="4309"/>
                  </a:lnTo>
                  <a:cubicBezTo>
                    <a:pt x="16020" y="4560"/>
                    <a:pt x="16020" y="4976"/>
                    <a:pt x="16272" y="5228"/>
                  </a:cubicBezTo>
                  <a:cubicBezTo>
                    <a:pt x="16397" y="5354"/>
                    <a:pt x="16566" y="5414"/>
                    <a:pt x="16731" y="5414"/>
                  </a:cubicBezTo>
                  <a:cubicBezTo>
                    <a:pt x="16897" y="5414"/>
                    <a:pt x="17051" y="5354"/>
                    <a:pt x="17177" y="5228"/>
                  </a:cubicBezTo>
                  <a:lnTo>
                    <a:pt x="18541" y="3863"/>
                  </a:lnTo>
                  <a:cubicBezTo>
                    <a:pt x="18793" y="3612"/>
                    <a:pt x="18793" y="3196"/>
                    <a:pt x="18541" y="2944"/>
                  </a:cubicBezTo>
                  <a:cubicBezTo>
                    <a:pt x="18415" y="2818"/>
                    <a:pt x="18260" y="2757"/>
                    <a:pt x="18096" y="2757"/>
                  </a:cubicBezTo>
                  <a:close/>
                  <a:moveTo>
                    <a:pt x="10944" y="3677"/>
                  </a:moveTo>
                  <a:cubicBezTo>
                    <a:pt x="7184" y="3677"/>
                    <a:pt x="4136" y="6741"/>
                    <a:pt x="4136" y="10498"/>
                  </a:cubicBezTo>
                  <a:cubicBezTo>
                    <a:pt x="4136" y="14258"/>
                    <a:pt x="7184" y="17306"/>
                    <a:pt x="10944" y="17306"/>
                  </a:cubicBezTo>
                  <a:cubicBezTo>
                    <a:pt x="14702" y="17306"/>
                    <a:pt x="17765" y="14258"/>
                    <a:pt x="17765" y="10498"/>
                  </a:cubicBezTo>
                  <a:cubicBezTo>
                    <a:pt x="17765" y="6741"/>
                    <a:pt x="14702" y="3677"/>
                    <a:pt x="10944" y="3677"/>
                  </a:cubicBezTo>
                  <a:close/>
                  <a:moveTo>
                    <a:pt x="10944" y="4969"/>
                  </a:moveTo>
                  <a:cubicBezTo>
                    <a:pt x="13991" y="4969"/>
                    <a:pt x="16473" y="7452"/>
                    <a:pt x="16473" y="10498"/>
                  </a:cubicBezTo>
                  <a:cubicBezTo>
                    <a:pt x="16473" y="13548"/>
                    <a:pt x="13991" y="16028"/>
                    <a:pt x="10944" y="16028"/>
                  </a:cubicBezTo>
                  <a:cubicBezTo>
                    <a:pt x="7895" y="16028"/>
                    <a:pt x="5414" y="13548"/>
                    <a:pt x="5414" y="10498"/>
                  </a:cubicBezTo>
                  <a:cubicBezTo>
                    <a:pt x="5414" y="7452"/>
                    <a:pt x="7895" y="4969"/>
                    <a:pt x="10944" y="4969"/>
                  </a:cubicBezTo>
                  <a:close/>
                  <a:moveTo>
                    <a:pt x="10599" y="5974"/>
                  </a:moveTo>
                  <a:cubicBezTo>
                    <a:pt x="9292" y="5974"/>
                    <a:pt x="8062" y="6676"/>
                    <a:pt x="7396" y="7798"/>
                  </a:cubicBezTo>
                  <a:cubicBezTo>
                    <a:pt x="7306" y="7953"/>
                    <a:pt x="7359" y="8152"/>
                    <a:pt x="7511" y="8244"/>
                  </a:cubicBezTo>
                  <a:cubicBezTo>
                    <a:pt x="7563" y="8275"/>
                    <a:pt x="7614" y="8287"/>
                    <a:pt x="7669" y="8287"/>
                  </a:cubicBezTo>
                  <a:cubicBezTo>
                    <a:pt x="7780" y="8287"/>
                    <a:pt x="7881" y="8229"/>
                    <a:pt x="7942" y="8129"/>
                  </a:cubicBezTo>
                  <a:cubicBezTo>
                    <a:pt x="8492" y="7199"/>
                    <a:pt x="9519" y="6621"/>
                    <a:pt x="10599" y="6621"/>
                  </a:cubicBezTo>
                  <a:cubicBezTo>
                    <a:pt x="10777" y="6621"/>
                    <a:pt x="10915" y="6482"/>
                    <a:pt x="10915" y="6305"/>
                  </a:cubicBezTo>
                  <a:cubicBezTo>
                    <a:pt x="10915" y="6127"/>
                    <a:pt x="10777" y="5974"/>
                    <a:pt x="10599" y="5974"/>
                  </a:cubicBezTo>
                  <a:close/>
                  <a:moveTo>
                    <a:pt x="7368" y="8746"/>
                  </a:moveTo>
                  <a:cubicBezTo>
                    <a:pt x="7197" y="8707"/>
                    <a:pt x="7021" y="8815"/>
                    <a:pt x="6980" y="8990"/>
                  </a:cubicBezTo>
                  <a:cubicBezTo>
                    <a:pt x="6917" y="9256"/>
                    <a:pt x="6894" y="9408"/>
                    <a:pt x="6894" y="9709"/>
                  </a:cubicBezTo>
                  <a:cubicBezTo>
                    <a:pt x="6894" y="9888"/>
                    <a:pt x="7031" y="10039"/>
                    <a:pt x="7210" y="10039"/>
                  </a:cubicBezTo>
                  <a:cubicBezTo>
                    <a:pt x="7387" y="10039"/>
                    <a:pt x="7540" y="9888"/>
                    <a:pt x="7540" y="9709"/>
                  </a:cubicBezTo>
                  <a:cubicBezTo>
                    <a:pt x="7540" y="9479"/>
                    <a:pt x="7555" y="9373"/>
                    <a:pt x="7612" y="9134"/>
                  </a:cubicBezTo>
                  <a:cubicBezTo>
                    <a:pt x="7652" y="8960"/>
                    <a:pt x="7542" y="8788"/>
                    <a:pt x="7368" y="8746"/>
                  </a:cubicBezTo>
                  <a:close/>
                  <a:moveTo>
                    <a:pt x="646" y="10111"/>
                  </a:moveTo>
                  <a:cubicBezTo>
                    <a:pt x="291" y="10111"/>
                    <a:pt x="0" y="10401"/>
                    <a:pt x="0" y="10757"/>
                  </a:cubicBezTo>
                  <a:cubicBezTo>
                    <a:pt x="0" y="11112"/>
                    <a:pt x="291" y="11403"/>
                    <a:pt x="646" y="11403"/>
                  </a:cubicBezTo>
                  <a:lnTo>
                    <a:pt x="2571" y="11403"/>
                  </a:lnTo>
                  <a:cubicBezTo>
                    <a:pt x="2926" y="11403"/>
                    <a:pt x="3217" y="11112"/>
                    <a:pt x="3217" y="10757"/>
                  </a:cubicBezTo>
                  <a:cubicBezTo>
                    <a:pt x="3217" y="10401"/>
                    <a:pt x="2926" y="10111"/>
                    <a:pt x="2571" y="10111"/>
                  </a:cubicBezTo>
                  <a:lnTo>
                    <a:pt x="646" y="10111"/>
                  </a:lnTo>
                  <a:close/>
                  <a:moveTo>
                    <a:pt x="19029" y="10111"/>
                  </a:moveTo>
                  <a:cubicBezTo>
                    <a:pt x="18674" y="10111"/>
                    <a:pt x="18383" y="10401"/>
                    <a:pt x="18383" y="10757"/>
                  </a:cubicBezTo>
                  <a:cubicBezTo>
                    <a:pt x="18383" y="11112"/>
                    <a:pt x="18674" y="11403"/>
                    <a:pt x="19029" y="11403"/>
                  </a:cubicBezTo>
                  <a:lnTo>
                    <a:pt x="20954" y="11403"/>
                  </a:lnTo>
                  <a:cubicBezTo>
                    <a:pt x="21309" y="11403"/>
                    <a:pt x="21600" y="11112"/>
                    <a:pt x="21600" y="10757"/>
                  </a:cubicBezTo>
                  <a:cubicBezTo>
                    <a:pt x="21600" y="10401"/>
                    <a:pt x="21309" y="10111"/>
                    <a:pt x="20954" y="10111"/>
                  </a:cubicBezTo>
                  <a:lnTo>
                    <a:pt x="19029" y="10111"/>
                  </a:lnTo>
                  <a:close/>
                  <a:moveTo>
                    <a:pt x="5228" y="15626"/>
                  </a:moveTo>
                  <a:cubicBezTo>
                    <a:pt x="5063" y="15626"/>
                    <a:pt x="4894" y="15686"/>
                    <a:pt x="4768" y="15812"/>
                  </a:cubicBezTo>
                  <a:lnTo>
                    <a:pt x="3404" y="17177"/>
                  </a:lnTo>
                  <a:cubicBezTo>
                    <a:pt x="3151" y="17428"/>
                    <a:pt x="3152" y="17844"/>
                    <a:pt x="3404" y="18096"/>
                  </a:cubicBezTo>
                  <a:cubicBezTo>
                    <a:pt x="3529" y="18222"/>
                    <a:pt x="3698" y="18282"/>
                    <a:pt x="3863" y="18282"/>
                  </a:cubicBezTo>
                  <a:cubicBezTo>
                    <a:pt x="4027" y="18282"/>
                    <a:pt x="4183" y="18222"/>
                    <a:pt x="4309" y="18096"/>
                  </a:cubicBezTo>
                  <a:lnTo>
                    <a:pt x="5673" y="16731"/>
                  </a:lnTo>
                  <a:cubicBezTo>
                    <a:pt x="5924" y="16480"/>
                    <a:pt x="5924" y="16064"/>
                    <a:pt x="5673" y="15812"/>
                  </a:cubicBezTo>
                  <a:cubicBezTo>
                    <a:pt x="5547" y="15686"/>
                    <a:pt x="5392" y="15626"/>
                    <a:pt x="5228" y="15626"/>
                  </a:cubicBezTo>
                  <a:close/>
                  <a:moveTo>
                    <a:pt x="16731" y="15626"/>
                  </a:moveTo>
                  <a:cubicBezTo>
                    <a:pt x="16566" y="15626"/>
                    <a:pt x="16397" y="15686"/>
                    <a:pt x="16272" y="15812"/>
                  </a:cubicBezTo>
                  <a:cubicBezTo>
                    <a:pt x="16020" y="16064"/>
                    <a:pt x="16020" y="16480"/>
                    <a:pt x="16272" y="16731"/>
                  </a:cubicBezTo>
                  <a:lnTo>
                    <a:pt x="17636" y="18096"/>
                  </a:lnTo>
                  <a:cubicBezTo>
                    <a:pt x="17762" y="18222"/>
                    <a:pt x="17931" y="18282"/>
                    <a:pt x="18096" y="18282"/>
                  </a:cubicBezTo>
                  <a:cubicBezTo>
                    <a:pt x="18261" y="18282"/>
                    <a:pt x="18415" y="18222"/>
                    <a:pt x="18541" y="18096"/>
                  </a:cubicBezTo>
                  <a:cubicBezTo>
                    <a:pt x="18793" y="17844"/>
                    <a:pt x="18793" y="17428"/>
                    <a:pt x="18541" y="17177"/>
                  </a:cubicBezTo>
                  <a:lnTo>
                    <a:pt x="17177" y="15812"/>
                  </a:lnTo>
                  <a:cubicBezTo>
                    <a:pt x="17051" y="15686"/>
                    <a:pt x="16897" y="15626"/>
                    <a:pt x="16731" y="15626"/>
                  </a:cubicBezTo>
                  <a:close/>
                  <a:moveTo>
                    <a:pt x="11216" y="18383"/>
                  </a:moveTo>
                  <a:cubicBezTo>
                    <a:pt x="10861" y="18383"/>
                    <a:pt x="10570" y="18673"/>
                    <a:pt x="10570" y="19029"/>
                  </a:cubicBezTo>
                  <a:lnTo>
                    <a:pt x="10570" y="20954"/>
                  </a:lnTo>
                  <a:cubicBezTo>
                    <a:pt x="10570" y="21309"/>
                    <a:pt x="10861" y="21600"/>
                    <a:pt x="11216" y="21600"/>
                  </a:cubicBezTo>
                  <a:cubicBezTo>
                    <a:pt x="11573" y="21600"/>
                    <a:pt x="11848" y="21309"/>
                    <a:pt x="11848" y="20954"/>
                  </a:cubicBezTo>
                  <a:lnTo>
                    <a:pt x="11848" y="19029"/>
                  </a:lnTo>
                  <a:cubicBezTo>
                    <a:pt x="11848" y="18673"/>
                    <a:pt x="11571" y="18383"/>
                    <a:pt x="11216" y="1838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Group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192437-706A-4D15-903C-B8A4DDFEB8C7}"/>
              </a:ext>
            </a:extLst>
          </p:cNvPr>
          <p:cNvGrpSpPr/>
          <p:nvPr/>
        </p:nvGrpSpPr>
        <p:grpSpPr>
          <a:xfrm>
            <a:off x="2982115" y="2558172"/>
            <a:ext cx="568120" cy="568121"/>
            <a:chOff x="0" y="0"/>
            <a:chExt cx="1270000" cy="1270000"/>
          </a:xfrm>
        </p:grpSpPr>
        <p:sp>
          <p:nvSpPr>
            <p:cNvPr id="29" name="Freeform: Shape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0BD269-0C8B-4D30-A5B6-4B9F44A0EABD}"/>
                </a:ext>
              </a:extLst>
            </p:cNvPr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54A8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629056-8708-4521-9269-161B923C4FBE}"/>
                </a:ext>
              </a:extLst>
            </p:cNvPr>
            <p:cNvSpPr/>
            <p:nvPr/>
          </p:nvSpPr>
          <p:spPr>
            <a:xfrm>
              <a:off x="244455" y="392458"/>
              <a:ext cx="806490" cy="535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99" y="0"/>
                  </a:moveTo>
                  <a:cubicBezTo>
                    <a:pt x="470" y="0"/>
                    <a:pt x="195" y="307"/>
                    <a:pt x="86" y="741"/>
                  </a:cubicBezTo>
                  <a:cubicBezTo>
                    <a:pt x="32" y="899"/>
                    <a:pt x="0" y="1079"/>
                    <a:pt x="0" y="1267"/>
                  </a:cubicBezTo>
                  <a:lnTo>
                    <a:pt x="0" y="2845"/>
                  </a:lnTo>
                  <a:cubicBezTo>
                    <a:pt x="0" y="3191"/>
                    <a:pt x="12" y="3535"/>
                    <a:pt x="29" y="3876"/>
                  </a:cubicBezTo>
                  <a:cubicBezTo>
                    <a:pt x="274" y="8891"/>
                    <a:pt x="2295" y="13166"/>
                    <a:pt x="5150" y="15287"/>
                  </a:cubicBezTo>
                  <a:cubicBezTo>
                    <a:pt x="5186" y="16408"/>
                    <a:pt x="5802" y="17295"/>
                    <a:pt x="6556" y="17295"/>
                  </a:cubicBezTo>
                  <a:cubicBezTo>
                    <a:pt x="6564" y="17295"/>
                    <a:pt x="6575" y="17295"/>
                    <a:pt x="6584" y="17295"/>
                  </a:cubicBezTo>
                  <a:cubicBezTo>
                    <a:pt x="6588" y="17295"/>
                    <a:pt x="6593" y="17295"/>
                    <a:pt x="6598" y="17295"/>
                  </a:cubicBezTo>
                  <a:lnTo>
                    <a:pt x="12184" y="17295"/>
                  </a:lnTo>
                  <a:cubicBezTo>
                    <a:pt x="12248" y="17295"/>
                    <a:pt x="12310" y="17286"/>
                    <a:pt x="12369" y="17263"/>
                  </a:cubicBezTo>
                  <a:cubicBezTo>
                    <a:pt x="12982" y="17090"/>
                    <a:pt x="13448" y="16314"/>
                    <a:pt x="13504" y="15363"/>
                  </a:cubicBezTo>
                  <a:cubicBezTo>
                    <a:pt x="15141" y="14193"/>
                    <a:pt x="16516" y="12328"/>
                    <a:pt x="17448" y="10006"/>
                  </a:cubicBezTo>
                  <a:cubicBezTo>
                    <a:pt x="17522" y="10045"/>
                    <a:pt x="17603" y="10059"/>
                    <a:pt x="17684" y="10059"/>
                  </a:cubicBezTo>
                  <a:lnTo>
                    <a:pt x="19039" y="10059"/>
                  </a:lnTo>
                  <a:cubicBezTo>
                    <a:pt x="20451" y="10059"/>
                    <a:pt x="21600" y="8340"/>
                    <a:pt x="21600" y="6216"/>
                  </a:cubicBezTo>
                  <a:cubicBezTo>
                    <a:pt x="21600" y="4093"/>
                    <a:pt x="20451" y="2362"/>
                    <a:pt x="19039" y="2362"/>
                  </a:cubicBezTo>
                  <a:lnTo>
                    <a:pt x="18775" y="2362"/>
                  </a:lnTo>
                  <a:lnTo>
                    <a:pt x="18775" y="1267"/>
                  </a:lnTo>
                  <a:cubicBezTo>
                    <a:pt x="18775" y="1248"/>
                    <a:pt x="18776" y="1232"/>
                    <a:pt x="18775" y="1213"/>
                  </a:cubicBezTo>
                  <a:cubicBezTo>
                    <a:pt x="18776" y="1195"/>
                    <a:pt x="18775" y="1179"/>
                    <a:pt x="18775" y="1159"/>
                  </a:cubicBezTo>
                  <a:cubicBezTo>
                    <a:pt x="18775" y="522"/>
                    <a:pt x="18429" y="0"/>
                    <a:pt x="18005" y="0"/>
                  </a:cubicBezTo>
                  <a:lnTo>
                    <a:pt x="799" y="0"/>
                  </a:lnTo>
                  <a:close/>
                  <a:moveTo>
                    <a:pt x="1584" y="2308"/>
                  </a:moveTo>
                  <a:lnTo>
                    <a:pt x="17192" y="2308"/>
                  </a:lnTo>
                  <a:cubicBezTo>
                    <a:pt x="17192" y="2308"/>
                    <a:pt x="17192" y="2974"/>
                    <a:pt x="17192" y="2974"/>
                  </a:cubicBezTo>
                  <a:cubicBezTo>
                    <a:pt x="17144" y="9245"/>
                    <a:pt x="13743" y="14332"/>
                    <a:pt x="9566" y="14332"/>
                  </a:cubicBezTo>
                  <a:lnTo>
                    <a:pt x="9209" y="14332"/>
                  </a:lnTo>
                  <a:cubicBezTo>
                    <a:pt x="5034" y="14332"/>
                    <a:pt x="1632" y="9245"/>
                    <a:pt x="1584" y="2974"/>
                  </a:cubicBezTo>
                  <a:lnTo>
                    <a:pt x="1584" y="2308"/>
                  </a:lnTo>
                  <a:close/>
                  <a:moveTo>
                    <a:pt x="18711" y="4477"/>
                  </a:moveTo>
                  <a:lnTo>
                    <a:pt x="19039" y="4477"/>
                  </a:lnTo>
                  <a:cubicBezTo>
                    <a:pt x="19675" y="4477"/>
                    <a:pt x="20195" y="5261"/>
                    <a:pt x="20195" y="6216"/>
                  </a:cubicBezTo>
                  <a:cubicBezTo>
                    <a:pt x="20195" y="7173"/>
                    <a:pt x="19675" y="7944"/>
                    <a:pt x="19039" y="7944"/>
                  </a:cubicBezTo>
                  <a:lnTo>
                    <a:pt x="18126" y="7944"/>
                  </a:lnTo>
                  <a:cubicBezTo>
                    <a:pt x="18416" y="6848"/>
                    <a:pt x="18616" y="5688"/>
                    <a:pt x="18711" y="4477"/>
                  </a:cubicBezTo>
                  <a:close/>
                  <a:moveTo>
                    <a:pt x="528" y="18551"/>
                  </a:moveTo>
                  <a:cubicBezTo>
                    <a:pt x="502" y="18551"/>
                    <a:pt x="482" y="18556"/>
                    <a:pt x="457" y="18562"/>
                  </a:cubicBezTo>
                  <a:cubicBezTo>
                    <a:pt x="461" y="19726"/>
                    <a:pt x="1086" y="20666"/>
                    <a:pt x="1862" y="20666"/>
                  </a:cubicBezTo>
                  <a:lnTo>
                    <a:pt x="4266" y="20666"/>
                  </a:lnTo>
                  <a:cubicBezTo>
                    <a:pt x="4308" y="21189"/>
                    <a:pt x="4598" y="21600"/>
                    <a:pt x="4958" y="21600"/>
                  </a:cubicBezTo>
                  <a:lnTo>
                    <a:pt x="13817" y="21600"/>
                  </a:lnTo>
                  <a:cubicBezTo>
                    <a:pt x="14177" y="21600"/>
                    <a:pt x="14474" y="21189"/>
                    <a:pt x="14517" y="20666"/>
                  </a:cubicBezTo>
                  <a:lnTo>
                    <a:pt x="16956" y="20666"/>
                  </a:lnTo>
                  <a:cubicBezTo>
                    <a:pt x="17728" y="20666"/>
                    <a:pt x="18362" y="19735"/>
                    <a:pt x="18369" y="18573"/>
                  </a:cubicBezTo>
                  <a:cubicBezTo>
                    <a:pt x="18330" y="18562"/>
                    <a:pt x="18286" y="18551"/>
                    <a:pt x="18247" y="18551"/>
                  </a:cubicBezTo>
                  <a:lnTo>
                    <a:pt x="528" y="1855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1" name="PA_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53ADE0-B883-46C7-877D-E519DEF633C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331522" y="2476683"/>
            <a:ext cx="2022687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32" name="PA_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C8B84D-06C1-4D00-BFE5-ADFC21D82C7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381034" y="3743420"/>
            <a:ext cx="2022687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33" name="PA_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3A2F8A-2141-4F3F-9DA6-E7F9A60B527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66596" y="2402475"/>
            <a:ext cx="2068345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34" name="PA_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CFE520-A559-4C3E-B4F0-6DB9D08F65F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32260" y="3587723"/>
            <a:ext cx="2068345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</p:spTree>
    <p:extLst>
      <p:ext uri="{BB962C8B-B14F-4D97-AF65-F5344CB8AC3E}">
        <p14:creationId xmlns:p14="http://schemas.microsoft.com/office/powerpoint/2010/main" val="16869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doors dir="vert"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FCDCFDE-937D-4FDC-A119-7C40EC3483DE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PA_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BB56F12-E953-4300-BFCC-508805EC36E7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35117" y="1662686"/>
            <a:ext cx="1103667" cy="1103667"/>
          </a:xfrm>
          <a:prstGeom prst="rect">
            <a:avLst/>
          </a:prstGeom>
          <a:solidFill>
            <a:srgbClr val="254A8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PA_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A1A2B2B-B213-4A99-8171-CB92F93C7C7B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35117" y="2898115"/>
            <a:ext cx="1103667" cy="1103667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PA_矩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2257E9C-DAD7-4C0A-83CE-054B38C8F007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35117" y="4124412"/>
            <a:ext cx="1103667" cy="1103667"/>
          </a:xfrm>
          <a:prstGeom prst="rect">
            <a:avLst/>
          </a:prstGeom>
          <a:solidFill>
            <a:srgbClr val="254A8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PA_任意多边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C98333F-2C56-49E1-8116-48EBB54B2325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60310" y="1951472"/>
            <a:ext cx="653281" cy="526095"/>
          </a:xfrm>
          <a:custGeom>
            <a:avLst/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PA_任意多边形 10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99B4580-E3B4-4713-8555-C0E8A2769293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560310" y="4424762"/>
            <a:ext cx="653281" cy="502968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PA_任意多边形 10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BB1B13F-A285-48E1-8002-C92A63181E2F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60308" y="3230260"/>
            <a:ext cx="653286" cy="439377"/>
          </a:xfrm>
          <a:custGeom>
            <a:avLst/>
            <a:gdLst>
              <a:gd name="T0" fmla="*/ 203 w 497"/>
              <a:gd name="T1" fmla="*/ 257 h 337"/>
              <a:gd name="T2" fmla="*/ 203 w 497"/>
              <a:gd name="T3" fmla="*/ 257 h 337"/>
              <a:gd name="T4" fmla="*/ 221 w 497"/>
              <a:gd name="T5" fmla="*/ 327 h 337"/>
              <a:gd name="T6" fmla="*/ 283 w 497"/>
              <a:gd name="T7" fmla="*/ 310 h 337"/>
              <a:gd name="T8" fmla="*/ 398 w 497"/>
              <a:gd name="T9" fmla="*/ 9 h 337"/>
              <a:gd name="T10" fmla="*/ 203 w 497"/>
              <a:gd name="T11" fmla="*/ 257 h 337"/>
              <a:gd name="T12" fmla="*/ 248 w 497"/>
              <a:gd name="T13" fmla="*/ 71 h 337"/>
              <a:gd name="T14" fmla="*/ 248 w 497"/>
              <a:gd name="T15" fmla="*/ 71 h 337"/>
              <a:gd name="T16" fmla="*/ 274 w 497"/>
              <a:gd name="T17" fmla="*/ 71 h 337"/>
              <a:gd name="T18" fmla="*/ 310 w 497"/>
              <a:gd name="T19" fmla="*/ 26 h 337"/>
              <a:gd name="T20" fmla="*/ 248 w 497"/>
              <a:gd name="T21" fmla="*/ 17 h 337"/>
              <a:gd name="T22" fmla="*/ 0 w 497"/>
              <a:gd name="T23" fmla="*/ 283 h 337"/>
              <a:gd name="T24" fmla="*/ 0 w 497"/>
              <a:gd name="T25" fmla="*/ 310 h 337"/>
              <a:gd name="T26" fmla="*/ 26 w 497"/>
              <a:gd name="T27" fmla="*/ 336 h 337"/>
              <a:gd name="T28" fmla="*/ 53 w 497"/>
              <a:gd name="T29" fmla="*/ 310 h 337"/>
              <a:gd name="T30" fmla="*/ 53 w 497"/>
              <a:gd name="T31" fmla="*/ 283 h 337"/>
              <a:gd name="T32" fmla="*/ 248 w 497"/>
              <a:gd name="T33" fmla="*/ 71 h 337"/>
              <a:gd name="T34" fmla="*/ 425 w 497"/>
              <a:gd name="T35" fmla="*/ 98 h 337"/>
              <a:gd name="T36" fmla="*/ 425 w 497"/>
              <a:gd name="T37" fmla="*/ 98 h 337"/>
              <a:gd name="T38" fmla="*/ 407 w 497"/>
              <a:gd name="T39" fmla="*/ 151 h 337"/>
              <a:gd name="T40" fmla="*/ 442 w 497"/>
              <a:gd name="T41" fmla="*/ 283 h 337"/>
              <a:gd name="T42" fmla="*/ 442 w 497"/>
              <a:gd name="T43" fmla="*/ 310 h 337"/>
              <a:gd name="T44" fmla="*/ 469 w 497"/>
              <a:gd name="T45" fmla="*/ 336 h 337"/>
              <a:gd name="T46" fmla="*/ 469 w 497"/>
              <a:gd name="T47" fmla="*/ 336 h 337"/>
              <a:gd name="T48" fmla="*/ 496 w 497"/>
              <a:gd name="T49" fmla="*/ 310 h 337"/>
              <a:gd name="T50" fmla="*/ 496 w 497"/>
              <a:gd name="T51" fmla="*/ 283 h 337"/>
              <a:gd name="T52" fmla="*/ 425 w 497"/>
              <a:gd name="T53" fmla="*/ 9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337">
                <a:moveTo>
                  <a:pt x="203" y="257"/>
                </a:moveTo>
                <a:lnTo>
                  <a:pt x="203" y="257"/>
                </a:lnTo>
                <a:cubicBezTo>
                  <a:pt x="186" y="283"/>
                  <a:pt x="194" y="310"/>
                  <a:pt x="221" y="327"/>
                </a:cubicBezTo>
                <a:cubicBezTo>
                  <a:pt x="239" y="336"/>
                  <a:pt x="266" y="336"/>
                  <a:pt x="283" y="310"/>
                </a:cubicBezTo>
                <a:cubicBezTo>
                  <a:pt x="301" y="274"/>
                  <a:pt x="407" y="9"/>
                  <a:pt x="398" y="9"/>
                </a:cubicBezTo>
                <a:cubicBezTo>
                  <a:pt x="389" y="0"/>
                  <a:pt x="221" y="230"/>
                  <a:pt x="203" y="257"/>
                </a:cubicBezTo>
                <a:close/>
                <a:moveTo>
                  <a:pt x="248" y="71"/>
                </a:moveTo>
                <a:lnTo>
                  <a:pt x="248" y="71"/>
                </a:lnTo>
                <a:cubicBezTo>
                  <a:pt x="257" y="71"/>
                  <a:pt x="266" y="71"/>
                  <a:pt x="274" y="71"/>
                </a:cubicBezTo>
                <a:cubicBezTo>
                  <a:pt x="292" y="53"/>
                  <a:pt x="301" y="44"/>
                  <a:pt x="310" y="26"/>
                </a:cubicBezTo>
                <a:cubicBezTo>
                  <a:pt x="292" y="17"/>
                  <a:pt x="274" y="17"/>
                  <a:pt x="248" y="17"/>
                </a:cubicBezTo>
                <a:cubicBezTo>
                  <a:pt x="106" y="17"/>
                  <a:pt x="0" y="133"/>
                  <a:pt x="0" y="283"/>
                </a:cubicBezTo>
                <a:cubicBezTo>
                  <a:pt x="0" y="292"/>
                  <a:pt x="0" y="301"/>
                  <a:pt x="0" y="310"/>
                </a:cubicBezTo>
                <a:cubicBezTo>
                  <a:pt x="0" y="327"/>
                  <a:pt x="17" y="336"/>
                  <a:pt x="26" y="336"/>
                </a:cubicBezTo>
                <a:cubicBezTo>
                  <a:pt x="44" y="336"/>
                  <a:pt x="53" y="319"/>
                  <a:pt x="53" y="310"/>
                </a:cubicBezTo>
                <a:cubicBezTo>
                  <a:pt x="53" y="301"/>
                  <a:pt x="53" y="292"/>
                  <a:pt x="53" y="283"/>
                </a:cubicBezTo>
                <a:cubicBezTo>
                  <a:pt x="53" y="160"/>
                  <a:pt x="132" y="71"/>
                  <a:pt x="248" y="71"/>
                </a:cubicBezTo>
                <a:close/>
                <a:moveTo>
                  <a:pt x="425" y="98"/>
                </a:moveTo>
                <a:lnTo>
                  <a:pt x="425" y="98"/>
                </a:lnTo>
                <a:cubicBezTo>
                  <a:pt x="416" y="115"/>
                  <a:pt x="416" y="133"/>
                  <a:pt x="407" y="151"/>
                </a:cubicBezTo>
                <a:cubicBezTo>
                  <a:pt x="433" y="186"/>
                  <a:pt x="442" y="239"/>
                  <a:pt x="442" y="283"/>
                </a:cubicBezTo>
                <a:cubicBezTo>
                  <a:pt x="442" y="292"/>
                  <a:pt x="442" y="301"/>
                  <a:pt x="442" y="310"/>
                </a:cubicBezTo>
                <a:cubicBezTo>
                  <a:pt x="442" y="319"/>
                  <a:pt x="451" y="336"/>
                  <a:pt x="469" y="336"/>
                </a:cubicBezTo>
                <a:lnTo>
                  <a:pt x="469" y="336"/>
                </a:lnTo>
                <a:cubicBezTo>
                  <a:pt x="478" y="336"/>
                  <a:pt x="496" y="327"/>
                  <a:pt x="496" y="310"/>
                </a:cubicBezTo>
                <a:cubicBezTo>
                  <a:pt x="496" y="301"/>
                  <a:pt x="496" y="292"/>
                  <a:pt x="496" y="283"/>
                </a:cubicBezTo>
                <a:cubicBezTo>
                  <a:pt x="496" y="213"/>
                  <a:pt x="469" y="151"/>
                  <a:pt x="425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PA_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91D92C2-42E2-4A96-BA9B-6537705A9DF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791064" y="1798302"/>
            <a:ext cx="3813951" cy="574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14" name="PA_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058CF35-29F7-4FC5-9DB3-C3E7BB0E160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91064" y="3097772"/>
            <a:ext cx="3813951" cy="574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15" name="PA_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7BE41FF-8D5D-402C-BE44-CE6CE0532D5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791064" y="4324068"/>
            <a:ext cx="3813951" cy="574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rgbClr val="2E2E2E"/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grpSp>
        <p:nvGrpSpPr>
          <p:cNvPr id="16" name="PA_组合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7746C86-6BF8-4BFC-9418-D10A34B07F4F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7033318" y="1052070"/>
            <a:ext cx="3947541" cy="4884733"/>
            <a:chOff x="4243374" y="1307988"/>
            <a:chExt cx="3705255" cy="4584924"/>
          </a:xfrm>
        </p:grpSpPr>
        <p:pic>
          <p:nvPicPr>
            <p:cNvPr id="17" name="Picture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5ACB2BE-14DF-4BAD-973E-751EBEB47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>
              <a:fillRect/>
            </a:stretch>
          </p:blipFill>
          <p:spPr>
            <a:xfrm>
              <a:off x="4243374" y="1307988"/>
              <a:ext cx="3705255" cy="4584924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E01C0E0-3A0B-492B-83A5-52930B30D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5724" y="1851659"/>
              <a:ext cx="2600918" cy="3421661"/>
            </a:xfrm>
            <a:prstGeom prst="rect">
              <a:avLst/>
            </a:prstGeom>
            <a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2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281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airplan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2A0DC7-C969-42DC-A1A2-4E3B4DF950FF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任意多边形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95F6DC-9690-4D97-A115-E6C4B48D1BEF}"/>
              </a:ext>
            </a:extLst>
          </p:cNvPr>
          <p:cNvSpPr/>
          <p:nvPr/>
        </p:nvSpPr>
        <p:spPr bwMode="auto">
          <a:xfrm rot="3292421">
            <a:off x="1139601" y="2613599"/>
            <a:ext cx="2449512" cy="1635125"/>
          </a:xfrm>
          <a:custGeom>
            <a:avLst/>
            <a:gdLst>
              <a:gd name="T0" fmla="*/ 63465 w 1857486"/>
              <a:gd name="T1" fmla="*/ 26016 h 1241208"/>
              <a:gd name="T2" fmla="*/ 68086 w 1857486"/>
              <a:gd name="T3" fmla="*/ 42850 h 1241208"/>
              <a:gd name="T4" fmla="*/ 507673 w 1857486"/>
              <a:gd name="T5" fmla="*/ 607768 h 1241208"/>
              <a:gd name="T6" fmla="*/ 723807 w 1857486"/>
              <a:gd name="T7" fmla="*/ 729402 h 1241208"/>
              <a:gd name="T8" fmla="*/ 776491 w 1857486"/>
              <a:gd name="T9" fmla="*/ 749317 h 1241208"/>
              <a:gd name="T10" fmla="*/ 837138 w 1857486"/>
              <a:gd name="T11" fmla="*/ 772242 h 1241208"/>
              <a:gd name="T12" fmla="*/ 1422127 w 1857486"/>
              <a:gd name="T13" fmla="*/ 812612 h 1241208"/>
              <a:gd name="T14" fmla="*/ 1527077 w 1857486"/>
              <a:gd name="T15" fmla="*/ 783806 h 1241208"/>
              <a:gd name="T16" fmla="*/ 1648674 w 1857486"/>
              <a:gd name="T17" fmla="*/ 750431 h 1241208"/>
              <a:gd name="T18" fmla="*/ 1959074 w 1857486"/>
              <a:gd name="T19" fmla="*/ 576963 h 1241208"/>
              <a:gd name="T20" fmla="*/ 1974219 w 1857486"/>
              <a:gd name="T21" fmla="*/ 564050 h 1241208"/>
              <a:gd name="T22" fmla="*/ 2051266 w 1857486"/>
              <a:gd name="T23" fmla="*/ 498353 h 1241208"/>
              <a:gd name="T24" fmla="*/ 2213592 w 1857486"/>
              <a:gd name="T25" fmla="*/ 310844 h 1241208"/>
              <a:gd name="T26" fmla="*/ 2335228 w 1857486"/>
              <a:gd name="T27" fmla="*/ 94710 h 1241208"/>
              <a:gd name="T28" fmla="*/ 2371028 w 1857486"/>
              <a:gd name="T29" fmla="*/ 0 h 1241208"/>
              <a:gd name="T30" fmla="*/ 2412958 w 1857486"/>
              <a:gd name="T31" fmla="*/ 117570 h 1241208"/>
              <a:gd name="T32" fmla="*/ 2447627 w 1857486"/>
              <a:gd name="T33" fmla="*/ 469386 h 1241208"/>
              <a:gd name="T34" fmla="*/ 2447087 w 1857486"/>
              <a:gd name="T35" fmla="*/ 475109 h 1241208"/>
              <a:gd name="T36" fmla="*/ 2436584 w 1857486"/>
              <a:gd name="T37" fmla="*/ 586360 h 1241208"/>
              <a:gd name="T38" fmla="*/ 2217416 w 1857486"/>
              <a:gd name="T39" fmla="*/ 1130244 h 1241208"/>
              <a:gd name="T40" fmla="*/ 2176873 w 1857486"/>
              <a:gd name="T41" fmla="*/ 1180838 h 1241208"/>
              <a:gd name="T42" fmla="*/ 2141653 w 1857486"/>
              <a:gd name="T43" fmla="*/ 1224789 h 1241208"/>
              <a:gd name="T44" fmla="*/ 1959182 w 1857486"/>
              <a:gd name="T45" fmla="*/ 1392759 h 1241208"/>
              <a:gd name="T46" fmla="*/ 1286072 w 1857486"/>
              <a:gd name="T47" fmla="*/ 1636261 h 1241208"/>
              <a:gd name="T48" fmla="*/ 1269854 w 1857486"/>
              <a:gd name="T49" fmla="*/ 1636286 h 1241208"/>
              <a:gd name="T50" fmla="*/ 1168374 w 1857486"/>
              <a:gd name="T51" fmla="*/ 1636436 h 1241208"/>
              <a:gd name="T52" fmla="*/ 245001 w 1857486"/>
              <a:gd name="T53" fmla="*/ 1147992 h 1241208"/>
              <a:gd name="T54" fmla="*/ 34504 w 1857486"/>
              <a:gd name="T55" fmla="*/ 124818 h 124120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857486"/>
              <a:gd name="T85" fmla="*/ 0 h 1241208"/>
              <a:gd name="T86" fmla="*/ 1857486 w 1857486"/>
              <a:gd name="T87" fmla="*/ 1241208 h 124120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857486" h="1241208">
                <a:moveTo>
                  <a:pt x="48137" y="19733"/>
                </a:moveTo>
                <a:lnTo>
                  <a:pt x="51642" y="32501"/>
                </a:lnTo>
                <a:cubicBezTo>
                  <a:pt x="115253" y="199683"/>
                  <a:pt x="227751" y="350314"/>
                  <a:pt x="385061" y="460981"/>
                </a:cubicBezTo>
                <a:cubicBezTo>
                  <a:pt x="437498" y="497870"/>
                  <a:pt x="492431" y="528573"/>
                  <a:pt x="548995" y="553239"/>
                </a:cubicBezTo>
                <a:lnTo>
                  <a:pt x="588955" y="568344"/>
                </a:lnTo>
                <a:lnTo>
                  <a:pt x="634954" y="585732"/>
                </a:lnTo>
                <a:cubicBezTo>
                  <a:pt x="779895" y="632404"/>
                  <a:pt x="932314" y="641826"/>
                  <a:pt x="1078658" y="616352"/>
                </a:cubicBezTo>
                <a:lnTo>
                  <a:pt x="1158261" y="594503"/>
                </a:lnTo>
                <a:lnTo>
                  <a:pt x="1250490" y="569189"/>
                </a:lnTo>
                <a:cubicBezTo>
                  <a:pt x="1334081" y="537383"/>
                  <a:pt x="1413534" y="493356"/>
                  <a:pt x="1485923" y="437616"/>
                </a:cubicBezTo>
                <a:lnTo>
                  <a:pt x="1497410" y="427822"/>
                </a:lnTo>
                <a:lnTo>
                  <a:pt x="1555849" y="377992"/>
                </a:lnTo>
                <a:cubicBezTo>
                  <a:pt x="1600753" y="335664"/>
                  <a:pt x="1642082" y="288206"/>
                  <a:pt x="1678970" y="235770"/>
                </a:cubicBezTo>
                <a:cubicBezTo>
                  <a:pt x="1715860" y="183333"/>
                  <a:pt x="1746563" y="128400"/>
                  <a:pt x="1771229" y="71836"/>
                </a:cubicBezTo>
                <a:lnTo>
                  <a:pt x="1798383" y="0"/>
                </a:lnTo>
                <a:lnTo>
                  <a:pt x="1830186" y="89175"/>
                </a:lnTo>
                <a:cubicBezTo>
                  <a:pt x="1851994" y="176986"/>
                  <a:pt x="1860619" y="266914"/>
                  <a:pt x="1856482" y="356021"/>
                </a:cubicBezTo>
                <a:lnTo>
                  <a:pt x="1856072" y="360362"/>
                </a:lnTo>
                <a:lnTo>
                  <a:pt x="1848106" y="444744"/>
                </a:lnTo>
                <a:cubicBezTo>
                  <a:pt x="1827108" y="591799"/>
                  <a:pt x="1771049" y="733845"/>
                  <a:pt x="1681871" y="857270"/>
                </a:cubicBezTo>
                <a:lnTo>
                  <a:pt x="1651120" y="895645"/>
                </a:lnTo>
                <a:lnTo>
                  <a:pt x="1624406" y="928981"/>
                </a:lnTo>
                <a:cubicBezTo>
                  <a:pt x="1583468" y="975154"/>
                  <a:pt x="1537292" y="1017912"/>
                  <a:pt x="1486005" y="1056383"/>
                </a:cubicBezTo>
                <a:cubicBezTo>
                  <a:pt x="1332143" y="1171796"/>
                  <a:pt x="1154119" y="1232240"/>
                  <a:pt x="975463" y="1241075"/>
                </a:cubicBezTo>
                <a:lnTo>
                  <a:pt x="963162" y="1241094"/>
                </a:lnTo>
                <a:lnTo>
                  <a:pt x="886191" y="1241208"/>
                </a:lnTo>
                <a:cubicBezTo>
                  <a:pt x="618871" y="1228796"/>
                  <a:pt x="358948" y="1101525"/>
                  <a:pt x="185829" y="870732"/>
                </a:cubicBezTo>
                <a:cubicBezTo>
                  <a:pt x="12710" y="639938"/>
                  <a:pt x="-36730" y="354783"/>
                  <a:pt x="26171" y="94672"/>
                </a:cubicBezTo>
                <a:lnTo>
                  <a:pt x="48137" y="19733"/>
                </a:lnTo>
                <a:close/>
              </a:path>
            </a:pathLst>
          </a:custGeom>
          <a:solidFill>
            <a:srgbClr val="69AFCB"/>
          </a:solidFill>
          <a:ln w="12700" cmpd="sng">
            <a:solidFill>
              <a:schemeClr val="bg1"/>
            </a:solidFill>
            <a:prstDash val="solid"/>
            <a:miter lim="800000"/>
            <a:tailEnd type="triangle" w="med" len="med"/>
          </a:ln>
        </p:spPr>
        <p:txBody>
          <a:bodyPr lIns="0" tIns="46800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输入标题</a:t>
            </a:r>
          </a:p>
        </p:txBody>
      </p:sp>
      <p:sp>
        <p:nvSpPr>
          <p:cNvPr id="6" name="任意多边形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A932CD-401D-4474-9502-6CD28AEC9454}"/>
              </a:ext>
            </a:extLst>
          </p:cNvPr>
          <p:cNvSpPr/>
          <p:nvPr/>
        </p:nvSpPr>
        <p:spPr bwMode="auto">
          <a:xfrm rot="19588634">
            <a:off x="2003994" y="1536481"/>
            <a:ext cx="2446337" cy="2012950"/>
          </a:xfrm>
          <a:custGeom>
            <a:avLst/>
            <a:gdLst>
              <a:gd name="T0" fmla="*/ 1900733 w 1856155"/>
              <a:gd name="T1" fmla="*/ 203791 h 1526889"/>
              <a:gd name="T2" fmla="*/ 2424452 w 1856155"/>
              <a:gd name="T3" fmla="*/ 980904 h 1526889"/>
              <a:gd name="T4" fmla="*/ 2447195 w 1856155"/>
              <a:gd name="T5" fmla="*/ 1197186 h 1526889"/>
              <a:gd name="T6" fmla="*/ 2438181 w 1856155"/>
              <a:gd name="T7" fmla="*/ 1185518 h 1526889"/>
              <a:gd name="T8" fmla="*/ 1834538 w 1856155"/>
              <a:gd name="T9" fmla="*/ 800829 h 1526889"/>
              <a:gd name="T10" fmla="*/ 1590122 w 1856155"/>
              <a:gd name="T11" fmla="*/ 758759 h 1526889"/>
              <a:gd name="T12" fmla="*/ 1531931 w 1856155"/>
              <a:gd name="T13" fmla="*/ 760509 h 1526889"/>
              <a:gd name="T14" fmla="*/ 1349580 w 1856155"/>
              <a:gd name="T15" fmla="*/ 765992 h 1526889"/>
              <a:gd name="T16" fmla="*/ 904359 w 1856155"/>
              <a:gd name="T17" fmla="*/ 914665 h 1526889"/>
              <a:gd name="T18" fmla="*/ 809813 w 1856155"/>
              <a:gd name="T19" fmla="*/ 974230 h 1526889"/>
              <a:gd name="T20" fmla="*/ 804949 w 1856155"/>
              <a:gd name="T21" fmla="*/ 977294 h 1526889"/>
              <a:gd name="T22" fmla="*/ 477600 w 1856155"/>
              <a:gd name="T23" fmla="*/ 1316808 h 1526889"/>
              <a:gd name="T24" fmla="*/ 471833 w 1856155"/>
              <a:gd name="T25" fmla="*/ 1326821 h 1526889"/>
              <a:gd name="T26" fmla="*/ 417128 w 1856155"/>
              <a:gd name="T27" fmla="*/ 1421793 h 1526889"/>
              <a:gd name="T28" fmla="*/ 327120 w 1856155"/>
              <a:gd name="T29" fmla="*/ 1652894 h 1526889"/>
              <a:gd name="T30" fmla="*/ 285049 w 1856155"/>
              <a:gd name="T31" fmla="*/ 1897310 h 1526889"/>
              <a:gd name="T32" fmla="*/ 288531 w 1856155"/>
              <a:gd name="T33" fmla="*/ 2013083 h 1526889"/>
              <a:gd name="T34" fmla="*/ 275199 w 1856155"/>
              <a:gd name="T35" fmla="*/ 1998306 h 1526889"/>
              <a:gd name="T36" fmla="*/ 93114 w 1856155"/>
              <a:gd name="T37" fmla="*/ 1692882 h 1526889"/>
              <a:gd name="T38" fmla="*/ 56348 w 1856155"/>
              <a:gd name="T39" fmla="*/ 1572266 h 1526889"/>
              <a:gd name="T40" fmla="*/ 24616 w 1856155"/>
              <a:gd name="T41" fmla="*/ 1468164 h 1526889"/>
              <a:gd name="T42" fmla="*/ 48601 w 1856155"/>
              <a:gd name="T43" fmla="*/ 882273 h 1526889"/>
              <a:gd name="T44" fmla="*/ 69820 w 1856155"/>
              <a:gd name="T45" fmla="*/ 821010 h 1526889"/>
              <a:gd name="T46" fmla="*/ 88253 w 1856155"/>
              <a:gd name="T47" fmla="*/ 767789 h 1526889"/>
              <a:gd name="T48" fmla="*/ 203791 w 1856155"/>
              <a:gd name="T49" fmla="*/ 548335 h 1526889"/>
              <a:gd name="T50" fmla="*/ 756187 w 1856155"/>
              <a:gd name="T51" fmla="*/ 93112 h 1526889"/>
              <a:gd name="T52" fmla="*/ 772884 w 1856155"/>
              <a:gd name="T53" fmla="*/ 88023 h 1526889"/>
              <a:gd name="T54" fmla="*/ 980906 w 1856155"/>
              <a:gd name="T55" fmla="*/ 24616 h 1526889"/>
              <a:gd name="T56" fmla="*/ 1900733 w 1856155"/>
              <a:gd name="T57" fmla="*/ 203791 h 152688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856155"/>
              <a:gd name="T88" fmla="*/ 0 h 1526889"/>
              <a:gd name="T89" fmla="*/ 1856155 w 1856155"/>
              <a:gd name="T90" fmla="*/ 1526889 h 152688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856155" h="1526889">
                <a:moveTo>
                  <a:pt x="1441673" y="154572"/>
                </a:moveTo>
                <a:cubicBezTo>
                  <a:pt x="1655467" y="296201"/>
                  <a:pt x="1791614" y="511079"/>
                  <a:pt x="1838905" y="743999"/>
                </a:cubicBezTo>
                <a:lnTo>
                  <a:pt x="1856155" y="908045"/>
                </a:lnTo>
                <a:lnTo>
                  <a:pt x="1849318" y="899195"/>
                </a:lnTo>
                <a:cubicBezTo>
                  <a:pt x="1733303" y="763045"/>
                  <a:pt x="1576787" y="658889"/>
                  <a:pt x="1391465" y="607415"/>
                </a:cubicBezTo>
                <a:cubicBezTo>
                  <a:pt x="1329692" y="590257"/>
                  <a:pt x="1267641" y="579765"/>
                  <a:pt x="1206080" y="575506"/>
                </a:cubicBezTo>
                <a:lnTo>
                  <a:pt x="1161943" y="576833"/>
                </a:lnTo>
                <a:lnTo>
                  <a:pt x="1023633" y="580992"/>
                </a:lnTo>
                <a:cubicBezTo>
                  <a:pt x="904002" y="596538"/>
                  <a:pt x="789395" y="635281"/>
                  <a:pt x="685941" y="693758"/>
                </a:cubicBezTo>
                <a:lnTo>
                  <a:pt x="614229" y="738937"/>
                </a:lnTo>
                <a:lnTo>
                  <a:pt x="610540" y="741261"/>
                </a:lnTo>
                <a:cubicBezTo>
                  <a:pt x="513047" y="809388"/>
                  <a:pt x="428241" y="896381"/>
                  <a:pt x="362251" y="998776"/>
                </a:cubicBezTo>
                <a:cubicBezTo>
                  <a:pt x="360793" y="1001308"/>
                  <a:pt x="359335" y="1003839"/>
                  <a:pt x="357877" y="1006371"/>
                </a:cubicBezTo>
                <a:lnTo>
                  <a:pt x="316384" y="1078406"/>
                </a:lnTo>
                <a:cubicBezTo>
                  <a:pt x="288284" y="1133346"/>
                  <a:pt x="265273" y="1191919"/>
                  <a:pt x="248115" y="1253692"/>
                </a:cubicBezTo>
                <a:cubicBezTo>
                  <a:pt x="230957" y="1315467"/>
                  <a:pt x="220465" y="1377517"/>
                  <a:pt x="216205" y="1439077"/>
                </a:cubicBezTo>
                <a:lnTo>
                  <a:pt x="218846" y="1526889"/>
                </a:lnTo>
                <a:lnTo>
                  <a:pt x="208734" y="1515681"/>
                </a:lnTo>
                <a:cubicBezTo>
                  <a:pt x="150990" y="1444880"/>
                  <a:pt x="104757" y="1366689"/>
                  <a:pt x="70625" y="1284022"/>
                </a:cubicBezTo>
                <a:lnTo>
                  <a:pt x="42739" y="1192537"/>
                </a:lnTo>
                <a:lnTo>
                  <a:pt x="18671" y="1113577"/>
                </a:lnTo>
                <a:cubicBezTo>
                  <a:pt x="-10887" y="968003"/>
                  <a:pt x="-5735" y="815380"/>
                  <a:pt x="36863" y="669189"/>
                </a:cubicBezTo>
                <a:lnTo>
                  <a:pt x="52957" y="622722"/>
                </a:lnTo>
                <a:lnTo>
                  <a:pt x="66938" y="582355"/>
                </a:lnTo>
                <a:cubicBezTo>
                  <a:pt x="90012" y="525123"/>
                  <a:pt x="119165" y="469352"/>
                  <a:pt x="154572" y="415903"/>
                </a:cubicBezTo>
                <a:cubicBezTo>
                  <a:pt x="260794" y="255558"/>
                  <a:pt x="408218" y="138889"/>
                  <a:pt x="573555" y="70624"/>
                </a:cubicBezTo>
                <a:lnTo>
                  <a:pt x="586219" y="66764"/>
                </a:lnTo>
                <a:lnTo>
                  <a:pt x="744000" y="18671"/>
                </a:lnTo>
                <a:cubicBezTo>
                  <a:pt x="976919" y="-28621"/>
                  <a:pt x="1227880" y="12943"/>
                  <a:pt x="1441673" y="154572"/>
                </a:cubicBezTo>
                <a:close/>
              </a:path>
            </a:pathLst>
          </a:custGeom>
          <a:solidFill>
            <a:srgbClr val="254A80"/>
          </a:solidFill>
          <a:ln w="12700" cmpd="sng">
            <a:solidFill>
              <a:schemeClr val="bg1"/>
            </a:solidFill>
            <a:prstDash val="solid"/>
            <a:miter lim="800000"/>
            <a:tailEnd type="triangle" w="med" len="med"/>
          </a:ln>
        </p:spPr>
        <p:txBody>
          <a:bodyPr lIns="0" tIns="108000" rIns="0" bIns="0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输入标题</a:t>
            </a:r>
          </a:p>
        </p:txBody>
      </p:sp>
      <p:sp>
        <p:nvSpPr>
          <p:cNvPr id="7" name="任意多边形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30A1EA-9FC4-460C-8C48-9696A697506F}"/>
              </a:ext>
            </a:extLst>
          </p:cNvPr>
          <p:cNvSpPr/>
          <p:nvPr/>
        </p:nvSpPr>
        <p:spPr bwMode="auto">
          <a:xfrm rot="974914">
            <a:off x="2886644" y="1988918"/>
            <a:ext cx="2449512" cy="1663700"/>
          </a:xfrm>
          <a:custGeom>
            <a:avLst/>
            <a:gdLst>
              <a:gd name="T0" fmla="*/ 867391 w 1857556"/>
              <a:gd name="T1" fmla="*/ 53010 h 1261477"/>
              <a:gd name="T2" fmla="*/ 1219002 w 1857556"/>
              <a:gd name="T3" fmla="*/ 0 h 1261477"/>
              <a:gd name="T4" fmla="*/ 1233731 w 1857556"/>
              <a:gd name="T5" fmla="*/ 654 h 1261477"/>
              <a:gd name="T6" fmla="*/ 1336584 w 1857556"/>
              <a:gd name="T7" fmla="*/ 5216 h 1261477"/>
              <a:gd name="T8" fmla="*/ 2236615 w 1857556"/>
              <a:gd name="T9" fmla="*/ 535439 h 1261477"/>
              <a:gd name="T10" fmla="*/ 2400031 w 1857556"/>
              <a:gd name="T11" fmla="*/ 1567181 h 1261477"/>
              <a:gd name="T12" fmla="*/ 2367053 w 1857556"/>
              <a:gd name="T13" fmla="*/ 1663159 h 1261477"/>
              <a:gd name="T14" fmla="*/ 2362729 w 1857556"/>
              <a:gd name="T15" fmla="*/ 1647525 h 1261477"/>
              <a:gd name="T16" fmla="*/ 1949476 w 1857556"/>
              <a:gd name="T17" fmla="*/ 1063065 h 1261477"/>
              <a:gd name="T18" fmla="*/ 1739141 w 1857556"/>
              <a:gd name="T19" fmla="*/ 931658 h 1261477"/>
              <a:gd name="T20" fmla="*/ 1687424 w 1857556"/>
              <a:gd name="T21" fmla="*/ 909353 h 1261477"/>
              <a:gd name="T22" fmla="*/ 1627891 w 1857556"/>
              <a:gd name="T23" fmla="*/ 883675 h 1261477"/>
              <a:gd name="T24" fmla="*/ 1045365 w 1857556"/>
              <a:gd name="T25" fmla="*/ 816551 h 1261477"/>
              <a:gd name="T26" fmla="*/ 935311 w 1857556"/>
              <a:gd name="T27" fmla="*/ 835922 h 1261477"/>
              <a:gd name="T28" fmla="*/ 929648 w 1857556"/>
              <a:gd name="T29" fmla="*/ 836918 h 1261477"/>
              <a:gd name="T30" fmla="*/ 498189 w 1857556"/>
              <a:gd name="T31" fmla="*/ 1027361 h 1261477"/>
              <a:gd name="T32" fmla="*/ 489059 w 1857556"/>
              <a:gd name="T33" fmla="*/ 1034450 h 1261477"/>
              <a:gd name="T34" fmla="*/ 402493 w 1857556"/>
              <a:gd name="T35" fmla="*/ 1101668 h 1261477"/>
              <a:gd name="T36" fmla="*/ 231750 w 1857556"/>
              <a:gd name="T37" fmla="*/ 1281544 h 1261477"/>
              <a:gd name="T38" fmla="*/ 100342 w 1857556"/>
              <a:gd name="T39" fmla="*/ 1491880 h 1261477"/>
              <a:gd name="T40" fmla="*/ 56937 w 1857556"/>
              <a:gd name="T41" fmla="*/ 1592514 h 1261477"/>
              <a:gd name="T42" fmla="*/ 53016 w 1857556"/>
              <a:gd name="T43" fmla="*/ 1581644 h 1261477"/>
              <a:gd name="T44" fmla="*/ 5224 w 1857556"/>
              <a:gd name="T45" fmla="*/ 1112450 h 1261477"/>
              <a:gd name="T46" fmla="*/ 6025 w 1857556"/>
              <a:gd name="T47" fmla="*/ 1106757 h 1261477"/>
              <a:gd name="T48" fmla="*/ 21610 w 1857556"/>
              <a:gd name="T49" fmla="*/ 996103 h 1261477"/>
              <a:gd name="T50" fmla="*/ 195643 w 1857556"/>
              <a:gd name="T51" fmla="*/ 560172 h 1261477"/>
              <a:gd name="T52" fmla="*/ 309227 w 1857556"/>
              <a:gd name="T53" fmla="*/ 417410 h 1261477"/>
              <a:gd name="T54" fmla="*/ 345473 w 1857556"/>
              <a:gd name="T55" fmla="*/ 371852 h 1261477"/>
              <a:gd name="T56" fmla="*/ 535445 w 1857556"/>
              <a:gd name="T57" fmla="*/ 212418 h 1261477"/>
              <a:gd name="T58" fmla="*/ 867391 w 1857556"/>
              <a:gd name="T59" fmla="*/ 53010 h 126147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857556"/>
              <a:gd name="T91" fmla="*/ 0 h 1261477"/>
              <a:gd name="T92" fmla="*/ 1857556 w 1857556"/>
              <a:gd name="T93" fmla="*/ 1261477 h 1261477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857556" h="1261477">
                <a:moveTo>
                  <a:pt x="657901" y="40207"/>
                </a:moveTo>
                <a:cubicBezTo>
                  <a:pt x="745285" y="13540"/>
                  <a:pt x="835154" y="322"/>
                  <a:pt x="924592" y="0"/>
                </a:cubicBezTo>
                <a:lnTo>
                  <a:pt x="935764" y="496"/>
                </a:lnTo>
                <a:lnTo>
                  <a:pt x="1013776" y="3956"/>
                </a:lnTo>
                <a:cubicBezTo>
                  <a:pt x="1280247" y="28598"/>
                  <a:pt x="1534068" y="167641"/>
                  <a:pt x="1696434" y="406121"/>
                </a:cubicBezTo>
                <a:cubicBezTo>
                  <a:pt x="1858802" y="644602"/>
                  <a:pt x="1895129" y="931722"/>
                  <a:pt x="1820382" y="1188679"/>
                </a:cubicBezTo>
                <a:lnTo>
                  <a:pt x="1795369" y="1261477"/>
                </a:lnTo>
                <a:cubicBezTo>
                  <a:pt x="1794275" y="1257524"/>
                  <a:pt x="1793182" y="1253572"/>
                  <a:pt x="1792089" y="1249619"/>
                </a:cubicBezTo>
                <a:cubicBezTo>
                  <a:pt x="1736202" y="1079699"/>
                  <a:pt x="1630721" y="924073"/>
                  <a:pt x="1478644" y="806316"/>
                </a:cubicBezTo>
                <a:cubicBezTo>
                  <a:pt x="1427953" y="767064"/>
                  <a:pt x="1374482" y="733878"/>
                  <a:pt x="1319108" y="706646"/>
                </a:cubicBezTo>
                <a:lnTo>
                  <a:pt x="1279882" y="689728"/>
                </a:lnTo>
                <a:lnTo>
                  <a:pt x="1234727" y="670252"/>
                </a:lnTo>
                <a:cubicBezTo>
                  <a:pt x="1092076" y="616990"/>
                  <a:pt x="940249" y="600598"/>
                  <a:pt x="792891" y="619340"/>
                </a:cubicBezTo>
                <a:lnTo>
                  <a:pt x="709417" y="634032"/>
                </a:lnTo>
                <a:lnTo>
                  <a:pt x="705122" y="634788"/>
                </a:lnTo>
                <a:cubicBezTo>
                  <a:pt x="589103" y="660970"/>
                  <a:pt x="477690" y="709415"/>
                  <a:pt x="377868" y="779235"/>
                </a:cubicBezTo>
                <a:lnTo>
                  <a:pt x="370943" y="784612"/>
                </a:lnTo>
                <a:lnTo>
                  <a:pt x="305284" y="835596"/>
                </a:lnTo>
                <a:cubicBezTo>
                  <a:pt x="258490" y="875822"/>
                  <a:pt x="215030" y="921337"/>
                  <a:pt x="175778" y="972029"/>
                </a:cubicBezTo>
                <a:cubicBezTo>
                  <a:pt x="136526" y="1022722"/>
                  <a:pt x="103340" y="1076191"/>
                  <a:pt x="76108" y="1131565"/>
                </a:cubicBezTo>
                <a:lnTo>
                  <a:pt x="43186" y="1207894"/>
                </a:lnTo>
                <a:cubicBezTo>
                  <a:pt x="42194" y="1205146"/>
                  <a:pt x="41204" y="1202397"/>
                  <a:pt x="40212" y="1199649"/>
                </a:cubicBezTo>
                <a:cubicBezTo>
                  <a:pt x="4655" y="1083137"/>
                  <a:pt x="-6991" y="962206"/>
                  <a:pt x="3962" y="843774"/>
                </a:cubicBezTo>
                <a:lnTo>
                  <a:pt x="4570" y="839456"/>
                </a:lnTo>
                <a:lnTo>
                  <a:pt x="16391" y="755527"/>
                </a:lnTo>
                <a:cubicBezTo>
                  <a:pt x="38560" y="638777"/>
                  <a:pt x="82998" y="526255"/>
                  <a:pt x="148392" y="424881"/>
                </a:cubicBezTo>
                <a:lnTo>
                  <a:pt x="234543" y="316598"/>
                </a:lnTo>
                <a:lnTo>
                  <a:pt x="262035" y="282043"/>
                </a:lnTo>
                <a:cubicBezTo>
                  <a:pt x="305046" y="237794"/>
                  <a:pt x="353131" y="197196"/>
                  <a:pt x="406126" y="161115"/>
                </a:cubicBezTo>
                <a:cubicBezTo>
                  <a:pt x="485620" y="106993"/>
                  <a:pt x="570518" y="66875"/>
                  <a:pt x="657901" y="40207"/>
                </a:cubicBezTo>
                <a:close/>
              </a:path>
            </a:pathLst>
          </a:custGeom>
          <a:solidFill>
            <a:srgbClr val="C00000"/>
          </a:solidFill>
          <a:ln w="12700" cmpd="sng">
            <a:solidFill>
              <a:schemeClr val="bg1"/>
            </a:solidFill>
            <a:prstDash val="solid"/>
            <a:miter lim="800000"/>
            <a:tailEnd type="triangle" w="med" len="med"/>
          </a:ln>
        </p:spPr>
        <p:txBody>
          <a:bodyPr lIns="72000" tIns="108000" rIns="0" bIns="0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输入标题</a:t>
            </a:r>
          </a:p>
        </p:txBody>
      </p:sp>
      <p:sp>
        <p:nvSpPr>
          <p:cNvPr id="10" name="任意多边形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496CAE-84A8-425F-92E6-6AA76D6CEB5F}"/>
              </a:ext>
            </a:extLst>
          </p:cNvPr>
          <p:cNvSpPr/>
          <p:nvPr/>
        </p:nvSpPr>
        <p:spPr bwMode="auto">
          <a:xfrm rot="16521308">
            <a:off x="2882675" y="3132712"/>
            <a:ext cx="2449512" cy="1733550"/>
          </a:xfrm>
          <a:custGeom>
            <a:avLst/>
            <a:gdLst>
              <a:gd name="T0" fmla="*/ 2438842 w 1856926"/>
              <a:gd name="T1" fmla="*/ 352654 h 1315239"/>
              <a:gd name="T2" fmla="*/ 2448212 w 1856926"/>
              <a:gd name="T3" fmla="*/ 469979 h 1315239"/>
              <a:gd name="T4" fmla="*/ 2448121 w 1856926"/>
              <a:gd name="T5" fmla="*/ 475729 h 1315239"/>
              <a:gd name="T6" fmla="*/ 2446344 w 1856926"/>
              <a:gd name="T7" fmla="*/ 587460 h 1315239"/>
              <a:gd name="T8" fmla="*/ 2270344 w 1856926"/>
              <a:gd name="T9" fmla="*/ 1146804 h 1315239"/>
              <a:gd name="T10" fmla="*/ 2233877 w 1856926"/>
              <a:gd name="T11" fmla="*/ 1200413 h 1315239"/>
              <a:gd name="T12" fmla="*/ 2202200 w 1856926"/>
              <a:gd name="T13" fmla="*/ 1246981 h 1315239"/>
              <a:gd name="T14" fmla="*/ 2033411 w 1856926"/>
              <a:gd name="T15" fmla="*/ 1428693 h 1315239"/>
              <a:gd name="T16" fmla="*/ 1381386 w 1856926"/>
              <a:gd name="T17" fmla="*/ 1724045 h 1315239"/>
              <a:gd name="T18" fmla="*/ 1365217 w 1856926"/>
              <a:gd name="T19" fmla="*/ 1725337 h 1315239"/>
              <a:gd name="T20" fmla="*/ 1264062 w 1856926"/>
              <a:gd name="T21" fmla="*/ 1733418 h 1315239"/>
              <a:gd name="T22" fmla="*/ 305347 w 1856926"/>
              <a:gd name="T23" fmla="*/ 1318614 h 1315239"/>
              <a:gd name="T24" fmla="*/ 15544 w 1856926"/>
              <a:gd name="T25" fmla="*/ 315016 h 1315239"/>
              <a:gd name="T26" fmla="*/ 36395 w 1856926"/>
              <a:gd name="T27" fmla="*/ 215698 h 1315239"/>
              <a:gd name="T28" fmla="*/ 42619 w 1856926"/>
              <a:gd name="T29" fmla="*/ 230676 h 1315239"/>
              <a:gd name="T30" fmla="*/ 525004 w 1856926"/>
              <a:gd name="T31" fmla="*/ 759520 h 1315239"/>
              <a:gd name="T32" fmla="*/ 749980 w 1856926"/>
              <a:gd name="T33" fmla="*/ 863896 h 1315239"/>
              <a:gd name="T34" fmla="*/ 804061 w 1856926"/>
              <a:gd name="T35" fmla="*/ 879634 h 1315239"/>
              <a:gd name="T36" fmla="*/ 866313 w 1856926"/>
              <a:gd name="T37" fmla="*/ 897749 h 1315239"/>
              <a:gd name="T38" fmla="*/ 1564976 w 1856926"/>
              <a:gd name="T39" fmla="*/ 857761 h 1315239"/>
              <a:gd name="T40" fmla="*/ 1565234 w 1856926"/>
              <a:gd name="T41" fmla="*/ 857655 h 1315239"/>
              <a:gd name="T42" fmla="*/ 1673662 w 1856926"/>
              <a:gd name="T43" fmla="*/ 812594 h 1315239"/>
              <a:gd name="T44" fmla="*/ 1969559 w 1856926"/>
              <a:gd name="T45" fmla="*/ 615402 h 1315239"/>
              <a:gd name="T46" fmla="*/ 1977741 w 1856926"/>
              <a:gd name="T47" fmla="*/ 607240 h 1315239"/>
              <a:gd name="T48" fmla="*/ 2055326 w 1856926"/>
              <a:gd name="T49" fmla="*/ 529830 h 1315239"/>
              <a:gd name="T50" fmla="*/ 2202506 w 1856926"/>
              <a:gd name="T51" fmla="*/ 330211 h 1315239"/>
              <a:gd name="T52" fmla="*/ 2306882 w 1856926"/>
              <a:gd name="T53" fmla="*/ 105234 h 1315239"/>
              <a:gd name="T54" fmla="*/ 2337505 w 1856926"/>
              <a:gd name="T55" fmla="*/ 0 h 1315239"/>
              <a:gd name="T56" fmla="*/ 2342741 w 1856926"/>
              <a:gd name="T57" fmla="*/ 10303 h 1315239"/>
              <a:gd name="T58" fmla="*/ 2438842 w 1856926"/>
              <a:gd name="T59" fmla="*/ 352654 h 131523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856926"/>
              <a:gd name="T91" fmla="*/ 0 h 1315239"/>
              <a:gd name="T92" fmla="*/ 1856926 w 1856926"/>
              <a:gd name="T93" fmla="*/ 1315239 h 1315239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856926" h="1315239">
                <a:moveTo>
                  <a:pt x="1849819" y="267482"/>
                </a:moveTo>
                <a:cubicBezTo>
                  <a:pt x="1853614" y="297053"/>
                  <a:pt x="1855981" y="326752"/>
                  <a:pt x="1856926" y="356471"/>
                </a:cubicBezTo>
                <a:lnTo>
                  <a:pt x="1856857" y="360832"/>
                </a:lnTo>
                <a:lnTo>
                  <a:pt x="1855509" y="445578"/>
                </a:lnTo>
                <a:cubicBezTo>
                  <a:pt x="1846066" y="593823"/>
                  <a:pt x="1801277" y="739816"/>
                  <a:pt x="1722016" y="869831"/>
                </a:cubicBezTo>
                <a:lnTo>
                  <a:pt x="1694357" y="910492"/>
                </a:lnTo>
                <a:lnTo>
                  <a:pt x="1670330" y="945813"/>
                </a:lnTo>
                <a:cubicBezTo>
                  <a:pt x="1633125" y="995043"/>
                  <a:pt x="1590431" y="1041279"/>
                  <a:pt x="1542307" y="1083639"/>
                </a:cubicBezTo>
                <a:cubicBezTo>
                  <a:pt x="1397932" y="1210721"/>
                  <a:pt x="1225176" y="1284891"/>
                  <a:pt x="1047757" y="1307658"/>
                </a:cubicBezTo>
                <a:lnTo>
                  <a:pt x="1035493" y="1308638"/>
                </a:lnTo>
                <a:lnTo>
                  <a:pt x="958769" y="1314767"/>
                </a:lnTo>
                <a:cubicBezTo>
                  <a:pt x="691295" y="1323281"/>
                  <a:pt x="422222" y="1216708"/>
                  <a:pt x="231600" y="1000146"/>
                </a:cubicBezTo>
                <a:cubicBezTo>
                  <a:pt x="40976" y="783585"/>
                  <a:pt x="-30593" y="503165"/>
                  <a:pt x="11790" y="238934"/>
                </a:cubicBezTo>
                <a:lnTo>
                  <a:pt x="27605" y="163603"/>
                </a:lnTo>
                <a:lnTo>
                  <a:pt x="32326" y="174964"/>
                </a:lnTo>
                <a:cubicBezTo>
                  <a:pt x="108805" y="336664"/>
                  <a:pt x="232729" y="478046"/>
                  <a:pt x="398206" y="576083"/>
                </a:cubicBezTo>
                <a:cubicBezTo>
                  <a:pt x="453364" y="608763"/>
                  <a:pt x="510529" y="635079"/>
                  <a:pt x="568847" y="655250"/>
                </a:cubicBezTo>
                <a:lnTo>
                  <a:pt x="609866" y="667187"/>
                </a:lnTo>
                <a:lnTo>
                  <a:pt x="657083" y="680927"/>
                </a:lnTo>
                <a:cubicBezTo>
                  <a:pt x="834856" y="723172"/>
                  <a:pt x="1019173" y="711098"/>
                  <a:pt x="1187007" y="650597"/>
                </a:cubicBezTo>
                <a:lnTo>
                  <a:pt x="1187203" y="650516"/>
                </a:lnTo>
                <a:lnTo>
                  <a:pt x="1269443" y="616338"/>
                </a:lnTo>
                <a:cubicBezTo>
                  <a:pt x="1350293" y="578099"/>
                  <a:pt x="1426064" y="527998"/>
                  <a:pt x="1493876" y="466772"/>
                </a:cubicBezTo>
                <a:lnTo>
                  <a:pt x="1500082" y="460581"/>
                </a:lnTo>
                <a:lnTo>
                  <a:pt x="1558929" y="401867"/>
                </a:lnTo>
                <a:cubicBezTo>
                  <a:pt x="1600388" y="356160"/>
                  <a:pt x="1637882" y="305618"/>
                  <a:pt x="1670562" y="250459"/>
                </a:cubicBezTo>
                <a:cubicBezTo>
                  <a:pt x="1703241" y="195301"/>
                  <a:pt x="1729558" y="138136"/>
                  <a:pt x="1749730" y="79818"/>
                </a:cubicBezTo>
                <a:lnTo>
                  <a:pt x="1772957" y="0"/>
                </a:lnTo>
                <a:lnTo>
                  <a:pt x="1776928" y="7815"/>
                </a:lnTo>
                <a:cubicBezTo>
                  <a:pt x="1814201" y="91229"/>
                  <a:pt x="1838435" y="178772"/>
                  <a:pt x="1849819" y="267482"/>
                </a:cubicBezTo>
                <a:close/>
              </a:path>
            </a:pathLst>
          </a:custGeom>
          <a:solidFill>
            <a:srgbClr val="254A80"/>
          </a:solidFill>
          <a:ln w="12700" cmpd="sng">
            <a:solidFill>
              <a:schemeClr val="bg1"/>
            </a:solidFill>
            <a:prstDash val="solid"/>
            <a:miter lim="800000"/>
            <a:tailEnd type="triangle" w="med" len="med"/>
          </a:ln>
        </p:spPr>
        <p:txBody>
          <a:bodyPr lIns="0" tIns="57600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任意多边形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59123F-A1C5-4CE1-9874-B8B1A0559019}"/>
              </a:ext>
            </a:extLst>
          </p:cNvPr>
          <p:cNvSpPr/>
          <p:nvPr/>
        </p:nvSpPr>
        <p:spPr bwMode="auto">
          <a:xfrm rot="21115618">
            <a:off x="1764281" y="3365281"/>
            <a:ext cx="2449513" cy="1822450"/>
          </a:xfrm>
          <a:custGeom>
            <a:avLst/>
            <a:gdLst>
              <a:gd name="T0" fmla="*/ 2293327 w 1857377"/>
              <a:gd name="T1" fmla="*/ 0 h 1381292"/>
              <a:gd name="T2" fmla="*/ 2299366 w 1857377"/>
              <a:gd name="T3" fmla="*/ 9855 h 1381292"/>
              <a:gd name="T4" fmla="*/ 2422450 w 1857377"/>
              <a:gd name="T5" fmla="*/ 343455 h 1381292"/>
              <a:gd name="T6" fmla="*/ 2441100 w 1857377"/>
              <a:gd name="T7" fmla="*/ 459383 h 1381292"/>
              <a:gd name="T8" fmla="*/ 2441144 w 1857377"/>
              <a:gd name="T9" fmla="*/ 459660 h 1381292"/>
              <a:gd name="T10" fmla="*/ 2317790 w 1857377"/>
              <a:gd name="T11" fmla="*/ 1148509 h 1381292"/>
              <a:gd name="T12" fmla="*/ 2285714 w 1857377"/>
              <a:gd name="T13" fmla="*/ 1204851 h 1381292"/>
              <a:gd name="T14" fmla="*/ 2257847 w 1857377"/>
              <a:gd name="T15" fmla="*/ 1253799 h 1381292"/>
              <a:gd name="T16" fmla="*/ 2104080 w 1857377"/>
              <a:gd name="T17" fmla="*/ 1448386 h 1381292"/>
              <a:gd name="T18" fmla="*/ 1477672 w 1857377"/>
              <a:gd name="T19" fmla="*/ 1794771 h 1381292"/>
              <a:gd name="T20" fmla="*/ 1461657 w 1857377"/>
              <a:gd name="T21" fmla="*/ 1797347 h 1381292"/>
              <a:gd name="T22" fmla="*/ 1361466 w 1857377"/>
              <a:gd name="T23" fmla="*/ 1813464 h 1381292"/>
              <a:gd name="T24" fmla="*/ 372739 w 1857377"/>
              <a:gd name="T25" fmla="*/ 1476399 h 1381292"/>
              <a:gd name="T26" fmla="*/ 3864 w 1857377"/>
              <a:gd name="T27" fmla="*/ 499095 h 1381292"/>
              <a:gd name="T28" fmla="*/ 16731 w 1857377"/>
              <a:gd name="T29" fmla="*/ 398432 h 1381292"/>
              <a:gd name="T30" fmla="*/ 24130 w 1857377"/>
              <a:gd name="T31" fmla="*/ 412864 h 1381292"/>
              <a:gd name="T32" fmla="*/ 547132 w 1857377"/>
              <a:gd name="T33" fmla="*/ 901574 h 1381292"/>
              <a:gd name="T34" fmla="*/ 779714 w 1857377"/>
              <a:gd name="T35" fmla="*/ 987685 h 1381292"/>
              <a:gd name="T36" fmla="*/ 834874 w 1857377"/>
              <a:gd name="T37" fmla="*/ 999062 h 1381292"/>
              <a:gd name="T38" fmla="*/ 898373 w 1857377"/>
              <a:gd name="T39" fmla="*/ 1012157 h 1381292"/>
              <a:gd name="T40" fmla="*/ 1482427 w 1857377"/>
              <a:gd name="T41" fmla="*/ 959976 h 1381292"/>
              <a:gd name="T42" fmla="*/ 1586283 w 1857377"/>
              <a:gd name="T43" fmla="*/ 918730 h 1381292"/>
              <a:gd name="T44" fmla="*/ 1591626 w 1857377"/>
              <a:gd name="T45" fmla="*/ 916609 h 1381292"/>
              <a:gd name="T46" fmla="*/ 1889179 w 1857377"/>
              <a:gd name="T47" fmla="*/ 725720 h 1381292"/>
              <a:gd name="T48" fmla="*/ 1974814 w 1857377"/>
              <a:gd name="T49" fmla="*/ 634904 h 1381292"/>
              <a:gd name="T50" fmla="*/ 2054278 w 1857377"/>
              <a:gd name="T51" fmla="*/ 550633 h 1381292"/>
              <a:gd name="T52" fmla="*/ 2185078 w 1857377"/>
              <a:gd name="T53" fmla="*/ 339919 h 1381292"/>
              <a:gd name="T54" fmla="*/ 2271188 w 1857377"/>
              <a:gd name="T55" fmla="*/ 107338 h 138129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857377"/>
              <a:gd name="T85" fmla="*/ 0 h 1381292"/>
              <a:gd name="T86" fmla="*/ 1857377 w 1857377"/>
              <a:gd name="T87" fmla="*/ 1381292 h 1381292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857377" h="1381292">
                <a:moveTo>
                  <a:pt x="1739448" y="0"/>
                </a:moveTo>
                <a:lnTo>
                  <a:pt x="1744029" y="7475"/>
                </a:lnTo>
                <a:cubicBezTo>
                  <a:pt x="1787833" y="87651"/>
                  <a:pt x="1818968" y="172985"/>
                  <a:pt x="1837386" y="260505"/>
                </a:cubicBezTo>
                <a:lnTo>
                  <a:pt x="1851531" y="348434"/>
                </a:lnTo>
                <a:lnTo>
                  <a:pt x="1851565" y="348644"/>
                </a:lnTo>
                <a:cubicBezTo>
                  <a:pt x="1871437" y="525939"/>
                  <a:pt x="1840377" y="708021"/>
                  <a:pt x="1758003" y="871124"/>
                </a:cubicBezTo>
                <a:lnTo>
                  <a:pt x="1733674" y="913859"/>
                </a:lnTo>
                <a:lnTo>
                  <a:pt x="1712537" y="950985"/>
                </a:lnTo>
                <a:cubicBezTo>
                  <a:pt x="1679375" y="1003024"/>
                  <a:pt x="1640503" y="1052515"/>
                  <a:pt x="1595908" y="1098576"/>
                </a:cubicBezTo>
                <a:cubicBezTo>
                  <a:pt x="1462123" y="1236763"/>
                  <a:pt x="1295828" y="1324466"/>
                  <a:pt x="1120788" y="1361303"/>
                </a:cubicBezTo>
                <a:lnTo>
                  <a:pt x="1108641" y="1363257"/>
                </a:lnTo>
                <a:lnTo>
                  <a:pt x="1032648" y="1375481"/>
                </a:lnTo>
                <a:cubicBezTo>
                  <a:pt x="766706" y="1405288"/>
                  <a:pt x="489995" y="1320501"/>
                  <a:pt x="282716" y="1119823"/>
                </a:cubicBezTo>
                <a:cubicBezTo>
                  <a:pt x="75438" y="919146"/>
                  <a:pt x="-18256" y="645323"/>
                  <a:pt x="2931" y="378555"/>
                </a:cubicBezTo>
                <a:lnTo>
                  <a:pt x="12690" y="302204"/>
                </a:lnTo>
                <a:lnTo>
                  <a:pt x="18302" y="313150"/>
                </a:lnTo>
                <a:cubicBezTo>
                  <a:pt x="107426" y="468240"/>
                  <a:pt x="242225" y="599294"/>
                  <a:pt x="414990" y="683828"/>
                </a:cubicBezTo>
                <a:cubicBezTo>
                  <a:pt x="472578" y="712007"/>
                  <a:pt x="531659" y="733683"/>
                  <a:pt x="591399" y="749142"/>
                </a:cubicBezTo>
                <a:lnTo>
                  <a:pt x="633237" y="757771"/>
                </a:lnTo>
                <a:lnTo>
                  <a:pt x="681400" y="767704"/>
                </a:lnTo>
                <a:cubicBezTo>
                  <a:pt x="831880" y="790988"/>
                  <a:pt x="983881" y="776308"/>
                  <a:pt x="1124395" y="728125"/>
                </a:cubicBezTo>
                <a:lnTo>
                  <a:pt x="1203168" y="696841"/>
                </a:lnTo>
                <a:lnTo>
                  <a:pt x="1207220" y="695232"/>
                </a:lnTo>
                <a:cubicBezTo>
                  <a:pt x="1288460" y="658388"/>
                  <a:pt x="1364625" y="609806"/>
                  <a:pt x="1432909" y="550446"/>
                </a:cubicBezTo>
                <a:lnTo>
                  <a:pt x="1497862" y="481564"/>
                </a:lnTo>
                <a:lnTo>
                  <a:pt x="1558134" y="417646"/>
                </a:lnTo>
                <a:cubicBezTo>
                  <a:pt x="1595818" y="368781"/>
                  <a:pt x="1629164" y="315411"/>
                  <a:pt x="1657343" y="257823"/>
                </a:cubicBezTo>
                <a:cubicBezTo>
                  <a:pt x="1685521" y="200235"/>
                  <a:pt x="1707197" y="141155"/>
                  <a:pt x="1722656" y="81414"/>
                </a:cubicBezTo>
                <a:lnTo>
                  <a:pt x="1739448" y="0"/>
                </a:lnTo>
                <a:close/>
              </a:path>
            </a:pathLst>
          </a:custGeom>
          <a:solidFill>
            <a:srgbClr val="C00000"/>
          </a:solidFill>
          <a:ln w="12700" cmpd="sng">
            <a:solidFill>
              <a:schemeClr val="bg1"/>
            </a:solidFill>
            <a:prstDash val="solid"/>
            <a:miter lim="800000"/>
            <a:tailEnd type="triangle" w="med" len="med"/>
          </a:ln>
        </p:spPr>
        <p:txBody>
          <a:bodyPr lIns="0" tIns="648000" rIns="0" b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输入标题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4BD3AB-AEFD-42C9-B257-A71DA4EB7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171" y="1763493"/>
            <a:ext cx="71438" cy="827088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矩形 7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9ACEAE-34A1-4A57-8C93-75D57950B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171" y="2987456"/>
            <a:ext cx="71438" cy="8255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7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B901B6-0A1A-4B36-805C-53260FD5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171" y="4211418"/>
            <a:ext cx="71438" cy="8255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5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8C17E3-61D2-476D-9F99-B8735E20FB61}"/>
              </a:ext>
            </a:extLst>
          </p:cNvPr>
          <p:cNvGrpSpPr/>
          <p:nvPr/>
        </p:nvGrpSpPr>
        <p:grpSpPr>
          <a:xfrm>
            <a:off x="6244457" y="1763454"/>
            <a:ext cx="4291330" cy="829561"/>
            <a:chOff x="336337" y="2984337"/>
            <a:chExt cx="3219335" cy="622333"/>
          </a:xfrm>
        </p:grpSpPr>
        <p:sp>
          <p:nvSpPr>
            <p:cNvPr id="16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6EEF00-0D2E-4B28-BEB9-0CA32B51584C}"/>
                </a:ext>
              </a:extLst>
            </p:cNvPr>
            <p:cNvSpPr txBox="1"/>
            <p:nvPr/>
          </p:nvSpPr>
          <p:spPr>
            <a:xfrm>
              <a:off x="336337" y="2984337"/>
              <a:ext cx="1204273" cy="239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b="1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单击此处输入标题</a:t>
              </a:r>
            </a:p>
          </p:txBody>
        </p:sp>
        <p:sp>
          <p:nvSpPr>
            <p:cNvPr id="17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95E6AF-25A8-4C80-8B2C-4914773E87E4}"/>
                </a:ext>
              </a:extLst>
            </p:cNvPr>
            <p:cNvSpPr/>
            <p:nvPr/>
          </p:nvSpPr>
          <p:spPr>
            <a:xfrm>
              <a:off x="336813" y="3173457"/>
              <a:ext cx="3218859" cy="433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18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462865-343E-453E-B965-337B6C3F2516}"/>
              </a:ext>
            </a:extLst>
          </p:cNvPr>
          <p:cNvGrpSpPr/>
          <p:nvPr/>
        </p:nvGrpSpPr>
        <p:grpSpPr>
          <a:xfrm>
            <a:off x="6245092" y="2987734"/>
            <a:ext cx="4291330" cy="829561"/>
            <a:chOff x="336337" y="2984337"/>
            <a:chExt cx="3219335" cy="622333"/>
          </a:xfrm>
        </p:grpSpPr>
        <p:sp>
          <p:nvSpPr>
            <p:cNvPr id="19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0F8B58-D91F-4C3F-A8AD-C72550EE8920}"/>
                </a:ext>
              </a:extLst>
            </p:cNvPr>
            <p:cNvSpPr txBox="1"/>
            <p:nvPr/>
          </p:nvSpPr>
          <p:spPr>
            <a:xfrm>
              <a:off x="336337" y="2984337"/>
              <a:ext cx="1204273" cy="239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单击此处输入标题</a:t>
              </a:r>
              <a:endParaRPr lang="zh-CN" altLang="en-US" sz="1400" b="1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6C2FD1-10D0-4A9F-9249-5DA0779DD013}"/>
                </a:ext>
              </a:extLst>
            </p:cNvPr>
            <p:cNvSpPr/>
            <p:nvPr/>
          </p:nvSpPr>
          <p:spPr>
            <a:xfrm>
              <a:off x="336813" y="3173457"/>
              <a:ext cx="3218859" cy="433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  <p:grpSp>
        <p:nvGrpSpPr>
          <p:cNvPr id="21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6995E0-B4B6-4D97-85EC-C01BF1FEE10D}"/>
              </a:ext>
            </a:extLst>
          </p:cNvPr>
          <p:cNvGrpSpPr/>
          <p:nvPr/>
        </p:nvGrpSpPr>
        <p:grpSpPr>
          <a:xfrm>
            <a:off x="6245727" y="4213919"/>
            <a:ext cx="4291330" cy="829561"/>
            <a:chOff x="336337" y="2984337"/>
            <a:chExt cx="3219335" cy="622333"/>
          </a:xfrm>
        </p:grpSpPr>
        <p:sp>
          <p:nvSpPr>
            <p:cNvPr id="22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8B4033-FCD5-4AFB-A25D-3EF649F1354E}"/>
                </a:ext>
              </a:extLst>
            </p:cNvPr>
            <p:cNvSpPr txBox="1"/>
            <p:nvPr/>
          </p:nvSpPr>
          <p:spPr>
            <a:xfrm>
              <a:off x="336337" y="2984337"/>
              <a:ext cx="1204273" cy="239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单击此处输入标题</a:t>
              </a:r>
              <a:endParaRPr lang="zh-CN" altLang="en-US" sz="1400" b="1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8D2BED-91EF-4CF0-9E72-8B5267E6519E}"/>
                </a:ext>
              </a:extLst>
            </p:cNvPr>
            <p:cNvSpPr/>
            <p:nvPr/>
          </p:nvSpPr>
          <p:spPr>
            <a:xfrm>
              <a:off x="336813" y="3173457"/>
              <a:ext cx="3218859" cy="433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请在此处添加具体内容，请言简意赅，不必过于繁杂，注意整体版面调节，注意美观度。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656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 xmlns:a14="http://schemas.microsoft.com/office/drawing/2010/main" xmlns:a16="http://schemas.microsoft.com/office/drawing/2014/main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bldLvl="0" animBg="1"/>
      <p:bldP spid="13" grpId="0" bldLvl="0" animBg="1"/>
      <p:bldP spid="14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99B978C-2D65-44E0-A810-FFD2A1DB8886}"/>
              </a:ext>
            </a:extLst>
          </p:cNvPr>
          <p:cNvSpPr/>
          <p:nvPr/>
        </p:nvSpPr>
        <p:spPr>
          <a:xfrm>
            <a:off x="552450" y="739320"/>
            <a:ext cx="11087099" cy="5467350"/>
          </a:xfrm>
          <a:prstGeom prst="rect">
            <a:avLst/>
          </a:prstGeom>
          <a:noFill/>
          <a:ln w="101600">
            <a:solidFill>
              <a:srgbClr val="CAD0D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FCAD3A8-6580-43A7-B000-65E1105719DA}"/>
              </a:ext>
            </a:extLst>
          </p:cNvPr>
          <p:cNvSpPr/>
          <p:nvPr/>
        </p:nvSpPr>
        <p:spPr>
          <a:xfrm>
            <a:off x="1576391" y="3197614"/>
            <a:ext cx="843915" cy="8445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6" name="虚尾箭头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17DA34F-EE75-4F8B-BFE6-F3583B9CC1CA}"/>
              </a:ext>
            </a:extLst>
          </p:cNvPr>
          <p:cNvSpPr/>
          <p:nvPr/>
        </p:nvSpPr>
        <p:spPr>
          <a:xfrm>
            <a:off x="2653351" y="3459869"/>
            <a:ext cx="490855" cy="319405"/>
          </a:xfrm>
          <a:prstGeom prst="stripedRightArrow">
            <a:avLst/>
          </a:prstGeom>
          <a:solidFill>
            <a:srgbClr val="25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3763011-2509-45BD-AEAA-1FF4A8C6B3FE}"/>
              </a:ext>
            </a:extLst>
          </p:cNvPr>
          <p:cNvSpPr/>
          <p:nvPr/>
        </p:nvSpPr>
        <p:spPr>
          <a:xfrm>
            <a:off x="3377251" y="3197614"/>
            <a:ext cx="843915" cy="8445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cs typeface="+mn-ea"/>
                <a:sym typeface="+mn-lt"/>
              </a:rPr>
              <a:t>输入标题</a:t>
            </a:r>
            <a:endParaRPr lang="zh-CN" alt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虚尾箭头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AD062BF-60D4-4674-857A-4E9712EC0980}"/>
              </a:ext>
            </a:extLst>
          </p:cNvPr>
          <p:cNvSpPr/>
          <p:nvPr/>
        </p:nvSpPr>
        <p:spPr>
          <a:xfrm>
            <a:off x="4454211" y="3459869"/>
            <a:ext cx="490855" cy="319405"/>
          </a:xfrm>
          <a:prstGeom prst="stripedRightArrow">
            <a:avLst/>
          </a:prstGeom>
          <a:solidFill>
            <a:srgbClr val="25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E808C55-9557-4066-A807-256C880041E2}"/>
              </a:ext>
            </a:extLst>
          </p:cNvPr>
          <p:cNvSpPr/>
          <p:nvPr/>
        </p:nvSpPr>
        <p:spPr>
          <a:xfrm>
            <a:off x="5177476" y="3197614"/>
            <a:ext cx="843915" cy="8445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cs typeface="+mn-ea"/>
                <a:sym typeface="+mn-lt"/>
              </a:rPr>
              <a:t>输入标题</a:t>
            </a:r>
            <a:endParaRPr lang="zh-CN" altLang="en-US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虚尾箭头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6705B26-4BEB-4861-B6B4-2D7534CBE1BE}"/>
              </a:ext>
            </a:extLst>
          </p:cNvPr>
          <p:cNvSpPr/>
          <p:nvPr/>
        </p:nvSpPr>
        <p:spPr>
          <a:xfrm>
            <a:off x="6254436" y="3459869"/>
            <a:ext cx="490855" cy="319405"/>
          </a:xfrm>
          <a:prstGeom prst="stripedRightArrow">
            <a:avLst/>
          </a:prstGeom>
          <a:solidFill>
            <a:srgbClr val="25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C8E9779-474D-4693-987C-61700E439C27}"/>
              </a:ext>
            </a:extLst>
          </p:cNvPr>
          <p:cNvSpPr/>
          <p:nvPr/>
        </p:nvSpPr>
        <p:spPr>
          <a:xfrm>
            <a:off x="6977701" y="2847094"/>
            <a:ext cx="1544955" cy="154495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虚尾箭头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56B6B77-580C-46B9-8BD0-C73699FAAEF7}"/>
              </a:ext>
            </a:extLst>
          </p:cNvPr>
          <p:cNvSpPr/>
          <p:nvPr/>
        </p:nvSpPr>
        <p:spPr>
          <a:xfrm>
            <a:off x="8755701" y="3459869"/>
            <a:ext cx="490855" cy="319405"/>
          </a:xfrm>
          <a:prstGeom prst="stripedRightArrow">
            <a:avLst/>
          </a:prstGeom>
          <a:solidFill>
            <a:srgbClr val="25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75014BC-F42E-4A1D-9A87-17E4515E9532}"/>
              </a:ext>
            </a:extLst>
          </p:cNvPr>
          <p:cNvSpPr/>
          <p:nvPr/>
        </p:nvSpPr>
        <p:spPr>
          <a:xfrm>
            <a:off x="9383716" y="3132844"/>
            <a:ext cx="973455" cy="97345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cs typeface="+mn-ea"/>
                <a:sym typeface="+mn-lt"/>
              </a:rPr>
              <a:t>输入标题</a:t>
            </a:r>
            <a:endParaRPr lang="zh-CN" altLang="en-US" sz="14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E99E3D1-0B74-4E8E-8BDB-46C7B146148F}"/>
              </a:ext>
            </a:extLst>
          </p:cNvPr>
          <p:cNvGrpSpPr/>
          <p:nvPr/>
        </p:nvGrpSpPr>
        <p:grpSpPr>
          <a:xfrm>
            <a:off x="1955486" y="1525024"/>
            <a:ext cx="114300" cy="1550035"/>
            <a:chOff x="3097" y="2730"/>
            <a:chExt cx="180" cy="2441"/>
          </a:xfrm>
          <a:solidFill>
            <a:srgbClr val="254A80"/>
          </a:solidFill>
        </p:grpSpPr>
        <p:sp>
          <p:nvSpPr>
            <p:cNvPr id="17" name="椭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94AC975-EF43-4DA7-B061-81580705F852}"/>
                </a:ext>
              </a:extLst>
            </p:cNvPr>
            <p:cNvSpPr/>
            <p:nvPr/>
          </p:nvSpPr>
          <p:spPr>
            <a:xfrm>
              <a:off x="3097" y="4991"/>
              <a:ext cx="180" cy="180"/>
            </a:xfrm>
            <a:prstGeom prst="ellipse">
              <a:avLst/>
            </a:prstGeom>
            <a:grpFill/>
            <a:ln>
              <a:solidFill>
                <a:srgbClr val="254A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C90A19D-A706-4C3E-BEB4-B2632360F338}"/>
                </a:ext>
              </a:extLst>
            </p:cNvPr>
            <p:cNvCxnSpPr/>
            <p:nvPr/>
          </p:nvCxnSpPr>
          <p:spPr>
            <a:xfrm flipV="1">
              <a:off x="3164" y="2730"/>
              <a:ext cx="0" cy="2441"/>
            </a:xfrm>
            <a:prstGeom prst="line">
              <a:avLst/>
            </a:prstGeom>
            <a:grpFill/>
            <a:ln>
              <a:solidFill>
                <a:srgbClr val="254A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3C3A4EB-ABB7-4402-984E-09C3449AD34E}"/>
              </a:ext>
            </a:extLst>
          </p:cNvPr>
          <p:cNvGrpSpPr/>
          <p:nvPr/>
        </p:nvGrpSpPr>
        <p:grpSpPr>
          <a:xfrm>
            <a:off x="7692711" y="1161804"/>
            <a:ext cx="114300" cy="1550035"/>
            <a:chOff x="12132" y="2158"/>
            <a:chExt cx="180" cy="2441"/>
          </a:xfrm>
          <a:solidFill>
            <a:srgbClr val="254A80"/>
          </a:solidFill>
        </p:grpSpPr>
        <p:sp>
          <p:nvSpPr>
            <p:cNvPr id="20" name="椭圆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C7200C2-304C-416C-BD49-C5496B15315D}"/>
                </a:ext>
              </a:extLst>
            </p:cNvPr>
            <p:cNvSpPr/>
            <p:nvPr/>
          </p:nvSpPr>
          <p:spPr>
            <a:xfrm>
              <a:off x="12132" y="4419"/>
              <a:ext cx="180" cy="180"/>
            </a:xfrm>
            <a:prstGeom prst="ellipse">
              <a:avLst/>
            </a:prstGeom>
            <a:grpFill/>
            <a:ln>
              <a:solidFill>
                <a:srgbClr val="254A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A0AFA00-2E45-4EB3-BEFB-9CDB02C2E2D1}"/>
                </a:ext>
              </a:extLst>
            </p:cNvPr>
            <p:cNvCxnSpPr/>
            <p:nvPr/>
          </p:nvCxnSpPr>
          <p:spPr>
            <a:xfrm flipV="1">
              <a:off x="12222" y="2158"/>
              <a:ext cx="0" cy="2441"/>
            </a:xfrm>
            <a:prstGeom prst="line">
              <a:avLst/>
            </a:prstGeom>
            <a:grpFill/>
            <a:ln>
              <a:solidFill>
                <a:srgbClr val="254A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6A13014-2631-4F49-996C-F6F1BABF5C8F}"/>
              </a:ext>
            </a:extLst>
          </p:cNvPr>
          <p:cNvGrpSpPr/>
          <p:nvPr/>
        </p:nvGrpSpPr>
        <p:grpSpPr>
          <a:xfrm>
            <a:off x="3742376" y="4181229"/>
            <a:ext cx="114300" cy="1441450"/>
            <a:chOff x="5796760" y="3373545"/>
            <a:chExt cx="83023" cy="1048962"/>
          </a:xfrm>
          <a:solidFill>
            <a:srgbClr val="254A80"/>
          </a:solidFill>
        </p:grpSpPr>
        <p:sp>
          <p:nvSpPr>
            <p:cNvPr id="23" name="椭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804482D-17F3-46C8-B888-AA9D75FCC0D3}"/>
                </a:ext>
              </a:extLst>
            </p:cNvPr>
            <p:cNvSpPr/>
            <p:nvPr/>
          </p:nvSpPr>
          <p:spPr>
            <a:xfrm>
              <a:off x="5796760" y="3373688"/>
              <a:ext cx="83023" cy="83023"/>
            </a:xfrm>
            <a:prstGeom prst="ellipse">
              <a:avLst/>
            </a:prstGeom>
            <a:grpFill/>
            <a:ln>
              <a:solidFill>
                <a:srgbClr val="254A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9018399-1272-423F-88C8-4ABB9C460996}"/>
                </a:ext>
              </a:extLst>
            </p:cNvPr>
            <p:cNvCxnSpPr/>
            <p:nvPr/>
          </p:nvCxnSpPr>
          <p:spPr>
            <a:xfrm>
              <a:off x="5838271" y="3373545"/>
              <a:ext cx="0" cy="1048962"/>
            </a:xfrm>
            <a:prstGeom prst="line">
              <a:avLst/>
            </a:prstGeom>
            <a:grpFill/>
            <a:ln>
              <a:solidFill>
                <a:srgbClr val="254A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A5D2B1D-180F-4375-B8E3-62B08E28518D}"/>
              </a:ext>
            </a:extLst>
          </p:cNvPr>
          <p:cNvSpPr/>
          <p:nvPr/>
        </p:nvSpPr>
        <p:spPr>
          <a:xfrm>
            <a:off x="2206597" y="1524997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单击此处输入标题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45AD2A0-EF62-4592-B0B9-ECE262001562}"/>
              </a:ext>
            </a:extLst>
          </p:cNvPr>
          <p:cNvSpPr/>
          <p:nvPr/>
        </p:nvSpPr>
        <p:spPr>
          <a:xfrm>
            <a:off x="2206311" y="1862209"/>
            <a:ext cx="262444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777F340-C82D-43EA-A26A-87D5B5D7B38D}"/>
              </a:ext>
            </a:extLst>
          </p:cNvPr>
          <p:cNvSpPr/>
          <p:nvPr/>
        </p:nvSpPr>
        <p:spPr>
          <a:xfrm>
            <a:off x="4015077" y="4392022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C21836B-654D-4BE9-A552-4BC241DABB33}"/>
              </a:ext>
            </a:extLst>
          </p:cNvPr>
          <p:cNvSpPr/>
          <p:nvPr/>
        </p:nvSpPr>
        <p:spPr>
          <a:xfrm>
            <a:off x="4014791" y="4729234"/>
            <a:ext cx="262444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7682E2D-B4C0-4274-976C-0ED0F5DD5893}"/>
              </a:ext>
            </a:extLst>
          </p:cNvPr>
          <p:cNvSpPr/>
          <p:nvPr/>
        </p:nvSpPr>
        <p:spPr>
          <a:xfrm>
            <a:off x="7967317" y="1187812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D307E27-2964-433D-BB2B-C2896D1D38CE}"/>
              </a:ext>
            </a:extLst>
          </p:cNvPr>
          <p:cNvSpPr/>
          <p:nvPr/>
        </p:nvSpPr>
        <p:spPr>
          <a:xfrm>
            <a:off x="7967031" y="1525024"/>
            <a:ext cx="27019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请在此处添加具体内容，请言简意赅，不必过于繁杂，注意整体版面调节，注意美观度。</a:t>
            </a:r>
          </a:p>
        </p:txBody>
      </p:sp>
    </p:spTree>
    <p:extLst>
      <p:ext uri="{BB962C8B-B14F-4D97-AF65-F5344CB8AC3E}">
        <p14:creationId xmlns:p14="http://schemas.microsoft.com/office/powerpoint/2010/main" val="1255231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60559D-5A03-4D1C-8166-6677EC9220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0593" y="1845433"/>
            <a:ext cx="9330813" cy="3220771"/>
          </a:xfrm>
          <a:prstGeom prst="rect">
            <a:avLst/>
          </a:prstGeom>
          <a:solidFill>
            <a:srgbClr val="C00000"/>
          </a:solidFill>
          <a:effectLst>
            <a:outerShdw blurRad="444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7" name="矩形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21AC4C-8DB9-41E5-932B-9D7A72928475}"/>
              </a:ext>
            </a:extLst>
          </p:cNvPr>
          <p:cNvSpPr/>
          <p:nvPr/>
        </p:nvSpPr>
        <p:spPr>
          <a:xfrm>
            <a:off x="1636003" y="2048090"/>
            <a:ext cx="8952484" cy="2815458"/>
          </a:xfrm>
          <a:prstGeom prst="rect">
            <a:avLst/>
          </a:prstGeom>
          <a:noFill/>
          <a:ln w="5715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50B443-937A-44DA-85BC-CF33ED2FFB17}"/>
              </a:ext>
            </a:extLst>
          </p:cNvPr>
          <p:cNvSpPr/>
          <p:nvPr/>
        </p:nvSpPr>
        <p:spPr>
          <a:xfrm>
            <a:off x="3320801" y="4646697"/>
            <a:ext cx="5550399" cy="45002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444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0A5DCD-C4DF-441B-A620-AA15A31A7049}"/>
              </a:ext>
            </a:extLst>
          </p:cNvPr>
          <p:cNvSpPr/>
          <p:nvPr/>
        </p:nvSpPr>
        <p:spPr>
          <a:xfrm>
            <a:off x="2399858" y="2885420"/>
            <a:ext cx="7424773" cy="1220055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/>
            <a:r>
              <a:rPr lang="zh-CN" altLang="en-US" sz="7200" b="1" dirty="0">
                <a:solidFill>
                  <a:srgbClr val="254A80"/>
                </a:solidFill>
                <a:cs typeface="+mn-ea"/>
                <a:sym typeface="+mn-lt"/>
              </a:rPr>
              <a:t>水彩</a:t>
            </a:r>
            <a:r>
              <a:rPr lang="zh-CN" altLang="en-US" sz="7200" b="1" dirty="0" smtClean="0">
                <a:solidFill>
                  <a:srgbClr val="254A80"/>
                </a:solidFill>
                <a:cs typeface="+mn-ea"/>
                <a:sym typeface="+mn-lt"/>
              </a:rPr>
              <a:t>背景模板</a:t>
            </a:r>
            <a:endParaRPr lang="zh-CN" altLang="en-US" sz="7200" b="1" dirty="0">
              <a:solidFill>
                <a:srgbClr val="254A80"/>
              </a:solidFill>
              <a:cs typeface="+mn-ea"/>
              <a:sym typeface="+mn-lt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583900-DEC8-4643-AAC1-9A9537F0FDC5}"/>
              </a:ext>
            </a:extLst>
          </p:cNvPr>
          <p:cNvSpPr/>
          <p:nvPr/>
        </p:nvSpPr>
        <p:spPr>
          <a:xfrm>
            <a:off x="4803605" y="4703544"/>
            <a:ext cx="2611177" cy="30777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lvl="0" algn="ctr"/>
            <a:endParaRPr lang="zh-CN" altLang="en-US" sz="20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474FBE-B2FE-4433-8E49-AB88B62505C4}"/>
              </a:ext>
            </a:extLst>
          </p:cNvPr>
          <p:cNvGrpSpPr/>
          <p:nvPr/>
        </p:nvGrpSpPr>
        <p:grpSpPr>
          <a:xfrm>
            <a:off x="4196509" y="2220993"/>
            <a:ext cx="3658441" cy="431916"/>
            <a:chOff x="4196509" y="2220993"/>
            <a:chExt cx="3658441" cy="431916"/>
          </a:xfrm>
        </p:grpSpPr>
        <p:cxnSp>
          <p:nvCxnSpPr>
            <p:cNvPr id="44" name="直接连接符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2852E5-C881-41DC-9046-EBC6133CC983}"/>
                </a:ext>
              </a:extLst>
            </p:cNvPr>
            <p:cNvCxnSpPr>
              <a:cxnSpLocks/>
            </p:cNvCxnSpPr>
            <p:nvPr/>
          </p:nvCxnSpPr>
          <p:spPr>
            <a:xfrm>
              <a:off x="4196509" y="2456001"/>
              <a:ext cx="572341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EAE3B3-9624-46DF-8C39-1B1AC65C84C0}"/>
                </a:ext>
              </a:extLst>
            </p:cNvPr>
            <p:cNvCxnSpPr>
              <a:cxnSpLocks/>
            </p:cNvCxnSpPr>
            <p:nvPr/>
          </p:nvCxnSpPr>
          <p:spPr>
            <a:xfrm>
              <a:off x="7282609" y="2500451"/>
              <a:ext cx="572341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矩形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93FB67-3B9A-40F2-863D-EEAE83DF1C34}"/>
                </a:ext>
              </a:extLst>
            </p:cNvPr>
            <p:cNvSpPr/>
            <p:nvPr/>
          </p:nvSpPr>
          <p:spPr>
            <a:xfrm>
              <a:off x="4834230" y="2220993"/>
              <a:ext cx="2523537" cy="431916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7C401F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2030 PPT</a:t>
              </a:r>
              <a:endParaRPr lang="zh-CN" altLang="en-US" sz="3200" b="1" dirty="0">
                <a:solidFill>
                  <a:srgbClr val="7C401F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69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 xmlns:a14="http://schemas.microsoft.com/office/drawing/2010/main" xmlns:a16="http://schemas.microsoft.com/office/drawing/2014/main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2" grpId="0" animBg="1"/>
      <p:bldP spid="40" grpId="0"/>
      <p:bldP spid="4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BE8E91B-7BE9-435D-97BA-259945A18F8C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eM90q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d4z3SmigejpNAAAAawAAABsAAAB1bml2ZXJzYWwvdW5pdmVyc2FsLnBuZy54bWyzsa/IzVEoSy0qzszPs1Uy1DNQsrfj5bIpKEoty0wtV6gAihnpGUCAkkKlrZIJErc8M6UkA6jCwNgYIZiRmpmeUWKrZG5uChfUB5oJAFBLAQIAABQAAgAIAESUV0cjtE77+wIAALAIAAAUAAAAAAAAAAEAAAAAAAAAAAB1bml2ZXJzYWwvcGxheWVyLnhtbFBLAQIAABQAAgAIAHeM90qHb5M5aCsAALNWAAAXAAAAAAAAAAAAAAAAAC0DAAB1bml2ZXJzYWwvdW5pdmVyc2FsLnBuZ1BLAQIAABQAAgAIAHeM90pooHo6TQAAAGsAAAAbAAAAAAAAAAEAAAAAAMouAAB1bml2ZXJzYWwvdW5pdmVyc2FsLnBuZy54bWxQSwUGAAAAAAMAAwDQAAAAUC8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水彩油画背景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kz0bu3l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2006</Words>
  <Application>Microsoft Office PowerPoint</Application>
  <PresentationFormat>宽屏</PresentationFormat>
  <Paragraphs>198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等线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水彩油画背景PPT模板</dc:title>
  <dc:creator>第一PPT</dc:creator>
  <cp:keywords>www.1ppt.com</cp:keywords>
  <dc:description>www.1ppt.com</dc:description>
  <cp:lastModifiedBy>faith123</cp:lastModifiedBy>
  <cp:revision>302</cp:revision>
  <dcterms:created xsi:type="dcterms:W3CDTF">2018-01-07T13:00:52Z</dcterms:created>
  <dcterms:modified xsi:type="dcterms:W3CDTF">2020-07-22T05:52:54Z</dcterms:modified>
</cp:coreProperties>
</file>