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28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12201E59-D1B6-4D84-AE31-51549DAA24F9}">
          <p14:sldIdLst>
            <p14:sldId id="303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  <a:srgbClr val="8A0000"/>
    <a:srgbClr val="EFA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直角三角形 5"/>
          <p:cNvSpPr/>
          <p:nvPr userDrawn="1"/>
        </p:nvSpPr>
        <p:spPr>
          <a:xfrm flipH="1" flipV="1">
            <a:off x="3965577" y="-12704"/>
            <a:ext cx="8226421" cy="3507981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 userDrawn="1"/>
        </p:nvSpPr>
        <p:spPr>
          <a:xfrm>
            <a:off x="0" y="1368930"/>
            <a:ext cx="3606800" cy="5489070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 userDrawn="1"/>
        </p:nvSpPr>
        <p:spPr>
          <a:xfrm flipH="1" flipV="1">
            <a:off x="8543358" y="-12705"/>
            <a:ext cx="3648640" cy="3507981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26748-C047-42AF-A921-AA1E1E6AE6A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E396-90D3-4ABE-863E-E8798B360A3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形 6" descr="城市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52" y="2129487"/>
            <a:ext cx="5751765" cy="5751765"/>
          </a:xfrm>
          <a:prstGeom prst="rect">
            <a:avLst/>
          </a:prstGeom>
        </p:spPr>
      </p:pic>
      <p:pic>
        <p:nvPicPr>
          <p:cNvPr id="9" name="图形 8" descr="筒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796" y="4138571"/>
            <a:ext cx="2890973" cy="2890973"/>
          </a:xfrm>
          <a:prstGeom prst="rect">
            <a:avLst/>
          </a:prstGeom>
        </p:spPr>
      </p:pic>
      <p:pic>
        <p:nvPicPr>
          <p:cNvPr id="17" name="图形 16" descr="学校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435" y="3830480"/>
            <a:ext cx="3670299" cy="3670299"/>
          </a:xfrm>
          <a:prstGeom prst="rect">
            <a:avLst/>
          </a:prstGeom>
        </p:spPr>
      </p:pic>
      <p:sp>
        <p:nvSpPr>
          <p:cNvPr id="31" name="直角三角形 30"/>
          <p:cNvSpPr/>
          <p:nvPr/>
        </p:nvSpPr>
        <p:spPr>
          <a:xfrm rot="10800000">
            <a:off x="10655300" y="-25400"/>
            <a:ext cx="1536700" cy="2768600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64039" y="140829"/>
            <a:ext cx="4794988" cy="923330"/>
            <a:chOff x="264039" y="140829"/>
            <a:chExt cx="4794988" cy="923330"/>
          </a:xfrm>
        </p:grpSpPr>
        <p:sp>
          <p:nvSpPr>
            <p:cNvPr id="15" name="文本框 14"/>
            <p:cNvSpPr txBox="1"/>
            <p:nvPr/>
          </p:nvSpPr>
          <p:spPr>
            <a:xfrm>
              <a:off x="264039" y="140829"/>
              <a:ext cx="169884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LOGO</a:t>
              </a:r>
              <a:endPara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854200" y="241747"/>
              <a:ext cx="0" cy="710071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1914264" y="365949"/>
              <a:ext cx="3144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请输入您的公司名称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75" y="713350"/>
            <a:ext cx="7982375" cy="6020501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54"/>
          <a:stretch>
            <a:fillRect/>
          </a:stretch>
        </p:blipFill>
        <p:spPr>
          <a:xfrm>
            <a:off x="7261329" y="-272773"/>
            <a:ext cx="4928982" cy="7159215"/>
          </a:xfrm>
          <a:prstGeom prst="rect">
            <a:avLst/>
          </a:prstGeom>
          <a:effectLst>
            <a:outerShdw blurRad="165100" dist="1270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2574352" y="2129487"/>
            <a:ext cx="9670382" cy="5751765"/>
            <a:chOff x="2574352" y="2129487"/>
            <a:chExt cx="9670382" cy="5751765"/>
          </a:xfrm>
        </p:grpSpPr>
        <p:pic>
          <p:nvPicPr>
            <p:cNvPr id="34" name="图形 33" descr="城市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4352" y="2129487"/>
              <a:ext cx="5751765" cy="5751765"/>
            </a:xfrm>
            <a:prstGeom prst="rect">
              <a:avLst/>
            </a:prstGeom>
          </p:spPr>
        </p:pic>
        <p:pic>
          <p:nvPicPr>
            <p:cNvPr id="35" name="图形 34" descr="筒仓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0796" y="4138571"/>
              <a:ext cx="2890973" cy="2890973"/>
            </a:xfrm>
            <a:prstGeom prst="rect">
              <a:avLst/>
            </a:prstGeom>
          </p:spPr>
        </p:pic>
        <p:pic>
          <p:nvPicPr>
            <p:cNvPr id="36" name="图形 35" descr="学校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4435" y="3830480"/>
              <a:ext cx="3670299" cy="3670299"/>
            </a:xfrm>
            <a:prstGeom prst="rect">
              <a:avLst/>
            </a:prstGeom>
          </p:spPr>
        </p:pic>
      </p:grpSp>
      <p:sp>
        <p:nvSpPr>
          <p:cNvPr id="7" name="对话气泡: 矩形 6"/>
          <p:cNvSpPr/>
          <p:nvPr/>
        </p:nvSpPr>
        <p:spPr>
          <a:xfrm>
            <a:off x="431800" y="304800"/>
            <a:ext cx="2895600" cy="1282700"/>
          </a:xfrm>
          <a:prstGeom prst="wedgeRectCallout">
            <a:avLst>
              <a:gd name="adj1" fmla="val 77200"/>
              <a:gd name="adj2" fmla="val 52598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31800" y="304800"/>
            <a:ext cx="2763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000" u="sng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1800" y="879614"/>
            <a:ext cx="2763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CONTENTS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矩形 3"/>
          <p:cNvSpPr/>
          <p:nvPr/>
        </p:nvSpPr>
        <p:spPr>
          <a:xfrm>
            <a:off x="2558943" y="373100"/>
            <a:ext cx="692257" cy="692257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11162" y="2968942"/>
            <a:ext cx="2520315" cy="2520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文本框 4"/>
          <p:cNvSpPr txBox="1"/>
          <p:nvPr/>
        </p:nvSpPr>
        <p:spPr>
          <a:xfrm>
            <a:off x="542607" y="3124676"/>
            <a:ext cx="777240" cy="6464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dirty="0"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en-US" altLang="zh-CN" sz="36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文本框 5"/>
          <p:cNvSpPr txBox="1"/>
          <p:nvPr/>
        </p:nvSpPr>
        <p:spPr>
          <a:xfrm>
            <a:off x="474662" y="4391977"/>
            <a:ext cx="2392680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382962" y="2968942"/>
            <a:ext cx="2520315" cy="2520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12"/>
          <p:cNvSpPr txBox="1"/>
          <p:nvPr/>
        </p:nvSpPr>
        <p:spPr>
          <a:xfrm>
            <a:off x="3545522" y="3129121"/>
            <a:ext cx="777240" cy="6464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dirty="0"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en-US" altLang="zh-CN" sz="36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3" name="文本框 13"/>
          <p:cNvSpPr txBox="1"/>
          <p:nvPr/>
        </p:nvSpPr>
        <p:spPr>
          <a:xfrm>
            <a:off x="3446462" y="4391977"/>
            <a:ext cx="2392680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54762" y="2968942"/>
            <a:ext cx="2520315" cy="2520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文本框 16"/>
          <p:cNvSpPr txBox="1"/>
          <p:nvPr/>
        </p:nvSpPr>
        <p:spPr>
          <a:xfrm>
            <a:off x="6517322" y="3129121"/>
            <a:ext cx="777240" cy="6464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en-US" altLang="zh-CN" sz="360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文本框 17"/>
          <p:cNvSpPr txBox="1"/>
          <p:nvPr/>
        </p:nvSpPr>
        <p:spPr>
          <a:xfrm>
            <a:off x="6418262" y="4391977"/>
            <a:ext cx="2392680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326562" y="2968942"/>
            <a:ext cx="2520315" cy="25203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20"/>
          <p:cNvSpPr txBox="1"/>
          <p:nvPr/>
        </p:nvSpPr>
        <p:spPr>
          <a:xfrm>
            <a:off x="9489122" y="3129121"/>
            <a:ext cx="777240" cy="646430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600" dirty="0"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en-US" altLang="zh-CN" sz="3600" dirty="0"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21"/>
          <p:cNvSpPr txBox="1"/>
          <p:nvPr/>
        </p:nvSpPr>
        <p:spPr>
          <a:xfrm>
            <a:off x="9390062" y="4391977"/>
            <a:ext cx="2392680" cy="97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"/>
          <p:cNvSpPr/>
          <p:nvPr/>
        </p:nvSpPr>
        <p:spPr>
          <a:xfrm>
            <a:off x="2167572" y="3059276"/>
            <a:ext cx="692257" cy="692257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"/>
          <p:cNvSpPr/>
          <p:nvPr/>
        </p:nvSpPr>
        <p:spPr>
          <a:xfrm>
            <a:off x="5139372" y="3045379"/>
            <a:ext cx="692257" cy="692257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"/>
          <p:cNvSpPr/>
          <p:nvPr/>
        </p:nvSpPr>
        <p:spPr>
          <a:xfrm>
            <a:off x="8105985" y="3059276"/>
            <a:ext cx="692257" cy="692257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3"/>
          <p:cNvSpPr/>
          <p:nvPr/>
        </p:nvSpPr>
        <p:spPr>
          <a:xfrm>
            <a:off x="11077785" y="3045379"/>
            <a:ext cx="692257" cy="692257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296229" y="3549896"/>
            <a:ext cx="359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公司介绍篇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73829" y="4257782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rPr>
              <a:t>Company introduction article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749552" y="5203705"/>
            <a:ext cx="6692896" cy="400110"/>
            <a:chOff x="2749552" y="4587981"/>
            <a:chExt cx="6692896" cy="400110"/>
          </a:xfrm>
        </p:grpSpPr>
        <p:sp>
          <p:nvSpPr>
            <p:cNvPr id="9" name="文本框 8"/>
            <p:cNvSpPr txBox="1"/>
            <p:nvPr/>
          </p:nvSpPr>
          <p:spPr>
            <a:xfrm>
              <a:off x="2749552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公司简介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351565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核心团队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953578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企业文化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555591" y="4587981"/>
              <a:ext cx="18868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n"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企业荣誉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对话气泡: 矩形 19"/>
          <p:cNvSpPr/>
          <p:nvPr/>
        </p:nvSpPr>
        <p:spPr>
          <a:xfrm>
            <a:off x="3327690" y="1233931"/>
            <a:ext cx="5394459" cy="1876605"/>
          </a:xfrm>
          <a:prstGeom prst="wedgeRectCallout">
            <a:avLst>
              <a:gd name="adj1" fmla="val -44516"/>
              <a:gd name="adj2" fmla="val 74254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200">
                <a:ln w="25400">
                  <a:solidFill>
                    <a:schemeClr val="bg1"/>
                  </a:solidFill>
                </a:ln>
                <a:gradFill>
                  <a:gsLst>
                    <a:gs pos="14000">
                      <a:srgbClr val="C00000"/>
                    </a:gs>
                    <a:gs pos="39000">
                      <a:srgbClr val="EFA1A1"/>
                    </a:gs>
                    <a:gs pos="72000">
                      <a:srgbClr val="C00000"/>
                    </a:gs>
                    <a:gs pos="100000">
                      <a:srgbClr val="8A0000"/>
                    </a:gs>
                  </a:gsLst>
                  <a:lin ang="8400000" scaled="0"/>
                </a:gradFill>
                <a:effectLst>
                  <a:outerShdw blurRad="50800" dist="88900" dir="15840000" algn="br" rotWithShape="0">
                    <a:prstClr val="black">
                      <a:alpha val="37000"/>
                    </a:prstClr>
                  </a:outerShdw>
                </a:effectLst>
                <a:latin typeface="+mj-lt"/>
                <a:ea typeface="锐字工房光明大黑简1.0" panose="02010600030101010101" pitchFamily="2" charset="-122"/>
              </a:defRPr>
            </a:lvl1pPr>
          </a:lstStyle>
          <a:p>
            <a:pPr algn="ctr"/>
            <a:r>
              <a:rPr lang="en-US" altLang="zh-CN" dirty="0">
                <a:latin typeface="Impact" panose="020B0806030902050204" pitchFamily="34" charset="0"/>
              </a:rPr>
              <a:t>PART  1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699918" y="1306935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3"/>
          <p:cNvSpPr/>
          <p:nvPr/>
        </p:nvSpPr>
        <p:spPr>
          <a:xfrm flipH="1" flipV="1">
            <a:off x="3409012" y="2074097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669369" y="370699"/>
            <a:ext cx="6343496" cy="62117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对话气泡: 矩形 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957341" y="572398"/>
            <a:ext cx="5739133" cy="5788440"/>
            <a:chOff x="6128700" y="1174297"/>
            <a:chExt cx="5469257" cy="5516245"/>
          </a:xfrm>
        </p:grpSpPr>
        <p:sp>
          <p:nvSpPr>
            <p:cNvPr id="5" name="圆角矩形 2"/>
            <p:cNvSpPr/>
            <p:nvPr/>
          </p:nvSpPr>
          <p:spPr>
            <a:xfrm>
              <a:off x="9857422" y="1174297"/>
              <a:ext cx="1740535" cy="1740535"/>
            </a:xfrm>
            <a:prstGeom prst="roundRect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圆角矩形 5"/>
            <p:cNvSpPr/>
            <p:nvPr/>
          </p:nvSpPr>
          <p:spPr>
            <a:xfrm>
              <a:off x="9857422" y="4950007"/>
              <a:ext cx="1740535" cy="1740535"/>
            </a:xfrm>
            <a:prstGeom prst="round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圆角矩形 4"/>
            <p:cNvSpPr/>
            <p:nvPr/>
          </p:nvSpPr>
          <p:spPr>
            <a:xfrm>
              <a:off x="6128700" y="4950007"/>
              <a:ext cx="1740535" cy="1740535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3" name="信号"/>
            <p:cNvSpPr/>
            <p:nvPr/>
          </p:nvSpPr>
          <p:spPr>
            <a:xfrm>
              <a:off x="10270489" y="3434761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电话"/>
            <p:cNvSpPr/>
            <p:nvPr/>
          </p:nvSpPr>
          <p:spPr bwMode="auto">
            <a:xfrm>
              <a:off x="8363902" y="5363074"/>
              <a:ext cx="1011555" cy="914400"/>
            </a:xfrm>
            <a:custGeom>
              <a:avLst/>
              <a:gdLst/>
              <a:ahLst/>
              <a:cxnLst/>
              <a:rect l="0" t="0" r="r" b="b"/>
              <a:pathLst>
                <a:path w="12731751" h="10578133">
                  <a:moveTo>
                    <a:pt x="8006008" y="7627013"/>
                  </a:moveTo>
                  <a:cubicBezTo>
                    <a:pt x="7822010" y="7627013"/>
                    <a:pt x="7675563" y="7773273"/>
                    <a:pt x="7675563" y="7957036"/>
                  </a:cubicBezTo>
                  <a:cubicBezTo>
                    <a:pt x="7675563" y="7957036"/>
                    <a:pt x="7675563" y="7957036"/>
                    <a:pt x="7675563" y="8373315"/>
                  </a:cubicBezTo>
                  <a:cubicBezTo>
                    <a:pt x="7675563" y="8557078"/>
                    <a:pt x="7822010" y="8703338"/>
                    <a:pt x="8006008" y="8703338"/>
                  </a:cubicBezTo>
                  <a:cubicBezTo>
                    <a:pt x="8006008" y="8703338"/>
                    <a:pt x="8006008" y="8703338"/>
                    <a:pt x="8708202" y="8703338"/>
                  </a:cubicBezTo>
                  <a:cubicBezTo>
                    <a:pt x="8892199" y="8703338"/>
                    <a:pt x="9042401" y="8557078"/>
                    <a:pt x="9042401" y="8373315"/>
                  </a:cubicBezTo>
                  <a:lnTo>
                    <a:pt x="9042401" y="7957036"/>
                  </a:lnTo>
                  <a:cubicBezTo>
                    <a:pt x="9042401" y="7773273"/>
                    <a:pt x="8892199" y="7627013"/>
                    <a:pt x="8708202" y="7627013"/>
                  </a:cubicBezTo>
                  <a:cubicBezTo>
                    <a:pt x="8708202" y="7627013"/>
                    <a:pt x="8708202" y="7627013"/>
                    <a:pt x="8006008" y="7627013"/>
                  </a:cubicBezTo>
                  <a:close/>
                  <a:moveTo>
                    <a:pt x="6072433" y="7627013"/>
                  </a:moveTo>
                  <a:cubicBezTo>
                    <a:pt x="5888436" y="7627013"/>
                    <a:pt x="5741989" y="7773273"/>
                    <a:pt x="5741989" y="7957036"/>
                  </a:cubicBezTo>
                  <a:cubicBezTo>
                    <a:pt x="5741989" y="7957036"/>
                    <a:pt x="5741989" y="7957036"/>
                    <a:pt x="5741989" y="8373315"/>
                  </a:cubicBezTo>
                  <a:cubicBezTo>
                    <a:pt x="5741989" y="8557078"/>
                    <a:pt x="5888436" y="8703338"/>
                    <a:pt x="6072433" y="8703338"/>
                  </a:cubicBezTo>
                  <a:cubicBezTo>
                    <a:pt x="6072433" y="8703338"/>
                    <a:pt x="6072433" y="8703338"/>
                    <a:pt x="6774627" y="8703338"/>
                  </a:cubicBezTo>
                  <a:cubicBezTo>
                    <a:pt x="6958624" y="8703338"/>
                    <a:pt x="7108826" y="8557078"/>
                    <a:pt x="7108826" y="8373315"/>
                  </a:cubicBezTo>
                  <a:lnTo>
                    <a:pt x="7108826" y="7957036"/>
                  </a:lnTo>
                  <a:cubicBezTo>
                    <a:pt x="7108826" y="7773273"/>
                    <a:pt x="6958624" y="7627013"/>
                    <a:pt x="6774627" y="7627013"/>
                  </a:cubicBezTo>
                  <a:cubicBezTo>
                    <a:pt x="6774627" y="7627013"/>
                    <a:pt x="6774627" y="7627013"/>
                    <a:pt x="6072433" y="7627013"/>
                  </a:cubicBezTo>
                  <a:close/>
                  <a:moveTo>
                    <a:pt x="4098787" y="7627013"/>
                  </a:moveTo>
                  <a:cubicBezTo>
                    <a:pt x="3918754" y="7627013"/>
                    <a:pt x="3768726" y="7773273"/>
                    <a:pt x="3768726" y="7957036"/>
                  </a:cubicBezTo>
                  <a:cubicBezTo>
                    <a:pt x="3768726" y="7957036"/>
                    <a:pt x="3768726" y="7957036"/>
                    <a:pt x="3768726" y="8373315"/>
                  </a:cubicBezTo>
                  <a:cubicBezTo>
                    <a:pt x="3768726" y="8557078"/>
                    <a:pt x="3918754" y="8703338"/>
                    <a:pt x="4098787" y="8703338"/>
                  </a:cubicBezTo>
                  <a:cubicBezTo>
                    <a:pt x="4098787" y="8703338"/>
                    <a:pt x="4098787" y="8703338"/>
                    <a:pt x="4803916" y="8703338"/>
                  </a:cubicBezTo>
                  <a:cubicBezTo>
                    <a:pt x="4983948" y="8703338"/>
                    <a:pt x="5133976" y="8557078"/>
                    <a:pt x="5133976" y="8373315"/>
                  </a:cubicBezTo>
                  <a:lnTo>
                    <a:pt x="5133976" y="7957036"/>
                  </a:lnTo>
                  <a:cubicBezTo>
                    <a:pt x="5133976" y="7773273"/>
                    <a:pt x="4983948" y="7627013"/>
                    <a:pt x="4803916" y="7627013"/>
                  </a:cubicBezTo>
                  <a:cubicBezTo>
                    <a:pt x="4803916" y="7627013"/>
                    <a:pt x="4803916" y="7627013"/>
                    <a:pt x="4098787" y="7627013"/>
                  </a:cubicBezTo>
                  <a:close/>
                  <a:moveTo>
                    <a:pt x="8028813" y="6161750"/>
                  </a:moveTo>
                  <a:cubicBezTo>
                    <a:pt x="7844815" y="6161750"/>
                    <a:pt x="7694613" y="6308305"/>
                    <a:pt x="7694613" y="6488681"/>
                  </a:cubicBezTo>
                  <a:cubicBezTo>
                    <a:pt x="7694613" y="6488681"/>
                    <a:pt x="7694613" y="6488681"/>
                    <a:pt x="7694613" y="6909557"/>
                  </a:cubicBezTo>
                  <a:cubicBezTo>
                    <a:pt x="7694613" y="7089933"/>
                    <a:pt x="7844815" y="7236488"/>
                    <a:pt x="8028813" y="7236488"/>
                  </a:cubicBezTo>
                  <a:cubicBezTo>
                    <a:pt x="8028813" y="7236488"/>
                    <a:pt x="8028813" y="7236488"/>
                    <a:pt x="8727252" y="7236488"/>
                  </a:cubicBezTo>
                  <a:cubicBezTo>
                    <a:pt x="8911249" y="7236488"/>
                    <a:pt x="9061451" y="7089933"/>
                    <a:pt x="9061451" y="6909557"/>
                  </a:cubicBezTo>
                  <a:lnTo>
                    <a:pt x="9061451" y="6488681"/>
                  </a:lnTo>
                  <a:cubicBezTo>
                    <a:pt x="9061451" y="6308305"/>
                    <a:pt x="8911249" y="6161750"/>
                    <a:pt x="8727252" y="6161750"/>
                  </a:cubicBezTo>
                  <a:cubicBezTo>
                    <a:pt x="8727252" y="6161750"/>
                    <a:pt x="8727252" y="6161750"/>
                    <a:pt x="8028813" y="6161750"/>
                  </a:cubicBezTo>
                  <a:close/>
                  <a:moveTo>
                    <a:pt x="6053963" y="6161750"/>
                  </a:moveTo>
                  <a:cubicBezTo>
                    <a:pt x="5869966" y="6161750"/>
                    <a:pt x="5719764" y="6308305"/>
                    <a:pt x="5719764" y="6488681"/>
                  </a:cubicBezTo>
                  <a:cubicBezTo>
                    <a:pt x="5719764" y="6488681"/>
                    <a:pt x="5719764" y="6488681"/>
                    <a:pt x="5719764" y="6909557"/>
                  </a:cubicBezTo>
                  <a:cubicBezTo>
                    <a:pt x="5719764" y="7089933"/>
                    <a:pt x="5869966" y="7236488"/>
                    <a:pt x="6053963" y="7236488"/>
                  </a:cubicBezTo>
                  <a:cubicBezTo>
                    <a:pt x="6053963" y="7236488"/>
                    <a:pt x="6053963" y="7236488"/>
                    <a:pt x="6756157" y="7236488"/>
                  </a:cubicBezTo>
                  <a:cubicBezTo>
                    <a:pt x="6940154" y="7236488"/>
                    <a:pt x="7086601" y="7089933"/>
                    <a:pt x="7086601" y="6909557"/>
                  </a:cubicBezTo>
                  <a:lnTo>
                    <a:pt x="7086601" y="6488681"/>
                  </a:lnTo>
                  <a:cubicBezTo>
                    <a:pt x="7086601" y="6308305"/>
                    <a:pt x="6940154" y="6161750"/>
                    <a:pt x="6756157" y="6161750"/>
                  </a:cubicBezTo>
                  <a:cubicBezTo>
                    <a:pt x="6756157" y="6161750"/>
                    <a:pt x="6756157" y="6161750"/>
                    <a:pt x="6053963" y="6161750"/>
                  </a:cubicBezTo>
                  <a:close/>
                  <a:moveTo>
                    <a:pt x="4098787" y="6161750"/>
                  </a:moveTo>
                  <a:cubicBezTo>
                    <a:pt x="3918754" y="6161750"/>
                    <a:pt x="3768726" y="6308305"/>
                    <a:pt x="3768726" y="6488681"/>
                  </a:cubicBezTo>
                  <a:cubicBezTo>
                    <a:pt x="3768726" y="6488681"/>
                    <a:pt x="3768726" y="6488681"/>
                    <a:pt x="3768726" y="6909557"/>
                  </a:cubicBezTo>
                  <a:cubicBezTo>
                    <a:pt x="3768726" y="7089933"/>
                    <a:pt x="3918754" y="7236488"/>
                    <a:pt x="4098787" y="7236488"/>
                  </a:cubicBezTo>
                  <a:cubicBezTo>
                    <a:pt x="4098787" y="7236488"/>
                    <a:pt x="4098787" y="7236488"/>
                    <a:pt x="4803916" y="7236488"/>
                  </a:cubicBezTo>
                  <a:cubicBezTo>
                    <a:pt x="4983949" y="7236488"/>
                    <a:pt x="5133977" y="7089933"/>
                    <a:pt x="5133977" y="6909557"/>
                  </a:cubicBezTo>
                  <a:lnTo>
                    <a:pt x="5133977" y="6488681"/>
                  </a:lnTo>
                  <a:cubicBezTo>
                    <a:pt x="5133977" y="6308305"/>
                    <a:pt x="4983949" y="6161750"/>
                    <a:pt x="4803916" y="6161750"/>
                  </a:cubicBezTo>
                  <a:cubicBezTo>
                    <a:pt x="4803916" y="6161750"/>
                    <a:pt x="4803916" y="6161750"/>
                    <a:pt x="4098787" y="6161750"/>
                  </a:cubicBezTo>
                  <a:close/>
                  <a:moveTo>
                    <a:pt x="6017061" y="4698075"/>
                  </a:moveTo>
                  <a:cubicBezTo>
                    <a:pt x="5833278" y="4698075"/>
                    <a:pt x="5683250" y="4844414"/>
                    <a:pt x="5683250" y="5024523"/>
                  </a:cubicBezTo>
                  <a:cubicBezTo>
                    <a:pt x="5683250" y="5024523"/>
                    <a:pt x="5683250" y="5024523"/>
                    <a:pt x="5683250" y="5444778"/>
                  </a:cubicBezTo>
                  <a:cubicBezTo>
                    <a:pt x="5683250" y="5624887"/>
                    <a:pt x="5833278" y="5771225"/>
                    <a:pt x="6017061" y="5771225"/>
                  </a:cubicBezTo>
                  <a:cubicBezTo>
                    <a:pt x="6017061" y="5771225"/>
                    <a:pt x="6017061" y="5771225"/>
                    <a:pt x="6718440" y="5771225"/>
                  </a:cubicBezTo>
                  <a:cubicBezTo>
                    <a:pt x="6902223" y="5771225"/>
                    <a:pt x="7048500" y="5624887"/>
                    <a:pt x="7048500" y="5444778"/>
                  </a:cubicBezTo>
                  <a:lnTo>
                    <a:pt x="7048500" y="5024523"/>
                  </a:lnTo>
                  <a:cubicBezTo>
                    <a:pt x="7048500" y="4844414"/>
                    <a:pt x="6902223" y="4698075"/>
                    <a:pt x="6718440" y="4698075"/>
                  </a:cubicBezTo>
                  <a:cubicBezTo>
                    <a:pt x="6718440" y="4698075"/>
                    <a:pt x="6718440" y="4698075"/>
                    <a:pt x="6017061" y="4698075"/>
                  </a:cubicBezTo>
                  <a:close/>
                  <a:moveTo>
                    <a:pt x="4061071" y="4679026"/>
                  </a:moveTo>
                  <a:cubicBezTo>
                    <a:pt x="3877073" y="4679026"/>
                    <a:pt x="3730627" y="4825581"/>
                    <a:pt x="3730627" y="5005957"/>
                  </a:cubicBezTo>
                  <a:cubicBezTo>
                    <a:pt x="3730627" y="5005957"/>
                    <a:pt x="3730627" y="5005957"/>
                    <a:pt x="3730627" y="5423076"/>
                  </a:cubicBezTo>
                  <a:cubicBezTo>
                    <a:pt x="3730627" y="5607209"/>
                    <a:pt x="3877073" y="5753764"/>
                    <a:pt x="4061071" y="5753764"/>
                  </a:cubicBezTo>
                  <a:cubicBezTo>
                    <a:pt x="4061071" y="5753764"/>
                    <a:pt x="4061071" y="5753764"/>
                    <a:pt x="4763265" y="5753764"/>
                  </a:cubicBezTo>
                  <a:cubicBezTo>
                    <a:pt x="4947263" y="5753764"/>
                    <a:pt x="5097465" y="5607209"/>
                    <a:pt x="5097465" y="5423076"/>
                  </a:cubicBezTo>
                  <a:lnTo>
                    <a:pt x="5097465" y="5005957"/>
                  </a:lnTo>
                  <a:cubicBezTo>
                    <a:pt x="5097465" y="4825581"/>
                    <a:pt x="4947263" y="4679026"/>
                    <a:pt x="4763265" y="4679026"/>
                  </a:cubicBezTo>
                  <a:cubicBezTo>
                    <a:pt x="4763265" y="4679026"/>
                    <a:pt x="4763265" y="4679026"/>
                    <a:pt x="4061071" y="4679026"/>
                  </a:cubicBezTo>
                  <a:close/>
                  <a:moveTo>
                    <a:pt x="7986958" y="4679025"/>
                  </a:moveTo>
                  <a:cubicBezTo>
                    <a:pt x="7802960" y="4679025"/>
                    <a:pt x="7656513" y="4825580"/>
                    <a:pt x="7656513" y="5005956"/>
                  </a:cubicBezTo>
                  <a:cubicBezTo>
                    <a:pt x="7656513" y="5005956"/>
                    <a:pt x="7656513" y="5005956"/>
                    <a:pt x="7656513" y="5423075"/>
                  </a:cubicBezTo>
                  <a:cubicBezTo>
                    <a:pt x="7656513" y="5607208"/>
                    <a:pt x="7802960" y="5753763"/>
                    <a:pt x="7986958" y="5753763"/>
                  </a:cubicBezTo>
                  <a:cubicBezTo>
                    <a:pt x="7986958" y="5753763"/>
                    <a:pt x="7986958" y="5753763"/>
                    <a:pt x="8689152" y="5753763"/>
                  </a:cubicBezTo>
                  <a:cubicBezTo>
                    <a:pt x="8873149" y="5753763"/>
                    <a:pt x="9023351" y="5607208"/>
                    <a:pt x="9023351" y="5423075"/>
                  </a:cubicBezTo>
                  <a:lnTo>
                    <a:pt x="9023351" y="5005956"/>
                  </a:lnTo>
                  <a:cubicBezTo>
                    <a:pt x="9023351" y="4825580"/>
                    <a:pt x="8873149" y="4679025"/>
                    <a:pt x="8689152" y="4679025"/>
                  </a:cubicBezTo>
                  <a:cubicBezTo>
                    <a:pt x="8689152" y="4679025"/>
                    <a:pt x="8689152" y="4679025"/>
                    <a:pt x="7986958" y="4679025"/>
                  </a:cubicBezTo>
                  <a:close/>
                  <a:moveTo>
                    <a:pt x="12712701" y="3075650"/>
                  </a:moveTo>
                  <a:lnTo>
                    <a:pt x="10272713" y="3210832"/>
                  </a:lnTo>
                  <a:cubicBezTo>
                    <a:pt x="10272713" y="3210832"/>
                    <a:pt x="11443907" y="4051963"/>
                    <a:pt x="12712701" y="3075650"/>
                  </a:cubicBezTo>
                  <a:close/>
                  <a:moveTo>
                    <a:pt x="98425" y="3075650"/>
                  </a:moveTo>
                  <a:cubicBezTo>
                    <a:pt x="98425" y="3075650"/>
                    <a:pt x="604951" y="3936075"/>
                    <a:pt x="2420938" y="3252244"/>
                  </a:cubicBezTo>
                  <a:lnTo>
                    <a:pt x="98425" y="3075650"/>
                  </a:lnTo>
                  <a:close/>
                  <a:moveTo>
                    <a:pt x="3824365" y="2778310"/>
                  </a:moveTo>
                  <a:cubicBezTo>
                    <a:pt x="3874216" y="2776481"/>
                    <a:pt x="3927082" y="2777816"/>
                    <a:pt x="3983145" y="2782743"/>
                  </a:cubicBezTo>
                  <a:cubicBezTo>
                    <a:pt x="8963545" y="2820288"/>
                    <a:pt x="8963545" y="2820288"/>
                    <a:pt x="8963545" y="2820288"/>
                  </a:cubicBezTo>
                  <a:cubicBezTo>
                    <a:pt x="8963545" y="2820288"/>
                    <a:pt x="9646615" y="2685126"/>
                    <a:pt x="9766715" y="3623755"/>
                  </a:cubicBezTo>
                  <a:cubicBezTo>
                    <a:pt x="9883062" y="4562384"/>
                    <a:pt x="10956457" y="9698562"/>
                    <a:pt x="10956457" y="9698562"/>
                  </a:cubicBezTo>
                  <a:cubicBezTo>
                    <a:pt x="10956457" y="9698562"/>
                    <a:pt x="11114088" y="10344338"/>
                    <a:pt x="10431019" y="10577118"/>
                  </a:cubicBezTo>
                  <a:cubicBezTo>
                    <a:pt x="2440608" y="10577118"/>
                    <a:pt x="2440608" y="10577118"/>
                    <a:pt x="2440608" y="10577118"/>
                  </a:cubicBezTo>
                  <a:cubicBezTo>
                    <a:pt x="2440608" y="10577118"/>
                    <a:pt x="1622426" y="10655963"/>
                    <a:pt x="1817589" y="9424482"/>
                  </a:cubicBezTo>
                  <a:cubicBezTo>
                    <a:pt x="3007331" y="3544910"/>
                    <a:pt x="3007331" y="3544910"/>
                    <a:pt x="3007331" y="3544910"/>
                  </a:cubicBezTo>
                  <a:cubicBezTo>
                    <a:pt x="3007331" y="3544910"/>
                    <a:pt x="3076603" y="2805740"/>
                    <a:pt x="3824365" y="2778310"/>
                  </a:cubicBezTo>
                  <a:close/>
                  <a:moveTo>
                    <a:pt x="6679913" y="42"/>
                  </a:moveTo>
                  <a:cubicBezTo>
                    <a:pt x="8015553" y="-3469"/>
                    <a:pt x="12320277" y="209248"/>
                    <a:pt x="12712984" y="3075829"/>
                  </a:cubicBezTo>
                  <a:cubicBezTo>
                    <a:pt x="12731751" y="3740299"/>
                    <a:pt x="12731751" y="3740299"/>
                    <a:pt x="12731751" y="3740299"/>
                  </a:cubicBezTo>
                  <a:cubicBezTo>
                    <a:pt x="12731751" y="3740299"/>
                    <a:pt x="10975130" y="4813962"/>
                    <a:pt x="10329534" y="3466252"/>
                  </a:cubicBezTo>
                  <a:cubicBezTo>
                    <a:pt x="10231944" y="3094600"/>
                    <a:pt x="10231944" y="3094600"/>
                    <a:pt x="10231944" y="3094600"/>
                  </a:cubicBezTo>
                  <a:cubicBezTo>
                    <a:pt x="10231944" y="3094600"/>
                    <a:pt x="10153121" y="2764242"/>
                    <a:pt x="9901639" y="2606571"/>
                  </a:cubicBezTo>
                  <a:cubicBezTo>
                    <a:pt x="9901639" y="2606571"/>
                    <a:pt x="6230751" y="789603"/>
                    <a:pt x="2616165" y="2704177"/>
                  </a:cubicBezTo>
                  <a:cubicBezTo>
                    <a:pt x="2616165" y="2704177"/>
                    <a:pt x="2420985" y="2918159"/>
                    <a:pt x="2420985" y="3252270"/>
                  </a:cubicBezTo>
                  <a:cubicBezTo>
                    <a:pt x="2420985" y="3252270"/>
                    <a:pt x="2420985" y="3563858"/>
                    <a:pt x="2342162" y="3680234"/>
                  </a:cubicBezTo>
                  <a:cubicBezTo>
                    <a:pt x="2342162" y="3680234"/>
                    <a:pt x="1328727" y="4813962"/>
                    <a:pt x="0" y="3642693"/>
                  </a:cubicBezTo>
                  <a:cubicBezTo>
                    <a:pt x="0" y="3642693"/>
                    <a:pt x="18768" y="2039707"/>
                    <a:pt x="1133547" y="1277632"/>
                  </a:cubicBezTo>
                  <a:cubicBezTo>
                    <a:pt x="1133547" y="1277632"/>
                    <a:pt x="2128215" y="46298"/>
                    <a:pt x="6287053" y="8757"/>
                  </a:cubicBezTo>
                  <a:cubicBezTo>
                    <a:pt x="6287053" y="8757"/>
                    <a:pt x="6432573" y="692"/>
                    <a:pt x="6679913" y="4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5" name="圆角矩形 9"/>
            <p:cNvSpPr/>
            <p:nvPr/>
          </p:nvSpPr>
          <p:spPr>
            <a:xfrm>
              <a:off x="6128700" y="1174297"/>
              <a:ext cx="3611246" cy="3630930"/>
            </a:xfrm>
            <a:prstGeom prst="roundRect">
              <a:avLst>
                <a:gd name="adj" fmla="val 11743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6" name="文本框 37"/>
          <p:cNvSpPr txBox="1"/>
          <p:nvPr/>
        </p:nvSpPr>
        <p:spPr>
          <a:xfrm flipH="1">
            <a:off x="1435417" y="1862002"/>
            <a:ext cx="3995420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饼形 39"/>
          <p:cNvSpPr/>
          <p:nvPr/>
        </p:nvSpPr>
        <p:spPr>
          <a:xfrm rot="5400000">
            <a:off x="923607" y="1362257"/>
            <a:ext cx="914400" cy="914400"/>
          </a:xfrm>
          <a:prstGeom prst="pi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文本框 20"/>
          <p:cNvSpPr txBox="1"/>
          <p:nvPr/>
        </p:nvSpPr>
        <p:spPr>
          <a:xfrm flipH="1">
            <a:off x="594042" y="1421312"/>
            <a:ext cx="117919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 </a:t>
            </a:r>
            <a:endParaRPr lang="en-US" altLang="zh-CN" sz="36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2"/>
          <p:cNvSpPr txBox="1"/>
          <p:nvPr/>
        </p:nvSpPr>
        <p:spPr>
          <a:xfrm flipH="1">
            <a:off x="1436052" y="3615237"/>
            <a:ext cx="3995420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饼形 13"/>
          <p:cNvSpPr/>
          <p:nvPr/>
        </p:nvSpPr>
        <p:spPr>
          <a:xfrm rot="5400000">
            <a:off x="924242" y="3115492"/>
            <a:ext cx="914400" cy="914400"/>
          </a:xfrm>
          <a:prstGeom prst="pi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594677" y="3174547"/>
            <a:ext cx="117919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 </a:t>
            </a:r>
            <a:endParaRPr lang="en-US" altLang="zh-CN" sz="36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16"/>
          <p:cNvSpPr txBox="1"/>
          <p:nvPr/>
        </p:nvSpPr>
        <p:spPr>
          <a:xfrm flipH="1">
            <a:off x="1436687" y="5368472"/>
            <a:ext cx="3995420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饼形 17"/>
          <p:cNvSpPr/>
          <p:nvPr/>
        </p:nvSpPr>
        <p:spPr>
          <a:xfrm rot="5400000">
            <a:off x="924877" y="4868727"/>
            <a:ext cx="914400" cy="914400"/>
          </a:xfrm>
          <a:prstGeom prst="pi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文本框 20"/>
          <p:cNvSpPr txBox="1"/>
          <p:nvPr/>
        </p:nvSpPr>
        <p:spPr>
          <a:xfrm flipH="1">
            <a:off x="595312" y="4927782"/>
            <a:ext cx="117919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36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endParaRPr lang="en-US" altLang="zh-CN" sz="36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60886" y="416077"/>
            <a:ext cx="1661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64974" y="452259"/>
            <a:ext cx="18770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Company profile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矩形 3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24973" y="422941"/>
            <a:ext cx="1638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57628" y="445310"/>
            <a:ext cx="1666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core team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2125" y="1473200"/>
            <a:ext cx="4473576" cy="31115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66725" y="4699000"/>
            <a:ext cx="4498976" cy="165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圆角矩形 23"/>
          <p:cNvSpPr/>
          <p:nvPr/>
        </p:nvSpPr>
        <p:spPr>
          <a:xfrm>
            <a:off x="5431790" y="6000750"/>
            <a:ext cx="495935" cy="49593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文本框 20"/>
          <p:cNvSpPr txBox="1"/>
          <p:nvPr/>
        </p:nvSpPr>
        <p:spPr>
          <a:xfrm flipH="1">
            <a:off x="5399405" y="5980430"/>
            <a:ext cx="591820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</a:t>
            </a:r>
            <a:endParaRPr lang="en-US" altLang="zh-CN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20"/>
          <p:cNvSpPr txBox="1"/>
          <p:nvPr/>
        </p:nvSpPr>
        <p:spPr>
          <a:xfrm flipH="1">
            <a:off x="5905500" y="5963920"/>
            <a:ext cx="145097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圆角矩形 29"/>
          <p:cNvSpPr/>
          <p:nvPr/>
        </p:nvSpPr>
        <p:spPr>
          <a:xfrm>
            <a:off x="7698740" y="6000750"/>
            <a:ext cx="495935" cy="49593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文本框 20"/>
          <p:cNvSpPr txBox="1"/>
          <p:nvPr/>
        </p:nvSpPr>
        <p:spPr>
          <a:xfrm flipH="1">
            <a:off x="7666355" y="5980430"/>
            <a:ext cx="591820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  <a:endParaRPr lang="en-US" altLang="zh-CN" sz="28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文本框 20"/>
          <p:cNvSpPr txBox="1"/>
          <p:nvPr/>
        </p:nvSpPr>
        <p:spPr>
          <a:xfrm flipH="1">
            <a:off x="8172450" y="5963920"/>
            <a:ext cx="145097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圆角矩形 33"/>
          <p:cNvSpPr/>
          <p:nvPr/>
        </p:nvSpPr>
        <p:spPr>
          <a:xfrm>
            <a:off x="9965690" y="6000750"/>
            <a:ext cx="495935" cy="49593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文本框 20"/>
          <p:cNvSpPr txBox="1"/>
          <p:nvPr/>
        </p:nvSpPr>
        <p:spPr>
          <a:xfrm flipH="1">
            <a:off x="9933305" y="5980430"/>
            <a:ext cx="591820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endParaRPr lang="en-US" altLang="zh-CN" sz="28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0"/>
          <p:cNvSpPr txBox="1"/>
          <p:nvPr/>
        </p:nvSpPr>
        <p:spPr>
          <a:xfrm flipH="1">
            <a:off x="10439400" y="5963920"/>
            <a:ext cx="145097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20"/>
          <p:cNvSpPr txBox="1"/>
          <p:nvPr/>
        </p:nvSpPr>
        <p:spPr>
          <a:xfrm flipH="1">
            <a:off x="5587683" y="163766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2"/>
          <p:cNvSpPr txBox="1"/>
          <p:nvPr/>
        </p:nvSpPr>
        <p:spPr>
          <a:xfrm flipH="1">
            <a:off x="5588000" y="2174240"/>
            <a:ext cx="5981700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文本框 5"/>
          <p:cNvSpPr txBox="1"/>
          <p:nvPr/>
        </p:nvSpPr>
        <p:spPr>
          <a:xfrm>
            <a:off x="5587683" y="3224530"/>
            <a:ext cx="4483100" cy="417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587683" y="3176905"/>
            <a:ext cx="29160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2"/>
          <p:cNvSpPr txBox="1"/>
          <p:nvPr/>
        </p:nvSpPr>
        <p:spPr>
          <a:xfrm flipH="1">
            <a:off x="5588000" y="4163695"/>
            <a:ext cx="5980430" cy="1077218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2" name="文本框 20"/>
          <p:cNvSpPr txBox="1"/>
          <p:nvPr/>
        </p:nvSpPr>
        <p:spPr>
          <a:xfrm flipH="1">
            <a:off x="5587683" y="3774440"/>
            <a:ext cx="1995487" cy="400110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581025" y="4924335"/>
            <a:ext cx="4270375" cy="120032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矩形 3"/>
          <p:cNvSpPr/>
          <p:nvPr/>
        </p:nvSpPr>
        <p:spPr>
          <a:xfrm>
            <a:off x="381000" y="332599"/>
            <a:ext cx="42672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3"/>
          <p:cNvSpPr/>
          <p:nvPr/>
        </p:nvSpPr>
        <p:spPr>
          <a:xfrm>
            <a:off x="40849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392303" y="405142"/>
            <a:ext cx="1658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887924" y="430377"/>
            <a:ext cx="2468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enterprise culture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6" name="圆角矩形 2"/>
          <p:cNvSpPr/>
          <p:nvPr/>
        </p:nvSpPr>
        <p:spPr>
          <a:xfrm>
            <a:off x="3795395" y="4792980"/>
            <a:ext cx="1497965" cy="149796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圆角矩形 3"/>
          <p:cNvSpPr/>
          <p:nvPr/>
        </p:nvSpPr>
        <p:spPr>
          <a:xfrm>
            <a:off x="5401945" y="4792980"/>
            <a:ext cx="1497965" cy="1497965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圆角矩形 4"/>
          <p:cNvSpPr/>
          <p:nvPr/>
        </p:nvSpPr>
        <p:spPr>
          <a:xfrm>
            <a:off x="7008495" y="4792980"/>
            <a:ext cx="1497965" cy="149796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圆角矩形 5"/>
          <p:cNvSpPr/>
          <p:nvPr/>
        </p:nvSpPr>
        <p:spPr>
          <a:xfrm>
            <a:off x="5401945" y="3164205"/>
            <a:ext cx="1497965" cy="149796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0" name="文本框 20"/>
          <p:cNvSpPr txBox="1"/>
          <p:nvPr/>
        </p:nvSpPr>
        <p:spPr>
          <a:xfrm flipH="1">
            <a:off x="5423535" y="5522595"/>
            <a:ext cx="1418590" cy="6591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安卓"/>
          <p:cNvSpPr/>
          <p:nvPr/>
        </p:nvSpPr>
        <p:spPr>
          <a:xfrm>
            <a:off x="5939790" y="4877435"/>
            <a:ext cx="429260" cy="55816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2" name="手机"/>
          <p:cNvSpPr/>
          <p:nvPr/>
        </p:nvSpPr>
        <p:spPr bwMode="auto">
          <a:xfrm>
            <a:off x="5972175" y="3548380"/>
            <a:ext cx="365125" cy="730250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3" name="蓝牙"/>
          <p:cNvSpPr/>
          <p:nvPr/>
        </p:nvSpPr>
        <p:spPr bwMode="auto">
          <a:xfrm>
            <a:off x="4330700" y="5083175"/>
            <a:ext cx="427355" cy="700405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U盘"/>
          <p:cNvSpPr/>
          <p:nvPr/>
        </p:nvSpPr>
        <p:spPr bwMode="auto">
          <a:xfrm>
            <a:off x="7457440" y="5241925"/>
            <a:ext cx="600075" cy="600075"/>
          </a:xfrm>
          <a:custGeom>
            <a:avLst/>
            <a:gdLst>
              <a:gd name="T0" fmla="*/ 511721953 w 5849"/>
              <a:gd name="T1" fmla="*/ 230601453 h 5521"/>
              <a:gd name="T2" fmla="*/ 502280983 w 5849"/>
              <a:gd name="T3" fmla="*/ 0 h 5521"/>
              <a:gd name="T4" fmla="*/ 393444545 w 5849"/>
              <a:gd name="T5" fmla="*/ 93999614 h 5521"/>
              <a:gd name="T6" fmla="*/ 517556158 w 5849"/>
              <a:gd name="T7" fmla="*/ 269388243 h 5521"/>
              <a:gd name="T8" fmla="*/ 514798159 w 5849"/>
              <a:gd name="T9" fmla="*/ 307857026 h 5521"/>
              <a:gd name="T10" fmla="*/ 193698993 w 5849"/>
              <a:gd name="T11" fmla="*/ 585087386 h 5521"/>
              <a:gd name="T12" fmla="*/ 177999435 w 5849"/>
              <a:gd name="T13" fmla="*/ 578516973 h 5521"/>
              <a:gd name="T14" fmla="*/ 161132906 w 5849"/>
              <a:gd name="T15" fmla="*/ 570886753 h 5521"/>
              <a:gd name="T16" fmla="*/ 145008965 w 5849"/>
              <a:gd name="T17" fmla="*/ 562832740 h 5521"/>
              <a:gd name="T18" fmla="*/ 129521761 w 5849"/>
              <a:gd name="T19" fmla="*/ 554142713 h 5521"/>
              <a:gd name="T20" fmla="*/ 114776820 w 5849"/>
              <a:gd name="T21" fmla="*/ 544816996 h 5521"/>
              <a:gd name="T22" fmla="*/ 100774467 w 5849"/>
              <a:gd name="T23" fmla="*/ 534643369 h 5521"/>
              <a:gd name="T24" fmla="*/ 87620555 w 5849"/>
              <a:gd name="T25" fmla="*/ 523939839 h 5521"/>
              <a:gd name="T26" fmla="*/ 75103379 w 5849"/>
              <a:gd name="T27" fmla="*/ 512600619 h 5521"/>
              <a:gd name="T28" fmla="*/ 69162997 w 5849"/>
              <a:gd name="T29" fmla="*/ 506560110 h 5521"/>
              <a:gd name="T30" fmla="*/ 63434969 w 5849"/>
              <a:gd name="T31" fmla="*/ 500519274 h 5521"/>
              <a:gd name="T32" fmla="*/ 58024821 w 5849"/>
              <a:gd name="T33" fmla="*/ 494161083 h 5521"/>
              <a:gd name="T34" fmla="*/ 52614999 w 5849"/>
              <a:gd name="T35" fmla="*/ 487590344 h 5521"/>
              <a:gd name="T36" fmla="*/ 47629234 w 5849"/>
              <a:gd name="T37" fmla="*/ 480914146 h 5521"/>
              <a:gd name="T38" fmla="*/ 42749646 w 5849"/>
              <a:gd name="T39" fmla="*/ 474025725 h 5521"/>
              <a:gd name="T40" fmla="*/ 38082087 w 5849"/>
              <a:gd name="T41" fmla="*/ 466819298 h 5521"/>
              <a:gd name="T42" fmla="*/ 33733059 w 5849"/>
              <a:gd name="T43" fmla="*/ 459613196 h 5521"/>
              <a:gd name="T44" fmla="*/ 29595733 w 5849"/>
              <a:gd name="T45" fmla="*/ 452088761 h 5521"/>
              <a:gd name="T46" fmla="*/ 25564911 w 5849"/>
              <a:gd name="T47" fmla="*/ 444352755 h 5521"/>
              <a:gd name="T48" fmla="*/ 21958146 w 5849"/>
              <a:gd name="T49" fmla="*/ 436404528 h 5521"/>
              <a:gd name="T50" fmla="*/ 18563735 w 5849"/>
              <a:gd name="T51" fmla="*/ 428350515 h 5521"/>
              <a:gd name="T52" fmla="*/ 15275175 w 5849"/>
              <a:gd name="T53" fmla="*/ 419872384 h 5521"/>
              <a:gd name="T54" fmla="*/ 12305147 w 5849"/>
              <a:gd name="T55" fmla="*/ 411394578 h 5521"/>
              <a:gd name="T56" fmla="*/ 9547147 w 5849"/>
              <a:gd name="T57" fmla="*/ 402492654 h 5521"/>
              <a:gd name="T58" fmla="*/ 7213205 w 5849"/>
              <a:gd name="T59" fmla="*/ 393590731 h 5521"/>
              <a:gd name="T60" fmla="*/ 4879588 w 5849"/>
              <a:gd name="T61" fmla="*/ 384370800 h 5521"/>
              <a:gd name="T62" fmla="*/ 2970354 w 5849"/>
              <a:gd name="T63" fmla="*/ 374833187 h 5521"/>
              <a:gd name="T64" fmla="*/ 11986941 w 5849"/>
              <a:gd name="T65" fmla="*/ 349187223 h 5521"/>
              <a:gd name="T66" fmla="*/ 340935723 w 5849"/>
              <a:gd name="T67" fmla="*/ 64962658 h 5521"/>
              <a:gd name="T68" fmla="*/ 358756870 w 5849"/>
              <a:gd name="T69" fmla="*/ 85627593 h 5521"/>
              <a:gd name="T70" fmla="*/ 441179956 w 5849"/>
              <a:gd name="T71" fmla="*/ 299166999 h 5521"/>
              <a:gd name="T72" fmla="*/ 71072557 w 5849"/>
              <a:gd name="T73" fmla="*/ 406095868 h 5521"/>
              <a:gd name="T74" fmla="*/ 68420409 w 5849"/>
              <a:gd name="T75" fmla="*/ 399313559 h 5521"/>
              <a:gd name="T76" fmla="*/ 63965203 w 5849"/>
              <a:gd name="T77" fmla="*/ 385430607 h 5521"/>
              <a:gd name="T78" fmla="*/ 337223107 w 5849"/>
              <a:gd name="T79" fmla="*/ 140416624 h 5521"/>
              <a:gd name="T80" fmla="*/ 460167748 w 5849"/>
              <a:gd name="T81" fmla="*/ 282635181 h 5521"/>
              <a:gd name="T82" fmla="*/ 492309453 w 5849"/>
              <a:gd name="T83" fmla="*/ 102265848 h 5521"/>
              <a:gd name="T84" fmla="*/ 449135750 w 5849"/>
              <a:gd name="T85" fmla="*/ 82872290 h 5521"/>
              <a:gd name="T86" fmla="*/ 464304748 w 5849"/>
              <a:gd name="T87" fmla="*/ 69837575 h 5521"/>
              <a:gd name="T88" fmla="*/ 544500069 w 5849"/>
              <a:gd name="T89" fmla="*/ 162565485 h 5521"/>
              <a:gd name="T90" fmla="*/ 501326366 w 5849"/>
              <a:gd name="T91" fmla="*/ 143278038 h 552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5849" h="5521">
                <a:moveTo>
                  <a:pt x="3709" y="887"/>
                </a:moveTo>
                <a:lnTo>
                  <a:pt x="4824" y="2176"/>
                </a:lnTo>
                <a:lnTo>
                  <a:pt x="5849" y="1291"/>
                </a:lnTo>
                <a:lnTo>
                  <a:pt x="4735" y="0"/>
                </a:lnTo>
                <a:lnTo>
                  <a:pt x="3709" y="887"/>
                </a:lnTo>
                <a:close/>
                <a:moveTo>
                  <a:pt x="3382" y="808"/>
                </a:moveTo>
                <a:lnTo>
                  <a:pt x="4879" y="2542"/>
                </a:lnTo>
                <a:lnTo>
                  <a:pt x="5048" y="2737"/>
                </a:lnTo>
                <a:lnTo>
                  <a:pt x="4853" y="2905"/>
                </a:lnTo>
                <a:lnTo>
                  <a:pt x="1946" y="5416"/>
                </a:lnTo>
                <a:lnTo>
                  <a:pt x="1826" y="5521"/>
                </a:lnTo>
                <a:lnTo>
                  <a:pt x="1678" y="5459"/>
                </a:lnTo>
                <a:lnTo>
                  <a:pt x="1597" y="5424"/>
                </a:lnTo>
                <a:lnTo>
                  <a:pt x="1519" y="5387"/>
                </a:lnTo>
                <a:lnTo>
                  <a:pt x="1442" y="5350"/>
                </a:lnTo>
                <a:lnTo>
                  <a:pt x="1367" y="5311"/>
                </a:lnTo>
                <a:lnTo>
                  <a:pt x="1293" y="5270"/>
                </a:lnTo>
                <a:lnTo>
                  <a:pt x="1221" y="5229"/>
                </a:lnTo>
                <a:lnTo>
                  <a:pt x="1150" y="5186"/>
                </a:lnTo>
                <a:lnTo>
                  <a:pt x="1082" y="5141"/>
                </a:lnTo>
                <a:lnTo>
                  <a:pt x="1015" y="5093"/>
                </a:lnTo>
                <a:lnTo>
                  <a:pt x="950" y="5045"/>
                </a:lnTo>
                <a:lnTo>
                  <a:pt x="887" y="4996"/>
                </a:lnTo>
                <a:lnTo>
                  <a:pt x="826" y="4944"/>
                </a:lnTo>
                <a:lnTo>
                  <a:pt x="766" y="4892"/>
                </a:lnTo>
                <a:lnTo>
                  <a:pt x="708" y="4837"/>
                </a:lnTo>
                <a:lnTo>
                  <a:pt x="680" y="4809"/>
                </a:lnTo>
                <a:lnTo>
                  <a:pt x="652" y="4780"/>
                </a:lnTo>
                <a:lnTo>
                  <a:pt x="625" y="4753"/>
                </a:lnTo>
                <a:lnTo>
                  <a:pt x="598" y="4723"/>
                </a:lnTo>
                <a:lnTo>
                  <a:pt x="571" y="4694"/>
                </a:lnTo>
                <a:lnTo>
                  <a:pt x="547" y="4663"/>
                </a:lnTo>
                <a:lnTo>
                  <a:pt x="521" y="4632"/>
                </a:lnTo>
                <a:lnTo>
                  <a:pt x="496" y="4601"/>
                </a:lnTo>
                <a:lnTo>
                  <a:pt x="473" y="4570"/>
                </a:lnTo>
                <a:lnTo>
                  <a:pt x="449" y="4538"/>
                </a:lnTo>
                <a:lnTo>
                  <a:pt x="426" y="4506"/>
                </a:lnTo>
                <a:lnTo>
                  <a:pt x="403" y="4473"/>
                </a:lnTo>
                <a:lnTo>
                  <a:pt x="381" y="4440"/>
                </a:lnTo>
                <a:lnTo>
                  <a:pt x="359" y="4405"/>
                </a:lnTo>
                <a:lnTo>
                  <a:pt x="339" y="4372"/>
                </a:lnTo>
                <a:lnTo>
                  <a:pt x="318" y="4337"/>
                </a:lnTo>
                <a:lnTo>
                  <a:pt x="298" y="4301"/>
                </a:lnTo>
                <a:lnTo>
                  <a:pt x="279" y="4266"/>
                </a:lnTo>
                <a:lnTo>
                  <a:pt x="260" y="4229"/>
                </a:lnTo>
                <a:lnTo>
                  <a:pt x="241" y="4193"/>
                </a:lnTo>
                <a:lnTo>
                  <a:pt x="224" y="4155"/>
                </a:lnTo>
                <a:lnTo>
                  <a:pt x="207" y="4118"/>
                </a:lnTo>
                <a:lnTo>
                  <a:pt x="190" y="4080"/>
                </a:lnTo>
                <a:lnTo>
                  <a:pt x="175" y="4042"/>
                </a:lnTo>
                <a:lnTo>
                  <a:pt x="159" y="4002"/>
                </a:lnTo>
                <a:lnTo>
                  <a:pt x="144" y="3962"/>
                </a:lnTo>
                <a:lnTo>
                  <a:pt x="130" y="3923"/>
                </a:lnTo>
                <a:lnTo>
                  <a:pt x="116" y="3882"/>
                </a:lnTo>
                <a:lnTo>
                  <a:pt x="103" y="3840"/>
                </a:lnTo>
                <a:lnTo>
                  <a:pt x="90" y="3798"/>
                </a:lnTo>
                <a:lnTo>
                  <a:pt x="78" y="3757"/>
                </a:lnTo>
                <a:lnTo>
                  <a:pt x="68" y="3714"/>
                </a:lnTo>
                <a:lnTo>
                  <a:pt x="56" y="3671"/>
                </a:lnTo>
                <a:lnTo>
                  <a:pt x="46" y="3627"/>
                </a:lnTo>
                <a:lnTo>
                  <a:pt x="37" y="3582"/>
                </a:lnTo>
                <a:lnTo>
                  <a:pt x="28" y="3537"/>
                </a:lnTo>
                <a:lnTo>
                  <a:pt x="0" y="3391"/>
                </a:lnTo>
                <a:lnTo>
                  <a:pt x="113" y="3295"/>
                </a:lnTo>
                <a:lnTo>
                  <a:pt x="3019" y="783"/>
                </a:lnTo>
                <a:lnTo>
                  <a:pt x="3214" y="613"/>
                </a:lnTo>
                <a:lnTo>
                  <a:pt x="3382" y="808"/>
                </a:lnTo>
                <a:close/>
                <a:moveTo>
                  <a:pt x="4338" y="2667"/>
                </a:moveTo>
                <a:lnTo>
                  <a:pt x="4159" y="2823"/>
                </a:lnTo>
                <a:lnTo>
                  <a:pt x="3167" y="1675"/>
                </a:lnTo>
                <a:lnTo>
                  <a:pt x="670" y="3832"/>
                </a:lnTo>
                <a:lnTo>
                  <a:pt x="645" y="3768"/>
                </a:lnTo>
                <a:lnTo>
                  <a:pt x="623" y="3703"/>
                </a:lnTo>
                <a:lnTo>
                  <a:pt x="603" y="3637"/>
                </a:lnTo>
                <a:lnTo>
                  <a:pt x="583" y="3568"/>
                </a:lnTo>
                <a:lnTo>
                  <a:pt x="3179" y="1325"/>
                </a:lnTo>
                <a:lnTo>
                  <a:pt x="4338" y="2667"/>
                </a:lnTo>
                <a:close/>
                <a:moveTo>
                  <a:pt x="4377" y="659"/>
                </a:moveTo>
                <a:lnTo>
                  <a:pt x="4641" y="965"/>
                </a:lnTo>
                <a:lnTo>
                  <a:pt x="4498" y="1087"/>
                </a:lnTo>
                <a:lnTo>
                  <a:pt x="4234" y="782"/>
                </a:lnTo>
                <a:lnTo>
                  <a:pt x="4377" y="659"/>
                </a:lnTo>
                <a:close/>
                <a:moveTo>
                  <a:pt x="4869" y="1229"/>
                </a:moveTo>
                <a:lnTo>
                  <a:pt x="5133" y="1534"/>
                </a:lnTo>
                <a:lnTo>
                  <a:pt x="4990" y="1656"/>
                </a:lnTo>
                <a:lnTo>
                  <a:pt x="4726" y="1352"/>
                </a:lnTo>
                <a:lnTo>
                  <a:pt x="4869" y="1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5" name="文本框 22"/>
          <p:cNvSpPr txBox="1"/>
          <p:nvPr/>
        </p:nvSpPr>
        <p:spPr>
          <a:xfrm flipH="1">
            <a:off x="4741545" y="1945005"/>
            <a:ext cx="36182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4824413" y="1822768"/>
            <a:ext cx="200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20"/>
          <p:cNvSpPr txBox="1"/>
          <p:nvPr/>
        </p:nvSpPr>
        <p:spPr>
          <a:xfrm flipH="1">
            <a:off x="4741545" y="1329055"/>
            <a:ext cx="2353945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22"/>
          <p:cNvSpPr txBox="1"/>
          <p:nvPr/>
        </p:nvSpPr>
        <p:spPr>
          <a:xfrm flipH="1">
            <a:off x="8677275" y="5118100"/>
            <a:ext cx="32918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8781733" y="4995863"/>
            <a:ext cx="200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20"/>
          <p:cNvSpPr txBox="1"/>
          <p:nvPr/>
        </p:nvSpPr>
        <p:spPr>
          <a:xfrm flipH="1">
            <a:off x="8677275" y="4502150"/>
            <a:ext cx="2353945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文本框 22"/>
          <p:cNvSpPr txBox="1"/>
          <p:nvPr/>
        </p:nvSpPr>
        <p:spPr>
          <a:xfrm flipH="1">
            <a:off x="295275" y="5041265"/>
            <a:ext cx="329184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352743" y="4919028"/>
            <a:ext cx="200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20"/>
          <p:cNvSpPr txBox="1"/>
          <p:nvPr/>
        </p:nvSpPr>
        <p:spPr>
          <a:xfrm flipH="1">
            <a:off x="295275" y="4425315"/>
            <a:ext cx="2353945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992505" y="1750208"/>
            <a:ext cx="1950365" cy="678486"/>
            <a:chOff x="3327690" y="1233931"/>
            <a:chExt cx="5394459" cy="1876605"/>
          </a:xfrm>
        </p:grpSpPr>
        <p:sp>
          <p:nvSpPr>
            <p:cNvPr id="55" name="对话气泡: 矩形 54"/>
            <p:cNvSpPr/>
            <p:nvPr/>
          </p:nvSpPr>
          <p:spPr>
            <a:xfrm>
              <a:off x="3327690" y="1233931"/>
              <a:ext cx="5394459" cy="1876605"/>
            </a:xfrm>
            <a:prstGeom prst="wedgeRectCallout">
              <a:avLst>
                <a:gd name="adj1" fmla="val -44516"/>
                <a:gd name="adj2" fmla="val 7425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1143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6" name="矩形 3"/>
            <p:cNvSpPr/>
            <p:nvPr/>
          </p:nvSpPr>
          <p:spPr>
            <a:xfrm>
              <a:off x="7699918" y="1306935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3"/>
            <p:cNvSpPr/>
            <p:nvPr/>
          </p:nvSpPr>
          <p:spPr>
            <a:xfrm flipH="1" flipV="1">
              <a:off x="3409012" y="2074097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818276" y="1750208"/>
            <a:ext cx="1950365" cy="678486"/>
            <a:chOff x="3327690" y="1233931"/>
            <a:chExt cx="5394459" cy="1876605"/>
          </a:xfrm>
        </p:grpSpPr>
        <p:sp>
          <p:nvSpPr>
            <p:cNvPr id="59" name="对话气泡: 矩形 58"/>
            <p:cNvSpPr/>
            <p:nvPr/>
          </p:nvSpPr>
          <p:spPr>
            <a:xfrm>
              <a:off x="3327690" y="1233931"/>
              <a:ext cx="5394459" cy="1876605"/>
            </a:xfrm>
            <a:prstGeom prst="wedgeRectCallout">
              <a:avLst>
                <a:gd name="adj1" fmla="val -44516"/>
                <a:gd name="adj2" fmla="val 7425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1143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0" name="矩形 3"/>
            <p:cNvSpPr/>
            <p:nvPr/>
          </p:nvSpPr>
          <p:spPr>
            <a:xfrm>
              <a:off x="7699918" y="1306935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3"/>
            <p:cNvSpPr/>
            <p:nvPr/>
          </p:nvSpPr>
          <p:spPr>
            <a:xfrm flipH="1" flipV="1">
              <a:off x="3409012" y="2074097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690360" y="1750208"/>
            <a:ext cx="1950365" cy="678486"/>
            <a:chOff x="3327690" y="1233931"/>
            <a:chExt cx="5394459" cy="1876605"/>
          </a:xfrm>
        </p:grpSpPr>
        <p:sp>
          <p:nvSpPr>
            <p:cNvPr id="63" name="对话气泡: 矩形 62"/>
            <p:cNvSpPr/>
            <p:nvPr/>
          </p:nvSpPr>
          <p:spPr>
            <a:xfrm>
              <a:off x="3327690" y="1233931"/>
              <a:ext cx="5394459" cy="1876605"/>
            </a:xfrm>
            <a:prstGeom prst="wedgeRectCallout">
              <a:avLst>
                <a:gd name="adj1" fmla="val -44516"/>
                <a:gd name="adj2" fmla="val 7425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1143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4" name="矩形 3"/>
            <p:cNvSpPr/>
            <p:nvPr/>
          </p:nvSpPr>
          <p:spPr>
            <a:xfrm>
              <a:off x="7699918" y="1306935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3"/>
            <p:cNvSpPr/>
            <p:nvPr/>
          </p:nvSpPr>
          <p:spPr>
            <a:xfrm flipH="1" flipV="1">
              <a:off x="3409012" y="2074097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333724" y="1750208"/>
            <a:ext cx="1950365" cy="678486"/>
            <a:chOff x="3327690" y="1233931"/>
            <a:chExt cx="5394459" cy="1876605"/>
          </a:xfrm>
        </p:grpSpPr>
        <p:sp>
          <p:nvSpPr>
            <p:cNvPr id="67" name="对话气泡: 矩形 66"/>
            <p:cNvSpPr/>
            <p:nvPr/>
          </p:nvSpPr>
          <p:spPr>
            <a:xfrm>
              <a:off x="3327690" y="1233931"/>
              <a:ext cx="5394459" cy="1876605"/>
            </a:xfrm>
            <a:prstGeom prst="wedgeRectCallout">
              <a:avLst>
                <a:gd name="adj1" fmla="val -44516"/>
                <a:gd name="adj2" fmla="val 7425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1143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8" name="矩形 3"/>
            <p:cNvSpPr/>
            <p:nvPr/>
          </p:nvSpPr>
          <p:spPr>
            <a:xfrm>
              <a:off x="7699918" y="1306935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3"/>
            <p:cNvSpPr/>
            <p:nvPr/>
          </p:nvSpPr>
          <p:spPr>
            <a:xfrm flipH="1" flipV="1">
              <a:off x="3409012" y="2074097"/>
              <a:ext cx="938017" cy="953665"/>
            </a:xfrm>
            <a:custGeom>
              <a:avLst/>
              <a:gdLst>
                <a:gd name="connsiteX0" fmla="*/ 0 w 692257"/>
                <a:gd name="connsiteY0" fmla="*/ 0 h 692257"/>
                <a:gd name="connsiteX1" fmla="*/ 692257 w 692257"/>
                <a:gd name="connsiteY1" fmla="*/ 0 h 692257"/>
                <a:gd name="connsiteX2" fmla="*/ 692257 w 692257"/>
                <a:gd name="connsiteY2" fmla="*/ 692257 h 692257"/>
                <a:gd name="connsiteX3" fmla="*/ 0 w 692257"/>
                <a:gd name="connsiteY3" fmla="*/ 692257 h 692257"/>
                <a:gd name="connsiteX4" fmla="*/ 0 w 692257"/>
                <a:gd name="connsiteY4" fmla="*/ 0 h 692257"/>
                <a:gd name="connsiteX0-1" fmla="*/ 0 w 692257"/>
                <a:gd name="connsiteY0-2" fmla="*/ 0 h 692257"/>
                <a:gd name="connsiteX1-3" fmla="*/ 692257 w 692257"/>
                <a:gd name="connsiteY1-4" fmla="*/ 0 h 692257"/>
                <a:gd name="connsiteX2-5" fmla="*/ 692257 w 692257"/>
                <a:gd name="connsiteY2-6" fmla="*/ 692257 h 692257"/>
                <a:gd name="connsiteX3-7" fmla="*/ 508000 w 692257"/>
                <a:gd name="connsiteY3-8" fmla="*/ 120757 h 692257"/>
                <a:gd name="connsiteX4-9" fmla="*/ 0 w 692257"/>
                <a:gd name="connsiteY4-10" fmla="*/ 0 h 692257"/>
                <a:gd name="connsiteX0-11" fmla="*/ 0 w 692257"/>
                <a:gd name="connsiteY0-12" fmla="*/ 0 h 692257"/>
                <a:gd name="connsiteX1-13" fmla="*/ 692257 w 692257"/>
                <a:gd name="connsiteY1-14" fmla="*/ 0 h 692257"/>
                <a:gd name="connsiteX2-15" fmla="*/ 692257 w 692257"/>
                <a:gd name="connsiteY2-16" fmla="*/ 692257 h 692257"/>
                <a:gd name="connsiteX3-17" fmla="*/ 571500 w 692257"/>
                <a:gd name="connsiteY3-18" fmla="*/ 95357 h 692257"/>
                <a:gd name="connsiteX4-19" fmla="*/ 0 w 692257"/>
                <a:gd name="connsiteY4-20" fmla="*/ 0 h 6922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92257" h="692257">
                  <a:moveTo>
                    <a:pt x="0" y="0"/>
                  </a:moveTo>
                  <a:lnTo>
                    <a:pt x="692257" y="0"/>
                  </a:lnTo>
                  <a:lnTo>
                    <a:pt x="692257" y="692257"/>
                  </a:lnTo>
                  <a:lnTo>
                    <a:pt x="571500" y="953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对话气泡: 矩形 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648774" y="410241"/>
            <a:ext cx="161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133638" y="442225"/>
            <a:ext cx="19189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Enterprise honor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31" name="奖杯"/>
          <p:cNvSpPr/>
          <p:nvPr/>
        </p:nvSpPr>
        <p:spPr bwMode="auto">
          <a:xfrm>
            <a:off x="1378585" y="2600960"/>
            <a:ext cx="1009015" cy="1439545"/>
          </a:xfrm>
          <a:custGeom>
            <a:avLst/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41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3" name="文本框 48"/>
          <p:cNvSpPr txBox="1"/>
          <p:nvPr/>
        </p:nvSpPr>
        <p:spPr>
          <a:xfrm flipH="1">
            <a:off x="885190" y="1743710"/>
            <a:ext cx="199517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0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4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奖杯"/>
          <p:cNvSpPr/>
          <p:nvPr/>
        </p:nvSpPr>
        <p:spPr bwMode="auto">
          <a:xfrm>
            <a:off x="4187190" y="2600960"/>
            <a:ext cx="1009015" cy="1439545"/>
          </a:xfrm>
          <a:custGeom>
            <a:avLst/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41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6" name="文本框 12"/>
          <p:cNvSpPr txBox="1"/>
          <p:nvPr/>
        </p:nvSpPr>
        <p:spPr>
          <a:xfrm flipH="1">
            <a:off x="3694430" y="1743710"/>
            <a:ext cx="199517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0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4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奖杯"/>
          <p:cNvSpPr/>
          <p:nvPr/>
        </p:nvSpPr>
        <p:spPr bwMode="auto">
          <a:xfrm>
            <a:off x="6995795" y="2600960"/>
            <a:ext cx="1009015" cy="1439545"/>
          </a:xfrm>
          <a:custGeom>
            <a:avLst/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41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9" name="文本框 24"/>
          <p:cNvSpPr txBox="1"/>
          <p:nvPr/>
        </p:nvSpPr>
        <p:spPr>
          <a:xfrm flipH="1">
            <a:off x="6503035" y="1743710"/>
            <a:ext cx="199517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0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4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奖杯"/>
          <p:cNvSpPr/>
          <p:nvPr/>
        </p:nvSpPr>
        <p:spPr bwMode="auto">
          <a:xfrm>
            <a:off x="9804400" y="2600960"/>
            <a:ext cx="1009015" cy="1439545"/>
          </a:xfrm>
          <a:custGeom>
            <a:avLst/>
            <a:gdLst>
              <a:gd name="T0" fmla="*/ 324081616 w 7313"/>
              <a:gd name="T1" fmla="*/ 0 h 8141"/>
              <a:gd name="T2" fmla="*/ 339365365 w 7313"/>
              <a:gd name="T3" fmla="*/ 6789765 h 8141"/>
              <a:gd name="T4" fmla="*/ 339639393 w 7313"/>
              <a:gd name="T5" fmla="*/ 26009182 h 8141"/>
              <a:gd name="T6" fmla="*/ 326382416 w 7313"/>
              <a:gd name="T7" fmla="*/ 33127484 h 8141"/>
              <a:gd name="T8" fmla="*/ 340954068 w 7313"/>
              <a:gd name="T9" fmla="*/ 36139074 h 8141"/>
              <a:gd name="T10" fmla="*/ 364619402 w 7313"/>
              <a:gd name="T11" fmla="*/ 25187839 h 8141"/>
              <a:gd name="T12" fmla="*/ 386367247 w 7313"/>
              <a:gd name="T13" fmla="*/ 35591512 h 8141"/>
              <a:gd name="T14" fmla="*/ 395296418 w 7313"/>
              <a:gd name="T15" fmla="*/ 52018598 h 8141"/>
              <a:gd name="T16" fmla="*/ 400445838 w 7313"/>
              <a:gd name="T17" fmla="*/ 76604119 h 8141"/>
              <a:gd name="T18" fmla="*/ 386257496 w 7313"/>
              <a:gd name="T19" fmla="*/ 111593547 h 8141"/>
              <a:gd name="T20" fmla="*/ 345555668 w 7313"/>
              <a:gd name="T21" fmla="*/ 148663476 h 8141"/>
              <a:gd name="T22" fmla="*/ 311043908 w 7313"/>
              <a:gd name="T23" fmla="*/ 169525578 h 8141"/>
              <a:gd name="T24" fmla="*/ 317288969 w 7313"/>
              <a:gd name="T25" fmla="*/ 180531569 h 8141"/>
              <a:gd name="T26" fmla="*/ 326053864 w 7313"/>
              <a:gd name="T27" fmla="*/ 197177679 h 8141"/>
              <a:gd name="T28" fmla="*/ 312523094 w 7313"/>
              <a:gd name="T29" fmla="*/ 210154892 h 8141"/>
              <a:gd name="T30" fmla="*/ 284584946 w 7313"/>
              <a:gd name="T31" fmla="*/ 217985025 h 8141"/>
              <a:gd name="T32" fmla="*/ 253798179 w 7313"/>
              <a:gd name="T33" fmla="*/ 242515790 h 8141"/>
              <a:gd name="T34" fmla="*/ 237473548 w 7313"/>
              <a:gd name="T35" fmla="*/ 260530805 h 8141"/>
              <a:gd name="T36" fmla="*/ 245855132 w 7313"/>
              <a:gd name="T37" fmla="*/ 279093147 h 8141"/>
              <a:gd name="T38" fmla="*/ 233091217 w 7313"/>
              <a:gd name="T39" fmla="*/ 290975236 h 8141"/>
              <a:gd name="T40" fmla="*/ 229914045 w 7313"/>
              <a:gd name="T41" fmla="*/ 321529181 h 8141"/>
              <a:gd name="T42" fmla="*/ 254620027 w 7313"/>
              <a:gd name="T43" fmla="*/ 354656899 h 8141"/>
              <a:gd name="T44" fmla="*/ 266069032 w 7313"/>
              <a:gd name="T45" fmla="*/ 365827158 h 8141"/>
              <a:gd name="T46" fmla="*/ 282284147 w 7313"/>
              <a:gd name="T47" fmla="*/ 389974630 h 8141"/>
              <a:gd name="T48" fmla="*/ 284913498 w 7313"/>
              <a:gd name="T49" fmla="*/ 407441849 h 8141"/>
              <a:gd name="T50" fmla="*/ 290720256 w 7313"/>
              <a:gd name="T51" fmla="*/ 422061981 h 8141"/>
              <a:gd name="T52" fmla="*/ 274340866 w 7313"/>
              <a:gd name="T53" fmla="*/ 434984438 h 8141"/>
              <a:gd name="T54" fmla="*/ 211014586 w 7313"/>
              <a:gd name="T55" fmla="*/ 445552379 h 8141"/>
              <a:gd name="T56" fmla="*/ 137499219 w 7313"/>
              <a:gd name="T57" fmla="*/ 438324565 h 8141"/>
              <a:gd name="T58" fmla="*/ 111423568 w 7313"/>
              <a:gd name="T59" fmla="*/ 425894913 h 8141"/>
              <a:gd name="T60" fmla="*/ 115751374 w 7313"/>
              <a:gd name="T61" fmla="*/ 407551362 h 8141"/>
              <a:gd name="T62" fmla="*/ 118654753 w 7313"/>
              <a:gd name="T63" fmla="*/ 389810362 h 8141"/>
              <a:gd name="T64" fmla="*/ 134650599 w 7313"/>
              <a:gd name="T65" fmla="*/ 365443865 h 8141"/>
              <a:gd name="T66" fmla="*/ 146318873 w 7313"/>
              <a:gd name="T67" fmla="*/ 354383118 h 8141"/>
              <a:gd name="T68" fmla="*/ 170860579 w 7313"/>
              <a:gd name="T69" fmla="*/ 321310156 h 8141"/>
              <a:gd name="T70" fmla="*/ 165984952 w 7313"/>
              <a:gd name="T71" fmla="*/ 290372919 h 8141"/>
              <a:gd name="T72" fmla="*/ 154700223 w 7313"/>
              <a:gd name="T73" fmla="*/ 275479240 h 8141"/>
              <a:gd name="T74" fmla="*/ 165218097 w 7313"/>
              <a:gd name="T75" fmla="*/ 257354713 h 8141"/>
              <a:gd name="T76" fmla="*/ 145004197 w 7313"/>
              <a:gd name="T77" fmla="*/ 241475423 h 8141"/>
              <a:gd name="T78" fmla="*/ 114710492 w 7313"/>
              <a:gd name="T79" fmla="*/ 216287583 h 8141"/>
              <a:gd name="T80" fmla="*/ 88689599 w 7313"/>
              <a:gd name="T81" fmla="*/ 210319160 h 8141"/>
              <a:gd name="T82" fmla="*/ 75158829 w 7313"/>
              <a:gd name="T83" fmla="*/ 199203657 h 8141"/>
              <a:gd name="T84" fmla="*/ 81403890 w 7313"/>
              <a:gd name="T85" fmla="*/ 181900473 h 8141"/>
              <a:gd name="T86" fmla="*/ 92469585 w 7313"/>
              <a:gd name="T87" fmla="*/ 173796559 h 8141"/>
              <a:gd name="T88" fmla="*/ 63545314 w 7313"/>
              <a:gd name="T89" fmla="*/ 152934458 h 8141"/>
              <a:gd name="T90" fmla="*/ 18351404 w 7313"/>
              <a:gd name="T91" fmla="*/ 116904896 h 8141"/>
              <a:gd name="T92" fmla="*/ 602579 w 7313"/>
              <a:gd name="T93" fmla="*/ 79889490 h 8141"/>
              <a:gd name="T94" fmla="*/ 5039902 w 7313"/>
              <a:gd name="T95" fmla="*/ 52675672 h 8141"/>
              <a:gd name="T96" fmla="*/ 12654398 w 7313"/>
              <a:gd name="T97" fmla="*/ 39205653 h 8141"/>
              <a:gd name="T98" fmla="*/ 30896284 w 7313"/>
              <a:gd name="T99" fmla="*/ 25625889 h 8141"/>
              <a:gd name="T100" fmla="*/ 57026460 w 7313"/>
              <a:gd name="T101" fmla="*/ 32744191 h 8141"/>
              <a:gd name="T102" fmla="*/ 78171725 w 7313"/>
              <a:gd name="T103" fmla="*/ 41067363 h 8141"/>
              <a:gd name="T104" fmla="*/ 60751686 w 7313"/>
              <a:gd name="T105" fmla="*/ 25461620 h 8141"/>
              <a:gd name="T106" fmla="*/ 62559424 w 7313"/>
              <a:gd name="T107" fmla="*/ 5366105 h 8141"/>
              <a:gd name="T108" fmla="*/ 53246708 w 7313"/>
              <a:gd name="T109" fmla="*/ 102722814 h 8141"/>
              <a:gd name="T110" fmla="*/ 87046372 w 7313"/>
              <a:gd name="T111" fmla="*/ 132455649 h 8141"/>
              <a:gd name="T112" fmla="*/ 65079258 w 7313"/>
              <a:gd name="T113" fmla="*/ 79287172 h 8141"/>
              <a:gd name="T114" fmla="*/ 51164944 w 7313"/>
              <a:gd name="T115" fmla="*/ 85803156 h 8141"/>
              <a:gd name="T116" fmla="*/ 315042928 w 7313"/>
              <a:gd name="T117" fmla="*/ 102558545 h 8141"/>
              <a:gd name="T118" fmla="*/ 341228096 w 7313"/>
              <a:gd name="T119" fmla="*/ 111319533 h 8141"/>
              <a:gd name="T120" fmla="*/ 350759846 w 7313"/>
              <a:gd name="T121" fmla="*/ 89252795 h 8141"/>
              <a:gd name="T122" fmla="*/ 341611406 w 7313"/>
              <a:gd name="T123" fmla="*/ 79068147 h 8141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313" h="8141">
                <a:moveTo>
                  <a:pt x="1162" y="79"/>
                </a:moveTo>
                <a:lnTo>
                  <a:pt x="1162" y="79"/>
                </a:lnTo>
                <a:lnTo>
                  <a:pt x="1173" y="69"/>
                </a:lnTo>
                <a:lnTo>
                  <a:pt x="1185" y="60"/>
                </a:lnTo>
                <a:lnTo>
                  <a:pt x="1198" y="51"/>
                </a:lnTo>
                <a:lnTo>
                  <a:pt x="1211" y="42"/>
                </a:lnTo>
                <a:lnTo>
                  <a:pt x="1224" y="35"/>
                </a:lnTo>
                <a:lnTo>
                  <a:pt x="1238" y="28"/>
                </a:lnTo>
                <a:lnTo>
                  <a:pt x="1252" y="23"/>
                </a:lnTo>
                <a:lnTo>
                  <a:pt x="1266" y="17"/>
                </a:lnTo>
                <a:lnTo>
                  <a:pt x="1282" y="13"/>
                </a:lnTo>
                <a:lnTo>
                  <a:pt x="1296" y="10"/>
                </a:lnTo>
                <a:lnTo>
                  <a:pt x="1326" y="4"/>
                </a:lnTo>
                <a:lnTo>
                  <a:pt x="1357" y="1"/>
                </a:lnTo>
                <a:lnTo>
                  <a:pt x="1388" y="0"/>
                </a:lnTo>
                <a:lnTo>
                  <a:pt x="5916" y="0"/>
                </a:lnTo>
                <a:lnTo>
                  <a:pt x="5936" y="0"/>
                </a:lnTo>
                <a:lnTo>
                  <a:pt x="5954" y="0"/>
                </a:lnTo>
                <a:lnTo>
                  <a:pt x="5973" y="2"/>
                </a:lnTo>
                <a:lnTo>
                  <a:pt x="5992" y="4"/>
                </a:lnTo>
                <a:lnTo>
                  <a:pt x="6011" y="8"/>
                </a:lnTo>
                <a:lnTo>
                  <a:pt x="6029" y="13"/>
                </a:lnTo>
                <a:lnTo>
                  <a:pt x="6048" y="18"/>
                </a:lnTo>
                <a:lnTo>
                  <a:pt x="6065" y="25"/>
                </a:lnTo>
                <a:lnTo>
                  <a:pt x="6083" y="31"/>
                </a:lnTo>
                <a:lnTo>
                  <a:pt x="6099" y="40"/>
                </a:lnTo>
                <a:lnTo>
                  <a:pt x="6115" y="50"/>
                </a:lnTo>
                <a:lnTo>
                  <a:pt x="6132" y="61"/>
                </a:lnTo>
                <a:lnTo>
                  <a:pt x="6146" y="72"/>
                </a:lnTo>
                <a:lnTo>
                  <a:pt x="6160" y="85"/>
                </a:lnTo>
                <a:lnTo>
                  <a:pt x="6173" y="99"/>
                </a:lnTo>
                <a:lnTo>
                  <a:pt x="6186" y="113"/>
                </a:lnTo>
                <a:lnTo>
                  <a:pt x="6195" y="124"/>
                </a:lnTo>
                <a:lnTo>
                  <a:pt x="6202" y="136"/>
                </a:lnTo>
                <a:lnTo>
                  <a:pt x="6210" y="148"/>
                </a:lnTo>
                <a:lnTo>
                  <a:pt x="6216" y="160"/>
                </a:lnTo>
                <a:lnTo>
                  <a:pt x="6223" y="172"/>
                </a:lnTo>
                <a:lnTo>
                  <a:pt x="6228" y="185"/>
                </a:lnTo>
                <a:lnTo>
                  <a:pt x="6238" y="211"/>
                </a:lnTo>
                <a:lnTo>
                  <a:pt x="6245" y="237"/>
                </a:lnTo>
                <a:lnTo>
                  <a:pt x="6249" y="264"/>
                </a:lnTo>
                <a:lnTo>
                  <a:pt x="6251" y="292"/>
                </a:lnTo>
                <a:lnTo>
                  <a:pt x="6251" y="319"/>
                </a:lnTo>
                <a:lnTo>
                  <a:pt x="6249" y="348"/>
                </a:lnTo>
                <a:lnTo>
                  <a:pt x="6243" y="375"/>
                </a:lnTo>
                <a:lnTo>
                  <a:pt x="6236" y="401"/>
                </a:lnTo>
                <a:lnTo>
                  <a:pt x="6226" y="427"/>
                </a:lnTo>
                <a:lnTo>
                  <a:pt x="6221" y="439"/>
                </a:lnTo>
                <a:lnTo>
                  <a:pt x="6214" y="452"/>
                </a:lnTo>
                <a:lnTo>
                  <a:pt x="6208" y="464"/>
                </a:lnTo>
                <a:lnTo>
                  <a:pt x="6200" y="475"/>
                </a:lnTo>
                <a:lnTo>
                  <a:pt x="6191" y="487"/>
                </a:lnTo>
                <a:lnTo>
                  <a:pt x="6183" y="498"/>
                </a:lnTo>
                <a:lnTo>
                  <a:pt x="6173" y="508"/>
                </a:lnTo>
                <a:lnTo>
                  <a:pt x="6163" y="517"/>
                </a:lnTo>
                <a:lnTo>
                  <a:pt x="6151" y="530"/>
                </a:lnTo>
                <a:lnTo>
                  <a:pt x="6137" y="542"/>
                </a:lnTo>
                <a:lnTo>
                  <a:pt x="6123" y="552"/>
                </a:lnTo>
                <a:lnTo>
                  <a:pt x="6109" y="562"/>
                </a:lnTo>
                <a:lnTo>
                  <a:pt x="6093" y="571"/>
                </a:lnTo>
                <a:lnTo>
                  <a:pt x="6077" y="578"/>
                </a:lnTo>
                <a:lnTo>
                  <a:pt x="6061" y="585"/>
                </a:lnTo>
                <a:lnTo>
                  <a:pt x="6045" y="590"/>
                </a:lnTo>
                <a:lnTo>
                  <a:pt x="6027" y="594"/>
                </a:lnTo>
                <a:lnTo>
                  <a:pt x="6010" y="599"/>
                </a:lnTo>
                <a:lnTo>
                  <a:pt x="5992" y="602"/>
                </a:lnTo>
                <a:lnTo>
                  <a:pt x="5975" y="604"/>
                </a:lnTo>
                <a:lnTo>
                  <a:pt x="5958" y="605"/>
                </a:lnTo>
                <a:lnTo>
                  <a:pt x="5939" y="606"/>
                </a:lnTo>
                <a:lnTo>
                  <a:pt x="5922" y="606"/>
                </a:lnTo>
                <a:lnTo>
                  <a:pt x="5904" y="606"/>
                </a:lnTo>
                <a:lnTo>
                  <a:pt x="5870" y="894"/>
                </a:lnTo>
                <a:lnTo>
                  <a:pt x="5908" y="876"/>
                </a:lnTo>
                <a:lnTo>
                  <a:pt x="5947" y="858"/>
                </a:lnTo>
                <a:lnTo>
                  <a:pt x="5985" y="840"/>
                </a:lnTo>
                <a:lnTo>
                  <a:pt x="6024" y="824"/>
                </a:lnTo>
                <a:lnTo>
                  <a:pt x="6103" y="793"/>
                </a:lnTo>
                <a:lnTo>
                  <a:pt x="6183" y="764"/>
                </a:lnTo>
                <a:lnTo>
                  <a:pt x="6186" y="750"/>
                </a:lnTo>
                <a:lnTo>
                  <a:pt x="6189" y="737"/>
                </a:lnTo>
                <a:lnTo>
                  <a:pt x="6199" y="710"/>
                </a:lnTo>
                <a:lnTo>
                  <a:pt x="6210" y="685"/>
                </a:lnTo>
                <a:lnTo>
                  <a:pt x="6224" y="660"/>
                </a:lnTo>
                <a:lnTo>
                  <a:pt x="6239" y="637"/>
                </a:lnTo>
                <a:lnTo>
                  <a:pt x="6255" y="615"/>
                </a:lnTo>
                <a:lnTo>
                  <a:pt x="6274" y="594"/>
                </a:lnTo>
                <a:lnTo>
                  <a:pt x="6295" y="576"/>
                </a:lnTo>
                <a:lnTo>
                  <a:pt x="6316" y="558"/>
                </a:lnTo>
                <a:lnTo>
                  <a:pt x="6339" y="541"/>
                </a:lnTo>
                <a:lnTo>
                  <a:pt x="6363" y="527"/>
                </a:lnTo>
                <a:lnTo>
                  <a:pt x="6387" y="514"/>
                </a:lnTo>
                <a:lnTo>
                  <a:pt x="6413" y="502"/>
                </a:lnTo>
                <a:lnTo>
                  <a:pt x="6439" y="491"/>
                </a:lnTo>
                <a:lnTo>
                  <a:pt x="6465" y="483"/>
                </a:lnTo>
                <a:lnTo>
                  <a:pt x="6492" y="476"/>
                </a:lnTo>
                <a:lnTo>
                  <a:pt x="6524" y="469"/>
                </a:lnTo>
                <a:lnTo>
                  <a:pt x="6556" y="465"/>
                </a:lnTo>
                <a:lnTo>
                  <a:pt x="6590" y="462"/>
                </a:lnTo>
                <a:lnTo>
                  <a:pt x="6623" y="460"/>
                </a:lnTo>
                <a:lnTo>
                  <a:pt x="6656" y="460"/>
                </a:lnTo>
                <a:lnTo>
                  <a:pt x="6690" y="461"/>
                </a:lnTo>
                <a:lnTo>
                  <a:pt x="6723" y="464"/>
                </a:lnTo>
                <a:lnTo>
                  <a:pt x="6755" y="469"/>
                </a:lnTo>
                <a:lnTo>
                  <a:pt x="6788" y="476"/>
                </a:lnTo>
                <a:lnTo>
                  <a:pt x="6820" y="485"/>
                </a:lnTo>
                <a:lnTo>
                  <a:pt x="6851" y="496"/>
                </a:lnTo>
                <a:lnTo>
                  <a:pt x="6881" y="508"/>
                </a:lnTo>
                <a:lnTo>
                  <a:pt x="6911" y="523"/>
                </a:lnTo>
                <a:lnTo>
                  <a:pt x="6939" y="539"/>
                </a:lnTo>
                <a:lnTo>
                  <a:pt x="6966" y="559"/>
                </a:lnTo>
                <a:lnTo>
                  <a:pt x="6979" y="568"/>
                </a:lnTo>
                <a:lnTo>
                  <a:pt x="6992" y="579"/>
                </a:lnTo>
                <a:lnTo>
                  <a:pt x="7006" y="592"/>
                </a:lnTo>
                <a:lnTo>
                  <a:pt x="7020" y="605"/>
                </a:lnTo>
                <a:lnTo>
                  <a:pt x="7031" y="619"/>
                </a:lnTo>
                <a:lnTo>
                  <a:pt x="7043" y="635"/>
                </a:lnTo>
                <a:lnTo>
                  <a:pt x="7053" y="650"/>
                </a:lnTo>
                <a:lnTo>
                  <a:pt x="7063" y="666"/>
                </a:lnTo>
                <a:lnTo>
                  <a:pt x="7072" y="683"/>
                </a:lnTo>
                <a:lnTo>
                  <a:pt x="7079" y="700"/>
                </a:lnTo>
                <a:lnTo>
                  <a:pt x="7086" y="717"/>
                </a:lnTo>
                <a:lnTo>
                  <a:pt x="7091" y="736"/>
                </a:lnTo>
                <a:lnTo>
                  <a:pt x="7095" y="753"/>
                </a:lnTo>
                <a:lnTo>
                  <a:pt x="7098" y="772"/>
                </a:lnTo>
                <a:lnTo>
                  <a:pt x="7100" y="791"/>
                </a:lnTo>
                <a:lnTo>
                  <a:pt x="7100" y="810"/>
                </a:lnTo>
                <a:lnTo>
                  <a:pt x="7099" y="828"/>
                </a:lnTo>
                <a:lnTo>
                  <a:pt x="7097" y="848"/>
                </a:lnTo>
                <a:lnTo>
                  <a:pt x="7121" y="864"/>
                </a:lnTo>
                <a:lnTo>
                  <a:pt x="7143" y="881"/>
                </a:lnTo>
                <a:lnTo>
                  <a:pt x="7165" y="899"/>
                </a:lnTo>
                <a:lnTo>
                  <a:pt x="7187" y="918"/>
                </a:lnTo>
                <a:lnTo>
                  <a:pt x="7206" y="939"/>
                </a:lnTo>
                <a:lnTo>
                  <a:pt x="7216" y="950"/>
                </a:lnTo>
                <a:lnTo>
                  <a:pt x="7225" y="961"/>
                </a:lnTo>
                <a:lnTo>
                  <a:pt x="7233" y="973"/>
                </a:lnTo>
                <a:lnTo>
                  <a:pt x="7240" y="985"/>
                </a:lnTo>
                <a:lnTo>
                  <a:pt x="7247" y="998"/>
                </a:lnTo>
                <a:lnTo>
                  <a:pt x="7253" y="1011"/>
                </a:lnTo>
                <a:lnTo>
                  <a:pt x="7265" y="1041"/>
                </a:lnTo>
                <a:lnTo>
                  <a:pt x="7276" y="1073"/>
                </a:lnTo>
                <a:lnTo>
                  <a:pt x="7285" y="1104"/>
                </a:lnTo>
                <a:lnTo>
                  <a:pt x="7293" y="1137"/>
                </a:lnTo>
                <a:lnTo>
                  <a:pt x="7300" y="1168"/>
                </a:lnTo>
                <a:lnTo>
                  <a:pt x="7305" y="1201"/>
                </a:lnTo>
                <a:lnTo>
                  <a:pt x="7309" y="1234"/>
                </a:lnTo>
                <a:lnTo>
                  <a:pt x="7312" y="1267"/>
                </a:lnTo>
                <a:lnTo>
                  <a:pt x="7313" y="1300"/>
                </a:lnTo>
                <a:lnTo>
                  <a:pt x="7313" y="1333"/>
                </a:lnTo>
                <a:lnTo>
                  <a:pt x="7312" y="1366"/>
                </a:lnTo>
                <a:lnTo>
                  <a:pt x="7310" y="1399"/>
                </a:lnTo>
                <a:lnTo>
                  <a:pt x="7306" y="1431"/>
                </a:lnTo>
                <a:lnTo>
                  <a:pt x="7302" y="1465"/>
                </a:lnTo>
                <a:lnTo>
                  <a:pt x="7297" y="1498"/>
                </a:lnTo>
                <a:lnTo>
                  <a:pt x="7290" y="1529"/>
                </a:lnTo>
                <a:lnTo>
                  <a:pt x="7279" y="1572"/>
                </a:lnTo>
                <a:lnTo>
                  <a:pt x="7267" y="1614"/>
                </a:lnTo>
                <a:lnTo>
                  <a:pt x="7254" y="1655"/>
                </a:lnTo>
                <a:lnTo>
                  <a:pt x="7239" y="1696"/>
                </a:lnTo>
                <a:lnTo>
                  <a:pt x="7223" y="1736"/>
                </a:lnTo>
                <a:lnTo>
                  <a:pt x="7205" y="1776"/>
                </a:lnTo>
                <a:lnTo>
                  <a:pt x="7187" y="1815"/>
                </a:lnTo>
                <a:lnTo>
                  <a:pt x="7166" y="1853"/>
                </a:lnTo>
                <a:lnTo>
                  <a:pt x="7146" y="1891"/>
                </a:lnTo>
                <a:lnTo>
                  <a:pt x="7123" y="1929"/>
                </a:lnTo>
                <a:lnTo>
                  <a:pt x="7100" y="1966"/>
                </a:lnTo>
                <a:lnTo>
                  <a:pt x="7076" y="2002"/>
                </a:lnTo>
                <a:lnTo>
                  <a:pt x="7051" y="2038"/>
                </a:lnTo>
                <a:lnTo>
                  <a:pt x="7026" y="2073"/>
                </a:lnTo>
                <a:lnTo>
                  <a:pt x="7000" y="2108"/>
                </a:lnTo>
                <a:lnTo>
                  <a:pt x="6973" y="2142"/>
                </a:lnTo>
                <a:lnTo>
                  <a:pt x="6933" y="2190"/>
                </a:lnTo>
                <a:lnTo>
                  <a:pt x="6891" y="2237"/>
                </a:lnTo>
                <a:lnTo>
                  <a:pt x="6848" y="2284"/>
                </a:lnTo>
                <a:lnTo>
                  <a:pt x="6804" y="2329"/>
                </a:lnTo>
                <a:lnTo>
                  <a:pt x="6759" y="2373"/>
                </a:lnTo>
                <a:lnTo>
                  <a:pt x="6713" y="2416"/>
                </a:lnTo>
                <a:lnTo>
                  <a:pt x="6666" y="2458"/>
                </a:lnTo>
                <a:lnTo>
                  <a:pt x="6617" y="2499"/>
                </a:lnTo>
                <a:lnTo>
                  <a:pt x="6568" y="2538"/>
                </a:lnTo>
                <a:lnTo>
                  <a:pt x="6518" y="2576"/>
                </a:lnTo>
                <a:lnTo>
                  <a:pt x="6467" y="2613"/>
                </a:lnTo>
                <a:lnTo>
                  <a:pt x="6415" y="2649"/>
                </a:lnTo>
                <a:lnTo>
                  <a:pt x="6362" y="2683"/>
                </a:lnTo>
                <a:lnTo>
                  <a:pt x="6308" y="2715"/>
                </a:lnTo>
                <a:lnTo>
                  <a:pt x="6253" y="2746"/>
                </a:lnTo>
                <a:lnTo>
                  <a:pt x="6198" y="2775"/>
                </a:lnTo>
                <a:lnTo>
                  <a:pt x="6129" y="2805"/>
                </a:lnTo>
                <a:lnTo>
                  <a:pt x="6062" y="2837"/>
                </a:lnTo>
                <a:lnTo>
                  <a:pt x="5995" y="2869"/>
                </a:lnTo>
                <a:lnTo>
                  <a:pt x="5962" y="2887"/>
                </a:lnTo>
                <a:lnTo>
                  <a:pt x="5928" y="2905"/>
                </a:lnTo>
                <a:lnTo>
                  <a:pt x="5897" y="2924"/>
                </a:lnTo>
                <a:lnTo>
                  <a:pt x="5865" y="2943"/>
                </a:lnTo>
                <a:lnTo>
                  <a:pt x="5834" y="2964"/>
                </a:lnTo>
                <a:lnTo>
                  <a:pt x="5803" y="2986"/>
                </a:lnTo>
                <a:lnTo>
                  <a:pt x="5774" y="3008"/>
                </a:lnTo>
                <a:lnTo>
                  <a:pt x="5745" y="3031"/>
                </a:lnTo>
                <a:lnTo>
                  <a:pt x="5717" y="3056"/>
                </a:lnTo>
                <a:lnTo>
                  <a:pt x="5690" y="3083"/>
                </a:lnTo>
                <a:lnTo>
                  <a:pt x="5678" y="3096"/>
                </a:lnTo>
                <a:lnTo>
                  <a:pt x="5666" y="3109"/>
                </a:lnTo>
                <a:lnTo>
                  <a:pt x="5657" y="3123"/>
                </a:lnTo>
                <a:lnTo>
                  <a:pt x="5647" y="3138"/>
                </a:lnTo>
                <a:lnTo>
                  <a:pt x="5638" y="3153"/>
                </a:lnTo>
                <a:lnTo>
                  <a:pt x="5629" y="3169"/>
                </a:lnTo>
                <a:lnTo>
                  <a:pt x="5615" y="3201"/>
                </a:lnTo>
                <a:lnTo>
                  <a:pt x="5623" y="3210"/>
                </a:lnTo>
                <a:lnTo>
                  <a:pt x="5632" y="3217"/>
                </a:lnTo>
                <a:lnTo>
                  <a:pt x="5640" y="3224"/>
                </a:lnTo>
                <a:lnTo>
                  <a:pt x="5650" y="3229"/>
                </a:lnTo>
                <a:lnTo>
                  <a:pt x="5670" y="3240"/>
                </a:lnTo>
                <a:lnTo>
                  <a:pt x="5690" y="3250"/>
                </a:lnTo>
                <a:lnTo>
                  <a:pt x="5733" y="3266"/>
                </a:lnTo>
                <a:lnTo>
                  <a:pt x="5753" y="3275"/>
                </a:lnTo>
                <a:lnTo>
                  <a:pt x="5773" y="3286"/>
                </a:lnTo>
                <a:lnTo>
                  <a:pt x="5792" y="3297"/>
                </a:lnTo>
                <a:lnTo>
                  <a:pt x="5810" y="3309"/>
                </a:lnTo>
                <a:lnTo>
                  <a:pt x="5828" y="3321"/>
                </a:lnTo>
                <a:lnTo>
                  <a:pt x="5845" y="3335"/>
                </a:lnTo>
                <a:lnTo>
                  <a:pt x="5861" y="3350"/>
                </a:lnTo>
                <a:lnTo>
                  <a:pt x="5876" y="3365"/>
                </a:lnTo>
                <a:lnTo>
                  <a:pt x="5890" y="3381"/>
                </a:lnTo>
                <a:lnTo>
                  <a:pt x="5903" y="3399"/>
                </a:lnTo>
                <a:lnTo>
                  <a:pt x="5915" y="3417"/>
                </a:lnTo>
                <a:lnTo>
                  <a:pt x="5926" y="3437"/>
                </a:lnTo>
                <a:lnTo>
                  <a:pt x="5935" y="3456"/>
                </a:lnTo>
                <a:lnTo>
                  <a:pt x="5942" y="3476"/>
                </a:lnTo>
                <a:lnTo>
                  <a:pt x="5948" y="3497"/>
                </a:lnTo>
                <a:lnTo>
                  <a:pt x="5952" y="3518"/>
                </a:lnTo>
                <a:lnTo>
                  <a:pt x="5954" y="3540"/>
                </a:lnTo>
                <a:lnTo>
                  <a:pt x="5954" y="3563"/>
                </a:lnTo>
                <a:lnTo>
                  <a:pt x="5954" y="3581"/>
                </a:lnTo>
                <a:lnTo>
                  <a:pt x="5952" y="3601"/>
                </a:lnTo>
                <a:lnTo>
                  <a:pt x="5948" y="3619"/>
                </a:lnTo>
                <a:lnTo>
                  <a:pt x="5943" y="3637"/>
                </a:lnTo>
                <a:lnTo>
                  <a:pt x="5936" y="3654"/>
                </a:lnTo>
                <a:lnTo>
                  <a:pt x="5928" y="3672"/>
                </a:lnTo>
                <a:lnTo>
                  <a:pt x="5918" y="3687"/>
                </a:lnTo>
                <a:lnTo>
                  <a:pt x="5909" y="3703"/>
                </a:lnTo>
                <a:lnTo>
                  <a:pt x="5897" y="3717"/>
                </a:lnTo>
                <a:lnTo>
                  <a:pt x="5884" y="3733"/>
                </a:lnTo>
                <a:lnTo>
                  <a:pt x="5871" y="3746"/>
                </a:lnTo>
                <a:lnTo>
                  <a:pt x="5857" y="3758"/>
                </a:lnTo>
                <a:lnTo>
                  <a:pt x="5841" y="3769"/>
                </a:lnTo>
                <a:lnTo>
                  <a:pt x="5826" y="3780"/>
                </a:lnTo>
                <a:lnTo>
                  <a:pt x="5810" y="3791"/>
                </a:lnTo>
                <a:lnTo>
                  <a:pt x="5793" y="3800"/>
                </a:lnTo>
                <a:lnTo>
                  <a:pt x="5765" y="3814"/>
                </a:lnTo>
                <a:lnTo>
                  <a:pt x="5735" y="3827"/>
                </a:lnTo>
                <a:lnTo>
                  <a:pt x="5705" y="3838"/>
                </a:lnTo>
                <a:lnTo>
                  <a:pt x="5675" y="3848"/>
                </a:lnTo>
                <a:lnTo>
                  <a:pt x="5643" y="3856"/>
                </a:lnTo>
                <a:lnTo>
                  <a:pt x="5612" y="3863"/>
                </a:lnTo>
                <a:lnTo>
                  <a:pt x="5580" y="3868"/>
                </a:lnTo>
                <a:lnTo>
                  <a:pt x="5549" y="3873"/>
                </a:lnTo>
                <a:lnTo>
                  <a:pt x="5517" y="3875"/>
                </a:lnTo>
                <a:lnTo>
                  <a:pt x="5485" y="3877"/>
                </a:lnTo>
                <a:lnTo>
                  <a:pt x="5452" y="3876"/>
                </a:lnTo>
                <a:lnTo>
                  <a:pt x="5421" y="3875"/>
                </a:lnTo>
                <a:lnTo>
                  <a:pt x="5388" y="3872"/>
                </a:lnTo>
                <a:lnTo>
                  <a:pt x="5357" y="3867"/>
                </a:lnTo>
                <a:lnTo>
                  <a:pt x="5325" y="3862"/>
                </a:lnTo>
                <a:lnTo>
                  <a:pt x="5293" y="3855"/>
                </a:lnTo>
                <a:lnTo>
                  <a:pt x="5270" y="3888"/>
                </a:lnTo>
                <a:lnTo>
                  <a:pt x="5246" y="3919"/>
                </a:lnTo>
                <a:lnTo>
                  <a:pt x="5221" y="3951"/>
                </a:lnTo>
                <a:lnTo>
                  <a:pt x="5195" y="3981"/>
                </a:lnTo>
                <a:lnTo>
                  <a:pt x="5168" y="4012"/>
                </a:lnTo>
                <a:lnTo>
                  <a:pt x="5141" y="4042"/>
                </a:lnTo>
                <a:lnTo>
                  <a:pt x="5114" y="4071"/>
                </a:lnTo>
                <a:lnTo>
                  <a:pt x="5086" y="4100"/>
                </a:lnTo>
                <a:lnTo>
                  <a:pt x="5057" y="4127"/>
                </a:lnTo>
                <a:lnTo>
                  <a:pt x="5027" y="4155"/>
                </a:lnTo>
                <a:lnTo>
                  <a:pt x="4997" y="4181"/>
                </a:lnTo>
                <a:lnTo>
                  <a:pt x="4966" y="4208"/>
                </a:lnTo>
                <a:lnTo>
                  <a:pt x="4935" y="4233"/>
                </a:lnTo>
                <a:lnTo>
                  <a:pt x="4903" y="4258"/>
                </a:lnTo>
                <a:lnTo>
                  <a:pt x="4871" y="4281"/>
                </a:lnTo>
                <a:lnTo>
                  <a:pt x="4838" y="4305"/>
                </a:lnTo>
                <a:lnTo>
                  <a:pt x="4805" y="4327"/>
                </a:lnTo>
                <a:lnTo>
                  <a:pt x="4772" y="4350"/>
                </a:lnTo>
                <a:lnTo>
                  <a:pt x="4737" y="4371"/>
                </a:lnTo>
                <a:lnTo>
                  <a:pt x="4702" y="4391"/>
                </a:lnTo>
                <a:lnTo>
                  <a:pt x="4667" y="4411"/>
                </a:lnTo>
                <a:lnTo>
                  <a:pt x="4633" y="4429"/>
                </a:lnTo>
                <a:lnTo>
                  <a:pt x="4597" y="4448"/>
                </a:lnTo>
                <a:lnTo>
                  <a:pt x="4560" y="4465"/>
                </a:lnTo>
                <a:lnTo>
                  <a:pt x="4524" y="4483"/>
                </a:lnTo>
                <a:lnTo>
                  <a:pt x="4487" y="4498"/>
                </a:lnTo>
                <a:lnTo>
                  <a:pt x="4449" y="4513"/>
                </a:lnTo>
                <a:lnTo>
                  <a:pt x="4412" y="4527"/>
                </a:lnTo>
                <a:lnTo>
                  <a:pt x="4374" y="4540"/>
                </a:lnTo>
                <a:lnTo>
                  <a:pt x="4336" y="4553"/>
                </a:lnTo>
                <a:lnTo>
                  <a:pt x="4297" y="4565"/>
                </a:lnTo>
                <a:lnTo>
                  <a:pt x="4259" y="4576"/>
                </a:lnTo>
                <a:lnTo>
                  <a:pt x="4270" y="4665"/>
                </a:lnTo>
                <a:lnTo>
                  <a:pt x="4285" y="4683"/>
                </a:lnTo>
                <a:lnTo>
                  <a:pt x="4299" y="4700"/>
                </a:lnTo>
                <a:lnTo>
                  <a:pt x="4312" y="4718"/>
                </a:lnTo>
                <a:lnTo>
                  <a:pt x="4324" y="4737"/>
                </a:lnTo>
                <a:lnTo>
                  <a:pt x="4335" y="4758"/>
                </a:lnTo>
                <a:lnTo>
                  <a:pt x="4343" y="4778"/>
                </a:lnTo>
                <a:lnTo>
                  <a:pt x="4350" y="4800"/>
                </a:lnTo>
                <a:lnTo>
                  <a:pt x="4354" y="4823"/>
                </a:lnTo>
                <a:lnTo>
                  <a:pt x="4375" y="4836"/>
                </a:lnTo>
                <a:lnTo>
                  <a:pt x="4396" y="4851"/>
                </a:lnTo>
                <a:lnTo>
                  <a:pt x="4413" y="4867"/>
                </a:lnTo>
                <a:lnTo>
                  <a:pt x="4430" y="4887"/>
                </a:lnTo>
                <a:lnTo>
                  <a:pt x="4445" y="4906"/>
                </a:lnTo>
                <a:lnTo>
                  <a:pt x="4458" y="4928"/>
                </a:lnTo>
                <a:lnTo>
                  <a:pt x="4470" y="4951"/>
                </a:lnTo>
                <a:lnTo>
                  <a:pt x="4478" y="4974"/>
                </a:lnTo>
                <a:lnTo>
                  <a:pt x="4485" y="4998"/>
                </a:lnTo>
                <a:lnTo>
                  <a:pt x="4489" y="5023"/>
                </a:lnTo>
                <a:lnTo>
                  <a:pt x="4491" y="5047"/>
                </a:lnTo>
                <a:lnTo>
                  <a:pt x="4491" y="5072"/>
                </a:lnTo>
                <a:lnTo>
                  <a:pt x="4489" y="5084"/>
                </a:lnTo>
                <a:lnTo>
                  <a:pt x="4488" y="5097"/>
                </a:lnTo>
                <a:lnTo>
                  <a:pt x="4485" y="5109"/>
                </a:lnTo>
                <a:lnTo>
                  <a:pt x="4482" y="5121"/>
                </a:lnTo>
                <a:lnTo>
                  <a:pt x="4478" y="5133"/>
                </a:lnTo>
                <a:lnTo>
                  <a:pt x="4473" y="5144"/>
                </a:lnTo>
                <a:lnTo>
                  <a:pt x="4467" y="5155"/>
                </a:lnTo>
                <a:lnTo>
                  <a:pt x="4462" y="5167"/>
                </a:lnTo>
                <a:lnTo>
                  <a:pt x="4448" y="5187"/>
                </a:lnTo>
                <a:lnTo>
                  <a:pt x="4433" y="5204"/>
                </a:lnTo>
                <a:lnTo>
                  <a:pt x="4416" y="5221"/>
                </a:lnTo>
                <a:lnTo>
                  <a:pt x="4399" y="5237"/>
                </a:lnTo>
                <a:lnTo>
                  <a:pt x="4380" y="5250"/>
                </a:lnTo>
                <a:lnTo>
                  <a:pt x="4361" y="5263"/>
                </a:lnTo>
                <a:lnTo>
                  <a:pt x="4341" y="5275"/>
                </a:lnTo>
                <a:lnTo>
                  <a:pt x="4321" y="5286"/>
                </a:lnTo>
                <a:lnTo>
                  <a:pt x="4299" y="5297"/>
                </a:lnTo>
                <a:lnTo>
                  <a:pt x="4277" y="5305"/>
                </a:lnTo>
                <a:lnTo>
                  <a:pt x="4255" y="5314"/>
                </a:lnTo>
                <a:lnTo>
                  <a:pt x="4233" y="5323"/>
                </a:lnTo>
                <a:lnTo>
                  <a:pt x="4188" y="5337"/>
                </a:lnTo>
                <a:lnTo>
                  <a:pt x="4143" y="5351"/>
                </a:lnTo>
                <a:lnTo>
                  <a:pt x="4146" y="5384"/>
                </a:lnTo>
                <a:lnTo>
                  <a:pt x="4148" y="5416"/>
                </a:lnTo>
                <a:lnTo>
                  <a:pt x="4149" y="5483"/>
                </a:lnTo>
                <a:lnTo>
                  <a:pt x="4150" y="5549"/>
                </a:lnTo>
                <a:lnTo>
                  <a:pt x="4151" y="5614"/>
                </a:lnTo>
                <a:lnTo>
                  <a:pt x="4153" y="5648"/>
                </a:lnTo>
                <a:lnTo>
                  <a:pt x="4155" y="5680"/>
                </a:lnTo>
                <a:lnTo>
                  <a:pt x="4159" y="5713"/>
                </a:lnTo>
                <a:lnTo>
                  <a:pt x="4163" y="5744"/>
                </a:lnTo>
                <a:lnTo>
                  <a:pt x="4170" y="5777"/>
                </a:lnTo>
                <a:lnTo>
                  <a:pt x="4177" y="5809"/>
                </a:lnTo>
                <a:lnTo>
                  <a:pt x="4186" y="5840"/>
                </a:lnTo>
                <a:lnTo>
                  <a:pt x="4197" y="5872"/>
                </a:lnTo>
                <a:lnTo>
                  <a:pt x="4214" y="5915"/>
                </a:lnTo>
                <a:lnTo>
                  <a:pt x="4234" y="5959"/>
                </a:lnTo>
                <a:lnTo>
                  <a:pt x="4254" y="6000"/>
                </a:lnTo>
                <a:lnTo>
                  <a:pt x="4277" y="6040"/>
                </a:lnTo>
                <a:lnTo>
                  <a:pt x="4301" y="6080"/>
                </a:lnTo>
                <a:lnTo>
                  <a:pt x="4327" y="6119"/>
                </a:lnTo>
                <a:lnTo>
                  <a:pt x="4353" y="6158"/>
                </a:lnTo>
                <a:lnTo>
                  <a:pt x="4382" y="6194"/>
                </a:lnTo>
                <a:lnTo>
                  <a:pt x="4411" y="6231"/>
                </a:lnTo>
                <a:lnTo>
                  <a:pt x="4441" y="6266"/>
                </a:lnTo>
                <a:lnTo>
                  <a:pt x="4472" y="6302"/>
                </a:lnTo>
                <a:lnTo>
                  <a:pt x="4504" y="6336"/>
                </a:lnTo>
                <a:lnTo>
                  <a:pt x="4536" y="6369"/>
                </a:lnTo>
                <a:lnTo>
                  <a:pt x="4570" y="6402"/>
                </a:lnTo>
                <a:lnTo>
                  <a:pt x="4603" y="6435"/>
                </a:lnTo>
                <a:lnTo>
                  <a:pt x="4637" y="6466"/>
                </a:lnTo>
                <a:lnTo>
                  <a:pt x="4648" y="6477"/>
                </a:lnTo>
                <a:lnTo>
                  <a:pt x="4660" y="6486"/>
                </a:lnTo>
                <a:lnTo>
                  <a:pt x="4673" y="6494"/>
                </a:lnTo>
                <a:lnTo>
                  <a:pt x="4686" y="6503"/>
                </a:lnTo>
                <a:lnTo>
                  <a:pt x="4712" y="6517"/>
                </a:lnTo>
                <a:lnTo>
                  <a:pt x="4739" y="6531"/>
                </a:lnTo>
                <a:lnTo>
                  <a:pt x="4765" y="6547"/>
                </a:lnTo>
                <a:lnTo>
                  <a:pt x="4778" y="6555"/>
                </a:lnTo>
                <a:lnTo>
                  <a:pt x="4790" y="6564"/>
                </a:lnTo>
                <a:lnTo>
                  <a:pt x="4802" y="6573"/>
                </a:lnTo>
                <a:lnTo>
                  <a:pt x="4813" y="6584"/>
                </a:lnTo>
                <a:lnTo>
                  <a:pt x="4823" y="6596"/>
                </a:lnTo>
                <a:lnTo>
                  <a:pt x="4832" y="6608"/>
                </a:lnTo>
                <a:lnTo>
                  <a:pt x="4840" y="6622"/>
                </a:lnTo>
                <a:lnTo>
                  <a:pt x="4847" y="6637"/>
                </a:lnTo>
                <a:lnTo>
                  <a:pt x="4852" y="6651"/>
                </a:lnTo>
                <a:lnTo>
                  <a:pt x="4855" y="6666"/>
                </a:lnTo>
                <a:lnTo>
                  <a:pt x="4857" y="6681"/>
                </a:lnTo>
                <a:lnTo>
                  <a:pt x="4858" y="6698"/>
                </a:lnTo>
                <a:lnTo>
                  <a:pt x="4857" y="6713"/>
                </a:lnTo>
                <a:lnTo>
                  <a:pt x="4855" y="6728"/>
                </a:lnTo>
                <a:lnTo>
                  <a:pt x="4852" y="6744"/>
                </a:lnTo>
                <a:lnTo>
                  <a:pt x="4849" y="6760"/>
                </a:lnTo>
                <a:lnTo>
                  <a:pt x="4841" y="6791"/>
                </a:lnTo>
                <a:lnTo>
                  <a:pt x="4833" y="6823"/>
                </a:lnTo>
                <a:lnTo>
                  <a:pt x="4825" y="6852"/>
                </a:lnTo>
                <a:lnTo>
                  <a:pt x="4865" y="6886"/>
                </a:lnTo>
                <a:lnTo>
                  <a:pt x="4908" y="6918"/>
                </a:lnTo>
                <a:lnTo>
                  <a:pt x="4992" y="6983"/>
                </a:lnTo>
                <a:lnTo>
                  <a:pt x="5035" y="7015"/>
                </a:lnTo>
                <a:lnTo>
                  <a:pt x="5076" y="7049"/>
                </a:lnTo>
                <a:lnTo>
                  <a:pt x="5096" y="7066"/>
                </a:lnTo>
                <a:lnTo>
                  <a:pt x="5115" y="7084"/>
                </a:lnTo>
                <a:lnTo>
                  <a:pt x="5135" y="7103"/>
                </a:lnTo>
                <a:lnTo>
                  <a:pt x="5153" y="7122"/>
                </a:lnTo>
                <a:lnTo>
                  <a:pt x="5166" y="7138"/>
                </a:lnTo>
                <a:lnTo>
                  <a:pt x="5179" y="7155"/>
                </a:lnTo>
                <a:lnTo>
                  <a:pt x="5189" y="7174"/>
                </a:lnTo>
                <a:lnTo>
                  <a:pt x="5198" y="7193"/>
                </a:lnTo>
                <a:lnTo>
                  <a:pt x="5205" y="7213"/>
                </a:lnTo>
                <a:lnTo>
                  <a:pt x="5211" y="7233"/>
                </a:lnTo>
                <a:lnTo>
                  <a:pt x="5215" y="7253"/>
                </a:lnTo>
                <a:lnTo>
                  <a:pt x="5218" y="7274"/>
                </a:lnTo>
                <a:lnTo>
                  <a:pt x="5220" y="7294"/>
                </a:lnTo>
                <a:lnTo>
                  <a:pt x="5221" y="7316"/>
                </a:lnTo>
                <a:lnTo>
                  <a:pt x="5220" y="7337"/>
                </a:lnTo>
                <a:lnTo>
                  <a:pt x="5217" y="7359"/>
                </a:lnTo>
                <a:lnTo>
                  <a:pt x="5215" y="7379"/>
                </a:lnTo>
                <a:lnTo>
                  <a:pt x="5211" y="7401"/>
                </a:lnTo>
                <a:lnTo>
                  <a:pt x="5207" y="7422"/>
                </a:lnTo>
                <a:lnTo>
                  <a:pt x="5201" y="7441"/>
                </a:lnTo>
                <a:lnTo>
                  <a:pt x="5214" y="7453"/>
                </a:lnTo>
                <a:lnTo>
                  <a:pt x="5227" y="7465"/>
                </a:lnTo>
                <a:lnTo>
                  <a:pt x="5239" y="7478"/>
                </a:lnTo>
                <a:lnTo>
                  <a:pt x="5250" y="7492"/>
                </a:lnTo>
                <a:lnTo>
                  <a:pt x="5261" y="7506"/>
                </a:lnTo>
                <a:lnTo>
                  <a:pt x="5270" y="7522"/>
                </a:lnTo>
                <a:lnTo>
                  <a:pt x="5279" y="7537"/>
                </a:lnTo>
                <a:lnTo>
                  <a:pt x="5287" y="7552"/>
                </a:lnTo>
                <a:lnTo>
                  <a:pt x="5293" y="7568"/>
                </a:lnTo>
                <a:lnTo>
                  <a:pt x="5299" y="7585"/>
                </a:lnTo>
                <a:lnTo>
                  <a:pt x="5304" y="7602"/>
                </a:lnTo>
                <a:lnTo>
                  <a:pt x="5308" y="7619"/>
                </a:lnTo>
                <a:lnTo>
                  <a:pt x="5310" y="7637"/>
                </a:lnTo>
                <a:lnTo>
                  <a:pt x="5311" y="7654"/>
                </a:lnTo>
                <a:lnTo>
                  <a:pt x="5310" y="7672"/>
                </a:lnTo>
                <a:lnTo>
                  <a:pt x="5308" y="7689"/>
                </a:lnTo>
                <a:lnTo>
                  <a:pt x="5307" y="7708"/>
                </a:lnTo>
                <a:lnTo>
                  <a:pt x="5303" y="7725"/>
                </a:lnTo>
                <a:lnTo>
                  <a:pt x="5298" y="7741"/>
                </a:lnTo>
                <a:lnTo>
                  <a:pt x="5291" y="7756"/>
                </a:lnTo>
                <a:lnTo>
                  <a:pt x="5284" y="7771"/>
                </a:lnTo>
                <a:lnTo>
                  <a:pt x="5274" y="7785"/>
                </a:lnTo>
                <a:lnTo>
                  <a:pt x="5264" y="7798"/>
                </a:lnTo>
                <a:lnTo>
                  <a:pt x="5252" y="7811"/>
                </a:lnTo>
                <a:lnTo>
                  <a:pt x="5240" y="7823"/>
                </a:lnTo>
                <a:lnTo>
                  <a:pt x="5227" y="7834"/>
                </a:lnTo>
                <a:lnTo>
                  <a:pt x="5213" y="7844"/>
                </a:lnTo>
                <a:lnTo>
                  <a:pt x="5199" y="7854"/>
                </a:lnTo>
                <a:lnTo>
                  <a:pt x="5170" y="7873"/>
                </a:lnTo>
                <a:lnTo>
                  <a:pt x="5140" y="7888"/>
                </a:lnTo>
                <a:lnTo>
                  <a:pt x="5108" y="7904"/>
                </a:lnTo>
                <a:lnTo>
                  <a:pt x="5074" y="7918"/>
                </a:lnTo>
                <a:lnTo>
                  <a:pt x="5041" y="7931"/>
                </a:lnTo>
                <a:lnTo>
                  <a:pt x="5008" y="7944"/>
                </a:lnTo>
                <a:lnTo>
                  <a:pt x="4974" y="7956"/>
                </a:lnTo>
                <a:lnTo>
                  <a:pt x="4939" y="7968"/>
                </a:lnTo>
                <a:lnTo>
                  <a:pt x="4904" y="7978"/>
                </a:lnTo>
                <a:lnTo>
                  <a:pt x="4870" y="7988"/>
                </a:lnTo>
                <a:lnTo>
                  <a:pt x="4800" y="8006"/>
                </a:lnTo>
                <a:lnTo>
                  <a:pt x="4730" y="8023"/>
                </a:lnTo>
                <a:lnTo>
                  <a:pt x="4660" y="8038"/>
                </a:lnTo>
                <a:lnTo>
                  <a:pt x="4589" y="8052"/>
                </a:lnTo>
                <a:lnTo>
                  <a:pt x="4508" y="8066"/>
                </a:lnTo>
                <a:lnTo>
                  <a:pt x="4426" y="8079"/>
                </a:lnTo>
                <a:lnTo>
                  <a:pt x="4345" y="8091"/>
                </a:lnTo>
                <a:lnTo>
                  <a:pt x="4263" y="8102"/>
                </a:lnTo>
                <a:lnTo>
                  <a:pt x="4180" y="8112"/>
                </a:lnTo>
                <a:lnTo>
                  <a:pt x="4099" y="8119"/>
                </a:lnTo>
                <a:lnTo>
                  <a:pt x="4016" y="8127"/>
                </a:lnTo>
                <a:lnTo>
                  <a:pt x="3935" y="8133"/>
                </a:lnTo>
                <a:lnTo>
                  <a:pt x="3852" y="8137"/>
                </a:lnTo>
                <a:lnTo>
                  <a:pt x="3770" y="8140"/>
                </a:lnTo>
                <a:lnTo>
                  <a:pt x="3687" y="8141"/>
                </a:lnTo>
                <a:lnTo>
                  <a:pt x="3604" y="8141"/>
                </a:lnTo>
                <a:lnTo>
                  <a:pt x="3522" y="8139"/>
                </a:lnTo>
                <a:lnTo>
                  <a:pt x="3439" y="8136"/>
                </a:lnTo>
                <a:lnTo>
                  <a:pt x="3358" y="8131"/>
                </a:lnTo>
                <a:lnTo>
                  <a:pt x="3275" y="8125"/>
                </a:lnTo>
                <a:lnTo>
                  <a:pt x="3157" y="8113"/>
                </a:lnTo>
                <a:lnTo>
                  <a:pt x="3038" y="8100"/>
                </a:lnTo>
                <a:lnTo>
                  <a:pt x="2920" y="8085"/>
                </a:lnTo>
                <a:lnTo>
                  <a:pt x="2860" y="8076"/>
                </a:lnTo>
                <a:lnTo>
                  <a:pt x="2801" y="8066"/>
                </a:lnTo>
                <a:lnTo>
                  <a:pt x="2742" y="8055"/>
                </a:lnTo>
                <a:lnTo>
                  <a:pt x="2684" y="8044"/>
                </a:lnTo>
                <a:lnTo>
                  <a:pt x="2626" y="8033"/>
                </a:lnTo>
                <a:lnTo>
                  <a:pt x="2567" y="8019"/>
                </a:lnTo>
                <a:lnTo>
                  <a:pt x="2510" y="8005"/>
                </a:lnTo>
                <a:lnTo>
                  <a:pt x="2452" y="7990"/>
                </a:lnTo>
                <a:lnTo>
                  <a:pt x="2395" y="7974"/>
                </a:lnTo>
                <a:lnTo>
                  <a:pt x="2338" y="7955"/>
                </a:lnTo>
                <a:lnTo>
                  <a:pt x="2296" y="7940"/>
                </a:lnTo>
                <a:lnTo>
                  <a:pt x="2254" y="7925"/>
                </a:lnTo>
                <a:lnTo>
                  <a:pt x="2213" y="7908"/>
                </a:lnTo>
                <a:lnTo>
                  <a:pt x="2192" y="7898"/>
                </a:lnTo>
                <a:lnTo>
                  <a:pt x="2172" y="7888"/>
                </a:lnTo>
                <a:lnTo>
                  <a:pt x="2152" y="7877"/>
                </a:lnTo>
                <a:lnTo>
                  <a:pt x="2134" y="7866"/>
                </a:lnTo>
                <a:lnTo>
                  <a:pt x="2115" y="7853"/>
                </a:lnTo>
                <a:lnTo>
                  <a:pt x="2097" y="7840"/>
                </a:lnTo>
                <a:lnTo>
                  <a:pt x="2080" y="7826"/>
                </a:lnTo>
                <a:lnTo>
                  <a:pt x="2064" y="7811"/>
                </a:lnTo>
                <a:lnTo>
                  <a:pt x="2049" y="7796"/>
                </a:lnTo>
                <a:lnTo>
                  <a:pt x="2034" y="7778"/>
                </a:lnTo>
                <a:lnTo>
                  <a:pt x="2028" y="7767"/>
                </a:lnTo>
                <a:lnTo>
                  <a:pt x="2023" y="7756"/>
                </a:lnTo>
                <a:lnTo>
                  <a:pt x="2014" y="7735"/>
                </a:lnTo>
                <a:lnTo>
                  <a:pt x="2009" y="7712"/>
                </a:lnTo>
                <a:lnTo>
                  <a:pt x="2005" y="7689"/>
                </a:lnTo>
                <a:lnTo>
                  <a:pt x="2003" y="7666"/>
                </a:lnTo>
                <a:lnTo>
                  <a:pt x="2004" y="7642"/>
                </a:lnTo>
                <a:lnTo>
                  <a:pt x="2008" y="7619"/>
                </a:lnTo>
                <a:lnTo>
                  <a:pt x="2012" y="7597"/>
                </a:lnTo>
                <a:lnTo>
                  <a:pt x="2019" y="7575"/>
                </a:lnTo>
                <a:lnTo>
                  <a:pt x="2027" y="7553"/>
                </a:lnTo>
                <a:lnTo>
                  <a:pt x="2038" y="7533"/>
                </a:lnTo>
                <a:lnTo>
                  <a:pt x="2050" y="7512"/>
                </a:lnTo>
                <a:lnTo>
                  <a:pt x="2063" y="7492"/>
                </a:lnTo>
                <a:lnTo>
                  <a:pt x="2078" y="7475"/>
                </a:lnTo>
                <a:lnTo>
                  <a:pt x="2095" y="7459"/>
                </a:lnTo>
                <a:lnTo>
                  <a:pt x="2113" y="7443"/>
                </a:lnTo>
                <a:lnTo>
                  <a:pt x="2108" y="7424"/>
                </a:lnTo>
                <a:lnTo>
                  <a:pt x="2103" y="7404"/>
                </a:lnTo>
                <a:lnTo>
                  <a:pt x="2100" y="7385"/>
                </a:lnTo>
                <a:lnTo>
                  <a:pt x="2097" y="7365"/>
                </a:lnTo>
                <a:lnTo>
                  <a:pt x="2095" y="7346"/>
                </a:lnTo>
                <a:lnTo>
                  <a:pt x="2094" y="7326"/>
                </a:lnTo>
                <a:lnTo>
                  <a:pt x="2094" y="7306"/>
                </a:lnTo>
                <a:lnTo>
                  <a:pt x="2095" y="7286"/>
                </a:lnTo>
                <a:lnTo>
                  <a:pt x="2097" y="7266"/>
                </a:lnTo>
                <a:lnTo>
                  <a:pt x="2099" y="7247"/>
                </a:lnTo>
                <a:lnTo>
                  <a:pt x="2104" y="7228"/>
                </a:lnTo>
                <a:lnTo>
                  <a:pt x="2110" y="7210"/>
                </a:lnTo>
                <a:lnTo>
                  <a:pt x="2116" y="7191"/>
                </a:lnTo>
                <a:lnTo>
                  <a:pt x="2125" y="7174"/>
                </a:lnTo>
                <a:lnTo>
                  <a:pt x="2136" y="7156"/>
                </a:lnTo>
                <a:lnTo>
                  <a:pt x="2148" y="7140"/>
                </a:lnTo>
                <a:lnTo>
                  <a:pt x="2166" y="7119"/>
                </a:lnTo>
                <a:lnTo>
                  <a:pt x="2185" y="7099"/>
                </a:lnTo>
                <a:lnTo>
                  <a:pt x="2205" y="7079"/>
                </a:lnTo>
                <a:lnTo>
                  <a:pt x="2226" y="7061"/>
                </a:lnTo>
                <a:lnTo>
                  <a:pt x="2247" y="7042"/>
                </a:lnTo>
                <a:lnTo>
                  <a:pt x="2269" y="7025"/>
                </a:lnTo>
                <a:lnTo>
                  <a:pt x="2312" y="6990"/>
                </a:lnTo>
                <a:lnTo>
                  <a:pt x="2402" y="6923"/>
                </a:lnTo>
                <a:lnTo>
                  <a:pt x="2446" y="6889"/>
                </a:lnTo>
                <a:lnTo>
                  <a:pt x="2489" y="6853"/>
                </a:lnTo>
                <a:lnTo>
                  <a:pt x="2483" y="6824"/>
                </a:lnTo>
                <a:lnTo>
                  <a:pt x="2474" y="6794"/>
                </a:lnTo>
                <a:lnTo>
                  <a:pt x="2466" y="6764"/>
                </a:lnTo>
                <a:lnTo>
                  <a:pt x="2460" y="6734"/>
                </a:lnTo>
                <a:lnTo>
                  <a:pt x="2458" y="6718"/>
                </a:lnTo>
                <a:lnTo>
                  <a:pt x="2457" y="6703"/>
                </a:lnTo>
                <a:lnTo>
                  <a:pt x="2457" y="6688"/>
                </a:lnTo>
                <a:lnTo>
                  <a:pt x="2458" y="6674"/>
                </a:lnTo>
                <a:lnTo>
                  <a:pt x="2460" y="6659"/>
                </a:lnTo>
                <a:lnTo>
                  <a:pt x="2464" y="6644"/>
                </a:lnTo>
                <a:lnTo>
                  <a:pt x="2470" y="6630"/>
                </a:lnTo>
                <a:lnTo>
                  <a:pt x="2477" y="6616"/>
                </a:lnTo>
                <a:lnTo>
                  <a:pt x="2486" y="6602"/>
                </a:lnTo>
                <a:lnTo>
                  <a:pt x="2495" y="6590"/>
                </a:lnTo>
                <a:lnTo>
                  <a:pt x="2505" y="6579"/>
                </a:lnTo>
                <a:lnTo>
                  <a:pt x="2516" y="6569"/>
                </a:lnTo>
                <a:lnTo>
                  <a:pt x="2528" y="6561"/>
                </a:lnTo>
                <a:lnTo>
                  <a:pt x="2541" y="6552"/>
                </a:lnTo>
                <a:lnTo>
                  <a:pt x="2567" y="6537"/>
                </a:lnTo>
                <a:lnTo>
                  <a:pt x="2595" y="6522"/>
                </a:lnTo>
                <a:lnTo>
                  <a:pt x="2622" y="6508"/>
                </a:lnTo>
                <a:lnTo>
                  <a:pt x="2635" y="6499"/>
                </a:lnTo>
                <a:lnTo>
                  <a:pt x="2647" y="6491"/>
                </a:lnTo>
                <a:lnTo>
                  <a:pt x="2659" y="6481"/>
                </a:lnTo>
                <a:lnTo>
                  <a:pt x="2671" y="6472"/>
                </a:lnTo>
                <a:lnTo>
                  <a:pt x="2705" y="6440"/>
                </a:lnTo>
                <a:lnTo>
                  <a:pt x="2739" y="6406"/>
                </a:lnTo>
                <a:lnTo>
                  <a:pt x="2773" y="6374"/>
                </a:lnTo>
                <a:lnTo>
                  <a:pt x="2807" y="6339"/>
                </a:lnTo>
                <a:lnTo>
                  <a:pt x="2839" y="6305"/>
                </a:lnTo>
                <a:lnTo>
                  <a:pt x="2871" y="6269"/>
                </a:lnTo>
                <a:lnTo>
                  <a:pt x="2901" y="6234"/>
                </a:lnTo>
                <a:lnTo>
                  <a:pt x="2932" y="6197"/>
                </a:lnTo>
                <a:lnTo>
                  <a:pt x="2960" y="6159"/>
                </a:lnTo>
                <a:lnTo>
                  <a:pt x="2987" y="6119"/>
                </a:lnTo>
                <a:lnTo>
                  <a:pt x="3013" y="6080"/>
                </a:lnTo>
                <a:lnTo>
                  <a:pt x="3038" y="6040"/>
                </a:lnTo>
                <a:lnTo>
                  <a:pt x="3061" y="5999"/>
                </a:lnTo>
                <a:lnTo>
                  <a:pt x="3082" y="5956"/>
                </a:lnTo>
                <a:lnTo>
                  <a:pt x="3101" y="5913"/>
                </a:lnTo>
                <a:lnTo>
                  <a:pt x="3119" y="5868"/>
                </a:lnTo>
                <a:lnTo>
                  <a:pt x="3129" y="5837"/>
                </a:lnTo>
                <a:lnTo>
                  <a:pt x="3138" y="5805"/>
                </a:lnTo>
                <a:lnTo>
                  <a:pt x="3146" y="5774"/>
                </a:lnTo>
                <a:lnTo>
                  <a:pt x="3151" y="5742"/>
                </a:lnTo>
                <a:lnTo>
                  <a:pt x="3155" y="5710"/>
                </a:lnTo>
                <a:lnTo>
                  <a:pt x="3159" y="5678"/>
                </a:lnTo>
                <a:lnTo>
                  <a:pt x="3161" y="5646"/>
                </a:lnTo>
                <a:lnTo>
                  <a:pt x="3163" y="5613"/>
                </a:lnTo>
                <a:lnTo>
                  <a:pt x="3164" y="5548"/>
                </a:lnTo>
                <a:lnTo>
                  <a:pt x="3165" y="5481"/>
                </a:lnTo>
                <a:lnTo>
                  <a:pt x="3167" y="5416"/>
                </a:lnTo>
                <a:lnTo>
                  <a:pt x="3169" y="5384"/>
                </a:lnTo>
                <a:lnTo>
                  <a:pt x="3172" y="5352"/>
                </a:lnTo>
                <a:lnTo>
                  <a:pt x="3125" y="5337"/>
                </a:lnTo>
                <a:lnTo>
                  <a:pt x="3077" y="5321"/>
                </a:lnTo>
                <a:lnTo>
                  <a:pt x="3053" y="5312"/>
                </a:lnTo>
                <a:lnTo>
                  <a:pt x="3030" y="5303"/>
                </a:lnTo>
                <a:lnTo>
                  <a:pt x="3008" y="5292"/>
                </a:lnTo>
                <a:lnTo>
                  <a:pt x="2985" y="5281"/>
                </a:lnTo>
                <a:lnTo>
                  <a:pt x="2963" y="5269"/>
                </a:lnTo>
                <a:lnTo>
                  <a:pt x="2942" y="5256"/>
                </a:lnTo>
                <a:lnTo>
                  <a:pt x="2923" y="5242"/>
                </a:lnTo>
                <a:lnTo>
                  <a:pt x="2903" y="5226"/>
                </a:lnTo>
                <a:lnTo>
                  <a:pt x="2886" y="5210"/>
                </a:lnTo>
                <a:lnTo>
                  <a:pt x="2870" y="5191"/>
                </a:lnTo>
                <a:lnTo>
                  <a:pt x="2855" y="5171"/>
                </a:lnTo>
                <a:lnTo>
                  <a:pt x="2842" y="5149"/>
                </a:lnTo>
                <a:lnTo>
                  <a:pt x="2838" y="5137"/>
                </a:lnTo>
                <a:lnTo>
                  <a:pt x="2834" y="5126"/>
                </a:lnTo>
                <a:lnTo>
                  <a:pt x="2830" y="5114"/>
                </a:lnTo>
                <a:lnTo>
                  <a:pt x="2827" y="5102"/>
                </a:lnTo>
                <a:lnTo>
                  <a:pt x="2824" y="5079"/>
                </a:lnTo>
                <a:lnTo>
                  <a:pt x="2823" y="5055"/>
                </a:lnTo>
                <a:lnTo>
                  <a:pt x="2824" y="5031"/>
                </a:lnTo>
                <a:lnTo>
                  <a:pt x="2827" y="5009"/>
                </a:lnTo>
                <a:lnTo>
                  <a:pt x="2833" y="4986"/>
                </a:lnTo>
                <a:lnTo>
                  <a:pt x="2840" y="4963"/>
                </a:lnTo>
                <a:lnTo>
                  <a:pt x="2850" y="4942"/>
                </a:lnTo>
                <a:lnTo>
                  <a:pt x="2861" y="4921"/>
                </a:lnTo>
                <a:lnTo>
                  <a:pt x="2874" y="4901"/>
                </a:lnTo>
                <a:lnTo>
                  <a:pt x="2889" y="4881"/>
                </a:lnTo>
                <a:lnTo>
                  <a:pt x="2905" y="4864"/>
                </a:lnTo>
                <a:lnTo>
                  <a:pt x="2923" y="4848"/>
                </a:lnTo>
                <a:lnTo>
                  <a:pt x="2941" y="4833"/>
                </a:lnTo>
                <a:lnTo>
                  <a:pt x="2961" y="4819"/>
                </a:lnTo>
                <a:lnTo>
                  <a:pt x="2965" y="4798"/>
                </a:lnTo>
                <a:lnTo>
                  <a:pt x="2973" y="4776"/>
                </a:lnTo>
                <a:lnTo>
                  <a:pt x="2982" y="4755"/>
                </a:lnTo>
                <a:lnTo>
                  <a:pt x="2991" y="4736"/>
                </a:lnTo>
                <a:lnTo>
                  <a:pt x="3003" y="4717"/>
                </a:lnTo>
                <a:lnTo>
                  <a:pt x="3016" y="4700"/>
                </a:lnTo>
                <a:lnTo>
                  <a:pt x="3032" y="4683"/>
                </a:lnTo>
                <a:lnTo>
                  <a:pt x="3047" y="4666"/>
                </a:lnTo>
                <a:lnTo>
                  <a:pt x="3048" y="4643"/>
                </a:lnTo>
                <a:lnTo>
                  <a:pt x="3050" y="4622"/>
                </a:lnTo>
                <a:lnTo>
                  <a:pt x="3055" y="4576"/>
                </a:lnTo>
                <a:lnTo>
                  <a:pt x="3016" y="4565"/>
                </a:lnTo>
                <a:lnTo>
                  <a:pt x="2978" y="4553"/>
                </a:lnTo>
                <a:lnTo>
                  <a:pt x="2940" y="4541"/>
                </a:lnTo>
                <a:lnTo>
                  <a:pt x="2902" y="4527"/>
                </a:lnTo>
                <a:lnTo>
                  <a:pt x="2864" y="4513"/>
                </a:lnTo>
                <a:lnTo>
                  <a:pt x="2827" y="4498"/>
                </a:lnTo>
                <a:lnTo>
                  <a:pt x="2790" y="4481"/>
                </a:lnTo>
                <a:lnTo>
                  <a:pt x="2754" y="4465"/>
                </a:lnTo>
                <a:lnTo>
                  <a:pt x="2717" y="4448"/>
                </a:lnTo>
                <a:lnTo>
                  <a:pt x="2682" y="4429"/>
                </a:lnTo>
                <a:lnTo>
                  <a:pt x="2647" y="4410"/>
                </a:lnTo>
                <a:lnTo>
                  <a:pt x="2612" y="4390"/>
                </a:lnTo>
                <a:lnTo>
                  <a:pt x="2577" y="4369"/>
                </a:lnTo>
                <a:lnTo>
                  <a:pt x="2542" y="4349"/>
                </a:lnTo>
                <a:lnTo>
                  <a:pt x="2509" y="4327"/>
                </a:lnTo>
                <a:lnTo>
                  <a:pt x="2476" y="4304"/>
                </a:lnTo>
                <a:lnTo>
                  <a:pt x="2444" y="4280"/>
                </a:lnTo>
                <a:lnTo>
                  <a:pt x="2411" y="4256"/>
                </a:lnTo>
                <a:lnTo>
                  <a:pt x="2379" y="4231"/>
                </a:lnTo>
                <a:lnTo>
                  <a:pt x="2348" y="4206"/>
                </a:lnTo>
                <a:lnTo>
                  <a:pt x="2317" y="4180"/>
                </a:lnTo>
                <a:lnTo>
                  <a:pt x="2287" y="4153"/>
                </a:lnTo>
                <a:lnTo>
                  <a:pt x="2258" y="4126"/>
                </a:lnTo>
                <a:lnTo>
                  <a:pt x="2228" y="4099"/>
                </a:lnTo>
                <a:lnTo>
                  <a:pt x="2200" y="4069"/>
                </a:lnTo>
                <a:lnTo>
                  <a:pt x="2173" y="4041"/>
                </a:lnTo>
                <a:lnTo>
                  <a:pt x="2146" y="4011"/>
                </a:lnTo>
                <a:lnTo>
                  <a:pt x="2119" y="3980"/>
                </a:lnTo>
                <a:lnTo>
                  <a:pt x="2094" y="3950"/>
                </a:lnTo>
                <a:lnTo>
                  <a:pt x="2069" y="3918"/>
                </a:lnTo>
                <a:lnTo>
                  <a:pt x="2044" y="3887"/>
                </a:lnTo>
                <a:lnTo>
                  <a:pt x="2020" y="3854"/>
                </a:lnTo>
                <a:lnTo>
                  <a:pt x="1991" y="3861"/>
                </a:lnTo>
                <a:lnTo>
                  <a:pt x="1963" y="3866"/>
                </a:lnTo>
                <a:lnTo>
                  <a:pt x="1934" y="3871"/>
                </a:lnTo>
                <a:lnTo>
                  <a:pt x="1905" y="3874"/>
                </a:lnTo>
                <a:lnTo>
                  <a:pt x="1876" y="3876"/>
                </a:lnTo>
                <a:lnTo>
                  <a:pt x="1848" y="3877"/>
                </a:lnTo>
                <a:lnTo>
                  <a:pt x="1819" y="3876"/>
                </a:lnTo>
                <a:lnTo>
                  <a:pt x="1789" y="3875"/>
                </a:lnTo>
                <a:lnTo>
                  <a:pt x="1761" y="3873"/>
                </a:lnTo>
                <a:lnTo>
                  <a:pt x="1732" y="3868"/>
                </a:lnTo>
                <a:lnTo>
                  <a:pt x="1703" y="3863"/>
                </a:lnTo>
                <a:lnTo>
                  <a:pt x="1675" y="3858"/>
                </a:lnTo>
                <a:lnTo>
                  <a:pt x="1647" y="3850"/>
                </a:lnTo>
                <a:lnTo>
                  <a:pt x="1619" y="3841"/>
                </a:lnTo>
                <a:lnTo>
                  <a:pt x="1591" y="3831"/>
                </a:lnTo>
                <a:lnTo>
                  <a:pt x="1564" y="3822"/>
                </a:lnTo>
                <a:lnTo>
                  <a:pt x="1548" y="3814"/>
                </a:lnTo>
                <a:lnTo>
                  <a:pt x="1532" y="3805"/>
                </a:lnTo>
                <a:lnTo>
                  <a:pt x="1515" y="3797"/>
                </a:lnTo>
                <a:lnTo>
                  <a:pt x="1500" y="3787"/>
                </a:lnTo>
                <a:lnTo>
                  <a:pt x="1485" y="3777"/>
                </a:lnTo>
                <a:lnTo>
                  <a:pt x="1470" y="3766"/>
                </a:lnTo>
                <a:lnTo>
                  <a:pt x="1456" y="3754"/>
                </a:lnTo>
                <a:lnTo>
                  <a:pt x="1441" y="3742"/>
                </a:lnTo>
                <a:lnTo>
                  <a:pt x="1429" y="3729"/>
                </a:lnTo>
                <a:lnTo>
                  <a:pt x="1416" y="3716"/>
                </a:lnTo>
                <a:lnTo>
                  <a:pt x="1406" y="3702"/>
                </a:lnTo>
                <a:lnTo>
                  <a:pt x="1396" y="3687"/>
                </a:lnTo>
                <a:lnTo>
                  <a:pt x="1386" y="3672"/>
                </a:lnTo>
                <a:lnTo>
                  <a:pt x="1378" y="3655"/>
                </a:lnTo>
                <a:lnTo>
                  <a:pt x="1372" y="3638"/>
                </a:lnTo>
                <a:lnTo>
                  <a:pt x="1366" y="3619"/>
                </a:lnTo>
                <a:lnTo>
                  <a:pt x="1362" y="3599"/>
                </a:lnTo>
                <a:lnTo>
                  <a:pt x="1359" y="3577"/>
                </a:lnTo>
                <a:lnTo>
                  <a:pt x="1359" y="3556"/>
                </a:lnTo>
                <a:lnTo>
                  <a:pt x="1360" y="3536"/>
                </a:lnTo>
                <a:lnTo>
                  <a:pt x="1363" y="3514"/>
                </a:lnTo>
                <a:lnTo>
                  <a:pt x="1367" y="3493"/>
                </a:lnTo>
                <a:lnTo>
                  <a:pt x="1374" y="3474"/>
                </a:lnTo>
                <a:lnTo>
                  <a:pt x="1382" y="3454"/>
                </a:lnTo>
                <a:lnTo>
                  <a:pt x="1390" y="3435"/>
                </a:lnTo>
                <a:lnTo>
                  <a:pt x="1401" y="3416"/>
                </a:lnTo>
                <a:lnTo>
                  <a:pt x="1412" y="3398"/>
                </a:lnTo>
                <a:lnTo>
                  <a:pt x="1425" y="3380"/>
                </a:lnTo>
                <a:lnTo>
                  <a:pt x="1439" y="3364"/>
                </a:lnTo>
                <a:lnTo>
                  <a:pt x="1454" y="3349"/>
                </a:lnTo>
                <a:lnTo>
                  <a:pt x="1470" y="3335"/>
                </a:lnTo>
                <a:lnTo>
                  <a:pt x="1486" y="3322"/>
                </a:lnTo>
                <a:lnTo>
                  <a:pt x="1497" y="3313"/>
                </a:lnTo>
                <a:lnTo>
                  <a:pt x="1507" y="3305"/>
                </a:lnTo>
                <a:lnTo>
                  <a:pt x="1529" y="3292"/>
                </a:lnTo>
                <a:lnTo>
                  <a:pt x="1552" y="3279"/>
                </a:lnTo>
                <a:lnTo>
                  <a:pt x="1576" y="3268"/>
                </a:lnTo>
                <a:lnTo>
                  <a:pt x="1600" y="3259"/>
                </a:lnTo>
                <a:lnTo>
                  <a:pt x="1624" y="3249"/>
                </a:lnTo>
                <a:lnTo>
                  <a:pt x="1673" y="3230"/>
                </a:lnTo>
                <a:lnTo>
                  <a:pt x="1679" y="3224"/>
                </a:lnTo>
                <a:lnTo>
                  <a:pt x="1685" y="3218"/>
                </a:lnTo>
                <a:lnTo>
                  <a:pt x="1689" y="3211"/>
                </a:lnTo>
                <a:lnTo>
                  <a:pt x="1691" y="3204"/>
                </a:lnTo>
                <a:lnTo>
                  <a:pt x="1692" y="3197"/>
                </a:lnTo>
                <a:lnTo>
                  <a:pt x="1691" y="3189"/>
                </a:lnTo>
                <a:lnTo>
                  <a:pt x="1690" y="3181"/>
                </a:lnTo>
                <a:lnTo>
                  <a:pt x="1688" y="3174"/>
                </a:lnTo>
                <a:lnTo>
                  <a:pt x="1682" y="3159"/>
                </a:lnTo>
                <a:lnTo>
                  <a:pt x="1673" y="3143"/>
                </a:lnTo>
                <a:lnTo>
                  <a:pt x="1663" y="3129"/>
                </a:lnTo>
                <a:lnTo>
                  <a:pt x="1654" y="3117"/>
                </a:lnTo>
                <a:lnTo>
                  <a:pt x="1640" y="3101"/>
                </a:lnTo>
                <a:lnTo>
                  <a:pt x="1625" y="3085"/>
                </a:lnTo>
                <a:lnTo>
                  <a:pt x="1596" y="3055"/>
                </a:lnTo>
                <a:lnTo>
                  <a:pt x="1564" y="3026"/>
                </a:lnTo>
                <a:lnTo>
                  <a:pt x="1532" y="3000"/>
                </a:lnTo>
                <a:lnTo>
                  <a:pt x="1497" y="2975"/>
                </a:lnTo>
                <a:lnTo>
                  <a:pt x="1462" y="2951"/>
                </a:lnTo>
                <a:lnTo>
                  <a:pt x="1426" y="2928"/>
                </a:lnTo>
                <a:lnTo>
                  <a:pt x="1389" y="2908"/>
                </a:lnTo>
                <a:lnTo>
                  <a:pt x="1352" y="2887"/>
                </a:lnTo>
                <a:lnTo>
                  <a:pt x="1314" y="2867"/>
                </a:lnTo>
                <a:lnTo>
                  <a:pt x="1237" y="2829"/>
                </a:lnTo>
                <a:lnTo>
                  <a:pt x="1160" y="2793"/>
                </a:lnTo>
                <a:lnTo>
                  <a:pt x="1084" y="2756"/>
                </a:lnTo>
                <a:lnTo>
                  <a:pt x="1029" y="2727"/>
                </a:lnTo>
                <a:lnTo>
                  <a:pt x="977" y="2697"/>
                </a:lnTo>
                <a:lnTo>
                  <a:pt x="925" y="2664"/>
                </a:lnTo>
                <a:lnTo>
                  <a:pt x="874" y="2630"/>
                </a:lnTo>
                <a:lnTo>
                  <a:pt x="823" y="2596"/>
                </a:lnTo>
                <a:lnTo>
                  <a:pt x="774" y="2560"/>
                </a:lnTo>
                <a:lnTo>
                  <a:pt x="725" y="2522"/>
                </a:lnTo>
                <a:lnTo>
                  <a:pt x="678" y="2484"/>
                </a:lnTo>
                <a:lnTo>
                  <a:pt x="632" y="2443"/>
                </a:lnTo>
                <a:lnTo>
                  <a:pt x="586" y="2402"/>
                </a:lnTo>
                <a:lnTo>
                  <a:pt x="541" y="2360"/>
                </a:lnTo>
                <a:lnTo>
                  <a:pt x="498" y="2317"/>
                </a:lnTo>
                <a:lnTo>
                  <a:pt x="456" y="2273"/>
                </a:lnTo>
                <a:lnTo>
                  <a:pt x="414" y="2227"/>
                </a:lnTo>
                <a:lnTo>
                  <a:pt x="374" y="2181"/>
                </a:lnTo>
                <a:lnTo>
                  <a:pt x="335" y="2135"/>
                </a:lnTo>
                <a:lnTo>
                  <a:pt x="301" y="2090"/>
                </a:lnTo>
                <a:lnTo>
                  <a:pt x="267" y="2046"/>
                </a:lnTo>
                <a:lnTo>
                  <a:pt x="236" y="1999"/>
                </a:lnTo>
                <a:lnTo>
                  <a:pt x="206" y="1952"/>
                </a:lnTo>
                <a:lnTo>
                  <a:pt x="176" y="1903"/>
                </a:lnTo>
                <a:lnTo>
                  <a:pt x="148" y="1854"/>
                </a:lnTo>
                <a:lnTo>
                  <a:pt x="123" y="1804"/>
                </a:lnTo>
                <a:lnTo>
                  <a:pt x="99" y="1753"/>
                </a:lnTo>
                <a:lnTo>
                  <a:pt x="77" y="1701"/>
                </a:lnTo>
                <a:lnTo>
                  <a:pt x="58" y="1649"/>
                </a:lnTo>
                <a:lnTo>
                  <a:pt x="49" y="1623"/>
                </a:lnTo>
                <a:lnTo>
                  <a:pt x="41" y="1596"/>
                </a:lnTo>
                <a:lnTo>
                  <a:pt x="34" y="1568"/>
                </a:lnTo>
                <a:lnTo>
                  <a:pt x="27" y="1541"/>
                </a:lnTo>
                <a:lnTo>
                  <a:pt x="21" y="1514"/>
                </a:lnTo>
                <a:lnTo>
                  <a:pt x="16" y="1487"/>
                </a:lnTo>
                <a:lnTo>
                  <a:pt x="11" y="1459"/>
                </a:lnTo>
                <a:lnTo>
                  <a:pt x="8" y="1431"/>
                </a:lnTo>
                <a:lnTo>
                  <a:pt x="4" y="1403"/>
                </a:lnTo>
                <a:lnTo>
                  <a:pt x="2" y="1375"/>
                </a:lnTo>
                <a:lnTo>
                  <a:pt x="1" y="1347"/>
                </a:lnTo>
                <a:lnTo>
                  <a:pt x="0" y="1318"/>
                </a:lnTo>
                <a:lnTo>
                  <a:pt x="1" y="1286"/>
                </a:lnTo>
                <a:lnTo>
                  <a:pt x="4" y="1252"/>
                </a:lnTo>
                <a:lnTo>
                  <a:pt x="8" y="1217"/>
                </a:lnTo>
                <a:lnTo>
                  <a:pt x="12" y="1184"/>
                </a:lnTo>
                <a:lnTo>
                  <a:pt x="19" y="1150"/>
                </a:lnTo>
                <a:lnTo>
                  <a:pt x="26" y="1116"/>
                </a:lnTo>
                <a:lnTo>
                  <a:pt x="35" y="1084"/>
                </a:lnTo>
                <a:lnTo>
                  <a:pt x="47" y="1051"/>
                </a:lnTo>
                <a:lnTo>
                  <a:pt x="60" y="1021"/>
                </a:lnTo>
                <a:lnTo>
                  <a:pt x="75" y="990"/>
                </a:lnTo>
                <a:lnTo>
                  <a:pt x="83" y="976"/>
                </a:lnTo>
                <a:lnTo>
                  <a:pt x="92" y="962"/>
                </a:lnTo>
                <a:lnTo>
                  <a:pt x="101" y="948"/>
                </a:lnTo>
                <a:lnTo>
                  <a:pt x="112" y="935"/>
                </a:lnTo>
                <a:lnTo>
                  <a:pt x="123" y="923"/>
                </a:lnTo>
                <a:lnTo>
                  <a:pt x="134" y="910"/>
                </a:lnTo>
                <a:lnTo>
                  <a:pt x="146" y="899"/>
                </a:lnTo>
                <a:lnTo>
                  <a:pt x="159" y="887"/>
                </a:lnTo>
                <a:lnTo>
                  <a:pt x="172" y="877"/>
                </a:lnTo>
                <a:lnTo>
                  <a:pt x="186" y="867"/>
                </a:lnTo>
                <a:lnTo>
                  <a:pt x="201" y="858"/>
                </a:lnTo>
                <a:lnTo>
                  <a:pt x="217" y="849"/>
                </a:lnTo>
                <a:lnTo>
                  <a:pt x="215" y="829"/>
                </a:lnTo>
                <a:lnTo>
                  <a:pt x="214" y="811"/>
                </a:lnTo>
                <a:lnTo>
                  <a:pt x="215" y="791"/>
                </a:lnTo>
                <a:lnTo>
                  <a:pt x="217" y="772"/>
                </a:lnTo>
                <a:lnTo>
                  <a:pt x="221" y="753"/>
                </a:lnTo>
                <a:lnTo>
                  <a:pt x="225" y="735"/>
                </a:lnTo>
                <a:lnTo>
                  <a:pt x="231" y="716"/>
                </a:lnTo>
                <a:lnTo>
                  <a:pt x="237" y="698"/>
                </a:lnTo>
                <a:lnTo>
                  <a:pt x="245" y="680"/>
                </a:lnTo>
                <a:lnTo>
                  <a:pt x="253" y="663"/>
                </a:lnTo>
                <a:lnTo>
                  <a:pt x="263" y="647"/>
                </a:lnTo>
                <a:lnTo>
                  <a:pt x="274" y="631"/>
                </a:lnTo>
                <a:lnTo>
                  <a:pt x="286" y="616"/>
                </a:lnTo>
                <a:lnTo>
                  <a:pt x="299" y="601"/>
                </a:lnTo>
                <a:lnTo>
                  <a:pt x="312" y="588"/>
                </a:lnTo>
                <a:lnTo>
                  <a:pt x="327" y="575"/>
                </a:lnTo>
                <a:lnTo>
                  <a:pt x="353" y="554"/>
                </a:lnTo>
                <a:lnTo>
                  <a:pt x="381" y="536"/>
                </a:lnTo>
                <a:lnTo>
                  <a:pt x="409" y="519"/>
                </a:lnTo>
                <a:lnTo>
                  <a:pt x="438" y="505"/>
                </a:lnTo>
                <a:lnTo>
                  <a:pt x="469" y="493"/>
                </a:lnTo>
                <a:lnTo>
                  <a:pt x="500" y="484"/>
                </a:lnTo>
                <a:lnTo>
                  <a:pt x="532" y="475"/>
                </a:lnTo>
                <a:lnTo>
                  <a:pt x="564" y="468"/>
                </a:lnTo>
                <a:lnTo>
                  <a:pt x="597" y="464"/>
                </a:lnTo>
                <a:lnTo>
                  <a:pt x="629" y="461"/>
                </a:lnTo>
                <a:lnTo>
                  <a:pt x="663" y="460"/>
                </a:lnTo>
                <a:lnTo>
                  <a:pt x="696" y="460"/>
                </a:lnTo>
                <a:lnTo>
                  <a:pt x="729" y="462"/>
                </a:lnTo>
                <a:lnTo>
                  <a:pt x="762" y="466"/>
                </a:lnTo>
                <a:lnTo>
                  <a:pt x="795" y="471"/>
                </a:lnTo>
                <a:lnTo>
                  <a:pt x="826" y="477"/>
                </a:lnTo>
                <a:lnTo>
                  <a:pt x="853" y="485"/>
                </a:lnTo>
                <a:lnTo>
                  <a:pt x="879" y="493"/>
                </a:lnTo>
                <a:lnTo>
                  <a:pt x="904" y="504"/>
                </a:lnTo>
                <a:lnTo>
                  <a:pt x="931" y="516"/>
                </a:lnTo>
                <a:lnTo>
                  <a:pt x="954" y="529"/>
                </a:lnTo>
                <a:lnTo>
                  <a:pt x="978" y="544"/>
                </a:lnTo>
                <a:lnTo>
                  <a:pt x="1000" y="561"/>
                </a:lnTo>
                <a:lnTo>
                  <a:pt x="1022" y="578"/>
                </a:lnTo>
                <a:lnTo>
                  <a:pt x="1041" y="598"/>
                </a:lnTo>
                <a:lnTo>
                  <a:pt x="1060" y="617"/>
                </a:lnTo>
                <a:lnTo>
                  <a:pt x="1077" y="639"/>
                </a:lnTo>
                <a:lnTo>
                  <a:pt x="1091" y="662"/>
                </a:lnTo>
                <a:lnTo>
                  <a:pt x="1104" y="687"/>
                </a:lnTo>
                <a:lnTo>
                  <a:pt x="1116" y="712"/>
                </a:lnTo>
                <a:lnTo>
                  <a:pt x="1125" y="738"/>
                </a:lnTo>
                <a:lnTo>
                  <a:pt x="1128" y="752"/>
                </a:lnTo>
                <a:lnTo>
                  <a:pt x="1131" y="766"/>
                </a:lnTo>
                <a:lnTo>
                  <a:pt x="1172" y="779"/>
                </a:lnTo>
                <a:lnTo>
                  <a:pt x="1211" y="793"/>
                </a:lnTo>
                <a:lnTo>
                  <a:pt x="1251" y="809"/>
                </a:lnTo>
                <a:lnTo>
                  <a:pt x="1290" y="825"/>
                </a:lnTo>
                <a:lnTo>
                  <a:pt x="1369" y="858"/>
                </a:lnTo>
                <a:lnTo>
                  <a:pt x="1446" y="892"/>
                </a:lnTo>
                <a:lnTo>
                  <a:pt x="1436" y="822"/>
                </a:lnTo>
                <a:lnTo>
                  <a:pt x="1427" y="750"/>
                </a:lnTo>
                <a:lnTo>
                  <a:pt x="1410" y="606"/>
                </a:lnTo>
                <a:lnTo>
                  <a:pt x="1388" y="608"/>
                </a:lnTo>
                <a:lnTo>
                  <a:pt x="1366" y="608"/>
                </a:lnTo>
                <a:lnTo>
                  <a:pt x="1345" y="605"/>
                </a:lnTo>
                <a:lnTo>
                  <a:pt x="1323" y="603"/>
                </a:lnTo>
                <a:lnTo>
                  <a:pt x="1301" y="599"/>
                </a:lnTo>
                <a:lnTo>
                  <a:pt x="1279" y="593"/>
                </a:lnTo>
                <a:lnTo>
                  <a:pt x="1259" y="586"/>
                </a:lnTo>
                <a:lnTo>
                  <a:pt x="1239" y="578"/>
                </a:lnTo>
                <a:lnTo>
                  <a:pt x="1220" y="568"/>
                </a:lnTo>
                <a:lnTo>
                  <a:pt x="1200" y="558"/>
                </a:lnTo>
                <a:lnTo>
                  <a:pt x="1183" y="546"/>
                </a:lnTo>
                <a:lnTo>
                  <a:pt x="1165" y="531"/>
                </a:lnTo>
                <a:lnTo>
                  <a:pt x="1149" y="517"/>
                </a:lnTo>
                <a:lnTo>
                  <a:pt x="1135" y="501"/>
                </a:lnTo>
                <a:lnTo>
                  <a:pt x="1121" y="484"/>
                </a:lnTo>
                <a:lnTo>
                  <a:pt x="1109" y="465"/>
                </a:lnTo>
                <a:lnTo>
                  <a:pt x="1102" y="453"/>
                </a:lnTo>
                <a:lnTo>
                  <a:pt x="1096" y="442"/>
                </a:lnTo>
                <a:lnTo>
                  <a:pt x="1084" y="418"/>
                </a:lnTo>
                <a:lnTo>
                  <a:pt x="1075" y="393"/>
                </a:lnTo>
                <a:lnTo>
                  <a:pt x="1069" y="367"/>
                </a:lnTo>
                <a:lnTo>
                  <a:pt x="1064" y="341"/>
                </a:lnTo>
                <a:lnTo>
                  <a:pt x="1062" y="315"/>
                </a:lnTo>
                <a:lnTo>
                  <a:pt x="1063" y="289"/>
                </a:lnTo>
                <a:lnTo>
                  <a:pt x="1065" y="263"/>
                </a:lnTo>
                <a:lnTo>
                  <a:pt x="1070" y="237"/>
                </a:lnTo>
                <a:lnTo>
                  <a:pt x="1076" y="211"/>
                </a:lnTo>
                <a:lnTo>
                  <a:pt x="1086" y="186"/>
                </a:lnTo>
                <a:lnTo>
                  <a:pt x="1097" y="162"/>
                </a:lnTo>
                <a:lnTo>
                  <a:pt x="1110" y="139"/>
                </a:lnTo>
                <a:lnTo>
                  <a:pt x="1125" y="118"/>
                </a:lnTo>
                <a:lnTo>
                  <a:pt x="1134" y="108"/>
                </a:lnTo>
                <a:lnTo>
                  <a:pt x="1142" y="98"/>
                </a:lnTo>
                <a:lnTo>
                  <a:pt x="1152" y="89"/>
                </a:lnTo>
                <a:lnTo>
                  <a:pt x="1162" y="79"/>
                </a:lnTo>
                <a:close/>
                <a:moveTo>
                  <a:pt x="925" y="1586"/>
                </a:moveTo>
                <a:lnTo>
                  <a:pt x="925" y="1586"/>
                </a:lnTo>
                <a:lnTo>
                  <a:pt x="917" y="1609"/>
                </a:lnTo>
                <a:lnTo>
                  <a:pt x="912" y="1631"/>
                </a:lnTo>
                <a:lnTo>
                  <a:pt x="910" y="1654"/>
                </a:lnTo>
                <a:lnTo>
                  <a:pt x="909" y="1677"/>
                </a:lnTo>
                <a:lnTo>
                  <a:pt x="910" y="1700"/>
                </a:lnTo>
                <a:lnTo>
                  <a:pt x="913" y="1723"/>
                </a:lnTo>
                <a:lnTo>
                  <a:pt x="917" y="1746"/>
                </a:lnTo>
                <a:lnTo>
                  <a:pt x="924" y="1768"/>
                </a:lnTo>
                <a:lnTo>
                  <a:pt x="932" y="1790"/>
                </a:lnTo>
                <a:lnTo>
                  <a:pt x="940" y="1813"/>
                </a:lnTo>
                <a:lnTo>
                  <a:pt x="950" y="1834"/>
                </a:lnTo>
                <a:lnTo>
                  <a:pt x="961" y="1855"/>
                </a:lnTo>
                <a:lnTo>
                  <a:pt x="972" y="1876"/>
                </a:lnTo>
                <a:lnTo>
                  <a:pt x="984" y="1897"/>
                </a:lnTo>
                <a:lnTo>
                  <a:pt x="1009" y="1935"/>
                </a:lnTo>
                <a:lnTo>
                  <a:pt x="1039" y="1976"/>
                </a:lnTo>
                <a:lnTo>
                  <a:pt x="1071" y="2015"/>
                </a:lnTo>
                <a:lnTo>
                  <a:pt x="1104" y="2053"/>
                </a:lnTo>
                <a:lnTo>
                  <a:pt x="1139" y="2090"/>
                </a:lnTo>
                <a:lnTo>
                  <a:pt x="1176" y="2125"/>
                </a:lnTo>
                <a:lnTo>
                  <a:pt x="1213" y="2160"/>
                </a:lnTo>
                <a:lnTo>
                  <a:pt x="1252" y="2192"/>
                </a:lnTo>
                <a:lnTo>
                  <a:pt x="1291" y="2224"/>
                </a:lnTo>
                <a:lnTo>
                  <a:pt x="1332" y="2254"/>
                </a:lnTo>
                <a:lnTo>
                  <a:pt x="1373" y="2285"/>
                </a:lnTo>
                <a:lnTo>
                  <a:pt x="1415" y="2313"/>
                </a:lnTo>
                <a:lnTo>
                  <a:pt x="1458" y="2341"/>
                </a:lnTo>
                <a:lnTo>
                  <a:pt x="1501" y="2367"/>
                </a:lnTo>
                <a:lnTo>
                  <a:pt x="1545" y="2393"/>
                </a:lnTo>
                <a:lnTo>
                  <a:pt x="1589" y="2419"/>
                </a:lnTo>
                <a:lnTo>
                  <a:pt x="1634" y="2443"/>
                </a:lnTo>
                <a:lnTo>
                  <a:pt x="1540" y="1683"/>
                </a:lnTo>
                <a:lnTo>
                  <a:pt x="1517" y="1669"/>
                </a:lnTo>
                <a:lnTo>
                  <a:pt x="1496" y="1656"/>
                </a:lnTo>
                <a:lnTo>
                  <a:pt x="1474" y="1642"/>
                </a:lnTo>
                <a:lnTo>
                  <a:pt x="1452" y="1628"/>
                </a:lnTo>
                <a:lnTo>
                  <a:pt x="1411" y="1598"/>
                </a:lnTo>
                <a:lnTo>
                  <a:pt x="1370" y="1566"/>
                </a:lnTo>
                <a:lnTo>
                  <a:pt x="1328" y="1536"/>
                </a:lnTo>
                <a:lnTo>
                  <a:pt x="1287" y="1505"/>
                </a:lnTo>
                <a:lnTo>
                  <a:pt x="1265" y="1491"/>
                </a:lnTo>
                <a:lnTo>
                  <a:pt x="1244" y="1477"/>
                </a:lnTo>
                <a:lnTo>
                  <a:pt x="1221" y="1465"/>
                </a:lnTo>
                <a:lnTo>
                  <a:pt x="1198" y="1453"/>
                </a:lnTo>
                <a:lnTo>
                  <a:pt x="1188" y="1448"/>
                </a:lnTo>
                <a:lnTo>
                  <a:pt x="1177" y="1444"/>
                </a:lnTo>
                <a:lnTo>
                  <a:pt x="1167" y="1441"/>
                </a:lnTo>
                <a:lnTo>
                  <a:pt x="1157" y="1439"/>
                </a:lnTo>
                <a:lnTo>
                  <a:pt x="1147" y="1437"/>
                </a:lnTo>
                <a:lnTo>
                  <a:pt x="1136" y="1436"/>
                </a:lnTo>
                <a:lnTo>
                  <a:pt x="1126" y="1436"/>
                </a:lnTo>
                <a:lnTo>
                  <a:pt x="1115" y="1436"/>
                </a:lnTo>
                <a:lnTo>
                  <a:pt x="1096" y="1439"/>
                </a:lnTo>
                <a:lnTo>
                  <a:pt x="1075" y="1444"/>
                </a:lnTo>
                <a:lnTo>
                  <a:pt x="1056" y="1452"/>
                </a:lnTo>
                <a:lnTo>
                  <a:pt x="1037" y="1462"/>
                </a:lnTo>
                <a:lnTo>
                  <a:pt x="1019" y="1473"/>
                </a:lnTo>
                <a:lnTo>
                  <a:pt x="1002" y="1486"/>
                </a:lnTo>
                <a:lnTo>
                  <a:pt x="986" y="1500"/>
                </a:lnTo>
                <a:lnTo>
                  <a:pt x="971" y="1515"/>
                </a:lnTo>
                <a:lnTo>
                  <a:pt x="957" y="1533"/>
                </a:lnTo>
                <a:lnTo>
                  <a:pt x="945" y="1550"/>
                </a:lnTo>
                <a:lnTo>
                  <a:pt x="934" y="1567"/>
                </a:lnTo>
                <a:lnTo>
                  <a:pt x="925" y="1586"/>
                </a:lnTo>
                <a:close/>
                <a:moveTo>
                  <a:pt x="6110" y="1456"/>
                </a:moveTo>
                <a:lnTo>
                  <a:pt x="6110" y="1456"/>
                </a:lnTo>
                <a:lnTo>
                  <a:pt x="6088" y="1468"/>
                </a:lnTo>
                <a:lnTo>
                  <a:pt x="6065" y="1481"/>
                </a:lnTo>
                <a:lnTo>
                  <a:pt x="6045" y="1494"/>
                </a:lnTo>
                <a:lnTo>
                  <a:pt x="6023" y="1509"/>
                </a:lnTo>
                <a:lnTo>
                  <a:pt x="5983" y="1538"/>
                </a:lnTo>
                <a:lnTo>
                  <a:pt x="5941" y="1568"/>
                </a:lnTo>
                <a:lnTo>
                  <a:pt x="5901" y="1599"/>
                </a:lnTo>
                <a:lnTo>
                  <a:pt x="5861" y="1629"/>
                </a:lnTo>
                <a:lnTo>
                  <a:pt x="5840" y="1643"/>
                </a:lnTo>
                <a:lnTo>
                  <a:pt x="5818" y="1658"/>
                </a:lnTo>
                <a:lnTo>
                  <a:pt x="5797" y="1671"/>
                </a:lnTo>
                <a:lnTo>
                  <a:pt x="5775" y="1683"/>
                </a:lnTo>
                <a:lnTo>
                  <a:pt x="5751" y="1873"/>
                </a:lnTo>
                <a:lnTo>
                  <a:pt x="5727" y="2063"/>
                </a:lnTo>
                <a:lnTo>
                  <a:pt x="5683" y="2443"/>
                </a:lnTo>
                <a:lnTo>
                  <a:pt x="5743" y="2410"/>
                </a:lnTo>
                <a:lnTo>
                  <a:pt x="5804" y="2374"/>
                </a:lnTo>
                <a:lnTo>
                  <a:pt x="5863" y="2337"/>
                </a:lnTo>
                <a:lnTo>
                  <a:pt x="5922" y="2298"/>
                </a:lnTo>
                <a:lnTo>
                  <a:pt x="5979" y="2258"/>
                </a:lnTo>
                <a:lnTo>
                  <a:pt x="6008" y="2236"/>
                </a:lnTo>
                <a:lnTo>
                  <a:pt x="6035" y="2214"/>
                </a:lnTo>
                <a:lnTo>
                  <a:pt x="6063" y="2192"/>
                </a:lnTo>
                <a:lnTo>
                  <a:pt x="6089" y="2169"/>
                </a:lnTo>
                <a:lnTo>
                  <a:pt x="6116" y="2147"/>
                </a:lnTo>
                <a:lnTo>
                  <a:pt x="6141" y="2123"/>
                </a:lnTo>
                <a:lnTo>
                  <a:pt x="6186" y="2078"/>
                </a:lnTo>
                <a:lnTo>
                  <a:pt x="6208" y="2055"/>
                </a:lnTo>
                <a:lnTo>
                  <a:pt x="6229" y="2033"/>
                </a:lnTo>
                <a:lnTo>
                  <a:pt x="6250" y="2009"/>
                </a:lnTo>
                <a:lnTo>
                  <a:pt x="6271" y="1984"/>
                </a:lnTo>
                <a:lnTo>
                  <a:pt x="6289" y="1959"/>
                </a:lnTo>
                <a:lnTo>
                  <a:pt x="6308" y="1933"/>
                </a:lnTo>
                <a:lnTo>
                  <a:pt x="6325" y="1906"/>
                </a:lnTo>
                <a:lnTo>
                  <a:pt x="6341" y="1879"/>
                </a:lnTo>
                <a:lnTo>
                  <a:pt x="6355" y="1851"/>
                </a:lnTo>
                <a:lnTo>
                  <a:pt x="6368" y="1823"/>
                </a:lnTo>
                <a:lnTo>
                  <a:pt x="6380" y="1793"/>
                </a:lnTo>
                <a:lnTo>
                  <a:pt x="6390" y="1764"/>
                </a:lnTo>
                <a:lnTo>
                  <a:pt x="6398" y="1734"/>
                </a:lnTo>
                <a:lnTo>
                  <a:pt x="6404" y="1702"/>
                </a:lnTo>
                <a:lnTo>
                  <a:pt x="6406" y="1688"/>
                </a:lnTo>
                <a:lnTo>
                  <a:pt x="6406" y="1674"/>
                </a:lnTo>
                <a:lnTo>
                  <a:pt x="6406" y="1659"/>
                </a:lnTo>
                <a:lnTo>
                  <a:pt x="6405" y="1644"/>
                </a:lnTo>
                <a:lnTo>
                  <a:pt x="6403" y="1630"/>
                </a:lnTo>
                <a:lnTo>
                  <a:pt x="6400" y="1616"/>
                </a:lnTo>
                <a:lnTo>
                  <a:pt x="6396" y="1602"/>
                </a:lnTo>
                <a:lnTo>
                  <a:pt x="6390" y="1589"/>
                </a:lnTo>
                <a:lnTo>
                  <a:pt x="6385" y="1575"/>
                </a:lnTo>
                <a:lnTo>
                  <a:pt x="6378" y="1562"/>
                </a:lnTo>
                <a:lnTo>
                  <a:pt x="6371" y="1550"/>
                </a:lnTo>
                <a:lnTo>
                  <a:pt x="6362" y="1537"/>
                </a:lnTo>
                <a:lnTo>
                  <a:pt x="6353" y="1525"/>
                </a:lnTo>
                <a:lnTo>
                  <a:pt x="6343" y="1514"/>
                </a:lnTo>
                <a:lnTo>
                  <a:pt x="6334" y="1503"/>
                </a:lnTo>
                <a:lnTo>
                  <a:pt x="6323" y="1493"/>
                </a:lnTo>
                <a:lnTo>
                  <a:pt x="6312" y="1484"/>
                </a:lnTo>
                <a:lnTo>
                  <a:pt x="6300" y="1475"/>
                </a:lnTo>
                <a:lnTo>
                  <a:pt x="6288" y="1467"/>
                </a:lnTo>
                <a:lnTo>
                  <a:pt x="6276" y="1460"/>
                </a:lnTo>
                <a:lnTo>
                  <a:pt x="6263" y="1453"/>
                </a:lnTo>
                <a:lnTo>
                  <a:pt x="6250" y="1449"/>
                </a:lnTo>
                <a:lnTo>
                  <a:pt x="6236" y="1444"/>
                </a:lnTo>
                <a:lnTo>
                  <a:pt x="6223" y="1440"/>
                </a:lnTo>
                <a:lnTo>
                  <a:pt x="6209" y="1438"/>
                </a:lnTo>
                <a:lnTo>
                  <a:pt x="6195" y="1437"/>
                </a:lnTo>
                <a:lnTo>
                  <a:pt x="6180" y="1437"/>
                </a:lnTo>
                <a:lnTo>
                  <a:pt x="6166" y="1438"/>
                </a:lnTo>
                <a:lnTo>
                  <a:pt x="6152" y="1441"/>
                </a:lnTo>
                <a:lnTo>
                  <a:pt x="6138" y="1444"/>
                </a:lnTo>
                <a:lnTo>
                  <a:pt x="6124" y="1450"/>
                </a:lnTo>
                <a:lnTo>
                  <a:pt x="6110" y="145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2" name="文本框 22"/>
          <p:cNvSpPr txBox="1"/>
          <p:nvPr/>
        </p:nvSpPr>
        <p:spPr>
          <a:xfrm flipH="1">
            <a:off x="965200" y="4845685"/>
            <a:ext cx="1835785" cy="132343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3" name="文本框 20"/>
          <p:cNvSpPr txBox="1"/>
          <p:nvPr/>
        </p:nvSpPr>
        <p:spPr>
          <a:xfrm flipH="1">
            <a:off x="992505" y="4427855"/>
            <a:ext cx="180911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73150" y="4209415"/>
            <a:ext cx="1619885" cy="75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9" name="文本框 9"/>
          <p:cNvSpPr txBox="1"/>
          <p:nvPr/>
        </p:nvSpPr>
        <p:spPr>
          <a:xfrm flipH="1">
            <a:off x="3773805" y="4845685"/>
            <a:ext cx="1835785" cy="132343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0" name="文本框 20"/>
          <p:cNvSpPr txBox="1"/>
          <p:nvPr/>
        </p:nvSpPr>
        <p:spPr>
          <a:xfrm flipH="1">
            <a:off x="3801110" y="4427855"/>
            <a:ext cx="180911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881755" y="4209415"/>
            <a:ext cx="1619885" cy="75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6" name="文本框 18"/>
          <p:cNvSpPr txBox="1"/>
          <p:nvPr/>
        </p:nvSpPr>
        <p:spPr>
          <a:xfrm flipH="1">
            <a:off x="6582410" y="4845685"/>
            <a:ext cx="1835785" cy="132343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7" name="文本框 20"/>
          <p:cNvSpPr txBox="1"/>
          <p:nvPr/>
        </p:nvSpPr>
        <p:spPr>
          <a:xfrm flipH="1">
            <a:off x="6609715" y="4427855"/>
            <a:ext cx="180911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690360" y="4209415"/>
            <a:ext cx="1619885" cy="75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文本框 29"/>
          <p:cNvSpPr txBox="1"/>
          <p:nvPr/>
        </p:nvSpPr>
        <p:spPr>
          <a:xfrm flipH="1">
            <a:off x="9391015" y="4845685"/>
            <a:ext cx="1835785" cy="132343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4" name="文本框 20"/>
          <p:cNvSpPr txBox="1"/>
          <p:nvPr/>
        </p:nvSpPr>
        <p:spPr>
          <a:xfrm flipH="1">
            <a:off x="9418320" y="4427855"/>
            <a:ext cx="180911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498965" y="4209415"/>
            <a:ext cx="1619885" cy="755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文本框 32"/>
          <p:cNvSpPr txBox="1"/>
          <p:nvPr/>
        </p:nvSpPr>
        <p:spPr>
          <a:xfrm flipH="1">
            <a:off x="9311640" y="1743710"/>
            <a:ext cx="1995170" cy="7061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40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40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296229" y="3549896"/>
            <a:ext cx="3599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规章制度篇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873829" y="4257782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The rules and regulations article</a:t>
            </a:r>
            <a:endParaRPr lang="zh-CN" altLang="en-US" dirty="0"/>
          </a:p>
        </p:txBody>
      </p:sp>
      <p:sp>
        <p:nvSpPr>
          <p:cNvPr id="20" name="对话气泡: 矩形 19"/>
          <p:cNvSpPr/>
          <p:nvPr/>
        </p:nvSpPr>
        <p:spPr>
          <a:xfrm>
            <a:off x="3327690" y="1233931"/>
            <a:ext cx="5394459" cy="1876605"/>
          </a:xfrm>
          <a:prstGeom prst="wedgeRectCallout">
            <a:avLst>
              <a:gd name="adj1" fmla="val -44516"/>
              <a:gd name="adj2" fmla="val 74254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200">
                <a:ln w="25400">
                  <a:solidFill>
                    <a:schemeClr val="bg1"/>
                  </a:solidFill>
                </a:ln>
                <a:gradFill>
                  <a:gsLst>
                    <a:gs pos="14000">
                      <a:srgbClr val="C00000"/>
                    </a:gs>
                    <a:gs pos="39000">
                      <a:srgbClr val="EFA1A1"/>
                    </a:gs>
                    <a:gs pos="72000">
                      <a:srgbClr val="C00000"/>
                    </a:gs>
                    <a:gs pos="100000">
                      <a:srgbClr val="8A0000"/>
                    </a:gs>
                  </a:gsLst>
                  <a:lin ang="8400000" scaled="0"/>
                </a:gradFill>
                <a:effectLst>
                  <a:outerShdw blurRad="50800" dist="88900" dir="15840000" algn="br" rotWithShape="0">
                    <a:prstClr val="black">
                      <a:alpha val="37000"/>
                    </a:prstClr>
                  </a:outerShdw>
                </a:effectLst>
                <a:latin typeface="+mj-lt"/>
                <a:ea typeface="锐字工房光明大黑简1.0" panose="02010600030101010101" pitchFamily="2" charset="-122"/>
              </a:defRPr>
            </a:lvl1pPr>
          </a:lstStyle>
          <a:p>
            <a:pPr algn="ctr"/>
            <a:r>
              <a:rPr lang="en-US" altLang="zh-CN" dirty="0">
                <a:latin typeface="Impact" panose="020B0806030902050204" pitchFamily="34" charset="0"/>
              </a:rPr>
              <a:t>PART  2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699918" y="1306935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3"/>
          <p:cNvSpPr/>
          <p:nvPr/>
        </p:nvSpPr>
        <p:spPr>
          <a:xfrm flipH="1" flipV="1">
            <a:off x="3409012" y="2074097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552" y="5146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管理制度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351565" y="5146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员工守则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53578" y="5146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工作制度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555591" y="5146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合同管理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对话气泡: 矩形 3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381000" y="390677"/>
            <a:ext cx="1610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管理制度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98088" y="444696"/>
            <a:ext cx="27649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management system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6" name="空心弧 25"/>
          <p:cNvSpPr/>
          <p:nvPr/>
        </p:nvSpPr>
        <p:spPr>
          <a:xfrm>
            <a:off x="649923" y="1076209"/>
            <a:ext cx="5162550" cy="5162550"/>
          </a:xfrm>
          <a:prstGeom prst="blockArc">
            <a:avLst>
              <a:gd name="adj1" fmla="val 4389363"/>
              <a:gd name="adj2" fmla="val 16206455"/>
              <a:gd name="adj3" fmla="val 413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空心弧 26"/>
          <p:cNvSpPr/>
          <p:nvPr/>
        </p:nvSpPr>
        <p:spPr>
          <a:xfrm>
            <a:off x="941388" y="1367674"/>
            <a:ext cx="4578985" cy="4578985"/>
          </a:xfrm>
          <a:prstGeom prst="blockArc">
            <a:avLst>
              <a:gd name="adj1" fmla="val 3233501"/>
              <a:gd name="adj2" fmla="val 16223910"/>
              <a:gd name="adj3" fmla="val 481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空心弧 27"/>
          <p:cNvSpPr/>
          <p:nvPr/>
        </p:nvSpPr>
        <p:spPr>
          <a:xfrm>
            <a:off x="1233488" y="1659774"/>
            <a:ext cx="3995420" cy="3995420"/>
          </a:xfrm>
          <a:prstGeom prst="blockArc">
            <a:avLst>
              <a:gd name="adj1" fmla="val 1864526"/>
              <a:gd name="adj2" fmla="val 16217148"/>
              <a:gd name="adj3" fmla="val 5608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空心弧 28"/>
          <p:cNvSpPr/>
          <p:nvPr/>
        </p:nvSpPr>
        <p:spPr>
          <a:xfrm>
            <a:off x="1524953" y="1951239"/>
            <a:ext cx="3411855" cy="3411855"/>
          </a:xfrm>
          <a:prstGeom prst="blockArc">
            <a:avLst>
              <a:gd name="adj1" fmla="val 154284"/>
              <a:gd name="adj2" fmla="val 16216919"/>
              <a:gd name="adj3" fmla="val 67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空心弧 29"/>
          <p:cNvSpPr/>
          <p:nvPr/>
        </p:nvSpPr>
        <p:spPr>
          <a:xfrm>
            <a:off x="1817053" y="2243339"/>
            <a:ext cx="2828290" cy="2828290"/>
          </a:xfrm>
          <a:prstGeom prst="blockArc">
            <a:avLst>
              <a:gd name="adj1" fmla="val 19228701"/>
              <a:gd name="adj2" fmla="val 16239598"/>
              <a:gd name="adj3" fmla="val 825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 rot="5400000" flipH="1">
            <a:off x="5388295" y="1607070"/>
            <a:ext cx="179705" cy="2150110"/>
            <a:chOff x="11671" y="2880"/>
            <a:chExt cx="283" cy="3386"/>
          </a:xfrm>
        </p:grpSpPr>
        <p:sp>
          <p:nvSpPr>
            <p:cNvPr id="71" name="椭圆 70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2" name="任意多边形 26"/>
            <p:cNvSpPr/>
            <p:nvPr/>
          </p:nvSpPr>
          <p:spPr>
            <a:xfrm flipH="1">
              <a:off x="11809" y="2880"/>
              <a:ext cx="10" cy="3386"/>
            </a:xfrm>
            <a:custGeom>
              <a:avLst/>
              <a:gdLst>
                <a:gd name="connsiteX0" fmla="*/ 0 w 10"/>
                <a:gd name="connsiteY0" fmla="*/ 0 h 3386"/>
                <a:gd name="connsiteX1" fmla="*/ 10 w 10"/>
                <a:gd name="connsiteY1" fmla="*/ 3386 h 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" h="3386">
                  <a:moveTo>
                    <a:pt x="0" y="0"/>
                  </a:moveTo>
                  <a:cubicBezTo>
                    <a:pt x="8" y="3415"/>
                    <a:pt x="4" y="1837"/>
                    <a:pt x="10" y="3386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2" name="文本框 16"/>
          <p:cNvSpPr txBox="1"/>
          <p:nvPr/>
        </p:nvSpPr>
        <p:spPr>
          <a:xfrm flipH="1">
            <a:off x="5465762" y="2151899"/>
            <a:ext cx="5380037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 rot="5400000" flipH="1">
            <a:off x="6004880" y="2734830"/>
            <a:ext cx="179705" cy="2150110"/>
            <a:chOff x="11671" y="2880"/>
            <a:chExt cx="283" cy="3386"/>
          </a:xfrm>
        </p:grpSpPr>
        <p:sp>
          <p:nvSpPr>
            <p:cNvPr id="69" name="椭圆 68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0" name="任意多边形 18"/>
            <p:cNvSpPr/>
            <p:nvPr/>
          </p:nvSpPr>
          <p:spPr>
            <a:xfrm flipH="1">
              <a:off x="11809" y="2880"/>
              <a:ext cx="10" cy="3386"/>
            </a:xfrm>
            <a:custGeom>
              <a:avLst/>
              <a:gdLst>
                <a:gd name="connsiteX0" fmla="*/ 0 w 10"/>
                <a:gd name="connsiteY0" fmla="*/ 0 h 3386"/>
                <a:gd name="connsiteX1" fmla="*/ 10 w 10"/>
                <a:gd name="connsiteY1" fmla="*/ 3386 h 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" h="3386">
                  <a:moveTo>
                    <a:pt x="0" y="0"/>
                  </a:moveTo>
                  <a:cubicBezTo>
                    <a:pt x="8" y="3415"/>
                    <a:pt x="4" y="1837"/>
                    <a:pt x="10" y="3386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4" name="文本框 19"/>
          <p:cNvSpPr txBox="1"/>
          <p:nvPr/>
        </p:nvSpPr>
        <p:spPr>
          <a:xfrm flipH="1">
            <a:off x="6082347" y="3279659"/>
            <a:ext cx="5380037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 rot="5400000" flipH="1">
            <a:off x="5921695" y="3778770"/>
            <a:ext cx="179705" cy="2150110"/>
            <a:chOff x="11671" y="2880"/>
            <a:chExt cx="283" cy="3386"/>
          </a:xfrm>
        </p:grpSpPr>
        <p:sp>
          <p:nvSpPr>
            <p:cNvPr id="67" name="椭圆 66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8" name="任意多边形 22"/>
            <p:cNvSpPr/>
            <p:nvPr/>
          </p:nvSpPr>
          <p:spPr>
            <a:xfrm flipH="1">
              <a:off x="11809" y="2880"/>
              <a:ext cx="10" cy="3386"/>
            </a:xfrm>
            <a:custGeom>
              <a:avLst/>
              <a:gdLst>
                <a:gd name="connsiteX0" fmla="*/ 0 w 10"/>
                <a:gd name="connsiteY0" fmla="*/ 0 h 3386"/>
                <a:gd name="connsiteX1" fmla="*/ 10 w 10"/>
                <a:gd name="connsiteY1" fmla="*/ 3386 h 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" h="3386">
                  <a:moveTo>
                    <a:pt x="0" y="0"/>
                  </a:moveTo>
                  <a:cubicBezTo>
                    <a:pt x="8" y="3415"/>
                    <a:pt x="4" y="1837"/>
                    <a:pt x="10" y="3386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6" name="文本框 23"/>
          <p:cNvSpPr txBox="1"/>
          <p:nvPr/>
        </p:nvSpPr>
        <p:spPr>
          <a:xfrm flipH="1">
            <a:off x="5999162" y="4323599"/>
            <a:ext cx="5380037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5400000" flipH="1">
            <a:off x="5568000" y="4669675"/>
            <a:ext cx="179705" cy="2150110"/>
            <a:chOff x="11671" y="2880"/>
            <a:chExt cx="283" cy="3386"/>
          </a:xfrm>
        </p:grpSpPr>
        <p:sp>
          <p:nvSpPr>
            <p:cNvPr id="65" name="椭圆 64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6" name="任意多边形 29"/>
            <p:cNvSpPr/>
            <p:nvPr/>
          </p:nvSpPr>
          <p:spPr>
            <a:xfrm flipH="1">
              <a:off x="11809" y="2880"/>
              <a:ext cx="10" cy="3386"/>
            </a:xfrm>
            <a:custGeom>
              <a:avLst/>
              <a:gdLst>
                <a:gd name="connsiteX0" fmla="*/ 0 w 10"/>
                <a:gd name="connsiteY0" fmla="*/ 0 h 3386"/>
                <a:gd name="connsiteX1" fmla="*/ 10 w 10"/>
                <a:gd name="connsiteY1" fmla="*/ 3386 h 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" h="3386">
                  <a:moveTo>
                    <a:pt x="0" y="0"/>
                  </a:moveTo>
                  <a:cubicBezTo>
                    <a:pt x="8" y="3415"/>
                    <a:pt x="4" y="1837"/>
                    <a:pt x="10" y="3386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58" name="文本框 30"/>
          <p:cNvSpPr txBox="1"/>
          <p:nvPr/>
        </p:nvSpPr>
        <p:spPr>
          <a:xfrm flipH="1">
            <a:off x="5645467" y="5214504"/>
            <a:ext cx="5380037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 rot="5400000" flipH="1">
            <a:off x="4807270" y="5415165"/>
            <a:ext cx="179705" cy="2150110"/>
            <a:chOff x="11671" y="2880"/>
            <a:chExt cx="283" cy="3386"/>
          </a:xfrm>
        </p:grpSpPr>
        <p:sp>
          <p:nvSpPr>
            <p:cNvPr id="63" name="椭圆 62"/>
            <p:cNvSpPr/>
            <p:nvPr/>
          </p:nvSpPr>
          <p:spPr>
            <a:xfrm>
              <a:off x="11671" y="5983"/>
              <a:ext cx="283" cy="283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64" name="任意多边形 33"/>
            <p:cNvSpPr/>
            <p:nvPr/>
          </p:nvSpPr>
          <p:spPr>
            <a:xfrm flipH="1">
              <a:off x="11809" y="2880"/>
              <a:ext cx="10" cy="3386"/>
            </a:xfrm>
            <a:custGeom>
              <a:avLst/>
              <a:gdLst>
                <a:gd name="connsiteX0" fmla="*/ 0 w 10"/>
                <a:gd name="connsiteY0" fmla="*/ 0 h 3386"/>
                <a:gd name="connsiteX1" fmla="*/ 10 w 10"/>
                <a:gd name="connsiteY1" fmla="*/ 3386 h 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" h="3386">
                  <a:moveTo>
                    <a:pt x="0" y="0"/>
                  </a:moveTo>
                  <a:cubicBezTo>
                    <a:pt x="8" y="3415"/>
                    <a:pt x="4" y="1837"/>
                    <a:pt x="10" y="3386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0" name="文本框 34"/>
          <p:cNvSpPr txBox="1"/>
          <p:nvPr/>
        </p:nvSpPr>
        <p:spPr>
          <a:xfrm flipH="1">
            <a:off x="4884737" y="5959994"/>
            <a:ext cx="5380037" cy="584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1" name="钥匙"/>
          <p:cNvSpPr/>
          <p:nvPr/>
        </p:nvSpPr>
        <p:spPr bwMode="auto">
          <a:xfrm>
            <a:off x="2892108" y="3023119"/>
            <a:ext cx="678815" cy="588645"/>
          </a:xfrm>
          <a:custGeom>
            <a:avLst/>
            <a:gdLst>
              <a:gd name="T0" fmla="*/ 1520459 w 3563"/>
              <a:gd name="T1" fmla="*/ 421092 h 2937"/>
              <a:gd name="T2" fmla="*/ 1372910 w 3563"/>
              <a:gd name="T3" fmla="*/ 546965 h 2937"/>
              <a:gd name="T4" fmla="*/ 1441631 w 3563"/>
              <a:gd name="T5" fmla="*/ 627847 h 2937"/>
              <a:gd name="T6" fmla="*/ 1800397 w 3563"/>
              <a:gd name="T7" fmla="*/ 322517 h 2937"/>
              <a:gd name="T8" fmla="*/ 1732181 w 3563"/>
              <a:gd name="T9" fmla="*/ 241635 h 2937"/>
              <a:gd name="T10" fmla="*/ 1583622 w 3563"/>
              <a:gd name="T11" fmla="*/ 367508 h 2937"/>
              <a:gd name="T12" fmla="*/ 1482056 w 3563"/>
              <a:gd name="T13" fmla="*/ 247701 h 2937"/>
              <a:gd name="T14" fmla="*/ 1654364 w 3563"/>
              <a:gd name="T15" fmla="*/ 101608 h 2937"/>
              <a:gd name="T16" fmla="*/ 1568463 w 3563"/>
              <a:gd name="T17" fmla="*/ 0 h 2937"/>
              <a:gd name="T18" fmla="*/ 707930 w 3563"/>
              <a:gd name="T19" fmla="*/ 730971 h 2937"/>
              <a:gd name="T20" fmla="*/ 643757 w 3563"/>
              <a:gd name="T21" fmla="*/ 734510 h 2937"/>
              <a:gd name="T22" fmla="*/ 181404 w 3563"/>
              <a:gd name="T23" fmla="*/ 761302 h 2937"/>
              <a:gd name="T24" fmla="*/ 137443 w 3563"/>
              <a:gd name="T25" fmla="*/ 1303212 h 2937"/>
              <a:gd name="T26" fmla="*/ 679128 w 3563"/>
              <a:gd name="T27" fmla="*/ 1347192 h 2937"/>
              <a:gd name="T28" fmla="*/ 780189 w 3563"/>
              <a:gd name="T29" fmla="*/ 895263 h 2937"/>
              <a:gd name="T30" fmla="*/ 793832 w 3563"/>
              <a:gd name="T31" fmla="*/ 832580 h 2937"/>
              <a:gd name="T32" fmla="*/ 1418893 w 3563"/>
              <a:gd name="T33" fmla="*/ 301286 h 2937"/>
              <a:gd name="T34" fmla="*/ 1520459 w 3563"/>
              <a:gd name="T35" fmla="*/ 421092 h 2937"/>
              <a:gd name="T36" fmla="*/ 610407 w 3563"/>
              <a:gd name="T37" fmla="*/ 1266309 h 2937"/>
              <a:gd name="T38" fmla="*/ 217786 w 3563"/>
              <a:gd name="T39" fmla="*/ 1234462 h 2937"/>
              <a:gd name="T40" fmla="*/ 250125 w 3563"/>
              <a:gd name="T41" fmla="*/ 842184 h 2937"/>
              <a:gd name="T42" fmla="*/ 642241 w 3563"/>
              <a:gd name="T43" fmla="*/ 874032 h 2937"/>
              <a:gd name="T44" fmla="*/ 610407 w 3563"/>
              <a:gd name="T45" fmla="*/ 1266309 h 293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3563" h="2937">
                <a:moveTo>
                  <a:pt x="3009" y="833"/>
                </a:moveTo>
                <a:cubicBezTo>
                  <a:pt x="2717" y="1082"/>
                  <a:pt x="2717" y="1082"/>
                  <a:pt x="2717" y="1082"/>
                </a:cubicBezTo>
                <a:cubicBezTo>
                  <a:pt x="2853" y="1242"/>
                  <a:pt x="2853" y="1242"/>
                  <a:pt x="2853" y="1242"/>
                </a:cubicBezTo>
                <a:cubicBezTo>
                  <a:pt x="3563" y="638"/>
                  <a:pt x="3563" y="638"/>
                  <a:pt x="3563" y="638"/>
                </a:cubicBezTo>
                <a:cubicBezTo>
                  <a:pt x="3428" y="478"/>
                  <a:pt x="3428" y="478"/>
                  <a:pt x="3428" y="478"/>
                </a:cubicBezTo>
                <a:cubicBezTo>
                  <a:pt x="3134" y="727"/>
                  <a:pt x="3134" y="727"/>
                  <a:pt x="3134" y="727"/>
                </a:cubicBezTo>
                <a:cubicBezTo>
                  <a:pt x="2933" y="490"/>
                  <a:pt x="2933" y="490"/>
                  <a:pt x="2933" y="490"/>
                </a:cubicBezTo>
                <a:cubicBezTo>
                  <a:pt x="3274" y="201"/>
                  <a:pt x="3274" y="201"/>
                  <a:pt x="3274" y="201"/>
                </a:cubicBezTo>
                <a:cubicBezTo>
                  <a:pt x="3104" y="0"/>
                  <a:pt x="3104" y="0"/>
                  <a:pt x="3104" y="0"/>
                </a:cubicBezTo>
                <a:cubicBezTo>
                  <a:pt x="1401" y="1446"/>
                  <a:pt x="1401" y="1446"/>
                  <a:pt x="1401" y="1446"/>
                </a:cubicBezTo>
                <a:cubicBezTo>
                  <a:pt x="1364" y="1477"/>
                  <a:pt x="1316" y="1480"/>
                  <a:pt x="1274" y="1453"/>
                </a:cubicBezTo>
                <a:cubicBezTo>
                  <a:pt x="1052" y="1303"/>
                  <a:pt x="662" y="1248"/>
                  <a:pt x="359" y="1506"/>
                </a:cubicBezTo>
                <a:cubicBezTo>
                  <a:pt x="39" y="1777"/>
                  <a:pt x="0" y="2258"/>
                  <a:pt x="272" y="2578"/>
                </a:cubicBezTo>
                <a:cubicBezTo>
                  <a:pt x="543" y="2898"/>
                  <a:pt x="1024" y="2937"/>
                  <a:pt x="1344" y="2665"/>
                </a:cubicBezTo>
                <a:cubicBezTo>
                  <a:pt x="1647" y="2407"/>
                  <a:pt x="1656" y="2014"/>
                  <a:pt x="1544" y="1771"/>
                </a:cubicBezTo>
                <a:cubicBezTo>
                  <a:pt x="1524" y="1724"/>
                  <a:pt x="1534" y="1678"/>
                  <a:pt x="1571" y="1647"/>
                </a:cubicBezTo>
                <a:cubicBezTo>
                  <a:pt x="2808" y="596"/>
                  <a:pt x="2808" y="596"/>
                  <a:pt x="2808" y="596"/>
                </a:cubicBezTo>
                <a:lnTo>
                  <a:pt x="3009" y="833"/>
                </a:lnTo>
                <a:close/>
                <a:moveTo>
                  <a:pt x="1208" y="2505"/>
                </a:moveTo>
                <a:cubicBezTo>
                  <a:pt x="976" y="2702"/>
                  <a:pt x="628" y="2674"/>
                  <a:pt x="431" y="2442"/>
                </a:cubicBezTo>
                <a:cubicBezTo>
                  <a:pt x="235" y="2211"/>
                  <a:pt x="263" y="1862"/>
                  <a:pt x="495" y="1666"/>
                </a:cubicBezTo>
                <a:cubicBezTo>
                  <a:pt x="726" y="1469"/>
                  <a:pt x="1075" y="1497"/>
                  <a:pt x="1271" y="1729"/>
                </a:cubicBezTo>
                <a:cubicBezTo>
                  <a:pt x="1468" y="1960"/>
                  <a:pt x="1439" y="2309"/>
                  <a:pt x="1208" y="250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62" name="文本框 20"/>
          <p:cNvSpPr txBox="1"/>
          <p:nvPr/>
        </p:nvSpPr>
        <p:spPr>
          <a:xfrm flipH="1">
            <a:off x="2531428" y="3812424"/>
            <a:ext cx="1400175" cy="6591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矩形 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890074" y="423214"/>
            <a:ext cx="16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员工守则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416604" y="453991"/>
            <a:ext cx="12072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Staff code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72" name="铅笔"/>
          <p:cNvSpPr/>
          <p:nvPr/>
        </p:nvSpPr>
        <p:spPr bwMode="auto">
          <a:xfrm>
            <a:off x="1346200" y="1129731"/>
            <a:ext cx="824976" cy="5631609"/>
          </a:xfrm>
          <a:custGeom>
            <a:avLst/>
            <a:gdLst>
              <a:gd name="T0" fmla="*/ 14720 w 361950"/>
              <a:gd name="T1" fmla="*/ 4915236 h 1141413"/>
              <a:gd name="T2" fmla="*/ 1663305 w 361950"/>
              <a:gd name="T3" fmla="*/ 4915236 h 1141413"/>
              <a:gd name="T4" fmla="*/ 1663305 w 361950"/>
              <a:gd name="T5" fmla="*/ 5306391 h 1141413"/>
              <a:gd name="T6" fmla="*/ 14720 w 361950"/>
              <a:gd name="T7" fmla="*/ 5306391 h 1141413"/>
              <a:gd name="T8" fmla="*/ 1108863 w 361950"/>
              <a:gd name="T9" fmla="*/ 1768031 h 1141413"/>
              <a:gd name="T10" fmla="*/ 1108863 w 361950"/>
              <a:gd name="T11" fmla="*/ 4732908 h 1141413"/>
              <a:gd name="T12" fmla="*/ 1492863 w 361950"/>
              <a:gd name="T13" fmla="*/ 4732908 h 1141413"/>
              <a:gd name="T14" fmla="*/ 1492863 w 361950"/>
              <a:gd name="T15" fmla="*/ 1768031 h 1141413"/>
              <a:gd name="T16" fmla="*/ 258808 w 361950"/>
              <a:gd name="T17" fmla="*/ 1768031 h 1141413"/>
              <a:gd name="T18" fmla="*/ 258808 w 361950"/>
              <a:gd name="T19" fmla="*/ 4732908 h 1141413"/>
              <a:gd name="T20" fmla="*/ 570213 w 361950"/>
              <a:gd name="T21" fmla="*/ 4732908 h 1141413"/>
              <a:gd name="T22" fmla="*/ 570213 w 361950"/>
              <a:gd name="T23" fmla="*/ 1768031 h 1141413"/>
              <a:gd name="T24" fmla="*/ 0 w 361950"/>
              <a:gd name="T25" fmla="*/ 1667934 h 1141413"/>
              <a:gd name="T26" fmla="*/ 1678025 w 361950"/>
              <a:gd name="T27" fmla="*/ 1667934 h 1141413"/>
              <a:gd name="T28" fmla="*/ 1678025 w 361950"/>
              <a:gd name="T29" fmla="*/ 4834057 h 1141413"/>
              <a:gd name="T30" fmla="*/ 0 w 361950"/>
              <a:gd name="T31" fmla="*/ 4834057 h 1141413"/>
              <a:gd name="T32" fmla="*/ 664070 w 361950"/>
              <a:gd name="T33" fmla="*/ 793555 h 1141413"/>
              <a:gd name="T34" fmla="*/ 312087 w 361950"/>
              <a:gd name="T35" fmla="*/ 1434225 h 1141413"/>
              <a:gd name="T36" fmla="*/ 1386953 w 361950"/>
              <a:gd name="T37" fmla="*/ 1434225 h 1141413"/>
              <a:gd name="T38" fmla="*/ 1099063 w 361950"/>
              <a:gd name="T39" fmla="*/ 793555 h 1141413"/>
              <a:gd name="T40" fmla="*/ 570562 w 361950"/>
              <a:gd name="T41" fmla="*/ 634700 h 1141413"/>
              <a:gd name="T42" fmla="*/ 1200978 w 361950"/>
              <a:gd name="T43" fmla="*/ 634700 h 1141413"/>
              <a:gd name="T44" fmla="*/ 1633867 w 361950"/>
              <a:gd name="T45" fmla="*/ 1594132 h 1141413"/>
              <a:gd name="T46" fmla="*/ 44158 w 361950"/>
              <a:gd name="T47" fmla="*/ 1594132 h 1141413"/>
              <a:gd name="T48" fmla="*/ 919972 w 361950"/>
              <a:gd name="T49" fmla="*/ 0 h 1141413"/>
              <a:gd name="T50" fmla="*/ 1155483 w 361950"/>
              <a:gd name="T51" fmla="*/ 523999 h 1141413"/>
              <a:gd name="T52" fmla="*/ 632938 w 361950"/>
              <a:gd name="T53" fmla="*/ 523999 h 114141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361950" h="1141413">
                <a:moveTo>
                  <a:pt x="3175" y="1057275"/>
                </a:moveTo>
                <a:lnTo>
                  <a:pt x="358775" y="1057275"/>
                </a:lnTo>
                <a:lnTo>
                  <a:pt x="358775" y="1141413"/>
                </a:lnTo>
                <a:lnTo>
                  <a:pt x="3175" y="1141413"/>
                </a:lnTo>
                <a:lnTo>
                  <a:pt x="3175" y="1057275"/>
                </a:lnTo>
                <a:close/>
                <a:moveTo>
                  <a:pt x="239182" y="380306"/>
                </a:moveTo>
                <a:lnTo>
                  <a:pt x="239182" y="1018056"/>
                </a:lnTo>
                <a:lnTo>
                  <a:pt x="322011" y="1018056"/>
                </a:lnTo>
                <a:lnTo>
                  <a:pt x="322011" y="380306"/>
                </a:lnTo>
                <a:lnTo>
                  <a:pt x="239182" y="380306"/>
                </a:lnTo>
                <a:close/>
                <a:moveTo>
                  <a:pt x="55825" y="380306"/>
                </a:moveTo>
                <a:lnTo>
                  <a:pt x="55825" y="1018056"/>
                </a:lnTo>
                <a:lnTo>
                  <a:pt x="122995" y="1018056"/>
                </a:lnTo>
                <a:lnTo>
                  <a:pt x="122995" y="380306"/>
                </a:lnTo>
                <a:lnTo>
                  <a:pt x="55825" y="380306"/>
                </a:lnTo>
                <a:close/>
                <a:moveTo>
                  <a:pt x="0" y="358775"/>
                </a:moveTo>
                <a:lnTo>
                  <a:pt x="361950" y="358775"/>
                </a:lnTo>
                <a:lnTo>
                  <a:pt x="361950" y="1039813"/>
                </a:lnTo>
                <a:lnTo>
                  <a:pt x="0" y="1039813"/>
                </a:lnTo>
                <a:lnTo>
                  <a:pt x="0" y="358775"/>
                </a:lnTo>
                <a:close/>
                <a:moveTo>
                  <a:pt x="143240" y="170695"/>
                </a:moveTo>
                <a:lnTo>
                  <a:pt x="67317" y="308504"/>
                </a:lnTo>
                <a:lnTo>
                  <a:pt x="299166" y="308504"/>
                </a:lnTo>
                <a:lnTo>
                  <a:pt x="237068" y="170695"/>
                </a:lnTo>
                <a:lnTo>
                  <a:pt x="143240" y="170695"/>
                </a:lnTo>
                <a:close/>
                <a:moveTo>
                  <a:pt x="123070" y="136525"/>
                </a:moveTo>
                <a:lnTo>
                  <a:pt x="259051" y="136525"/>
                </a:lnTo>
                <a:lnTo>
                  <a:pt x="352425" y="342900"/>
                </a:lnTo>
                <a:lnTo>
                  <a:pt x="9525" y="342900"/>
                </a:lnTo>
                <a:lnTo>
                  <a:pt x="123070" y="136525"/>
                </a:lnTo>
                <a:close/>
                <a:moveTo>
                  <a:pt x="198438" y="0"/>
                </a:moveTo>
                <a:lnTo>
                  <a:pt x="249238" y="112713"/>
                </a:lnTo>
                <a:lnTo>
                  <a:pt x="136525" y="112713"/>
                </a:lnTo>
                <a:lnTo>
                  <a:pt x="198438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2266278" y="3060977"/>
            <a:ext cx="1146373" cy="354625"/>
            <a:chOff x="2889" y="4267"/>
            <a:chExt cx="2001" cy="619"/>
          </a:xfrm>
        </p:grpSpPr>
        <p:grpSp>
          <p:nvGrpSpPr>
            <p:cNvPr id="105" name="组合 104"/>
            <p:cNvGrpSpPr/>
            <p:nvPr/>
          </p:nvGrpSpPr>
          <p:grpSpPr>
            <a:xfrm rot="5400000" flipH="1">
              <a:off x="3471" y="3855"/>
              <a:ext cx="283" cy="1448"/>
              <a:chOff x="11671" y="4818"/>
              <a:chExt cx="283" cy="1448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8" name="任意多边形 26"/>
              <p:cNvSpPr/>
              <p:nvPr/>
            </p:nvSpPr>
            <p:spPr>
              <a:xfrm flipH="1">
                <a:off x="11809" y="4818"/>
                <a:ext cx="10" cy="1247"/>
              </a:xfrm>
              <a:custGeom>
                <a:avLst/>
                <a:gdLst>
                  <a:gd name="connsiteX0" fmla="*/ 0 w 10"/>
                  <a:gd name="connsiteY0" fmla="*/ 0 h 3386"/>
                  <a:gd name="connsiteX1" fmla="*/ 10 w 10"/>
                  <a:gd name="connsiteY1" fmla="*/ 3386 h 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" h="3386">
                    <a:moveTo>
                      <a:pt x="0" y="0"/>
                    </a:moveTo>
                    <a:cubicBezTo>
                      <a:pt x="8" y="3415"/>
                      <a:pt x="4" y="1837"/>
                      <a:pt x="10" y="3386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6" name="椭圆 105"/>
            <p:cNvSpPr/>
            <p:nvPr/>
          </p:nvSpPr>
          <p:spPr>
            <a:xfrm>
              <a:off x="4271" y="4267"/>
              <a:ext cx="619" cy="619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723736" y="2867237"/>
            <a:ext cx="7274464" cy="742669"/>
            <a:chOff x="5076" y="4084"/>
            <a:chExt cx="10910" cy="990"/>
          </a:xfrm>
        </p:grpSpPr>
        <p:sp>
          <p:nvSpPr>
            <p:cNvPr id="103" name="五边形 32"/>
            <p:cNvSpPr/>
            <p:nvPr/>
          </p:nvSpPr>
          <p:spPr>
            <a:xfrm flipH="1">
              <a:off x="5076" y="4084"/>
              <a:ext cx="10910" cy="990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4" name="文本框 16"/>
            <p:cNvSpPr txBox="1"/>
            <p:nvPr/>
          </p:nvSpPr>
          <p:spPr>
            <a:xfrm flipH="1">
              <a:off x="5433" y="4159"/>
              <a:ext cx="10379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266278" y="3928348"/>
            <a:ext cx="1146373" cy="354625"/>
            <a:chOff x="2889" y="4267"/>
            <a:chExt cx="2001" cy="619"/>
          </a:xfrm>
        </p:grpSpPr>
        <p:grpSp>
          <p:nvGrpSpPr>
            <p:cNvPr id="99" name="组合 98"/>
            <p:cNvGrpSpPr/>
            <p:nvPr/>
          </p:nvGrpSpPr>
          <p:grpSpPr>
            <a:xfrm rot="5400000" flipH="1">
              <a:off x="3471" y="3855"/>
              <a:ext cx="283" cy="1448"/>
              <a:chOff x="11671" y="4818"/>
              <a:chExt cx="283" cy="1448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02" name="任意多边形 9"/>
              <p:cNvSpPr/>
              <p:nvPr/>
            </p:nvSpPr>
            <p:spPr>
              <a:xfrm flipH="1">
                <a:off x="11809" y="4818"/>
                <a:ext cx="10" cy="1247"/>
              </a:xfrm>
              <a:custGeom>
                <a:avLst/>
                <a:gdLst>
                  <a:gd name="connsiteX0" fmla="*/ 0 w 10"/>
                  <a:gd name="connsiteY0" fmla="*/ 0 h 3386"/>
                  <a:gd name="connsiteX1" fmla="*/ 10 w 10"/>
                  <a:gd name="connsiteY1" fmla="*/ 3386 h 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" h="3386">
                    <a:moveTo>
                      <a:pt x="0" y="0"/>
                    </a:moveTo>
                    <a:cubicBezTo>
                      <a:pt x="8" y="3415"/>
                      <a:pt x="4" y="1837"/>
                      <a:pt x="10" y="3386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0" name="椭圆 99"/>
            <p:cNvSpPr/>
            <p:nvPr/>
          </p:nvSpPr>
          <p:spPr>
            <a:xfrm>
              <a:off x="4271" y="4267"/>
              <a:ext cx="619" cy="619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266278" y="4795719"/>
            <a:ext cx="1146373" cy="354625"/>
            <a:chOff x="2889" y="4267"/>
            <a:chExt cx="2001" cy="619"/>
          </a:xfrm>
        </p:grpSpPr>
        <p:grpSp>
          <p:nvGrpSpPr>
            <p:cNvPr id="95" name="组合 94"/>
            <p:cNvGrpSpPr/>
            <p:nvPr/>
          </p:nvGrpSpPr>
          <p:grpSpPr>
            <a:xfrm rot="5400000" flipH="1">
              <a:off x="3471" y="3855"/>
              <a:ext cx="283" cy="1448"/>
              <a:chOff x="11671" y="4818"/>
              <a:chExt cx="283" cy="1448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8" name="任意多边形 19"/>
              <p:cNvSpPr/>
              <p:nvPr/>
            </p:nvSpPr>
            <p:spPr>
              <a:xfrm flipH="1">
                <a:off x="11809" y="4818"/>
                <a:ext cx="10" cy="1247"/>
              </a:xfrm>
              <a:custGeom>
                <a:avLst/>
                <a:gdLst>
                  <a:gd name="connsiteX0" fmla="*/ 0 w 10"/>
                  <a:gd name="connsiteY0" fmla="*/ 0 h 3386"/>
                  <a:gd name="connsiteX1" fmla="*/ 10 w 10"/>
                  <a:gd name="connsiteY1" fmla="*/ 3386 h 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" h="3386">
                    <a:moveTo>
                      <a:pt x="0" y="0"/>
                    </a:moveTo>
                    <a:cubicBezTo>
                      <a:pt x="8" y="3415"/>
                      <a:pt x="4" y="1837"/>
                      <a:pt x="10" y="3386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6" name="椭圆 95"/>
            <p:cNvSpPr/>
            <p:nvPr/>
          </p:nvSpPr>
          <p:spPr>
            <a:xfrm>
              <a:off x="4271" y="4267"/>
              <a:ext cx="619" cy="619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266278" y="5663090"/>
            <a:ext cx="1146373" cy="354625"/>
            <a:chOff x="2889" y="4267"/>
            <a:chExt cx="2001" cy="619"/>
          </a:xfrm>
        </p:grpSpPr>
        <p:grpSp>
          <p:nvGrpSpPr>
            <p:cNvPr id="91" name="组合 90"/>
            <p:cNvGrpSpPr/>
            <p:nvPr/>
          </p:nvGrpSpPr>
          <p:grpSpPr>
            <a:xfrm rot="5400000" flipH="1">
              <a:off x="3471" y="3855"/>
              <a:ext cx="283" cy="1448"/>
              <a:chOff x="11671" y="4818"/>
              <a:chExt cx="283" cy="1448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94" name="任意多边形 29"/>
              <p:cNvSpPr/>
              <p:nvPr/>
            </p:nvSpPr>
            <p:spPr>
              <a:xfrm flipH="1">
                <a:off x="11809" y="4818"/>
                <a:ext cx="10" cy="1247"/>
              </a:xfrm>
              <a:custGeom>
                <a:avLst/>
                <a:gdLst>
                  <a:gd name="connsiteX0" fmla="*/ 0 w 10"/>
                  <a:gd name="connsiteY0" fmla="*/ 0 h 3386"/>
                  <a:gd name="connsiteX1" fmla="*/ 10 w 10"/>
                  <a:gd name="connsiteY1" fmla="*/ 3386 h 3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" h="3386">
                    <a:moveTo>
                      <a:pt x="0" y="0"/>
                    </a:moveTo>
                    <a:cubicBezTo>
                      <a:pt x="8" y="3415"/>
                      <a:pt x="4" y="1837"/>
                      <a:pt x="10" y="3386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2" name="椭圆 91"/>
            <p:cNvSpPr/>
            <p:nvPr/>
          </p:nvSpPr>
          <p:spPr>
            <a:xfrm>
              <a:off x="4271" y="4267"/>
              <a:ext cx="619" cy="619"/>
            </a:xfrm>
            <a:prstGeom prst="ellipse">
              <a:avLst/>
            </a:prstGeom>
            <a:solidFill>
              <a:schemeClr val="bg1"/>
            </a:solidFill>
            <a:ln w="1016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723736" y="3734035"/>
            <a:ext cx="7274464" cy="742669"/>
            <a:chOff x="5076" y="4084"/>
            <a:chExt cx="10910" cy="990"/>
          </a:xfrm>
        </p:grpSpPr>
        <p:sp>
          <p:nvSpPr>
            <p:cNvPr id="89" name="五边形 35"/>
            <p:cNvSpPr/>
            <p:nvPr/>
          </p:nvSpPr>
          <p:spPr>
            <a:xfrm flipH="1">
              <a:off x="5076" y="4084"/>
              <a:ext cx="10910" cy="990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文本框 36"/>
            <p:cNvSpPr txBox="1"/>
            <p:nvPr/>
          </p:nvSpPr>
          <p:spPr>
            <a:xfrm flipH="1">
              <a:off x="5433" y="4159"/>
              <a:ext cx="10379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3723736" y="4600833"/>
            <a:ext cx="7274464" cy="742669"/>
            <a:chOff x="5076" y="4084"/>
            <a:chExt cx="10910" cy="990"/>
          </a:xfrm>
        </p:grpSpPr>
        <p:sp>
          <p:nvSpPr>
            <p:cNvPr id="87" name="五边形 39"/>
            <p:cNvSpPr/>
            <p:nvPr/>
          </p:nvSpPr>
          <p:spPr>
            <a:xfrm flipH="1">
              <a:off x="5076" y="4084"/>
              <a:ext cx="10910" cy="990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8" name="文本框 40"/>
            <p:cNvSpPr txBox="1"/>
            <p:nvPr/>
          </p:nvSpPr>
          <p:spPr>
            <a:xfrm flipH="1">
              <a:off x="5433" y="4159"/>
              <a:ext cx="10379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23736" y="5467631"/>
            <a:ext cx="7274464" cy="742669"/>
            <a:chOff x="5076" y="4084"/>
            <a:chExt cx="10910" cy="990"/>
          </a:xfrm>
        </p:grpSpPr>
        <p:sp>
          <p:nvSpPr>
            <p:cNvPr id="85" name="五边形 42"/>
            <p:cNvSpPr/>
            <p:nvPr/>
          </p:nvSpPr>
          <p:spPr>
            <a:xfrm flipH="1">
              <a:off x="5076" y="4084"/>
              <a:ext cx="10910" cy="990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6" name="文本框 43"/>
            <p:cNvSpPr txBox="1"/>
            <p:nvPr/>
          </p:nvSpPr>
          <p:spPr>
            <a:xfrm flipH="1">
              <a:off x="5433" y="4159"/>
              <a:ext cx="10379" cy="839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81" name="Freeform 5"/>
          <p:cNvSpPr>
            <a:spLocks noEditPoints="1"/>
          </p:cNvSpPr>
          <p:nvPr/>
        </p:nvSpPr>
        <p:spPr>
          <a:xfrm>
            <a:off x="2404061" y="1336471"/>
            <a:ext cx="441133" cy="443998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2" name="文本框 22"/>
          <p:cNvSpPr txBox="1"/>
          <p:nvPr/>
        </p:nvSpPr>
        <p:spPr>
          <a:xfrm flipH="1">
            <a:off x="2380858" y="1959500"/>
            <a:ext cx="8109976" cy="4806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2362812" y="1849217"/>
            <a:ext cx="1812656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文本框 20"/>
          <p:cNvSpPr txBox="1"/>
          <p:nvPr/>
        </p:nvSpPr>
        <p:spPr>
          <a:xfrm flipH="1">
            <a:off x="2883005" y="1403786"/>
            <a:ext cx="1800339" cy="37696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对话气泡: 矩形 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24974" y="390677"/>
            <a:ext cx="1624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工作制度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16451" y="418329"/>
            <a:ext cx="1815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Working system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8" name="右箭头 3"/>
          <p:cNvSpPr/>
          <p:nvPr/>
        </p:nvSpPr>
        <p:spPr>
          <a:xfrm>
            <a:off x="4772977" y="1692593"/>
            <a:ext cx="3920490" cy="1366520"/>
          </a:xfrm>
          <a:prstGeom prst="rightArrow">
            <a:avLst>
              <a:gd name="adj1" fmla="val 64300"/>
              <a:gd name="adj2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右箭头 4"/>
          <p:cNvSpPr/>
          <p:nvPr/>
        </p:nvSpPr>
        <p:spPr>
          <a:xfrm flipH="1">
            <a:off x="3565842" y="2720658"/>
            <a:ext cx="3920490" cy="1366520"/>
          </a:xfrm>
          <a:prstGeom prst="rightArrow">
            <a:avLst>
              <a:gd name="adj1" fmla="val 643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0" name="右箭头 5"/>
          <p:cNvSpPr/>
          <p:nvPr/>
        </p:nvSpPr>
        <p:spPr>
          <a:xfrm>
            <a:off x="5186362" y="3748088"/>
            <a:ext cx="3920490" cy="1366520"/>
          </a:xfrm>
          <a:prstGeom prst="rightArrow">
            <a:avLst>
              <a:gd name="adj1" fmla="val 64300"/>
              <a:gd name="adj2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右箭头 6"/>
          <p:cNvSpPr/>
          <p:nvPr/>
        </p:nvSpPr>
        <p:spPr>
          <a:xfrm flipH="1">
            <a:off x="3162617" y="4776788"/>
            <a:ext cx="3920490" cy="1366520"/>
          </a:xfrm>
          <a:prstGeom prst="rightArrow">
            <a:avLst>
              <a:gd name="adj1" fmla="val 6430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84162" y="4797743"/>
            <a:ext cx="2714625" cy="1333500"/>
            <a:chOff x="12159" y="2371"/>
            <a:chExt cx="3366" cy="2100"/>
          </a:xfrm>
        </p:grpSpPr>
        <p:sp>
          <p:nvSpPr>
            <p:cNvPr id="34" name="文本框 20"/>
            <p:cNvSpPr txBox="1"/>
            <p:nvPr/>
          </p:nvSpPr>
          <p:spPr>
            <a:xfrm flipH="1">
              <a:off x="12159" y="2371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文本框 30"/>
            <p:cNvSpPr txBox="1"/>
            <p:nvPr/>
          </p:nvSpPr>
          <p:spPr>
            <a:xfrm flipH="1">
              <a:off x="12159" y="2960"/>
              <a:ext cx="3366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4062" y="2740343"/>
            <a:ext cx="2714625" cy="1333500"/>
            <a:chOff x="12159" y="2371"/>
            <a:chExt cx="3366" cy="2100"/>
          </a:xfrm>
        </p:grpSpPr>
        <p:sp>
          <p:nvSpPr>
            <p:cNvPr id="32" name="文本框 20"/>
            <p:cNvSpPr txBox="1"/>
            <p:nvPr/>
          </p:nvSpPr>
          <p:spPr>
            <a:xfrm flipH="1">
              <a:off x="12159" y="2371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文本框 11"/>
            <p:cNvSpPr txBox="1"/>
            <p:nvPr/>
          </p:nvSpPr>
          <p:spPr>
            <a:xfrm flipH="1">
              <a:off x="12159" y="2960"/>
              <a:ext cx="3366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93212" y="3767773"/>
            <a:ext cx="2714625" cy="1333500"/>
            <a:chOff x="12159" y="2371"/>
            <a:chExt cx="3366" cy="2100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12159" y="2371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14"/>
            <p:cNvSpPr txBox="1"/>
            <p:nvPr/>
          </p:nvSpPr>
          <p:spPr>
            <a:xfrm flipH="1">
              <a:off x="12159" y="2960"/>
              <a:ext cx="3366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57602" y="1713548"/>
            <a:ext cx="2714625" cy="1333500"/>
            <a:chOff x="12159" y="2371"/>
            <a:chExt cx="3366" cy="2100"/>
          </a:xfrm>
        </p:grpSpPr>
        <p:sp>
          <p:nvSpPr>
            <p:cNvPr id="28" name="文本框 20"/>
            <p:cNvSpPr txBox="1"/>
            <p:nvPr/>
          </p:nvSpPr>
          <p:spPr>
            <a:xfrm flipH="1">
              <a:off x="12159" y="2371"/>
              <a:ext cx="3170" cy="65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17"/>
            <p:cNvSpPr txBox="1"/>
            <p:nvPr/>
          </p:nvSpPr>
          <p:spPr>
            <a:xfrm flipH="1">
              <a:off x="12159" y="2960"/>
              <a:ext cx="3366" cy="15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6" name="文本框 20"/>
          <p:cNvSpPr txBox="1"/>
          <p:nvPr/>
        </p:nvSpPr>
        <p:spPr>
          <a:xfrm flipH="1">
            <a:off x="5186362" y="2183448"/>
            <a:ext cx="219075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20"/>
          <p:cNvSpPr txBox="1"/>
          <p:nvPr/>
        </p:nvSpPr>
        <p:spPr>
          <a:xfrm flipH="1">
            <a:off x="5752147" y="4217988"/>
            <a:ext cx="219075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0"/>
          <p:cNvSpPr txBox="1"/>
          <p:nvPr/>
        </p:nvSpPr>
        <p:spPr>
          <a:xfrm flipH="1">
            <a:off x="4697412" y="3248978"/>
            <a:ext cx="219075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20"/>
          <p:cNvSpPr txBox="1"/>
          <p:nvPr/>
        </p:nvSpPr>
        <p:spPr>
          <a:xfrm flipH="1">
            <a:off x="4327842" y="5267643"/>
            <a:ext cx="2190750" cy="38481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118157" y="1931988"/>
            <a:ext cx="381000" cy="3911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542337" y="3987483"/>
            <a:ext cx="381000" cy="3911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3772852" y="2979103"/>
            <a:ext cx="381000" cy="39116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3370262" y="5035233"/>
            <a:ext cx="381000" cy="39116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公文包"/>
          <p:cNvSpPr/>
          <p:nvPr/>
        </p:nvSpPr>
        <p:spPr>
          <a:xfrm>
            <a:off x="7819072" y="2142173"/>
            <a:ext cx="496570" cy="426085"/>
          </a:xfrm>
          <a:custGeom>
            <a:avLst/>
            <a:gdLst>
              <a:gd name="connsiteX0" fmla="*/ 3261356 w 3261356"/>
              <a:gd name="connsiteY0" fmla="*/ 1385789 h 2766950"/>
              <a:gd name="connsiteX1" fmla="*/ 3261356 w 3261356"/>
              <a:gd name="connsiteY1" fmla="*/ 2634211 h 2766950"/>
              <a:gd name="connsiteX2" fmla="*/ 3259675 w 3261356"/>
              <a:gd name="connsiteY2" fmla="*/ 2649333 h 2766950"/>
              <a:gd name="connsiteX3" fmla="*/ 3256313 w 3261356"/>
              <a:gd name="connsiteY3" fmla="*/ 2662775 h 2766950"/>
              <a:gd name="connsiteX4" fmla="*/ 3252951 w 3261356"/>
              <a:gd name="connsiteY4" fmla="*/ 2674537 h 2766950"/>
              <a:gd name="connsiteX5" fmla="*/ 3244545 w 3261356"/>
              <a:gd name="connsiteY5" fmla="*/ 2686298 h 2766950"/>
              <a:gd name="connsiteX6" fmla="*/ 3237821 w 3261356"/>
              <a:gd name="connsiteY6" fmla="*/ 2698060 h 2766950"/>
              <a:gd name="connsiteX7" fmla="*/ 3229415 w 3261356"/>
              <a:gd name="connsiteY7" fmla="*/ 2709822 h 2766950"/>
              <a:gd name="connsiteX8" fmla="*/ 3217647 w 3261356"/>
              <a:gd name="connsiteY8" fmla="*/ 2719903 h 2766950"/>
              <a:gd name="connsiteX9" fmla="*/ 3202517 w 3261356"/>
              <a:gd name="connsiteY9" fmla="*/ 2729985 h 2766950"/>
              <a:gd name="connsiteX10" fmla="*/ 3175619 w 3261356"/>
              <a:gd name="connsiteY10" fmla="*/ 2746787 h 2766950"/>
              <a:gd name="connsiteX11" fmla="*/ 3141997 w 3261356"/>
              <a:gd name="connsiteY11" fmla="*/ 2758549 h 2766950"/>
              <a:gd name="connsiteX12" fmla="*/ 3105013 w 3261356"/>
              <a:gd name="connsiteY12" fmla="*/ 2765270 h 2766950"/>
              <a:gd name="connsiteX13" fmla="*/ 3066347 w 3261356"/>
              <a:gd name="connsiteY13" fmla="*/ 2766950 h 2766950"/>
              <a:gd name="connsiteX14" fmla="*/ 196690 w 3261356"/>
              <a:gd name="connsiteY14" fmla="*/ 2766950 h 2766950"/>
              <a:gd name="connsiteX15" fmla="*/ 158024 w 3261356"/>
              <a:gd name="connsiteY15" fmla="*/ 2765270 h 2766950"/>
              <a:gd name="connsiteX16" fmla="*/ 121040 w 3261356"/>
              <a:gd name="connsiteY16" fmla="*/ 2758549 h 2766950"/>
              <a:gd name="connsiteX17" fmla="*/ 87418 w 3261356"/>
              <a:gd name="connsiteY17" fmla="*/ 2746787 h 2766950"/>
              <a:gd name="connsiteX18" fmla="*/ 57158 w 3261356"/>
              <a:gd name="connsiteY18" fmla="*/ 2729985 h 2766950"/>
              <a:gd name="connsiteX19" fmla="*/ 47071 w 3261356"/>
              <a:gd name="connsiteY19" fmla="*/ 2719903 h 2766950"/>
              <a:gd name="connsiteX20" fmla="*/ 35303 w 3261356"/>
              <a:gd name="connsiteY20" fmla="*/ 2709822 h 2766950"/>
              <a:gd name="connsiteX21" fmla="*/ 25217 w 3261356"/>
              <a:gd name="connsiteY21" fmla="*/ 2698060 h 2766950"/>
              <a:gd name="connsiteX22" fmla="*/ 16811 w 3261356"/>
              <a:gd name="connsiteY22" fmla="*/ 2686298 h 2766950"/>
              <a:gd name="connsiteX23" fmla="*/ 8405 w 3261356"/>
              <a:gd name="connsiteY23" fmla="*/ 2674537 h 2766950"/>
              <a:gd name="connsiteX24" fmla="*/ 5043 w 3261356"/>
              <a:gd name="connsiteY24" fmla="*/ 2662775 h 2766950"/>
              <a:gd name="connsiteX25" fmla="*/ 1681 w 3261356"/>
              <a:gd name="connsiteY25" fmla="*/ 2649333 h 2766950"/>
              <a:gd name="connsiteX26" fmla="*/ 0 w 3261356"/>
              <a:gd name="connsiteY26" fmla="*/ 2634211 h 2766950"/>
              <a:gd name="connsiteX27" fmla="*/ 0 w 3261356"/>
              <a:gd name="connsiteY27" fmla="*/ 1389150 h 2766950"/>
              <a:gd name="connsiteX28" fmla="*/ 196690 w 3261356"/>
              <a:gd name="connsiteY28" fmla="*/ 1441237 h 2766950"/>
              <a:gd name="connsiteX29" fmla="*/ 406829 w 3261356"/>
              <a:gd name="connsiteY29" fmla="*/ 1495005 h 2766950"/>
              <a:gd name="connsiteX30" fmla="*/ 660677 w 3261356"/>
              <a:gd name="connsiteY30" fmla="*/ 1555494 h 2766950"/>
              <a:gd name="connsiteX31" fmla="*/ 795165 w 3261356"/>
              <a:gd name="connsiteY31" fmla="*/ 1589099 h 2766950"/>
              <a:gd name="connsiteX32" fmla="*/ 933017 w 3261356"/>
              <a:gd name="connsiteY32" fmla="*/ 1619343 h 2766950"/>
              <a:gd name="connsiteX33" fmla="*/ 1067506 w 3261356"/>
              <a:gd name="connsiteY33" fmla="*/ 1646227 h 2766950"/>
              <a:gd name="connsiteX34" fmla="*/ 1200314 w 3261356"/>
              <a:gd name="connsiteY34" fmla="*/ 1671431 h 2766950"/>
              <a:gd name="connsiteX35" fmla="*/ 1326397 w 3261356"/>
              <a:gd name="connsiteY35" fmla="*/ 1693274 h 2766950"/>
              <a:gd name="connsiteX36" fmla="*/ 1442394 w 3261356"/>
              <a:gd name="connsiteY36" fmla="*/ 1708396 h 2766950"/>
              <a:gd name="connsiteX37" fmla="*/ 1544942 w 3261356"/>
              <a:gd name="connsiteY37" fmla="*/ 1720158 h 2766950"/>
              <a:gd name="connsiteX38" fmla="*/ 1588650 w 3261356"/>
              <a:gd name="connsiteY38" fmla="*/ 1723518 h 2766950"/>
              <a:gd name="connsiteX39" fmla="*/ 1630678 w 3261356"/>
              <a:gd name="connsiteY39" fmla="*/ 1725199 h 2766950"/>
              <a:gd name="connsiteX40" fmla="*/ 1672706 w 3261356"/>
              <a:gd name="connsiteY40" fmla="*/ 1723518 h 2766950"/>
              <a:gd name="connsiteX41" fmla="*/ 1719777 w 3261356"/>
              <a:gd name="connsiteY41" fmla="*/ 1720158 h 2766950"/>
              <a:gd name="connsiteX42" fmla="*/ 1820644 w 3261356"/>
              <a:gd name="connsiteY42" fmla="*/ 1708396 h 2766950"/>
              <a:gd name="connsiteX43" fmla="*/ 1934959 w 3261356"/>
              <a:gd name="connsiteY43" fmla="*/ 1693274 h 2766950"/>
              <a:gd name="connsiteX44" fmla="*/ 2061043 w 3261356"/>
              <a:gd name="connsiteY44" fmla="*/ 1671431 h 2766950"/>
              <a:gd name="connsiteX45" fmla="*/ 2193850 w 3261356"/>
              <a:gd name="connsiteY45" fmla="*/ 1646227 h 2766950"/>
              <a:gd name="connsiteX46" fmla="*/ 2330020 w 3261356"/>
              <a:gd name="connsiteY46" fmla="*/ 1615983 h 2766950"/>
              <a:gd name="connsiteX47" fmla="*/ 2466190 w 3261356"/>
              <a:gd name="connsiteY47" fmla="*/ 1585738 h 2766950"/>
              <a:gd name="connsiteX48" fmla="*/ 2602360 w 3261356"/>
              <a:gd name="connsiteY48" fmla="*/ 1553814 h 2766950"/>
              <a:gd name="connsiteX49" fmla="*/ 2854527 w 3261356"/>
              <a:gd name="connsiteY49" fmla="*/ 1493325 h 2766950"/>
              <a:gd name="connsiteX50" fmla="*/ 3066347 w 3261356"/>
              <a:gd name="connsiteY50" fmla="*/ 1437877 h 2766950"/>
              <a:gd name="connsiteX51" fmla="*/ 1508607 w 3261356"/>
              <a:gd name="connsiteY51" fmla="*/ 1206475 h 2766950"/>
              <a:gd name="connsiteX52" fmla="*/ 1417230 w 3261356"/>
              <a:gd name="connsiteY52" fmla="*/ 1297852 h 2766950"/>
              <a:gd name="connsiteX53" fmla="*/ 1417230 w 3261356"/>
              <a:gd name="connsiteY53" fmla="*/ 1314415 h 2766950"/>
              <a:gd name="connsiteX54" fmla="*/ 1508607 w 3261356"/>
              <a:gd name="connsiteY54" fmla="*/ 1405791 h 2766950"/>
              <a:gd name="connsiteX55" fmla="*/ 1752750 w 3261356"/>
              <a:gd name="connsiteY55" fmla="*/ 1405791 h 2766950"/>
              <a:gd name="connsiteX56" fmla="*/ 1844126 w 3261356"/>
              <a:gd name="connsiteY56" fmla="*/ 1314415 h 2766950"/>
              <a:gd name="connsiteX57" fmla="*/ 1844126 w 3261356"/>
              <a:gd name="connsiteY57" fmla="*/ 1297852 h 2766950"/>
              <a:gd name="connsiteX58" fmla="*/ 1752750 w 3261356"/>
              <a:gd name="connsiteY58" fmla="*/ 1206475 h 2766950"/>
              <a:gd name="connsiteX59" fmla="*/ 1630678 w 3261356"/>
              <a:gd name="connsiteY59" fmla="*/ 174304 h 2766950"/>
              <a:gd name="connsiteX60" fmla="*/ 1114624 w 3261356"/>
              <a:gd name="connsiteY60" fmla="*/ 469036 h 2766950"/>
              <a:gd name="connsiteX61" fmla="*/ 1111230 w 3261356"/>
              <a:gd name="connsiteY61" fmla="*/ 492633 h 2766950"/>
              <a:gd name="connsiteX62" fmla="*/ 2150126 w 3261356"/>
              <a:gd name="connsiteY62" fmla="*/ 492633 h 2766950"/>
              <a:gd name="connsiteX63" fmla="*/ 2146731 w 3261356"/>
              <a:gd name="connsiteY63" fmla="*/ 469036 h 2766950"/>
              <a:gd name="connsiteX64" fmla="*/ 1630678 w 3261356"/>
              <a:gd name="connsiteY64" fmla="*/ 174304 h 2766950"/>
              <a:gd name="connsiteX65" fmla="*/ 1630678 w 3261356"/>
              <a:gd name="connsiteY65" fmla="*/ 0 h 2766950"/>
              <a:gd name="connsiteX66" fmla="*/ 2269992 w 3261356"/>
              <a:gd name="connsiteY66" fmla="*/ 488510 h 2766950"/>
              <a:gd name="connsiteX67" fmla="*/ 2270238 w 3261356"/>
              <a:gd name="connsiteY67" fmla="*/ 492633 h 2766950"/>
              <a:gd name="connsiteX68" fmla="*/ 3066347 w 3261356"/>
              <a:gd name="connsiteY68" fmla="*/ 492633 h 2766950"/>
              <a:gd name="connsiteX69" fmla="*/ 3105012 w 3261356"/>
              <a:gd name="connsiteY69" fmla="*/ 494313 h 2766950"/>
              <a:gd name="connsiteX70" fmla="*/ 3141998 w 3261356"/>
              <a:gd name="connsiteY70" fmla="*/ 501035 h 2766950"/>
              <a:gd name="connsiteX71" fmla="*/ 3175621 w 3261356"/>
              <a:gd name="connsiteY71" fmla="*/ 512796 h 2766950"/>
              <a:gd name="connsiteX72" fmla="*/ 3202518 w 3261356"/>
              <a:gd name="connsiteY72" fmla="*/ 529599 h 2766950"/>
              <a:gd name="connsiteX73" fmla="*/ 3217649 w 3261356"/>
              <a:gd name="connsiteY73" fmla="*/ 539681 h 2766950"/>
              <a:gd name="connsiteX74" fmla="*/ 3229416 w 3261356"/>
              <a:gd name="connsiteY74" fmla="*/ 549763 h 2766950"/>
              <a:gd name="connsiteX75" fmla="*/ 3237821 w 3261356"/>
              <a:gd name="connsiteY75" fmla="*/ 561524 h 2766950"/>
              <a:gd name="connsiteX76" fmla="*/ 3244546 w 3261356"/>
              <a:gd name="connsiteY76" fmla="*/ 573285 h 2766950"/>
              <a:gd name="connsiteX77" fmla="*/ 3252951 w 3261356"/>
              <a:gd name="connsiteY77" fmla="*/ 585046 h 2766950"/>
              <a:gd name="connsiteX78" fmla="*/ 3256314 w 3261356"/>
              <a:gd name="connsiteY78" fmla="*/ 596807 h 2766950"/>
              <a:gd name="connsiteX79" fmla="*/ 3259676 w 3261356"/>
              <a:gd name="connsiteY79" fmla="*/ 610251 h 2766950"/>
              <a:gd name="connsiteX80" fmla="*/ 3261356 w 3261356"/>
              <a:gd name="connsiteY80" fmla="*/ 625372 h 2766950"/>
              <a:gd name="connsiteX81" fmla="*/ 3261356 w 3261356"/>
              <a:gd name="connsiteY81" fmla="*/ 1326877 h 2766950"/>
              <a:gd name="connsiteX82" fmla="*/ 3261353 w 3261356"/>
              <a:gd name="connsiteY82" fmla="*/ 1326877 h 2766950"/>
              <a:gd name="connsiteX83" fmla="*/ 3261350 w 3261356"/>
              <a:gd name="connsiteY83" fmla="*/ 1326880 h 2766950"/>
              <a:gd name="connsiteX84" fmla="*/ 3066350 w 3261356"/>
              <a:gd name="connsiteY84" fmla="*/ 1378964 h 2766950"/>
              <a:gd name="connsiteX85" fmla="*/ 2854531 w 3261356"/>
              <a:gd name="connsiteY85" fmla="*/ 1434413 h 2766950"/>
              <a:gd name="connsiteX86" fmla="*/ 2602365 w 3261356"/>
              <a:gd name="connsiteY86" fmla="*/ 1494902 h 2766950"/>
              <a:gd name="connsiteX87" fmla="*/ 2466193 w 3261356"/>
              <a:gd name="connsiteY87" fmla="*/ 1526826 h 2766950"/>
              <a:gd name="connsiteX88" fmla="*/ 2330026 w 3261356"/>
              <a:gd name="connsiteY88" fmla="*/ 1557071 h 2766950"/>
              <a:gd name="connsiteX89" fmla="*/ 2193854 w 3261356"/>
              <a:gd name="connsiteY89" fmla="*/ 1587315 h 2766950"/>
              <a:gd name="connsiteX90" fmla="*/ 2061046 w 3261356"/>
              <a:gd name="connsiteY90" fmla="*/ 1612517 h 2766950"/>
              <a:gd name="connsiteX91" fmla="*/ 1934963 w 3261356"/>
              <a:gd name="connsiteY91" fmla="*/ 1634360 h 2766950"/>
              <a:gd name="connsiteX92" fmla="*/ 1820647 w 3261356"/>
              <a:gd name="connsiteY92" fmla="*/ 1649484 h 2766950"/>
              <a:gd name="connsiteX93" fmla="*/ 1719781 w 3261356"/>
              <a:gd name="connsiteY93" fmla="*/ 1661245 h 2766950"/>
              <a:gd name="connsiteX94" fmla="*/ 1672711 w 3261356"/>
              <a:gd name="connsiteY94" fmla="*/ 1664604 h 2766950"/>
              <a:gd name="connsiteX95" fmla="*/ 1630683 w 3261356"/>
              <a:gd name="connsiteY95" fmla="*/ 1666287 h 2766950"/>
              <a:gd name="connsiteX96" fmla="*/ 1588655 w 3261356"/>
              <a:gd name="connsiteY96" fmla="*/ 1664604 h 2766950"/>
              <a:gd name="connsiteX97" fmla="*/ 1544944 w 3261356"/>
              <a:gd name="connsiteY97" fmla="*/ 1661245 h 2766950"/>
              <a:gd name="connsiteX98" fmla="*/ 1442396 w 3261356"/>
              <a:gd name="connsiteY98" fmla="*/ 1649484 h 2766950"/>
              <a:gd name="connsiteX99" fmla="*/ 1326400 w 3261356"/>
              <a:gd name="connsiteY99" fmla="*/ 1634360 h 2766950"/>
              <a:gd name="connsiteX100" fmla="*/ 1200317 w 3261356"/>
              <a:gd name="connsiteY100" fmla="*/ 1612517 h 2766950"/>
              <a:gd name="connsiteX101" fmla="*/ 1067508 w 3261356"/>
              <a:gd name="connsiteY101" fmla="*/ 1587315 h 2766950"/>
              <a:gd name="connsiteX102" fmla="*/ 933020 w 3261356"/>
              <a:gd name="connsiteY102" fmla="*/ 1560430 h 2766950"/>
              <a:gd name="connsiteX103" fmla="*/ 795169 w 3261356"/>
              <a:gd name="connsiteY103" fmla="*/ 1530186 h 2766950"/>
              <a:gd name="connsiteX104" fmla="*/ 660681 w 3261356"/>
              <a:gd name="connsiteY104" fmla="*/ 1496582 h 2766950"/>
              <a:gd name="connsiteX105" fmla="*/ 406834 w 3261356"/>
              <a:gd name="connsiteY105" fmla="*/ 1436093 h 2766950"/>
              <a:gd name="connsiteX106" fmla="*/ 196695 w 3261356"/>
              <a:gd name="connsiteY106" fmla="*/ 1382323 h 2766950"/>
              <a:gd name="connsiteX107" fmla="*/ 3 w 3261356"/>
              <a:gd name="connsiteY107" fmla="*/ 1330236 h 2766950"/>
              <a:gd name="connsiteX108" fmla="*/ 3 w 3261356"/>
              <a:gd name="connsiteY108" fmla="*/ 1332325 h 2766950"/>
              <a:gd name="connsiteX109" fmla="*/ 0 w 3261356"/>
              <a:gd name="connsiteY109" fmla="*/ 1332322 h 2766950"/>
              <a:gd name="connsiteX110" fmla="*/ 0 w 3261356"/>
              <a:gd name="connsiteY110" fmla="*/ 971511 h 2766950"/>
              <a:gd name="connsiteX111" fmla="*/ 0 w 3261356"/>
              <a:gd name="connsiteY111" fmla="*/ 625372 h 2766950"/>
              <a:gd name="connsiteX112" fmla="*/ 1683 w 3261356"/>
              <a:gd name="connsiteY112" fmla="*/ 610251 h 2766950"/>
              <a:gd name="connsiteX113" fmla="*/ 5046 w 3261356"/>
              <a:gd name="connsiteY113" fmla="*/ 596807 h 2766950"/>
              <a:gd name="connsiteX114" fmla="*/ 8405 w 3261356"/>
              <a:gd name="connsiteY114" fmla="*/ 585046 h 2766950"/>
              <a:gd name="connsiteX115" fmla="*/ 16813 w 3261356"/>
              <a:gd name="connsiteY115" fmla="*/ 573285 h 2766950"/>
              <a:gd name="connsiteX116" fmla="*/ 25218 w 3261356"/>
              <a:gd name="connsiteY116" fmla="*/ 561524 h 2766950"/>
              <a:gd name="connsiteX117" fmla="*/ 35303 w 3261356"/>
              <a:gd name="connsiteY117" fmla="*/ 549763 h 2766950"/>
              <a:gd name="connsiteX118" fmla="*/ 47073 w 3261356"/>
              <a:gd name="connsiteY118" fmla="*/ 539681 h 2766950"/>
              <a:gd name="connsiteX119" fmla="*/ 57158 w 3261356"/>
              <a:gd name="connsiteY119" fmla="*/ 529599 h 2766950"/>
              <a:gd name="connsiteX120" fmla="*/ 87418 w 3261356"/>
              <a:gd name="connsiteY120" fmla="*/ 512796 h 2766950"/>
              <a:gd name="connsiteX121" fmla="*/ 121041 w 3261356"/>
              <a:gd name="connsiteY121" fmla="*/ 501035 h 2766950"/>
              <a:gd name="connsiteX122" fmla="*/ 158027 w 3261356"/>
              <a:gd name="connsiteY122" fmla="*/ 494313 h 2766950"/>
              <a:gd name="connsiteX123" fmla="*/ 196692 w 3261356"/>
              <a:gd name="connsiteY123" fmla="*/ 492633 h 2766950"/>
              <a:gd name="connsiteX124" fmla="*/ 991117 w 3261356"/>
              <a:gd name="connsiteY124" fmla="*/ 492633 h 2766950"/>
              <a:gd name="connsiteX125" fmla="*/ 991363 w 3261356"/>
              <a:gd name="connsiteY125" fmla="*/ 488510 h 2766950"/>
              <a:gd name="connsiteX126" fmla="*/ 1630678 w 3261356"/>
              <a:gd name="connsiteY126" fmla="*/ 0 h 276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3261356" h="2766950">
                <a:moveTo>
                  <a:pt x="3261356" y="1385789"/>
                </a:moveTo>
                <a:lnTo>
                  <a:pt x="3261356" y="2634211"/>
                </a:lnTo>
                <a:lnTo>
                  <a:pt x="3259675" y="2649333"/>
                </a:lnTo>
                <a:lnTo>
                  <a:pt x="3256313" y="2662775"/>
                </a:lnTo>
                <a:lnTo>
                  <a:pt x="3252951" y="2674537"/>
                </a:lnTo>
                <a:lnTo>
                  <a:pt x="3244545" y="2686298"/>
                </a:lnTo>
                <a:lnTo>
                  <a:pt x="3237821" y="2698060"/>
                </a:lnTo>
                <a:lnTo>
                  <a:pt x="3229415" y="2709822"/>
                </a:lnTo>
                <a:lnTo>
                  <a:pt x="3217647" y="2719903"/>
                </a:lnTo>
                <a:lnTo>
                  <a:pt x="3202517" y="2729985"/>
                </a:lnTo>
                <a:lnTo>
                  <a:pt x="3175619" y="2746787"/>
                </a:lnTo>
                <a:lnTo>
                  <a:pt x="3141997" y="2758549"/>
                </a:lnTo>
                <a:lnTo>
                  <a:pt x="3105013" y="2765270"/>
                </a:lnTo>
                <a:lnTo>
                  <a:pt x="3066347" y="2766950"/>
                </a:lnTo>
                <a:lnTo>
                  <a:pt x="196690" y="2766950"/>
                </a:lnTo>
                <a:lnTo>
                  <a:pt x="158024" y="2765270"/>
                </a:lnTo>
                <a:lnTo>
                  <a:pt x="121040" y="2758549"/>
                </a:lnTo>
                <a:lnTo>
                  <a:pt x="87418" y="2746787"/>
                </a:lnTo>
                <a:lnTo>
                  <a:pt x="57158" y="2729985"/>
                </a:lnTo>
                <a:lnTo>
                  <a:pt x="47071" y="2719903"/>
                </a:lnTo>
                <a:lnTo>
                  <a:pt x="35303" y="2709822"/>
                </a:lnTo>
                <a:lnTo>
                  <a:pt x="25217" y="2698060"/>
                </a:lnTo>
                <a:lnTo>
                  <a:pt x="16811" y="2686298"/>
                </a:lnTo>
                <a:lnTo>
                  <a:pt x="8405" y="2674537"/>
                </a:lnTo>
                <a:lnTo>
                  <a:pt x="5043" y="2662775"/>
                </a:lnTo>
                <a:lnTo>
                  <a:pt x="1681" y="2649333"/>
                </a:lnTo>
                <a:lnTo>
                  <a:pt x="0" y="2634211"/>
                </a:lnTo>
                <a:lnTo>
                  <a:pt x="0" y="1389150"/>
                </a:lnTo>
                <a:lnTo>
                  <a:pt x="196690" y="1441237"/>
                </a:lnTo>
                <a:lnTo>
                  <a:pt x="406829" y="1495005"/>
                </a:lnTo>
                <a:lnTo>
                  <a:pt x="660677" y="1555494"/>
                </a:lnTo>
                <a:lnTo>
                  <a:pt x="795165" y="1589099"/>
                </a:lnTo>
                <a:lnTo>
                  <a:pt x="933017" y="1619343"/>
                </a:lnTo>
                <a:lnTo>
                  <a:pt x="1067506" y="1646227"/>
                </a:lnTo>
                <a:lnTo>
                  <a:pt x="1200314" y="1671431"/>
                </a:lnTo>
                <a:lnTo>
                  <a:pt x="1326397" y="1693274"/>
                </a:lnTo>
                <a:lnTo>
                  <a:pt x="1442394" y="1708396"/>
                </a:lnTo>
                <a:lnTo>
                  <a:pt x="1544942" y="1720158"/>
                </a:lnTo>
                <a:lnTo>
                  <a:pt x="1588650" y="1723518"/>
                </a:lnTo>
                <a:lnTo>
                  <a:pt x="1630678" y="1725199"/>
                </a:lnTo>
                <a:lnTo>
                  <a:pt x="1672706" y="1723518"/>
                </a:lnTo>
                <a:lnTo>
                  <a:pt x="1719777" y="1720158"/>
                </a:lnTo>
                <a:lnTo>
                  <a:pt x="1820644" y="1708396"/>
                </a:lnTo>
                <a:lnTo>
                  <a:pt x="1934959" y="1693274"/>
                </a:lnTo>
                <a:lnTo>
                  <a:pt x="2061043" y="1671431"/>
                </a:lnTo>
                <a:lnTo>
                  <a:pt x="2193850" y="1646227"/>
                </a:lnTo>
                <a:lnTo>
                  <a:pt x="2330020" y="1615983"/>
                </a:lnTo>
                <a:lnTo>
                  <a:pt x="2466190" y="1585738"/>
                </a:lnTo>
                <a:lnTo>
                  <a:pt x="2602360" y="1553814"/>
                </a:lnTo>
                <a:lnTo>
                  <a:pt x="2854527" y="1493325"/>
                </a:lnTo>
                <a:lnTo>
                  <a:pt x="3066347" y="1437877"/>
                </a:lnTo>
                <a:close/>
                <a:moveTo>
                  <a:pt x="1508607" y="1206475"/>
                </a:moveTo>
                <a:cubicBezTo>
                  <a:pt x="1458141" y="1206475"/>
                  <a:pt x="1417230" y="1247386"/>
                  <a:pt x="1417230" y="1297852"/>
                </a:cubicBezTo>
                <a:lnTo>
                  <a:pt x="1417230" y="1314415"/>
                </a:lnTo>
                <a:cubicBezTo>
                  <a:pt x="1417230" y="1364881"/>
                  <a:pt x="1458141" y="1405791"/>
                  <a:pt x="1508607" y="1405791"/>
                </a:cubicBezTo>
                <a:lnTo>
                  <a:pt x="1752750" y="1405791"/>
                </a:lnTo>
                <a:cubicBezTo>
                  <a:pt x="1803215" y="1405791"/>
                  <a:pt x="1844126" y="1364881"/>
                  <a:pt x="1844126" y="1314415"/>
                </a:cubicBezTo>
                <a:lnTo>
                  <a:pt x="1844126" y="1297852"/>
                </a:lnTo>
                <a:cubicBezTo>
                  <a:pt x="1844126" y="1247386"/>
                  <a:pt x="1803215" y="1206475"/>
                  <a:pt x="1752750" y="1206475"/>
                </a:cubicBezTo>
                <a:close/>
                <a:moveTo>
                  <a:pt x="1630678" y="174304"/>
                </a:moveTo>
                <a:cubicBezTo>
                  <a:pt x="1376124" y="174304"/>
                  <a:pt x="1163742" y="300833"/>
                  <a:pt x="1114624" y="469036"/>
                </a:cubicBezTo>
                <a:lnTo>
                  <a:pt x="1111230" y="492633"/>
                </a:lnTo>
                <a:lnTo>
                  <a:pt x="2150126" y="492633"/>
                </a:lnTo>
                <a:lnTo>
                  <a:pt x="2146731" y="469036"/>
                </a:lnTo>
                <a:cubicBezTo>
                  <a:pt x="2097613" y="300833"/>
                  <a:pt x="1885231" y="174304"/>
                  <a:pt x="1630678" y="174304"/>
                </a:cubicBezTo>
                <a:close/>
                <a:moveTo>
                  <a:pt x="1630678" y="0"/>
                </a:moveTo>
                <a:cubicBezTo>
                  <a:pt x="1963411" y="0"/>
                  <a:pt x="2237083" y="214121"/>
                  <a:pt x="2269992" y="488510"/>
                </a:cubicBezTo>
                <a:lnTo>
                  <a:pt x="2270238" y="492633"/>
                </a:lnTo>
                <a:lnTo>
                  <a:pt x="3066347" y="492633"/>
                </a:lnTo>
                <a:lnTo>
                  <a:pt x="3105012" y="494313"/>
                </a:lnTo>
                <a:lnTo>
                  <a:pt x="3141998" y="501035"/>
                </a:lnTo>
                <a:lnTo>
                  <a:pt x="3175621" y="512796"/>
                </a:lnTo>
                <a:lnTo>
                  <a:pt x="3202518" y="529599"/>
                </a:lnTo>
                <a:lnTo>
                  <a:pt x="3217649" y="539681"/>
                </a:lnTo>
                <a:lnTo>
                  <a:pt x="3229416" y="549763"/>
                </a:lnTo>
                <a:lnTo>
                  <a:pt x="3237821" y="561524"/>
                </a:lnTo>
                <a:lnTo>
                  <a:pt x="3244546" y="573285"/>
                </a:lnTo>
                <a:lnTo>
                  <a:pt x="3252951" y="585046"/>
                </a:lnTo>
                <a:lnTo>
                  <a:pt x="3256314" y="596807"/>
                </a:lnTo>
                <a:lnTo>
                  <a:pt x="3259676" y="610251"/>
                </a:lnTo>
                <a:lnTo>
                  <a:pt x="3261356" y="625372"/>
                </a:lnTo>
                <a:lnTo>
                  <a:pt x="3261356" y="1326877"/>
                </a:lnTo>
                <a:lnTo>
                  <a:pt x="3261353" y="1326877"/>
                </a:lnTo>
                <a:lnTo>
                  <a:pt x="3261350" y="1326880"/>
                </a:lnTo>
                <a:lnTo>
                  <a:pt x="3066350" y="1378964"/>
                </a:lnTo>
                <a:lnTo>
                  <a:pt x="2854531" y="1434413"/>
                </a:lnTo>
                <a:lnTo>
                  <a:pt x="2602365" y="1494902"/>
                </a:lnTo>
                <a:lnTo>
                  <a:pt x="2466193" y="1526826"/>
                </a:lnTo>
                <a:lnTo>
                  <a:pt x="2330026" y="1557071"/>
                </a:lnTo>
                <a:lnTo>
                  <a:pt x="2193854" y="1587315"/>
                </a:lnTo>
                <a:lnTo>
                  <a:pt x="2061046" y="1612517"/>
                </a:lnTo>
                <a:lnTo>
                  <a:pt x="1934963" y="1634360"/>
                </a:lnTo>
                <a:lnTo>
                  <a:pt x="1820647" y="1649484"/>
                </a:lnTo>
                <a:lnTo>
                  <a:pt x="1719781" y="1661245"/>
                </a:lnTo>
                <a:lnTo>
                  <a:pt x="1672711" y="1664604"/>
                </a:lnTo>
                <a:lnTo>
                  <a:pt x="1630683" y="1666287"/>
                </a:lnTo>
                <a:lnTo>
                  <a:pt x="1588655" y="1664604"/>
                </a:lnTo>
                <a:lnTo>
                  <a:pt x="1544944" y="1661245"/>
                </a:lnTo>
                <a:lnTo>
                  <a:pt x="1442396" y="1649484"/>
                </a:lnTo>
                <a:lnTo>
                  <a:pt x="1326400" y="1634360"/>
                </a:lnTo>
                <a:lnTo>
                  <a:pt x="1200317" y="1612517"/>
                </a:lnTo>
                <a:lnTo>
                  <a:pt x="1067508" y="1587315"/>
                </a:lnTo>
                <a:lnTo>
                  <a:pt x="933020" y="1560430"/>
                </a:lnTo>
                <a:lnTo>
                  <a:pt x="795169" y="1530186"/>
                </a:lnTo>
                <a:lnTo>
                  <a:pt x="660681" y="1496582"/>
                </a:lnTo>
                <a:lnTo>
                  <a:pt x="406834" y="1436093"/>
                </a:lnTo>
                <a:lnTo>
                  <a:pt x="196695" y="1382323"/>
                </a:lnTo>
                <a:lnTo>
                  <a:pt x="3" y="1330236"/>
                </a:lnTo>
                <a:lnTo>
                  <a:pt x="3" y="1332325"/>
                </a:lnTo>
                <a:lnTo>
                  <a:pt x="0" y="1332322"/>
                </a:lnTo>
                <a:lnTo>
                  <a:pt x="0" y="971511"/>
                </a:lnTo>
                <a:lnTo>
                  <a:pt x="0" y="625372"/>
                </a:lnTo>
                <a:lnTo>
                  <a:pt x="1683" y="610251"/>
                </a:lnTo>
                <a:lnTo>
                  <a:pt x="5046" y="596807"/>
                </a:lnTo>
                <a:lnTo>
                  <a:pt x="8405" y="585046"/>
                </a:lnTo>
                <a:lnTo>
                  <a:pt x="16813" y="573285"/>
                </a:lnTo>
                <a:lnTo>
                  <a:pt x="25218" y="561524"/>
                </a:lnTo>
                <a:lnTo>
                  <a:pt x="35303" y="549763"/>
                </a:lnTo>
                <a:lnTo>
                  <a:pt x="47073" y="539681"/>
                </a:lnTo>
                <a:lnTo>
                  <a:pt x="57158" y="529599"/>
                </a:lnTo>
                <a:lnTo>
                  <a:pt x="87418" y="512796"/>
                </a:lnTo>
                <a:lnTo>
                  <a:pt x="121041" y="501035"/>
                </a:lnTo>
                <a:lnTo>
                  <a:pt x="158027" y="494313"/>
                </a:lnTo>
                <a:lnTo>
                  <a:pt x="196692" y="492633"/>
                </a:lnTo>
                <a:lnTo>
                  <a:pt x="991117" y="492633"/>
                </a:lnTo>
                <a:lnTo>
                  <a:pt x="991363" y="488510"/>
                </a:lnTo>
                <a:cubicBezTo>
                  <a:pt x="1024272" y="214121"/>
                  <a:pt x="1297944" y="0"/>
                  <a:pt x="16306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杯子"/>
          <p:cNvSpPr/>
          <p:nvPr/>
        </p:nvSpPr>
        <p:spPr bwMode="auto">
          <a:xfrm>
            <a:off x="4024312" y="3172778"/>
            <a:ext cx="480695" cy="480695"/>
          </a:xfrm>
          <a:custGeom>
            <a:avLst/>
            <a:gdLst>
              <a:gd name="T0" fmla="*/ 1835468 w 4513"/>
              <a:gd name="T1" fmla="*/ 951483 h 4685"/>
              <a:gd name="T2" fmla="*/ 1828553 w 4513"/>
              <a:gd name="T3" fmla="*/ 886831 h 4685"/>
              <a:gd name="T4" fmla="*/ 1814315 w 4513"/>
              <a:gd name="T5" fmla="*/ 824212 h 4685"/>
              <a:gd name="T6" fmla="*/ 1792755 w 4513"/>
              <a:gd name="T7" fmla="*/ 765660 h 4685"/>
              <a:gd name="T8" fmla="*/ 1763872 w 4513"/>
              <a:gd name="T9" fmla="*/ 709953 h 4685"/>
              <a:gd name="T10" fmla="*/ 1729701 w 4513"/>
              <a:gd name="T11" fmla="*/ 658313 h 4685"/>
              <a:gd name="T12" fmla="*/ 1689428 w 4513"/>
              <a:gd name="T13" fmla="*/ 611552 h 4685"/>
              <a:gd name="T14" fmla="*/ 1644274 w 4513"/>
              <a:gd name="T15" fmla="*/ 569670 h 4685"/>
              <a:gd name="T16" fmla="*/ 1593831 w 4513"/>
              <a:gd name="T17" fmla="*/ 533075 h 4685"/>
              <a:gd name="T18" fmla="*/ 1539727 w 4513"/>
              <a:gd name="T19" fmla="*/ 502578 h 4685"/>
              <a:gd name="T20" fmla="*/ 1481555 w 4513"/>
              <a:gd name="T21" fmla="*/ 478588 h 4685"/>
              <a:gd name="T22" fmla="*/ 0 w 4513"/>
              <a:gd name="T23" fmla="*/ 0 h 4685"/>
              <a:gd name="T24" fmla="*/ 1324531 w 4513"/>
              <a:gd name="T25" fmla="*/ 1499196 h 4685"/>
              <a:gd name="T26" fmla="*/ 1350973 w 4513"/>
              <a:gd name="T27" fmla="*/ 1497977 h 4685"/>
              <a:gd name="T28" fmla="*/ 1390025 w 4513"/>
              <a:gd name="T29" fmla="*/ 1493097 h 4685"/>
              <a:gd name="T30" fmla="*/ 1427858 w 4513"/>
              <a:gd name="T31" fmla="*/ 1485371 h 4685"/>
              <a:gd name="T32" fmla="*/ 1464876 w 4513"/>
              <a:gd name="T33" fmla="*/ 1475613 h 4685"/>
              <a:gd name="T34" fmla="*/ 1500674 w 4513"/>
              <a:gd name="T35" fmla="*/ 1463007 h 4685"/>
              <a:gd name="T36" fmla="*/ 1535252 w 4513"/>
              <a:gd name="T37" fmla="*/ 1447963 h 4685"/>
              <a:gd name="T38" fmla="*/ 1568609 w 4513"/>
              <a:gd name="T39" fmla="*/ 1430478 h 4685"/>
              <a:gd name="T40" fmla="*/ 1600340 w 4513"/>
              <a:gd name="T41" fmla="*/ 1410961 h 4685"/>
              <a:gd name="T42" fmla="*/ 1630849 w 4513"/>
              <a:gd name="T43" fmla="*/ 1389410 h 4685"/>
              <a:gd name="T44" fmla="*/ 1659732 w 4513"/>
              <a:gd name="T45" fmla="*/ 1365419 h 4685"/>
              <a:gd name="T46" fmla="*/ 1686580 w 4513"/>
              <a:gd name="T47" fmla="*/ 1339803 h 4685"/>
              <a:gd name="T48" fmla="*/ 1711395 w 4513"/>
              <a:gd name="T49" fmla="*/ 1312153 h 4685"/>
              <a:gd name="T50" fmla="*/ 1734583 w 4513"/>
              <a:gd name="T51" fmla="*/ 1283283 h 4685"/>
              <a:gd name="T52" fmla="*/ 1755736 w 4513"/>
              <a:gd name="T53" fmla="*/ 1251973 h 4685"/>
              <a:gd name="T54" fmla="*/ 1774449 w 4513"/>
              <a:gd name="T55" fmla="*/ 1219851 h 4685"/>
              <a:gd name="T56" fmla="*/ 1790721 w 4513"/>
              <a:gd name="T57" fmla="*/ 1186508 h 4685"/>
              <a:gd name="T58" fmla="*/ 1804958 w 4513"/>
              <a:gd name="T59" fmla="*/ 1151132 h 4685"/>
              <a:gd name="T60" fmla="*/ 1816756 w 4513"/>
              <a:gd name="T61" fmla="*/ 1114943 h 4685"/>
              <a:gd name="T62" fmla="*/ 1825705 w 4513"/>
              <a:gd name="T63" fmla="*/ 1077535 h 4685"/>
              <a:gd name="T64" fmla="*/ 1831807 w 4513"/>
              <a:gd name="T65" fmla="*/ 1039313 h 4685"/>
              <a:gd name="T66" fmla="*/ 1835061 w 4513"/>
              <a:gd name="T67" fmla="*/ 999871 h 4685"/>
              <a:gd name="T68" fmla="*/ 1835875 w 4513"/>
              <a:gd name="T69" fmla="*/ 973441 h 4685"/>
              <a:gd name="T70" fmla="*/ 1442909 w 4513"/>
              <a:gd name="T71" fmla="*/ 610332 h 4685"/>
              <a:gd name="T72" fmla="*/ 1483589 w 4513"/>
              <a:gd name="T73" fmla="*/ 628223 h 4685"/>
              <a:gd name="T74" fmla="*/ 1521421 w 4513"/>
              <a:gd name="T75" fmla="*/ 650587 h 4685"/>
              <a:gd name="T76" fmla="*/ 1556405 w 4513"/>
              <a:gd name="T77" fmla="*/ 676204 h 4685"/>
              <a:gd name="T78" fmla="*/ 1588136 w 4513"/>
              <a:gd name="T79" fmla="*/ 705887 h 4685"/>
              <a:gd name="T80" fmla="*/ 1617018 w 4513"/>
              <a:gd name="T81" fmla="*/ 738823 h 4685"/>
              <a:gd name="T82" fmla="*/ 1641426 w 4513"/>
              <a:gd name="T83" fmla="*/ 774605 h 4685"/>
              <a:gd name="T84" fmla="*/ 1662173 w 4513"/>
              <a:gd name="T85" fmla="*/ 812827 h 4685"/>
              <a:gd name="T86" fmla="*/ 1678038 w 4513"/>
              <a:gd name="T87" fmla="*/ 854302 h 4685"/>
              <a:gd name="T88" fmla="*/ 1689428 w 4513"/>
              <a:gd name="T89" fmla="*/ 897403 h 4685"/>
              <a:gd name="T90" fmla="*/ 1695530 w 4513"/>
              <a:gd name="T91" fmla="*/ 942538 h 4685"/>
              <a:gd name="T92" fmla="*/ 1696750 w 4513"/>
              <a:gd name="T93" fmla="*/ 973441 h 4685"/>
              <a:gd name="T94" fmla="*/ 1693089 w 4513"/>
              <a:gd name="T95" fmla="*/ 1029554 h 4685"/>
              <a:gd name="T96" fmla="*/ 1681292 w 4513"/>
              <a:gd name="T97" fmla="*/ 1082414 h 4685"/>
              <a:gd name="T98" fmla="*/ 1662579 w 4513"/>
              <a:gd name="T99" fmla="*/ 1132835 h 4685"/>
              <a:gd name="T100" fmla="*/ 1636951 w 4513"/>
              <a:gd name="T101" fmla="*/ 1179189 h 4685"/>
              <a:gd name="T102" fmla="*/ 1606035 w 4513"/>
              <a:gd name="T103" fmla="*/ 1221884 h 4685"/>
              <a:gd name="T104" fmla="*/ 1569423 w 4513"/>
              <a:gd name="T105" fmla="*/ 1259699 h 4685"/>
              <a:gd name="T106" fmla="*/ 1527523 w 4513"/>
              <a:gd name="T107" fmla="*/ 1292228 h 4685"/>
              <a:gd name="T108" fmla="*/ 1481962 w 4513"/>
              <a:gd name="T109" fmla="*/ 1318658 h 4685"/>
              <a:gd name="T110" fmla="*/ 1432739 w 4513"/>
              <a:gd name="T111" fmla="*/ 1339396 h 4685"/>
              <a:gd name="T112" fmla="*/ 1380262 w 4513"/>
              <a:gd name="T113" fmla="*/ 1353221 h 4685"/>
              <a:gd name="T114" fmla="*/ 1343244 w 4513"/>
              <a:gd name="T115" fmla="*/ 1358100 h 46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513" h="4685">
                <a:moveTo>
                  <a:pt x="4513" y="2394"/>
                </a:moveTo>
                <a:lnTo>
                  <a:pt x="4513" y="2394"/>
                </a:lnTo>
                <a:lnTo>
                  <a:pt x="4512" y="2340"/>
                </a:lnTo>
                <a:lnTo>
                  <a:pt x="4508" y="2286"/>
                </a:lnTo>
                <a:lnTo>
                  <a:pt x="4503" y="2233"/>
                </a:lnTo>
                <a:lnTo>
                  <a:pt x="4495" y="2181"/>
                </a:lnTo>
                <a:lnTo>
                  <a:pt x="4485" y="2129"/>
                </a:lnTo>
                <a:lnTo>
                  <a:pt x="4474" y="2078"/>
                </a:lnTo>
                <a:lnTo>
                  <a:pt x="4460" y="2027"/>
                </a:lnTo>
                <a:lnTo>
                  <a:pt x="4444" y="1978"/>
                </a:lnTo>
                <a:lnTo>
                  <a:pt x="4426" y="1930"/>
                </a:lnTo>
                <a:lnTo>
                  <a:pt x="4407" y="1883"/>
                </a:lnTo>
                <a:lnTo>
                  <a:pt x="4385" y="1835"/>
                </a:lnTo>
                <a:lnTo>
                  <a:pt x="4362" y="1790"/>
                </a:lnTo>
                <a:lnTo>
                  <a:pt x="4336" y="1746"/>
                </a:lnTo>
                <a:lnTo>
                  <a:pt x="4310" y="1702"/>
                </a:lnTo>
                <a:lnTo>
                  <a:pt x="4282" y="1661"/>
                </a:lnTo>
                <a:lnTo>
                  <a:pt x="4252" y="1619"/>
                </a:lnTo>
                <a:lnTo>
                  <a:pt x="4221" y="1580"/>
                </a:lnTo>
                <a:lnTo>
                  <a:pt x="4187" y="1541"/>
                </a:lnTo>
                <a:lnTo>
                  <a:pt x="4153" y="1504"/>
                </a:lnTo>
                <a:lnTo>
                  <a:pt x="4117" y="1468"/>
                </a:lnTo>
                <a:lnTo>
                  <a:pt x="4080" y="1434"/>
                </a:lnTo>
                <a:lnTo>
                  <a:pt x="4042" y="1401"/>
                </a:lnTo>
                <a:lnTo>
                  <a:pt x="4001" y="1370"/>
                </a:lnTo>
                <a:lnTo>
                  <a:pt x="3961" y="1340"/>
                </a:lnTo>
                <a:lnTo>
                  <a:pt x="3918" y="1311"/>
                </a:lnTo>
                <a:lnTo>
                  <a:pt x="3875" y="1284"/>
                </a:lnTo>
                <a:lnTo>
                  <a:pt x="3830" y="1259"/>
                </a:lnTo>
                <a:lnTo>
                  <a:pt x="3785" y="1236"/>
                </a:lnTo>
                <a:lnTo>
                  <a:pt x="3739" y="1214"/>
                </a:lnTo>
                <a:lnTo>
                  <a:pt x="3691" y="1194"/>
                </a:lnTo>
                <a:lnTo>
                  <a:pt x="3642" y="1177"/>
                </a:lnTo>
                <a:lnTo>
                  <a:pt x="3594" y="1161"/>
                </a:lnTo>
                <a:lnTo>
                  <a:pt x="3748" y="0"/>
                </a:lnTo>
                <a:lnTo>
                  <a:pt x="0" y="0"/>
                </a:lnTo>
                <a:lnTo>
                  <a:pt x="625" y="4685"/>
                </a:lnTo>
                <a:lnTo>
                  <a:pt x="3123" y="4685"/>
                </a:lnTo>
                <a:lnTo>
                  <a:pt x="3256" y="3687"/>
                </a:lnTo>
                <a:lnTo>
                  <a:pt x="3289" y="3686"/>
                </a:lnTo>
                <a:lnTo>
                  <a:pt x="3321" y="3684"/>
                </a:lnTo>
                <a:lnTo>
                  <a:pt x="3353" y="3680"/>
                </a:lnTo>
                <a:lnTo>
                  <a:pt x="3386" y="3677"/>
                </a:lnTo>
                <a:lnTo>
                  <a:pt x="3417" y="3672"/>
                </a:lnTo>
                <a:lnTo>
                  <a:pt x="3448" y="3666"/>
                </a:lnTo>
                <a:lnTo>
                  <a:pt x="3479" y="3660"/>
                </a:lnTo>
                <a:lnTo>
                  <a:pt x="3510" y="3653"/>
                </a:lnTo>
                <a:lnTo>
                  <a:pt x="3540" y="3647"/>
                </a:lnTo>
                <a:lnTo>
                  <a:pt x="3570" y="3638"/>
                </a:lnTo>
                <a:lnTo>
                  <a:pt x="3601" y="3629"/>
                </a:lnTo>
                <a:lnTo>
                  <a:pt x="3631" y="3619"/>
                </a:lnTo>
                <a:lnTo>
                  <a:pt x="3661" y="3610"/>
                </a:lnTo>
                <a:lnTo>
                  <a:pt x="3689" y="3598"/>
                </a:lnTo>
                <a:lnTo>
                  <a:pt x="3718" y="3586"/>
                </a:lnTo>
                <a:lnTo>
                  <a:pt x="3746" y="3574"/>
                </a:lnTo>
                <a:lnTo>
                  <a:pt x="3774" y="3561"/>
                </a:lnTo>
                <a:lnTo>
                  <a:pt x="3802" y="3547"/>
                </a:lnTo>
                <a:lnTo>
                  <a:pt x="3829" y="3533"/>
                </a:lnTo>
                <a:lnTo>
                  <a:pt x="3856" y="3518"/>
                </a:lnTo>
                <a:lnTo>
                  <a:pt x="3882" y="3503"/>
                </a:lnTo>
                <a:lnTo>
                  <a:pt x="3909" y="3487"/>
                </a:lnTo>
                <a:lnTo>
                  <a:pt x="3934" y="3470"/>
                </a:lnTo>
                <a:lnTo>
                  <a:pt x="3960" y="3452"/>
                </a:lnTo>
                <a:lnTo>
                  <a:pt x="3984" y="3435"/>
                </a:lnTo>
                <a:lnTo>
                  <a:pt x="4009" y="3417"/>
                </a:lnTo>
                <a:lnTo>
                  <a:pt x="4033" y="3398"/>
                </a:lnTo>
                <a:lnTo>
                  <a:pt x="4057" y="3379"/>
                </a:lnTo>
                <a:lnTo>
                  <a:pt x="4080" y="3358"/>
                </a:lnTo>
                <a:lnTo>
                  <a:pt x="4102" y="3338"/>
                </a:lnTo>
                <a:lnTo>
                  <a:pt x="4124" y="3316"/>
                </a:lnTo>
                <a:lnTo>
                  <a:pt x="4146" y="3295"/>
                </a:lnTo>
                <a:lnTo>
                  <a:pt x="4167" y="3273"/>
                </a:lnTo>
                <a:lnTo>
                  <a:pt x="4187" y="3250"/>
                </a:lnTo>
                <a:lnTo>
                  <a:pt x="4207" y="3227"/>
                </a:lnTo>
                <a:lnTo>
                  <a:pt x="4227" y="3204"/>
                </a:lnTo>
                <a:lnTo>
                  <a:pt x="4245" y="3180"/>
                </a:lnTo>
                <a:lnTo>
                  <a:pt x="4264" y="3156"/>
                </a:lnTo>
                <a:lnTo>
                  <a:pt x="4282" y="3130"/>
                </a:lnTo>
                <a:lnTo>
                  <a:pt x="4298" y="3106"/>
                </a:lnTo>
                <a:lnTo>
                  <a:pt x="4316" y="3079"/>
                </a:lnTo>
                <a:lnTo>
                  <a:pt x="4332" y="3054"/>
                </a:lnTo>
                <a:lnTo>
                  <a:pt x="4347" y="3027"/>
                </a:lnTo>
                <a:lnTo>
                  <a:pt x="4362" y="3000"/>
                </a:lnTo>
                <a:lnTo>
                  <a:pt x="4376" y="2973"/>
                </a:lnTo>
                <a:lnTo>
                  <a:pt x="4389" y="2945"/>
                </a:lnTo>
                <a:lnTo>
                  <a:pt x="4402" y="2918"/>
                </a:lnTo>
                <a:lnTo>
                  <a:pt x="4415" y="2889"/>
                </a:lnTo>
                <a:lnTo>
                  <a:pt x="4426" y="2860"/>
                </a:lnTo>
                <a:lnTo>
                  <a:pt x="4437" y="2831"/>
                </a:lnTo>
                <a:lnTo>
                  <a:pt x="4447" y="2802"/>
                </a:lnTo>
                <a:lnTo>
                  <a:pt x="4456" y="2772"/>
                </a:lnTo>
                <a:lnTo>
                  <a:pt x="4466" y="2742"/>
                </a:lnTo>
                <a:lnTo>
                  <a:pt x="4474" y="2712"/>
                </a:lnTo>
                <a:lnTo>
                  <a:pt x="4481" y="2681"/>
                </a:lnTo>
                <a:lnTo>
                  <a:pt x="4488" y="2650"/>
                </a:lnTo>
                <a:lnTo>
                  <a:pt x="4493" y="2618"/>
                </a:lnTo>
                <a:lnTo>
                  <a:pt x="4498" y="2587"/>
                </a:lnTo>
                <a:lnTo>
                  <a:pt x="4503" y="2556"/>
                </a:lnTo>
                <a:lnTo>
                  <a:pt x="4506" y="2524"/>
                </a:lnTo>
                <a:lnTo>
                  <a:pt x="4510" y="2491"/>
                </a:lnTo>
                <a:lnTo>
                  <a:pt x="4511" y="2459"/>
                </a:lnTo>
                <a:lnTo>
                  <a:pt x="4512" y="2427"/>
                </a:lnTo>
                <a:lnTo>
                  <a:pt x="4513" y="2394"/>
                </a:lnTo>
                <a:close/>
                <a:moveTo>
                  <a:pt x="3302" y="3340"/>
                </a:moveTo>
                <a:lnTo>
                  <a:pt x="3547" y="1501"/>
                </a:lnTo>
                <a:lnTo>
                  <a:pt x="3582" y="1515"/>
                </a:lnTo>
                <a:lnTo>
                  <a:pt x="3614" y="1529"/>
                </a:lnTo>
                <a:lnTo>
                  <a:pt x="3647" y="1545"/>
                </a:lnTo>
                <a:lnTo>
                  <a:pt x="3679" y="1563"/>
                </a:lnTo>
                <a:lnTo>
                  <a:pt x="3710" y="1580"/>
                </a:lnTo>
                <a:lnTo>
                  <a:pt x="3740" y="1600"/>
                </a:lnTo>
                <a:lnTo>
                  <a:pt x="3769" y="1619"/>
                </a:lnTo>
                <a:lnTo>
                  <a:pt x="3798" y="1641"/>
                </a:lnTo>
                <a:lnTo>
                  <a:pt x="3826" y="1663"/>
                </a:lnTo>
                <a:lnTo>
                  <a:pt x="3853" y="1686"/>
                </a:lnTo>
                <a:lnTo>
                  <a:pt x="3879" y="1710"/>
                </a:lnTo>
                <a:lnTo>
                  <a:pt x="3904" y="1736"/>
                </a:lnTo>
                <a:lnTo>
                  <a:pt x="3929" y="1761"/>
                </a:lnTo>
                <a:lnTo>
                  <a:pt x="3952" y="1789"/>
                </a:lnTo>
                <a:lnTo>
                  <a:pt x="3975" y="1817"/>
                </a:lnTo>
                <a:lnTo>
                  <a:pt x="3996" y="1846"/>
                </a:lnTo>
                <a:lnTo>
                  <a:pt x="4016" y="1874"/>
                </a:lnTo>
                <a:lnTo>
                  <a:pt x="4035" y="1905"/>
                </a:lnTo>
                <a:lnTo>
                  <a:pt x="4053" y="1936"/>
                </a:lnTo>
                <a:lnTo>
                  <a:pt x="4070" y="1967"/>
                </a:lnTo>
                <a:lnTo>
                  <a:pt x="4086" y="1999"/>
                </a:lnTo>
                <a:lnTo>
                  <a:pt x="4100" y="2033"/>
                </a:lnTo>
                <a:lnTo>
                  <a:pt x="4113" y="2066"/>
                </a:lnTo>
                <a:lnTo>
                  <a:pt x="4125" y="2101"/>
                </a:lnTo>
                <a:lnTo>
                  <a:pt x="4135" y="2136"/>
                </a:lnTo>
                <a:lnTo>
                  <a:pt x="4145" y="2171"/>
                </a:lnTo>
                <a:lnTo>
                  <a:pt x="4153" y="2207"/>
                </a:lnTo>
                <a:lnTo>
                  <a:pt x="4160" y="2244"/>
                </a:lnTo>
                <a:lnTo>
                  <a:pt x="4164" y="2281"/>
                </a:lnTo>
                <a:lnTo>
                  <a:pt x="4168" y="2318"/>
                </a:lnTo>
                <a:lnTo>
                  <a:pt x="4170" y="2356"/>
                </a:lnTo>
                <a:lnTo>
                  <a:pt x="4171" y="2394"/>
                </a:lnTo>
                <a:lnTo>
                  <a:pt x="4170" y="2441"/>
                </a:lnTo>
                <a:lnTo>
                  <a:pt x="4167" y="2487"/>
                </a:lnTo>
                <a:lnTo>
                  <a:pt x="4162" y="2532"/>
                </a:lnTo>
                <a:lnTo>
                  <a:pt x="4154" y="2576"/>
                </a:lnTo>
                <a:lnTo>
                  <a:pt x="4145" y="2620"/>
                </a:lnTo>
                <a:lnTo>
                  <a:pt x="4133" y="2662"/>
                </a:lnTo>
                <a:lnTo>
                  <a:pt x="4119" y="2704"/>
                </a:lnTo>
                <a:lnTo>
                  <a:pt x="4104" y="2746"/>
                </a:lnTo>
                <a:lnTo>
                  <a:pt x="4087" y="2786"/>
                </a:lnTo>
                <a:lnTo>
                  <a:pt x="4067" y="2825"/>
                </a:lnTo>
                <a:lnTo>
                  <a:pt x="4046" y="2863"/>
                </a:lnTo>
                <a:lnTo>
                  <a:pt x="4024" y="2900"/>
                </a:lnTo>
                <a:lnTo>
                  <a:pt x="4000" y="2936"/>
                </a:lnTo>
                <a:lnTo>
                  <a:pt x="3975" y="2971"/>
                </a:lnTo>
                <a:lnTo>
                  <a:pt x="3948" y="3005"/>
                </a:lnTo>
                <a:lnTo>
                  <a:pt x="3919" y="3038"/>
                </a:lnTo>
                <a:lnTo>
                  <a:pt x="3889" y="3068"/>
                </a:lnTo>
                <a:lnTo>
                  <a:pt x="3858" y="3098"/>
                </a:lnTo>
                <a:lnTo>
                  <a:pt x="3825" y="3126"/>
                </a:lnTo>
                <a:lnTo>
                  <a:pt x="3791" y="3153"/>
                </a:lnTo>
                <a:lnTo>
                  <a:pt x="3755" y="3178"/>
                </a:lnTo>
                <a:lnTo>
                  <a:pt x="3719" y="3202"/>
                </a:lnTo>
                <a:lnTo>
                  <a:pt x="3681" y="3224"/>
                </a:lnTo>
                <a:lnTo>
                  <a:pt x="3643" y="3243"/>
                </a:lnTo>
                <a:lnTo>
                  <a:pt x="3604" y="3263"/>
                </a:lnTo>
                <a:lnTo>
                  <a:pt x="3564" y="3279"/>
                </a:lnTo>
                <a:lnTo>
                  <a:pt x="3522" y="3294"/>
                </a:lnTo>
                <a:lnTo>
                  <a:pt x="3479" y="3307"/>
                </a:lnTo>
                <a:lnTo>
                  <a:pt x="3436" y="3318"/>
                </a:lnTo>
                <a:lnTo>
                  <a:pt x="3393" y="3328"/>
                </a:lnTo>
                <a:lnTo>
                  <a:pt x="3348" y="3335"/>
                </a:lnTo>
                <a:lnTo>
                  <a:pt x="3302" y="33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电视机"/>
          <p:cNvSpPr/>
          <p:nvPr/>
        </p:nvSpPr>
        <p:spPr bwMode="auto">
          <a:xfrm>
            <a:off x="8170227" y="4148773"/>
            <a:ext cx="523240" cy="523240"/>
          </a:xfrm>
          <a:custGeom>
            <a:avLst/>
            <a:gdLst>
              <a:gd name="T0" fmla="*/ 1372823 w 5484"/>
              <a:gd name="T1" fmla="*/ 154929 h 5484"/>
              <a:gd name="T2" fmla="*/ 1427013 w 5484"/>
              <a:gd name="T3" fmla="*/ 95181 h 5484"/>
              <a:gd name="T4" fmla="*/ 1405476 w 5484"/>
              <a:gd name="T5" fmla="*/ 23274 h 5484"/>
              <a:gd name="T6" fmla="*/ 1333222 w 5484"/>
              <a:gd name="T7" fmla="*/ 1389 h 5484"/>
              <a:gd name="T8" fmla="*/ 1273126 w 5484"/>
              <a:gd name="T9" fmla="*/ 55580 h 5484"/>
              <a:gd name="T10" fmla="*/ 629789 w 5484"/>
              <a:gd name="T11" fmla="*/ 105949 h 5484"/>
              <a:gd name="T12" fmla="*/ 625274 w 5484"/>
              <a:gd name="T13" fmla="*/ 40990 h 5484"/>
              <a:gd name="T14" fmla="*/ 555451 w 5484"/>
              <a:gd name="T15" fmla="*/ 0 h 5484"/>
              <a:gd name="T16" fmla="*/ 489450 w 5484"/>
              <a:gd name="T17" fmla="*/ 34737 h 5484"/>
              <a:gd name="T18" fmla="*/ 482503 w 5484"/>
              <a:gd name="T19" fmla="*/ 110118 h 5484"/>
              <a:gd name="T20" fmla="*/ 547114 w 5484"/>
              <a:gd name="T21" fmla="*/ 158055 h 5484"/>
              <a:gd name="T22" fmla="*/ 134434 w 5484"/>
              <a:gd name="T23" fmla="*/ 477987 h 5484"/>
              <a:gd name="T24" fmla="*/ 57664 w 5484"/>
              <a:gd name="T25" fmla="*/ 512377 h 5484"/>
              <a:gd name="T26" fmla="*/ 9726 w 5484"/>
              <a:gd name="T27" fmla="*/ 579768 h 5484"/>
              <a:gd name="T28" fmla="*/ 695 w 5484"/>
              <a:gd name="T29" fmla="*/ 1762229 h 5484"/>
              <a:gd name="T30" fmla="*/ 31264 w 5484"/>
              <a:gd name="T31" fmla="*/ 1840736 h 5484"/>
              <a:gd name="T32" fmla="*/ 96917 w 5484"/>
              <a:gd name="T33" fmla="*/ 1892147 h 5484"/>
              <a:gd name="T34" fmla="*/ 1754240 w 5484"/>
              <a:gd name="T35" fmla="*/ 1904305 h 5484"/>
              <a:gd name="T36" fmla="*/ 1834830 w 5484"/>
              <a:gd name="T37" fmla="*/ 1877557 h 5484"/>
              <a:gd name="T38" fmla="*/ 1889368 w 5484"/>
              <a:gd name="T39" fmla="*/ 1814683 h 5484"/>
              <a:gd name="T40" fmla="*/ 1905000 w 5484"/>
              <a:gd name="T41" fmla="*/ 634653 h 5484"/>
              <a:gd name="T42" fmla="*/ 1881726 w 5484"/>
              <a:gd name="T43" fmla="*/ 552325 h 5484"/>
              <a:gd name="T44" fmla="*/ 1821630 w 5484"/>
              <a:gd name="T45" fmla="*/ 495008 h 5484"/>
              <a:gd name="T46" fmla="*/ 1428403 w 5484"/>
              <a:gd name="T47" fmla="*/ 1587153 h 5484"/>
              <a:gd name="T48" fmla="*/ 1409297 w 5484"/>
              <a:gd name="T49" fmla="*/ 1662533 h 5484"/>
              <a:gd name="T50" fmla="*/ 1351980 w 5484"/>
              <a:gd name="T51" fmla="*/ 1722976 h 5484"/>
              <a:gd name="T52" fmla="*/ 1269653 w 5484"/>
              <a:gd name="T53" fmla="*/ 1745903 h 5484"/>
              <a:gd name="T54" fmla="*/ 248720 w 5484"/>
              <a:gd name="T55" fmla="*/ 1730271 h 5484"/>
              <a:gd name="T56" fmla="*/ 185845 w 5484"/>
              <a:gd name="T57" fmla="*/ 1675733 h 5484"/>
              <a:gd name="T58" fmla="*/ 159097 w 5484"/>
              <a:gd name="T59" fmla="*/ 1595490 h 5484"/>
              <a:gd name="T60" fmla="*/ 170908 w 5484"/>
              <a:gd name="T61" fmla="*/ 731570 h 5484"/>
              <a:gd name="T62" fmla="*/ 222319 w 5484"/>
              <a:gd name="T63" fmla="*/ 666264 h 5484"/>
              <a:gd name="T64" fmla="*/ 301173 w 5484"/>
              <a:gd name="T65" fmla="*/ 635695 h 5484"/>
              <a:gd name="T66" fmla="*/ 1324538 w 5484"/>
              <a:gd name="T67" fmla="*/ 644379 h 5484"/>
              <a:gd name="T68" fmla="*/ 1392276 w 5484"/>
              <a:gd name="T69" fmla="*/ 692317 h 5484"/>
              <a:gd name="T70" fmla="*/ 1426666 w 5484"/>
              <a:gd name="T71" fmla="*/ 769086 h 5484"/>
              <a:gd name="T72" fmla="*/ 1627101 w 5484"/>
              <a:gd name="T73" fmla="*/ 1343991 h 5484"/>
              <a:gd name="T74" fmla="*/ 1554152 w 5484"/>
              <a:gd name="T75" fmla="*/ 1302306 h 5484"/>
              <a:gd name="T76" fmla="*/ 1513162 w 5484"/>
              <a:gd name="T77" fmla="*/ 1230052 h 5484"/>
              <a:gd name="T78" fmla="*/ 1513162 w 5484"/>
              <a:gd name="T79" fmla="*/ 1150851 h 5484"/>
              <a:gd name="T80" fmla="*/ 1554152 w 5484"/>
              <a:gd name="T81" fmla="*/ 1078249 h 5484"/>
              <a:gd name="T82" fmla="*/ 1627101 w 5484"/>
              <a:gd name="T83" fmla="*/ 1036565 h 5484"/>
              <a:gd name="T84" fmla="*/ 1706302 w 5484"/>
              <a:gd name="T85" fmla="*/ 1036565 h 5484"/>
              <a:gd name="T86" fmla="*/ 1778903 w 5484"/>
              <a:gd name="T87" fmla="*/ 1078249 h 5484"/>
              <a:gd name="T88" fmla="*/ 1820241 w 5484"/>
              <a:gd name="T89" fmla="*/ 1150851 h 5484"/>
              <a:gd name="T90" fmla="*/ 1820241 w 5484"/>
              <a:gd name="T91" fmla="*/ 1230052 h 5484"/>
              <a:gd name="T92" fmla="*/ 1778903 w 5484"/>
              <a:gd name="T93" fmla="*/ 1302306 h 5484"/>
              <a:gd name="T94" fmla="*/ 1706302 w 5484"/>
              <a:gd name="T95" fmla="*/ 1343991 h 5484"/>
              <a:gd name="T96" fmla="*/ 1634743 w 5484"/>
              <a:gd name="T97" fmla="*/ 949026 h 5484"/>
              <a:gd name="T98" fmla="*/ 1559710 w 5484"/>
              <a:gd name="T99" fmla="*/ 910815 h 5484"/>
              <a:gd name="T100" fmla="*/ 1514899 w 5484"/>
              <a:gd name="T101" fmla="*/ 840646 h 5484"/>
              <a:gd name="T102" fmla="*/ 1511078 w 5484"/>
              <a:gd name="T103" fmla="*/ 761792 h 5484"/>
              <a:gd name="T104" fmla="*/ 1548941 w 5484"/>
              <a:gd name="T105" fmla="*/ 686759 h 5484"/>
              <a:gd name="T106" fmla="*/ 1619458 w 5484"/>
              <a:gd name="T107" fmla="*/ 641947 h 5484"/>
              <a:gd name="T108" fmla="*/ 1698660 w 5484"/>
              <a:gd name="T109" fmla="*/ 638126 h 5484"/>
              <a:gd name="T110" fmla="*/ 1773693 w 5484"/>
              <a:gd name="T111" fmla="*/ 675990 h 5484"/>
              <a:gd name="T112" fmla="*/ 1818504 w 5484"/>
              <a:gd name="T113" fmla="*/ 746507 h 5484"/>
              <a:gd name="T114" fmla="*/ 1821978 w 5484"/>
              <a:gd name="T115" fmla="*/ 825361 h 5484"/>
              <a:gd name="T116" fmla="*/ 1784114 w 5484"/>
              <a:gd name="T117" fmla="*/ 900046 h 5484"/>
              <a:gd name="T118" fmla="*/ 1713944 w 5484"/>
              <a:gd name="T119" fmla="*/ 944858 h 548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84" h="5484">
                <a:moveTo>
                  <a:pt x="5026" y="1370"/>
                </a:moveTo>
                <a:lnTo>
                  <a:pt x="3081" y="1370"/>
                </a:lnTo>
                <a:lnTo>
                  <a:pt x="3849" y="449"/>
                </a:lnTo>
                <a:lnTo>
                  <a:pt x="3866" y="454"/>
                </a:lnTo>
                <a:lnTo>
                  <a:pt x="3875" y="455"/>
                </a:lnTo>
                <a:lnTo>
                  <a:pt x="3884" y="456"/>
                </a:lnTo>
                <a:lnTo>
                  <a:pt x="3907" y="455"/>
                </a:lnTo>
                <a:lnTo>
                  <a:pt x="3930" y="451"/>
                </a:lnTo>
                <a:lnTo>
                  <a:pt x="3952" y="446"/>
                </a:lnTo>
                <a:lnTo>
                  <a:pt x="3973" y="438"/>
                </a:lnTo>
                <a:lnTo>
                  <a:pt x="3993" y="428"/>
                </a:lnTo>
                <a:lnTo>
                  <a:pt x="4012" y="417"/>
                </a:lnTo>
                <a:lnTo>
                  <a:pt x="4029" y="404"/>
                </a:lnTo>
                <a:lnTo>
                  <a:pt x="4046" y="389"/>
                </a:lnTo>
                <a:lnTo>
                  <a:pt x="4061" y="373"/>
                </a:lnTo>
                <a:lnTo>
                  <a:pt x="4073" y="356"/>
                </a:lnTo>
                <a:lnTo>
                  <a:pt x="4085" y="336"/>
                </a:lnTo>
                <a:lnTo>
                  <a:pt x="4094" y="317"/>
                </a:lnTo>
                <a:lnTo>
                  <a:pt x="4102" y="296"/>
                </a:lnTo>
                <a:lnTo>
                  <a:pt x="4108" y="274"/>
                </a:lnTo>
                <a:lnTo>
                  <a:pt x="4111" y="251"/>
                </a:lnTo>
                <a:lnTo>
                  <a:pt x="4112" y="228"/>
                </a:lnTo>
                <a:lnTo>
                  <a:pt x="4111" y="204"/>
                </a:lnTo>
                <a:lnTo>
                  <a:pt x="4108" y="182"/>
                </a:lnTo>
                <a:lnTo>
                  <a:pt x="4102" y="160"/>
                </a:lnTo>
                <a:lnTo>
                  <a:pt x="4094" y="139"/>
                </a:lnTo>
                <a:lnTo>
                  <a:pt x="4085" y="118"/>
                </a:lnTo>
                <a:lnTo>
                  <a:pt x="4073" y="100"/>
                </a:lnTo>
                <a:lnTo>
                  <a:pt x="4061" y="83"/>
                </a:lnTo>
                <a:lnTo>
                  <a:pt x="4046" y="67"/>
                </a:lnTo>
                <a:lnTo>
                  <a:pt x="4029" y="52"/>
                </a:lnTo>
                <a:lnTo>
                  <a:pt x="4012" y="38"/>
                </a:lnTo>
                <a:lnTo>
                  <a:pt x="3993" y="27"/>
                </a:lnTo>
                <a:lnTo>
                  <a:pt x="3973" y="17"/>
                </a:lnTo>
                <a:lnTo>
                  <a:pt x="3952" y="10"/>
                </a:lnTo>
                <a:lnTo>
                  <a:pt x="3930" y="4"/>
                </a:lnTo>
                <a:lnTo>
                  <a:pt x="3907" y="1"/>
                </a:lnTo>
                <a:lnTo>
                  <a:pt x="3884" y="0"/>
                </a:lnTo>
                <a:lnTo>
                  <a:pt x="3860" y="1"/>
                </a:lnTo>
                <a:lnTo>
                  <a:pt x="3838" y="4"/>
                </a:lnTo>
                <a:lnTo>
                  <a:pt x="3816" y="10"/>
                </a:lnTo>
                <a:lnTo>
                  <a:pt x="3796" y="17"/>
                </a:lnTo>
                <a:lnTo>
                  <a:pt x="3775" y="27"/>
                </a:lnTo>
                <a:lnTo>
                  <a:pt x="3756" y="38"/>
                </a:lnTo>
                <a:lnTo>
                  <a:pt x="3739" y="52"/>
                </a:lnTo>
                <a:lnTo>
                  <a:pt x="3722" y="67"/>
                </a:lnTo>
                <a:lnTo>
                  <a:pt x="3708" y="83"/>
                </a:lnTo>
                <a:lnTo>
                  <a:pt x="3694" y="100"/>
                </a:lnTo>
                <a:lnTo>
                  <a:pt x="3683" y="118"/>
                </a:lnTo>
                <a:lnTo>
                  <a:pt x="3673" y="139"/>
                </a:lnTo>
                <a:lnTo>
                  <a:pt x="3665" y="160"/>
                </a:lnTo>
                <a:lnTo>
                  <a:pt x="3660" y="182"/>
                </a:lnTo>
                <a:lnTo>
                  <a:pt x="3656" y="204"/>
                </a:lnTo>
                <a:lnTo>
                  <a:pt x="3655" y="228"/>
                </a:lnTo>
                <a:lnTo>
                  <a:pt x="3656" y="247"/>
                </a:lnTo>
                <a:lnTo>
                  <a:pt x="3660" y="267"/>
                </a:lnTo>
                <a:lnTo>
                  <a:pt x="3664" y="287"/>
                </a:lnTo>
                <a:lnTo>
                  <a:pt x="3671" y="305"/>
                </a:lnTo>
                <a:lnTo>
                  <a:pt x="2783" y="1370"/>
                </a:lnTo>
                <a:lnTo>
                  <a:pt x="2700" y="1370"/>
                </a:lnTo>
                <a:lnTo>
                  <a:pt x="1813" y="305"/>
                </a:lnTo>
                <a:lnTo>
                  <a:pt x="1818" y="287"/>
                </a:lnTo>
                <a:lnTo>
                  <a:pt x="1823" y="267"/>
                </a:lnTo>
                <a:lnTo>
                  <a:pt x="1826" y="247"/>
                </a:lnTo>
                <a:lnTo>
                  <a:pt x="1828" y="228"/>
                </a:lnTo>
                <a:lnTo>
                  <a:pt x="1826" y="204"/>
                </a:lnTo>
                <a:lnTo>
                  <a:pt x="1823" y="182"/>
                </a:lnTo>
                <a:lnTo>
                  <a:pt x="1817" y="160"/>
                </a:lnTo>
                <a:lnTo>
                  <a:pt x="1809" y="139"/>
                </a:lnTo>
                <a:lnTo>
                  <a:pt x="1800" y="118"/>
                </a:lnTo>
                <a:lnTo>
                  <a:pt x="1788" y="100"/>
                </a:lnTo>
                <a:lnTo>
                  <a:pt x="1776" y="83"/>
                </a:lnTo>
                <a:lnTo>
                  <a:pt x="1761" y="67"/>
                </a:lnTo>
                <a:lnTo>
                  <a:pt x="1745" y="52"/>
                </a:lnTo>
                <a:lnTo>
                  <a:pt x="1727" y="38"/>
                </a:lnTo>
                <a:lnTo>
                  <a:pt x="1708" y="27"/>
                </a:lnTo>
                <a:lnTo>
                  <a:pt x="1688" y="17"/>
                </a:lnTo>
                <a:lnTo>
                  <a:pt x="1667" y="10"/>
                </a:lnTo>
                <a:lnTo>
                  <a:pt x="1646" y="4"/>
                </a:lnTo>
                <a:lnTo>
                  <a:pt x="1622" y="1"/>
                </a:lnTo>
                <a:lnTo>
                  <a:pt x="1599" y="0"/>
                </a:lnTo>
                <a:lnTo>
                  <a:pt x="1575" y="1"/>
                </a:lnTo>
                <a:lnTo>
                  <a:pt x="1553" y="4"/>
                </a:lnTo>
                <a:lnTo>
                  <a:pt x="1531" y="10"/>
                </a:lnTo>
                <a:lnTo>
                  <a:pt x="1510" y="17"/>
                </a:lnTo>
                <a:lnTo>
                  <a:pt x="1490" y="27"/>
                </a:lnTo>
                <a:lnTo>
                  <a:pt x="1472" y="38"/>
                </a:lnTo>
                <a:lnTo>
                  <a:pt x="1454" y="52"/>
                </a:lnTo>
                <a:lnTo>
                  <a:pt x="1437" y="67"/>
                </a:lnTo>
                <a:lnTo>
                  <a:pt x="1423" y="83"/>
                </a:lnTo>
                <a:lnTo>
                  <a:pt x="1409" y="100"/>
                </a:lnTo>
                <a:lnTo>
                  <a:pt x="1398" y="118"/>
                </a:lnTo>
                <a:lnTo>
                  <a:pt x="1389" y="139"/>
                </a:lnTo>
                <a:lnTo>
                  <a:pt x="1381" y="160"/>
                </a:lnTo>
                <a:lnTo>
                  <a:pt x="1375" y="182"/>
                </a:lnTo>
                <a:lnTo>
                  <a:pt x="1371" y="204"/>
                </a:lnTo>
                <a:lnTo>
                  <a:pt x="1370" y="228"/>
                </a:lnTo>
                <a:lnTo>
                  <a:pt x="1371" y="251"/>
                </a:lnTo>
                <a:lnTo>
                  <a:pt x="1375" y="274"/>
                </a:lnTo>
                <a:lnTo>
                  <a:pt x="1381" y="296"/>
                </a:lnTo>
                <a:lnTo>
                  <a:pt x="1389" y="317"/>
                </a:lnTo>
                <a:lnTo>
                  <a:pt x="1398" y="336"/>
                </a:lnTo>
                <a:lnTo>
                  <a:pt x="1409" y="356"/>
                </a:lnTo>
                <a:lnTo>
                  <a:pt x="1423" y="373"/>
                </a:lnTo>
                <a:lnTo>
                  <a:pt x="1437" y="389"/>
                </a:lnTo>
                <a:lnTo>
                  <a:pt x="1454" y="404"/>
                </a:lnTo>
                <a:lnTo>
                  <a:pt x="1472" y="417"/>
                </a:lnTo>
                <a:lnTo>
                  <a:pt x="1490" y="428"/>
                </a:lnTo>
                <a:lnTo>
                  <a:pt x="1510" y="438"/>
                </a:lnTo>
                <a:lnTo>
                  <a:pt x="1531" y="446"/>
                </a:lnTo>
                <a:lnTo>
                  <a:pt x="1553" y="451"/>
                </a:lnTo>
                <a:lnTo>
                  <a:pt x="1575" y="455"/>
                </a:lnTo>
                <a:lnTo>
                  <a:pt x="1599" y="456"/>
                </a:lnTo>
                <a:lnTo>
                  <a:pt x="1609" y="455"/>
                </a:lnTo>
                <a:lnTo>
                  <a:pt x="1617" y="454"/>
                </a:lnTo>
                <a:lnTo>
                  <a:pt x="1634" y="449"/>
                </a:lnTo>
                <a:lnTo>
                  <a:pt x="2403" y="1370"/>
                </a:lnTo>
                <a:lnTo>
                  <a:pt x="456" y="1370"/>
                </a:lnTo>
                <a:lnTo>
                  <a:pt x="433" y="1371"/>
                </a:lnTo>
                <a:lnTo>
                  <a:pt x="410" y="1372"/>
                </a:lnTo>
                <a:lnTo>
                  <a:pt x="387" y="1376"/>
                </a:lnTo>
                <a:lnTo>
                  <a:pt x="364" y="1379"/>
                </a:lnTo>
                <a:lnTo>
                  <a:pt x="342" y="1385"/>
                </a:lnTo>
                <a:lnTo>
                  <a:pt x="320" y="1391"/>
                </a:lnTo>
                <a:lnTo>
                  <a:pt x="300" y="1397"/>
                </a:lnTo>
                <a:lnTo>
                  <a:pt x="279" y="1406"/>
                </a:lnTo>
                <a:lnTo>
                  <a:pt x="258" y="1415"/>
                </a:lnTo>
                <a:lnTo>
                  <a:pt x="239" y="1425"/>
                </a:lnTo>
                <a:lnTo>
                  <a:pt x="220" y="1437"/>
                </a:lnTo>
                <a:lnTo>
                  <a:pt x="201" y="1448"/>
                </a:lnTo>
                <a:lnTo>
                  <a:pt x="183" y="1461"/>
                </a:lnTo>
                <a:lnTo>
                  <a:pt x="166" y="1475"/>
                </a:lnTo>
                <a:lnTo>
                  <a:pt x="150" y="1489"/>
                </a:lnTo>
                <a:lnTo>
                  <a:pt x="134" y="1504"/>
                </a:lnTo>
                <a:lnTo>
                  <a:pt x="119" y="1520"/>
                </a:lnTo>
                <a:lnTo>
                  <a:pt x="104" y="1537"/>
                </a:lnTo>
                <a:lnTo>
                  <a:pt x="90" y="1554"/>
                </a:lnTo>
                <a:lnTo>
                  <a:pt x="77" y="1571"/>
                </a:lnTo>
                <a:lnTo>
                  <a:pt x="66" y="1590"/>
                </a:lnTo>
                <a:lnTo>
                  <a:pt x="54" y="1610"/>
                </a:lnTo>
                <a:lnTo>
                  <a:pt x="45" y="1629"/>
                </a:lnTo>
                <a:lnTo>
                  <a:pt x="36" y="1649"/>
                </a:lnTo>
                <a:lnTo>
                  <a:pt x="28" y="1669"/>
                </a:lnTo>
                <a:lnTo>
                  <a:pt x="20" y="1691"/>
                </a:lnTo>
                <a:lnTo>
                  <a:pt x="14" y="1713"/>
                </a:lnTo>
                <a:lnTo>
                  <a:pt x="9" y="1735"/>
                </a:lnTo>
                <a:lnTo>
                  <a:pt x="5" y="1757"/>
                </a:lnTo>
                <a:lnTo>
                  <a:pt x="2" y="1780"/>
                </a:lnTo>
                <a:lnTo>
                  <a:pt x="0" y="1803"/>
                </a:lnTo>
                <a:lnTo>
                  <a:pt x="0" y="1827"/>
                </a:lnTo>
                <a:lnTo>
                  <a:pt x="0" y="5026"/>
                </a:lnTo>
                <a:lnTo>
                  <a:pt x="0" y="5049"/>
                </a:lnTo>
                <a:lnTo>
                  <a:pt x="2" y="5073"/>
                </a:lnTo>
                <a:lnTo>
                  <a:pt x="5" y="5095"/>
                </a:lnTo>
                <a:lnTo>
                  <a:pt x="9" y="5118"/>
                </a:lnTo>
                <a:lnTo>
                  <a:pt x="14" y="5140"/>
                </a:lnTo>
                <a:lnTo>
                  <a:pt x="20" y="5162"/>
                </a:lnTo>
                <a:lnTo>
                  <a:pt x="28" y="5183"/>
                </a:lnTo>
                <a:lnTo>
                  <a:pt x="36" y="5204"/>
                </a:lnTo>
                <a:lnTo>
                  <a:pt x="45" y="5224"/>
                </a:lnTo>
                <a:lnTo>
                  <a:pt x="54" y="5244"/>
                </a:lnTo>
                <a:lnTo>
                  <a:pt x="66" y="5263"/>
                </a:lnTo>
                <a:lnTo>
                  <a:pt x="77" y="5282"/>
                </a:lnTo>
                <a:lnTo>
                  <a:pt x="90" y="5299"/>
                </a:lnTo>
                <a:lnTo>
                  <a:pt x="104" y="5316"/>
                </a:lnTo>
                <a:lnTo>
                  <a:pt x="119" y="5334"/>
                </a:lnTo>
                <a:lnTo>
                  <a:pt x="134" y="5349"/>
                </a:lnTo>
                <a:lnTo>
                  <a:pt x="150" y="5365"/>
                </a:lnTo>
                <a:lnTo>
                  <a:pt x="166" y="5379"/>
                </a:lnTo>
                <a:lnTo>
                  <a:pt x="183" y="5393"/>
                </a:lnTo>
                <a:lnTo>
                  <a:pt x="201" y="5405"/>
                </a:lnTo>
                <a:lnTo>
                  <a:pt x="220" y="5417"/>
                </a:lnTo>
                <a:lnTo>
                  <a:pt x="239" y="5428"/>
                </a:lnTo>
                <a:lnTo>
                  <a:pt x="258" y="5437"/>
                </a:lnTo>
                <a:lnTo>
                  <a:pt x="279" y="5447"/>
                </a:lnTo>
                <a:lnTo>
                  <a:pt x="300" y="5456"/>
                </a:lnTo>
                <a:lnTo>
                  <a:pt x="320" y="5463"/>
                </a:lnTo>
                <a:lnTo>
                  <a:pt x="342" y="5469"/>
                </a:lnTo>
                <a:lnTo>
                  <a:pt x="364" y="5474"/>
                </a:lnTo>
                <a:lnTo>
                  <a:pt x="387" y="5478"/>
                </a:lnTo>
                <a:lnTo>
                  <a:pt x="410" y="5481"/>
                </a:lnTo>
                <a:lnTo>
                  <a:pt x="433" y="5482"/>
                </a:lnTo>
                <a:lnTo>
                  <a:pt x="456" y="5484"/>
                </a:lnTo>
                <a:lnTo>
                  <a:pt x="5026" y="5484"/>
                </a:lnTo>
                <a:lnTo>
                  <a:pt x="5050" y="5482"/>
                </a:lnTo>
                <a:lnTo>
                  <a:pt x="5073" y="5481"/>
                </a:lnTo>
                <a:lnTo>
                  <a:pt x="5096" y="5478"/>
                </a:lnTo>
                <a:lnTo>
                  <a:pt x="5118" y="5474"/>
                </a:lnTo>
                <a:lnTo>
                  <a:pt x="5140" y="5469"/>
                </a:lnTo>
                <a:lnTo>
                  <a:pt x="5162" y="5463"/>
                </a:lnTo>
                <a:lnTo>
                  <a:pt x="5184" y="5456"/>
                </a:lnTo>
                <a:lnTo>
                  <a:pt x="5205" y="5447"/>
                </a:lnTo>
                <a:lnTo>
                  <a:pt x="5224" y="5437"/>
                </a:lnTo>
                <a:lnTo>
                  <a:pt x="5244" y="5428"/>
                </a:lnTo>
                <a:lnTo>
                  <a:pt x="5263" y="5417"/>
                </a:lnTo>
                <a:lnTo>
                  <a:pt x="5282" y="5405"/>
                </a:lnTo>
                <a:lnTo>
                  <a:pt x="5299" y="5393"/>
                </a:lnTo>
                <a:lnTo>
                  <a:pt x="5316" y="5379"/>
                </a:lnTo>
                <a:lnTo>
                  <a:pt x="5334" y="5365"/>
                </a:lnTo>
                <a:lnTo>
                  <a:pt x="5350" y="5349"/>
                </a:lnTo>
                <a:lnTo>
                  <a:pt x="5365" y="5334"/>
                </a:lnTo>
                <a:lnTo>
                  <a:pt x="5379" y="5316"/>
                </a:lnTo>
                <a:lnTo>
                  <a:pt x="5393" y="5299"/>
                </a:lnTo>
                <a:lnTo>
                  <a:pt x="5405" y="5282"/>
                </a:lnTo>
                <a:lnTo>
                  <a:pt x="5417" y="5263"/>
                </a:lnTo>
                <a:lnTo>
                  <a:pt x="5428" y="5244"/>
                </a:lnTo>
                <a:lnTo>
                  <a:pt x="5439" y="5224"/>
                </a:lnTo>
                <a:lnTo>
                  <a:pt x="5448" y="5204"/>
                </a:lnTo>
                <a:lnTo>
                  <a:pt x="5456" y="5183"/>
                </a:lnTo>
                <a:lnTo>
                  <a:pt x="5463" y="5162"/>
                </a:lnTo>
                <a:lnTo>
                  <a:pt x="5469" y="5140"/>
                </a:lnTo>
                <a:lnTo>
                  <a:pt x="5474" y="5118"/>
                </a:lnTo>
                <a:lnTo>
                  <a:pt x="5478" y="5095"/>
                </a:lnTo>
                <a:lnTo>
                  <a:pt x="5481" y="5073"/>
                </a:lnTo>
                <a:lnTo>
                  <a:pt x="5482" y="5049"/>
                </a:lnTo>
                <a:lnTo>
                  <a:pt x="5484" y="5026"/>
                </a:lnTo>
                <a:lnTo>
                  <a:pt x="5484" y="1827"/>
                </a:lnTo>
                <a:lnTo>
                  <a:pt x="5482" y="1803"/>
                </a:lnTo>
                <a:lnTo>
                  <a:pt x="5481" y="1780"/>
                </a:lnTo>
                <a:lnTo>
                  <a:pt x="5478" y="1757"/>
                </a:lnTo>
                <a:lnTo>
                  <a:pt x="5474" y="1735"/>
                </a:lnTo>
                <a:lnTo>
                  <a:pt x="5469" y="1713"/>
                </a:lnTo>
                <a:lnTo>
                  <a:pt x="5463" y="1691"/>
                </a:lnTo>
                <a:lnTo>
                  <a:pt x="5456" y="1669"/>
                </a:lnTo>
                <a:lnTo>
                  <a:pt x="5448" y="1649"/>
                </a:lnTo>
                <a:lnTo>
                  <a:pt x="5439" y="1629"/>
                </a:lnTo>
                <a:lnTo>
                  <a:pt x="5428" y="1610"/>
                </a:lnTo>
                <a:lnTo>
                  <a:pt x="5417" y="1590"/>
                </a:lnTo>
                <a:lnTo>
                  <a:pt x="5405" y="1571"/>
                </a:lnTo>
                <a:lnTo>
                  <a:pt x="5393" y="1554"/>
                </a:lnTo>
                <a:lnTo>
                  <a:pt x="5379" y="1537"/>
                </a:lnTo>
                <a:lnTo>
                  <a:pt x="5365" y="1520"/>
                </a:lnTo>
                <a:lnTo>
                  <a:pt x="5350" y="1504"/>
                </a:lnTo>
                <a:lnTo>
                  <a:pt x="5334" y="1489"/>
                </a:lnTo>
                <a:lnTo>
                  <a:pt x="5316" y="1475"/>
                </a:lnTo>
                <a:lnTo>
                  <a:pt x="5299" y="1461"/>
                </a:lnTo>
                <a:lnTo>
                  <a:pt x="5282" y="1448"/>
                </a:lnTo>
                <a:lnTo>
                  <a:pt x="5263" y="1437"/>
                </a:lnTo>
                <a:lnTo>
                  <a:pt x="5244" y="1425"/>
                </a:lnTo>
                <a:lnTo>
                  <a:pt x="5224" y="1415"/>
                </a:lnTo>
                <a:lnTo>
                  <a:pt x="5205" y="1406"/>
                </a:lnTo>
                <a:lnTo>
                  <a:pt x="5184" y="1397"/>
                </a:lnTo>
                <a:lnTo>
                  <a:pt x="5162" y="1391"/>
                </a:lnTo>
                <a:lnTo>
                  <a:pt x="5140" y="1385"/>
                </a:lnTo>
                <a:lnTo>
                  <a:pt x="5118" y="1379"/>
                </a:lnTo>
                <a:lnTo>
                  <a:pt x="5096" y="1376"/>
                </a:lnTo>
                <a:lnTo>
                  <a:pt x="5073" y="1372"/>
                </a:lnTo>
                <a:lnTo>
                  <a:pt x="5050" y="1371"/>
                </a:lnTo>
                <a:lnTo>
                  <a:pt x="5026" y="1370"/>
                </a:lnTo>
                <a:close/>
                <a:moveTo>
                  <a:pt x="4112" y="4569"/>
                </a:moveTo>
                <a:lnTo>
                  <a:pt x="4112" y="4569"/>
                </a:lnTo>
                <a:lnTo>
                  <a:pt x="4111" y="4593"/>
                </a:lnTo>
                <a:lnTo>
                  <a:pt x="4110" y="4616"/>
                </a:lnTo>
                <a:lnTo>
                  <a:pt x="4107" y="4639"/>
                </a:lnTo>
                <a:lnTo>
                  <a:pt x="4103" y="4661"/>
                </a:lnTo>
                <a:lnTo>
                  <a:pt x="4097" y="4683"/>
                </a:lnTo>
                <a:lnTo>
                  <a:pt x="4092" y="4705"/>
                </a:lnTo>
                <a:lnTo>
                  <a:pt x="4085" y="4727"/>
                </a:lnTo>
                <a:lnTo>
                  <a:pt x="4077" y="4747"/>
                </a:lnTo>
                <a:lnTo>
                  <a:pt x="4067" y="4767"/>
                </a:lnTo>
                <a:lnTo>
                  <a:pt x="4057" y="4786"/>
                </a:lnTo>
                <a:lnTo>
                  <a:pt x="4047" y="4806"/>
                </a:lnTo>
                <a:lnTo>
                  <a:pt x="4034" y="4824"/>
                </a:lnTo>
                <a:lnTo>
                  <a:pt x="4021" y="4843"/>
                </a:lnTo>
                <a:lnTo>
                  <a:pt x="4008" y="4860"/>
                </a:lnTo>
                <a:lnTo>
                  <a:pt x="3994" y="4876"/>
                </a:lnTo>
                <a:lnTo>
                  <a:pt x="3979" y="4892"/>
                </a:lnTo>
                <a:lnTo>
                  <a:pt x="3963" y="4907"/>
                </a:lnTo>
                <a:lnTo>
                  <a:pt x="3946" y="4921"/>
                </a:lnTo>
                <a:lnTo>
                  <a:pt x="3929" y="4935"/>
                </a:lnTo>
                <a:lnTo>
                  <a:pt x="3911" y="4948"/>
                </a:lnTo>
                <a:lnTo>
                  <a:pt x="3892" y="4960"/>
                </a:lnTo>
                <a:lnTo>
                  <a:pt x="3873" y="4971"/>
                </a:lnTo>
                <a:lnTo>
                  <a:pt x="3853" y="4981"/>
                </a:lnTo>
                <a:lnTo>
                  <a:pt x="3834" y="4990"/>
                </a:lnTo>
                <a:lnTo>
                  <a:pt x="3813" y="4998"/>
                </a:lnTo>
                <a:lnTo>
                  <a:pt x="3791" y="5005"/>
                </a:lnTo>
                <a:lnTo>
                  <a:pt x="3769" y="5011"/>
                </a:lnTo>
                <a:lnTo>
                  <a:pt x="3747" y="5017"/>
                </a:lnTo>
                <a:lnTo>
                  <a:pt x="3725" y="5020"/>
                </a:lnTo>
                <a:lnTo>
                  <a:pt x="3702" y="5024"/>
                </a:lnTo>
                <a:lnTo>
                  <a:pt x="3679" y="5025"/>
                </a:lnTo>
                <a:lnTo>
                  <a:pt x="3655" y="5026"/>
                </a:lnTo>
                <a:lnTo>
                  <a:pt x="914" y="5026"/>
                </a:lnTo>
                <a:lnTo>
                  <a:pt x="890" y="5025"/>
                </a:lnTo>
                <a:lnTo>
                  <a:pt x="867" y="5024"/>
                </a:lnTo>
                <a:lnTo>
                  <a:pt x="844" y="5020"/>
                </a:lnTo>
                <a:lnTo>
                  <a:pt x="822" y="5017"/>
                </a:lnTo>
                <a:lnTo>
                  <a:pt x="800" y="5011"/>
                </a:lnTo>
                <a:lnTo>
                  <a:pt x="778" y="5005"/>
                </a:lnTo>
                <a:lnTo>
                  <a:pt x="756" y="4998"/>
                </a:lnTo>
                <a:lnTo>
                  <a:pt x="735" y="4990"/>
                </a:lnTo>
                <a:lnTo>
                  <a:pt x="716" y="4981"/>
                </a:lnTo>
                <a:lnTo>
                  <a:pt x="696" y="4971"/>
                </a:lnTo>
                <a:lnTo>
                  <a:pt x="677" y="4960"/>
                </a:lnTo>
                <a:lnTo>
                  <a:pt x="658" y="4948"/>
                </a:lnTo>
                <a:lnTo>
                  <a:pt x="640" y="4935"/>
                </a:lnTo>
                <a:lnTo>
                  <a:pt x="624" y="4921"/>
                </a:lnTo>
                <a:lnTo>
                  <a:pt x="606" y="4907"/>
                </a:lnTo>
                <a:lnTo>
                  <a:pt x="590" y="4892"/>
                </a:lnTo>
                <a:lnTo>
                  <a:pt x="575" y="4876"/>
                </a:lnTo>
                <a:lnTo>
                  <a:pt x="561" y="4860"/>
                </a:lnTo>
                <a:lnTo>
                  <a:pt x="547" y="4843"/>
                </a:lnTo>
                <a:lnTo>
                  <a:pt x="535" y="4824"/>
                </a:lnTo>
                <a:lnTo>
                  <a:pt x="523" y="4806"/>
                </a:lnTo>
                <a:lnTo>
                  <a:pt x="512" y="4786"/>
                </a:lnTo>
                <a:lnTo>
                  <a:pt x="501" y="4767"/>
                </a:lnTo>
                <a:lnTo>
                  <a:pt x="492" y="4747"/>
                </a:lnTo>
                <a:lnTo>
                  <a:pt x="484" y="4727"/>
                </a:lnTo>
                <a:lnTo>
                  <a:pt x="477" y="4705"/>
                </a:lnTo>
                <a:lnTo>
                  <a:pt x="471" y="4683"/>
                </a:lnTo>
                <a:lnTo>
                  <a:pt x="466" y="4661"/>
                </a:lnTo>
                <a:lnTo>
                  <a:pt x="462" y="4639"/>
                </a:lnTo>
                <a:lnTo>
                  <a:pt x="459" y="4616"/>
                </a:lnTo>
                <a:lnTo>
                  <a:pt x="458" y="4593"/>
                </a:lnTo>
                <a:lnTo>
                  <a:pt x="456" y="4569"/>
                </a:lnTo>
                <a:lnTo>
                  <a:pt x="456" y="2284"/>
                </a:lnTo>
                <a:lnTo>
                  <a:pt x="458" y="2261"/>
                </a:lnTo>
                <a:lnTo>
                  <a:pt x="459" y="2238"/>
                </a:lnTo>
                <a:lnTo>
                  <a:pt x="462" y="2214"/>
                </a:lnTo>
                <a:lnTo>
                  <a:pt x="466" y="2193"/>
                </a:lnTo>
                <a:lnTo>
                  <a:pt x="471" y="2170"/>
                </a:lnTo>
                <a:lnTo>
                  <a:pt x="477" y="2148"/>
                </a:lnTo>
                <a:lnTo>
                  <a:pt x="484" y="2127"/>
                </a:lnTo>
                <a:lnTo>
                  <a:pt x="492" y="2106"/>
                </a:lnTo>
                <a:lnTo>
                  <a:pt x="501" y="2085"/>
                </a:lnTo>
                <a:lnTo>
                  <a:pt x="512" y="2066"/>
                </a:lnTo>
                <a:lnTo>
                  <a:pt x="523" y="2047"/>
                </a:lnTo>
                <a:lnTo>
                  <a:pt x="535" y="2029"/>
                </a:lnTo>
                <a:lnTo>
                  <a:pt x="547" y="2011"/>
                </a:lnTo>
                <a:lnTo>
                  <a:pt x="561" y="1993"/>
                </a:lnTo>
                <a:lnTo>
                  <a:pt x="575" y="1977"/>
                </a:lnTo>
                <a:lnTo>
                  <a:pt x="590" y="1961"/>
                </a:lnTo>
                <a:lnTo>
                  <a:pt x="606" y="1946"/>
                </a:lnTo>
                <a:lnTo>
                  <a:pt x="624" y="1931"/>
                </a:lnTo>
                <a:lnTo>
                  <a:pt x="640" y="1918"/>
                </a:lnTo>
                <a:lnTo>
                  <a:pt x="658" y="1906"/>
                </a:lnTo>
                <a:lnTo>
                  <a:pt x="677" y="1893"/>
                </a:lnTo>
                <a:lnTo>
                  <a:pt x="696" y="1883"/>
                </a:lnTo>
                <a:lnTo>
                  <a:pt x="716" y="1872"/>
                </a:lnTo>
                <a:lnTo>
                  <a:pt x="735" y="1863"/>
                </a:lnTo>
                <a:lnTo>
                  <a:pt x="756" y="1855"/>
                </a:lnTo>
                <a:lnTo>
                  <a:pt x="778" y="1848"/>
                </a:lnTo>
                <a:lnTo>
                  <a:pt x="800" y="1841"/>
                </a:lnTo>
                <a:lnTo>
                  <a:pt x="822" y="1837"/>
                </a:lnTo>
                <a:lnTo>
                  <a:pt x="844" y="1832"/>
                </a:lnTo>
                <a:lnTo>
                  <a:pt x="867" y="1830"/>
                </a:lnTo>
                <a:lnTo>
                  <a:pt x="890" y="1827"/>
                </a:lnTo>
                <a:lnTo>
                  <a:pt x="914" y="1827"/>
                </a:lnTo>
                <a:lnTo>
                  <a:pt x="3655" y="1827"/>
                </a:lnTo>
                <a:lnTo>
                  <a:pt x="3679" y="1827"/>
                </a:lnTo>
                <a:lnTo>
                  <a:pt x="3702" y="1830"/>
                </a:lnTo>
                <a:lnTo>
                  <a:pt x="3725" y="1832"/>
                </a:lnTo>
                <a:lnTo>
                  <a:pt x="3747" y="1837"/>
                </a:lnTo>
                <a:lnTo>
                  <a:pt x="3769" y="1841"/>
                </a:lnTo>
                <a:lnTo>
                  <a:pt x="3791" y="1848"/>
                </a:lnTo>
                <a:lnTo>
                  <a:pt x="3813" y="1855"/>
                </a:lnTo>
                <a:lnTo>
                  <a:pt x="3834" y="1863"/>
                </a:lnTo>
                <a:lnTo>
                  <a:pt x="3853" y="1872"/>
                </a:lnTo>
                <a:lnTo>
                  <a:pt x="3873" y="1883"/>
                </a:lnTo>
                <a:lnTo>
                  <a:pt x="3892" y="1893"/>
                </a:lnTo>
                <a:lnTo>
                  <a:pt x="3911" y="1906"/>
                </a:lnTo>
                <a:lnTo>
                  <a:pt x="3929" y="1918"/>
                </a:lnTo>
                <a:lnTo>
                  <a:pt x="3946" y="1931"/>
                </a:lnTo>
                <a:lnTo>
                  <a:pt x="3963" y="1946"/>
                </a:lnTo>
                <a:lnTo>
                  <a:pt x="3979" y="1961"/>
                </a:lnTo>
                <a:lnTo>
                  <a:pt x="3994" y="1977"/>
                </a:lnTo>
                <a:lnTo>
                  <a:pt x="4008" y="1993"/>
                </a:lnTo>
                <a:lnTo>
                  <a:pt x="4021" y="2011"/>
                </a:lnTo>
                <a:lnTo>
                  <a:pt x="4034" y="2029"/>
                </a:lnTo>
                <a:lnTo>
                  <a:pt x="4047" y="2047"/>
                </a:lnTo>
                <a:lnTo>
                  <a:pt x="4057" y="2066"/>
                </a:lnTo>
                <a:lnTo>
                  <a:pt x="4067" y="2085"/>
                </a:lnTo>
                <a:lnTo>
                  <a:pt x="4077" y="2106"/>
                </a:lnTo>
                <a:lnTo>
                  <a:pt x="4085" y="2127"/>
                </a:lnTo>
                <a:lnTo>
                  <a:pt x="4092" y="2148"/>
                </a:lnTo>
                <a:lnTo>
                  <a:pt x="4097" y="2170"/>
                </a:lnTo>
                <a:lnTo>
                  <a:pt x="4103" y="2193"/>
                </a:lnTo>
                <a:lnTo>
                  <a:pt x="4107" y="2214"/>
                </a:lnTo>
                <a:lnTo>
                  <a:pt x="4110" y="2238"/>
                </a:lnTo>
                <a:lnTo>
                  <a:pt x="4111" y="2261"/>
                </a:lnTo>
                <a:lnTo>
                  <a:pt x="4112" y="2284"/>
                </a:lnTo>
                <a:lnTo>
                  <a:pt x="4112" y="4569"/>
                </a:lnTo>
                <a:close/>
                <a:moveTo>
                  <a:pt x="4798" y="3884"/>
                </a:moveTo>
                <a:lnTo>
                  <a:pt x="4798" y="3884"/>
                </a:lnTo>
                <a:lnTo>
                  <a:pt x="4774" y="3883"/>
                </a:lnTo>
                <a:lnTo>
                  <a:pt x="4751" y="3881"/>
                </a:lnTo>
                <a:lnTo>
                  <a:pt x="4728" y="3878"/>
                </a:lnTo>
                <a:lnTo>
                  <a:pt x="4706" y="3874"/>
                </a:lnTo>
                <a:lnTo>
                  <a:pt x="4684" y="3869"/>
                </a:lnTo>
                <a:lnTo>
                  <a:pt x="4662" y="3863"/>
                </a:lnTo>
                <a:lnTo>
                  <a:pt x="4641" y="3855"/>
                </a:lnTo>
                <a:lnTo>
                  <a:pt x="4619" y="3847"/>
                </a:lnTo>
                <a:lnTo>
                  <a:pt x="4600" y="3838"/>
                </a:lnTo>
                <a:lnTo>
                  <a:pt x="4580" y="3829"/>
                </a:lnTo>
                <a:lnTo>
                  <a:pt x="4561" y="3817"/>
                </a:lnTo>
                <a:lnTo>
                  <a:pt x="4542" y="3806"/>
                </a:lnTo>
                <a:lnTo>
                  <a:pt x="4525" y="3793"/>
                </a:lnTo>
                <a:lnTo>
                  <a:pt x="4508" y="3779"/>
                </a:lnTo>
                <a:lnTo>
                  <a:pt x="4490" y="3764"/>
                </a:lnTo>
                <a:lnTo>
                  <a:pt x="4474" y="3749"/>
                </a:lnTo>
                <a:lnTo>
                  <a:pt x="4459" y="3734"/>
                </a:lnTo>
                <a:lnTo>
                  <a:pt x="4445" y="3717"/>
                </a:lnTo>
                <a:lnTo>
                  <a:pt x="4432" y="3700"/>
                </a:lnTo>
                <a:lnTo>
                  <a:pt x="4419" y="3683"/>
                </a:lnTo>
                <a:lnTo>
                  <a:pt x="4407" y="3664"/>
                </a:lnTo>
                <a:lnTo>
                  <a:pt x="4396" y="3644"/>
                </a:lnTo>
                <a:lnTo>
                  <a:pt x="4385" y="3625"/>
                </a:lnTo>
                <a:lnTo>
                  <a:pt x="4376" y="3604"/>
                </a:lnTo>
                <a:lnTo>
                  <a:pt x="4368" y="3583"/>
                </a:lnTo>
                <a:lnTo>
                  <a:pt x="4361" y="3563"/>
                </a:lnTo>
                <a:lnTo>
                  <a:pt x="4356" y="3541"/>
                </a:lnTo>
                <a:lnTo>
                  <a:pt x="4350" y="3519"/>
                </a:lnTo>
                <a:lnTo>
                  <a:pt x="4346" y="3496"/>
                </a:lnTo>
                <a:lnTo>
                  <a:pt x="4343" y="3473"/>
                </a:lnTo>
                <a:lnTo>
                  <a:pt x="4342" y="3450"/>
                </a:lnTo>
                <a:lnTo>
                  <a:pt x="4341" y="3427"/>
                </a:lnTo>
                <a:lnTo>
                  <a:pt x="4342" y="3403"/>
                </a:lnTo>
                <a:lnTo>
                  <a:pt x="4343" y="3379"/>
                </a:lnTo>
                <a:lnTo>
                  <a:pt x="4346" y="3358"/>
                </a:lnTo>
                <a:lnTo>
                  <a:pt x="4350" y="3335"/>
                </a:lnTo>
                <a:lnTo>
                  <a:pt x="4356" y="3313"/>
                </a:lnTo>
                <a:lnTo>
                  <a:pt x="4361" y="3291"/>
                </a:lnTo>
                <a:lnTo>
                  <a:pt x="4368" y="3270"/>
                </a:lnTo>
                <a:lnTo>
                  <a:pt x="4376" y="3249"/>
                </a:lnTo>
                <a:lnTo>
                  <a:pt x="4385" y="3229"/>
                </a:lnTo>
                <a:lnTo>
                  <a:pt x="4396" y="3209"/>
                </a:lnTo>
                <a:lnTo>
                  <a:pt x="4407" y="3189"/>
                </a:lnTo>
                <a:lnTo>
                  <a:pt x="4419" y="3171"/>
                </a:lnTo>
                <a:lnTo>
                  <a:pt x="4432" y="3154"/>
                </a:lnTo>
                <a:lnTo>
                  <a:pt x="4445" y="3136"/>
                </a:lnTo>
                <a:lnTo>
                  <a:pt x="4459" y="3119"/>
                </a:lnTo>
                <a:lnTo>
                  <a:pt x="4474" y="3104"/>
                </a:lnTo>
                <a:lnTo>
                  <a:pt x="4490" y="3088"/>
                </a:lnTo>
                <a:lnTo>
                  <a:pt x="4508" y="3074"/>
                </a:lnTo>
                <a:lnTo>
                  <a:pt x="4525" y="3060"/>
                </a:lnTo>
                <a:lnTo>
                  <a:pt x="4542" y="3048"/>
                </a:lnTo>
                <a:lnTo>
                  <a:pt x="4561" y="3036"/>
                </a:lnTo>
                <a:lnTo>
                  <a:pt x="4580" y="3025"/>
                </a:lnTo>
                <a:lnTo>
                  <a:pt x="4600" y="3014"/>
                </a:lnTo>
                <a:lnTo>
                  <a:pt x="4619" y="3005"/>
                </a:lnTo>
                <a:lnTo>
                  <a:pt x="4641" y="2997"/>
                </a:lnTo>
                <a:lnTo>
                  <a:pt x="4662" y="2990"/>
                </a:lnTo>
                <a:lnTo>
                  <a:pt x="4684" y="2984"/>
                </a:lnTo>
                <a:lnTo>
                  <a:pt x="4706" y="2978"/>
                </a:lnTo>
                <a:lnTo>
                  <a:pt x="4728" y="2975"/>
                </a:lnTo>
                <a:lnTo>
                  <a:pt x="4751" y="2972"/>
                </a:lnTo>
                <a:lnTo>
                  <a:pt x="4774" y="2970"/>
                </a:lnTo>
                <a:lnTo>
                  <a:pt x="4798" y="2969"/>
                </a:lnTo>
                <a:lnTo>
                  <a:pt x="4821" y="2970"/>
                </a:lnTo>
                <a:lnTo>
                  <a:pt x="4844" y="2972"/>
                </a:lnTo>
                <a:lnTo>
                  <a:pt x="4867" y="2975"/>
                </a:lnTo>
                <a:lnTo>
                  <a:pt x="4890" y="2978"/>
                </a:lnTo>
                <a:lnTo>
                  <a:pt x="4912" y="2984"/>
                </a:lnTo>
                <a:lnTo>
                  <a:pt x="4934" y="2990"/>
                </a:lnTo>
                <a:lnTo>
                  <a:pt x="4955" y="2997"/>
                </a:lnTo>
                <a:lnTo>
                  <a:pt x="4975" y="3005"/>
                </a:lnTo>
                <a:lnTo>
                  <a:pt x="4996" y="3014"/>
                </a:lnTo>
                <a:lnTo>
                  <a:pt x="5016" y="3025"/>
                </a:lnTo>
                <a:lnTo>
                  <a:pt x="5035" y="3036"/>
                </a:lnTo>
                <a:lnTo>
                  <a:pt x="5054" y="3048"/>
                </a:lnTo>
                <a:lnTo>
                  <a:pt x="5071" y="3060"/>
                </a:lnTo>
                <a:lnTo>
                  <a:pt x="5088" y="3074"/>
                </a:lnTo>
                <a:lnTo>
                  <a:pt x="5106" y="3088"/>
                </a:lnTo>
                <a:lnTo>
                  <a:pt x="5121" y="3104"/>
                </a:lnTo>
                <a:lnTo>
                  <a:pt x="5136" y="3119"/>
                </a:lnTo>
                <a:lnTo>
                  <a:pt x="5151" y="3136"/>
                </a:lnTo>
                <a:lnTo>
                  <a:pt x="5164" y="3154"/>
                </a:lnTo>
                <a:lnTo>
                  <a:pt x="5177" y="3171"/>
                </a:lnTo>
                <a:lnTo>
                  <a:pt x="5189" y="3189"/>
                </a:lnTo>
                <a:lnTo>
                  <a:pt x="5200" y="3209"/>
                </a:lnTo>
                <a:lnTo>
                  <a:pt x="5209" y="3229"/>
                </a:lnTo>
                <a:lnTo>
                  <a:pt x="5219" y="3249"/>
                </a:lnTo>
                <a:lnTo>
                  <a:pt x="5227" y="3270"/>
                </a:lnTo>
                <a:lnTo>
                  <a:pt x="5235" y="3291"/>
                </a:lnTo>
                <a:lnTo>
                  <a:pt x="5240" y="3313"/>
                </a:lnTo>
                <a:lnTo>
                  <a:pt x="5245" y="3335"/>
                </a:lnTo>
                <a:lnTo>
                  <a:pt x="5250" y="3358"/>
                </a:lnTo>
                <a:lnTo>
                  <a:pt x="5252" y="3379"/>
                </a:lnTo>
                <a:lnTo>
                  <a:pt x="5254" y="3403"/>
                </a:lnTo>
                <a:lnTo>
                  <a:pt x="5254" y="3427"/>
                </a:lnTo>
                <a:lnTo>
                  <a:pt x="5254" y="3450"/>
                </a:lnTo>
                <a:lnTo>
                  <a:pt x="5252" y="3473"/>
                </a:lnTo>
                <a:lnTo>
                  <a:pt x="5250" y="3496"/>
                </a:lnTo>
                <a:lnTo>
                  <a:pt x="5245" y="3519"/>
                </a:lnTo>
                <a:lnTo>
                  <a:pt x="5240" y="3541"/>
                </a:lnTo>
                <a:lnTo>
                  <a:pt x="5235" y="3563"/>
                </a:lnTo>
                <a:lnTo>
                  <a:pt x="5227" y="3583"/>
                </a:lnTo>
                <a:lnTo>
                  <a:pt x="5219" y="3604"/>
                </a:lnTo>
                <a:lnTo>
                  <a:pt x="5209" y="3625"/>
                </a:lnTo>
                <a:lnTo>
                  <a:pt x="5200" y="3644"/>
                </a:lnTo>
                <a:lnTo>
                  <a:pt x="5189" y="3664"/>
                </a:lnTo>
                <a:lnTo>
                  <a:pt x="5177" y="3683"/>
                </a:lnTo>
                <a:lnTo>
                  <a:pt x="5164" y="3700"/>
                </a:lnTo>
                <a:lnTo>
                  <a:pt x="5151" y="3717"/>
                </a:lnTo>
                <a:lnTo>
                  <a:pt x="5136" y="3734"/>
                </a:lnTo>
                <a:lnTo>
                  <a:pt x="5121" y="3749"/>
                </a:lnTo>
                <a:lnTo>
                  <a:pt x="5106" y="3764"/>
                </a:lnTo>
                <a:lnTo>
                  <a:pt x="5088" y="3779"/>
                </a:lnTo>
                <a:lnTo>
                  <a:pt x="5071" y="3793"/>
                </a:lnTo>
                <a:lnTo>
                  <a:pt x="5054" y="3806"/>
                </a:lnTo>
                <a:lnTo>
                  <a:pt x="5035" y="3817"/>
                </a:lnTo>
                <a:lnTo>
                  <a:pt x="5016" y="3829"/>
                </a:lnTo>
                <a:lnTo>
                  <a:pt x="4996" y="3838"/>
                </a:lnTo>
                <a:lnTo>
                  <a:pt x="4975" y="3847"/>
                </a:lnTo>
                <a:lnTo>
                  <a:pt x="4955" y="3855"/>
                </a:lnTo>
                <a:lnTo>
                  <a:pt x="4934" y="3863"/>
                </a:lnTo>
                <a:lnTo>
                  <a:pt x="4912" y="3869"/>
                </a:lnTo>
                <a:lnTo>
                  <a:pt x="4890" y="3874"/>
                </a:lnTo>
                <a:lnTo>
                  <a:pt x="4867" y="3878"/>
                </a:lnTo>
                <a:lnTo>
                  <a:pt x="4844" y="3881"/>
                </a:lnTo>
                <a:lnTo>
                  <a:pt x="4821" y="3883"/>
                </a:lnTo>
                <a:lnTo>
                  <a:pt x="4798" y="3884"/>
                </a:lnTo>
                <a:close/>
                <a:moveTo>
                  <a:pt x="4798" y="2741"/>
                </a:moveTo>
                <a:lnTo>
                  <a:pt x="4798" y="2741"/>
                </a:lnTo>
                <a:lnTo>
                  <a:pt x="4774" y="2741"/>
                </a:lnTo>
                <a:lnTo>
                  <a:pt x="4751" y="2739"/>
                </a:lnTo>
                <a:lnTo>
                  <a:pt x="4728" y="2736"/>
                </a:lnTo>
                <a:lnTo>
                  <a:pt x="4706" y="2732"/>
                </a:lnTo>
                <a:lnTo>
                  <a:pt x="4684" y="2727"/>
                </a:lnTo>
                <a:lnTo>
                  <a:pt x="4662" y="2720"/>
                </a:lnTo>
                <a:lnTo>
                  <a:pt x="4641" y="2713"/>
                </a:lnTo>
                <a:lnTo>
                  <a:pt x="4619" y="2705"/>
                </a:lnTo>
                <a:lnTo>
                  <a:pt x="4600" y="2696"/>
                </a:lnTo>
                <a:lnTo>
                  <a:pt x="4580" y="2686"/>
                </a:lnTo>
                <a:lnTo>
                  <a:pt x="4561" y="2675"/>
                </a:lnTo>
                <a:lnTo>
                  <a:pt x="4542" y="2663"/>
                </a:lnTo>
                <a:lnTo>
                  <a:pt x="4525" y="2650"/>
                </a:lnTo>
                <a:lnTo>
                  <a:pt x="4508" y="2637"/>
                </a:lnTo>
                <a:lnTo>
                  <a:pt x="4490" y="2622"/>
                </a:lnTo>
                <a:lnTo>
                  <a:pt x="4474" y="2607"/>
                </a:lnTo>
                <a:lnTo>
                  <a:pt x="4459" y="2591"/>
                </a:lnTo>
                <a:lnTo>
                  <a:pt x="4445" y="2575"/>
                </a:lnTo>
                <a:lnTo>
                  <a:pt x="4432" y="2558"/>
                </a:lnTo>
                <a:lnTo>
                  <a:pt x="4419" y="2539"/>
                </a:lnTo>
                <a:lnTo>
                  <a:pt x="4407" y="2521"/>
                </a:lnTo>
                <a:lnTo>
                  <a:pt x="4396" y="2503"/>
                </a:lnTo>
                <a:lnTo>
                  <a:pt x="4385" y="2482"/>
                </a:lnTo>
                <a:lnTo>
                  <a:pt x="4376" y="2462"/>
                </a:lnTo>
                <a:lnTo>
                  <a:pt x="4368" y="2441"/>
                </a:lnTo>
                <a:lnTo>
                  <a:pt x="4361" y="2420"/>
                </a:lnTo>
                <a:lnTo>
                  <a:pt x="4356" y="2399"/>
                </a:lnTo>
                <a:lnTo>
                  <a:pt x="4350" y="2376"/>
                </a:lnTo>
                <a:lnTo>
                  <a:pt x="4346" y="2354"/>
                </a:lnTo>
                <a:lnTo>
                  <a:pt x="4343" y="2331"/>
                </a:lnTo>
                <a:lnTo>
                  <a:pt x="4342" y="2308"/>
                </a:lnTo>
                <a:lnTo>
                  <a:pt x="4341" y="2285"/>
                </a:lnTo>
                <a:lnTo>
                  <a:pt x="4342" y="2261"/>
                </a:lnTo>
                <a:lnTo>
                  <a:pt x="4343" y="2238"/>
                </a:lnTo>
                <a:lnTo>
                  <a:pt x="4346" y="2214"/>
                </a:lnTo>
                <a:lnTo>
                  <a:pt x="4350" y="2193"/>
                </a:lnTo>
                <a:lnTo>
                  <a:pt x="4356" y="2170"/>
                </a:lnTo>
                <a:lnTo>
                  <a:pt x="4361" y="2149"/>
                </a:lnTo>
                <a:lnTo>
                  <a:pt x="4368" y="2127"/>
                </a:lnTo>
                <a:lnTo>
                  <a:pt x="4376" y="2106"/>
                </a:lnTo>
                <a:lnTo>
                  <a:pt x="4385" y="2087"/>
                </a:lnTo>
                <a:lnTo>
                  <a:pt x="4396" y="2067"/>
                </a:lnTo>
                <a:lnTo>
                  <a:pt x="4407" y="2047"/>
                </a:lnTo>
                <a:lnTo>
                  <a:pt x="4419" y="2029"/>
                </a:lnTo>
                <a:lnTo>
                  <a:pt x="4432" y="2011"/>
                </a:lnTo>
                <a:lnTo>
                  <a:pt x="4445" y="1993"/>
                </a:lnTo>
                <a:lnTo>
                  <a:pt x="4459" y="1977"/>
                </a:lnTo>
                <a:lnTo>
                  <a:pt x="4474" y="1961"/>
                </a:lnTo>
                <a:lnTo>
                  <a:pt x="4490" y="1946"/>
                </a:lnTo>
                <a:lnTo>
                  <a:pt x="4508" y="1932"/>
                </a:lnTo>
                <a:lnTo>
                  <a:pt x="4525" y="1918"/>
                </a:lnTo>
                <a:lnTo>
                  <a:pt x="4542" y="1906"/>
                </a:lnTo>
                <a:lnTo>
                  <a:pt x="4561" y="1893"/>
                </a:lnTo>
                <a:lnTo>
                  <a:pt x="4580" y="1883"/>
                </a:lnTo>
                <a:lnTo>
                  <a:pt x="4600" y="1872"/>
                </a:lnTo>
                <a:lnTo>
                  <a:pt x="4619" y="1863"/>
                </a:lnTo>
                <a:lnTo>
                  <a:pt x="4641" y="1855"/>
                </a:lnTo>
                <a:lnTo>
                  <a:pt x="4662" y="1848"/>
                </a:lnTo>
                <a:lnTo>
                  <a:pt x="4684" y="1841"/>
                </a:lnTo>
                <a:lnTo>
                  <a:pt x="4706" y="1837"/>
                </a:lnTo>
                <a:lnTo>
                  <a:pt x="4728" y="1833"/>
                </a:lnTo>
                <a:lnTo>
                  <a:pt x="4751" y="1830"/>
                </a:lnTo>
                <a:lnTo>
                  <a:pt x="4774" y="1827"/>
                </a:lnTo>
                <a:lnTo>
                  <a:pt x="4798" y="1827"/>
                </a:lnTo>
                <a:lnTo>
                  <a:pt x="4821" y="1827"/>
                </a:lnTo>
                <a:lnTo>
                  <a:pt x="4844" y="1830"/>
                </a:lnTo>
                <a:lnTo>
                  <a:pt x="4867" y="1833"/>
                </a:lnTo>
                <a:lnTo>
                  <a:pt x="4890" y="1837"/>
                </a:lnTo>
                <a:lnTo>
                  <a:pt x="4912" y="1841"/>
                </a:lnTo>
                <a:lnTo>
                  <a:pt x="4934" y="1848"/>
                </a:lnTo>
                <a:lnTo>
                  <a:pt x="4955" y="1855"/>
                </a:lnTo>
                <a:lnTo>
                  <a:pt x="4975" y="1863"/>
                </a:lnTo>
                <a:lnTo>
                  <a:pt x="4996" y="1872"/>
                </a:lnTo>
                <a:lnTo>
                  <a:pt x="5016" y="1883"/>
                </a:lnTo>
                <a:lnTo>
                  <a:pt x="5035" y="1893"/>
                </a:lnTo>
                <a:lnTo>
                  <a:pt x="5054" y="1906"/>
                </a:lnTo>
                <a:lnTo>
                  <a:pt x="5071" y="1918"/>
                </a:lnTo>
                <a:lnTo>
                  <a:pt x="5088" y="1932"/>
                </a:lnTo>
                <a:lnTo>
                  <a:pt x="5106" y="1946"/>
                </a:lnTo>
                <a:lnTo>
                  <a:pt x="5121" y="1961"/>
                </a:lnTo>
                <a:lnTo>
                  <a:pt x="5136" y="1977"/>
                </a:lnTo>
                <a:lnTo>
                  <a:pt x="5151" y="1993"/>
                </a:lnTo>
                <a:lnTo>
                  <a:pt x="5164" y="2011"/>
                </a:lnTo>
                <a:lnTo>
                  <a:pt x="5177" y="2029"/>
                </a:lnTo>
                <a:lnTo>
                  <a:pt x="5189" y="2047"/>
                </a:lnTo>
                <a:lnTo>
                  <a:pt x="5200" y="2067"/>
                </a:lnTo>
                <a:lnTo>
                  <a:pt x="5209" y="2087"/>
                </a:lnTo>
                <a:lnTo>
                  <a:pt x="5219" y="2106"/>
                </a:lnTo>
                <a:lnTo>
                  <a:pt x="5227" y="2127"/>
                </a:lnTo>
                <a:lnTo>
                  <a:pt x="5235" y="2149"/>
                </a:lnTo>
                <a:lnTo>
                  <a:pt x="5240" y="2170"/>
                </a:lnTo>
                <a:lnTo>
                  <a:pt x="5245" y="2193"/>
                </a:lnTo>
                <a:lnTo>
                  <a:pt x="5250" y="2214"/>
                </a:lnTo>
                <a:lnTo>
                  <a:pt x="5252" y="2238"/>
                </a:lnTo>
                <a:lnTo>
                  <a:pt x="5254" y="2261"/>
                </a:lnTo>
                <a:lnTo>
                  <a:pt x="5254" y="2285"/>
                </a:lnTo>
                <a:lnTo>
                  <a:pt x="5254" y="2308"/>
                </a:lnTo>
                <a:lnTo>
                  <a:pt x="5252" y="2331"/>
                </a:lnTo>
                <a:lnTo>
                  <a:pt x="5250" y="2354"/>
                </a:lnTo>
                <a:lnTo>
                  <a:pt x="5245" y="2376"/>
                </a:lnTo>
                <a:lnTo>
                  <a:pt x="5240" y="2399"/>
                </a:lnTo>
                <a:lnTo>
                  <a:pt x="5235" y="2420"/>
                </a:lnTo>
                <a:lnTo>
                  <a:pt x="5227" y="2441"/>
                </a:lnTo>
                <a:lnTo>
                  <a:pt x="5219" y="2462"/>
                </a:lnTo>
                <a:lnTo>
                  <a:pt x="5209" y="2482"/>
                </a:lnTo>
                <a:lnTo>
                  <a:pt x="5200" y="2503"/>
                </a:lnTo>
                <a:lnTo>
                  <a:pt x="5189" y="2521"/>
                </a:lnTo>
                <a:lnTo>
                  <a:pt x="5177" y="2539"/>
                </a:lnTo>
                <a:lnTo>
                  <a:pt x="5164" y="2558"/>
                </a:lnTo>
                <a:lnTo>
                  <a:pt x="5151" y="2575"/>
                </a:lnTo>
                <a:lnTo>
                  <a:pt x="5136" y="2591"/>
                </a:lnTo>
                <a:lnTo>
                  <a:pt x="5121" y="2607"/>
                </a:lnTo>
                <a:lnTo>
                  <a:pt x="5106" y="2622"/>
                </a:lnTo>
                <a:lnTo>
                  <a:pt x="5088" y="2637"/>
                </a:lnTo>
                <a:lnTo>
                  <a:pt x="5071" y="2650"/>
                </a:lnTo>
                <a:lnTo>
                  <a:pt x="5054" y="2663"/>
                </a:lnTo>
                <a:lnTo>
                  <a:pt x="5035" y="2675"/>
                </a:lnTo>
                <a:lnTo>
                  <a:pt x="5016" y="2686"/>
                </a:lnTo>
                <a:lnTo>
                  <a:pt x="4996" y="2696"/>
                </a:lnTo>
                <a:lnTo>
                  <a:pt x="4975" y="2705"/>
                </a:lnTo>
                <a:lnTo>
                  <a:pt x="4955" y="2713"/>
                </a:lnTo>
                <a:lnTo>
                  <a:pt x="4934" y="2720"/>
                </a:lnTo>
                <a:lnTo>
                  <a:pt x="4912" y="2727"/>
                </a:lnTo>
                <a:lnTo>
                  <a:pt x="4890" y="2732"/>
                </a:lnTo>
                <a:lnTo>
                  <a:pt x="4867" y="2736"/>
                </a:lnTo>
                <a:lnTo>
                  <a:pt x="4844" y="2739"/>
                </a:lnTo>
                <a:lnTo>
                  <a:pt x="4821" y="2741"/>
                </a:lnTo>
                <a:lnTo>
                  <a:pt x="4798" y="27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468000" rIns="432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7" name="酒杯"/>
          <p:cNvSpPr/>
          <p:nvPr/>
        </p:nvSpPr>
        <p:spPr bwMode="auto">
          <a:xfrm>
            <a:off x="3751262" y="5228908"/>
            <a:ext cx="355600" cy="534035"/>
          </a:xfrm>
          <a:custGeom>
            <a:avLst/>
            <a:gdLst>
              <a:gd name="T0" fmla="*/ 833535 w 3532"/>
              <a:gd name="T1" fmla="*/ 1260369 h 4681"/>
              <a:gd name="T2" fmla="*/ 912977 w 3532"/>
              <a:gd name="T3" fmla="*/ 1253043 h 4681"/>
              <a:gd name="T4" fmla="*/ 985901 w 3532"/>
              <a:gd name="T5" fmla="*/ 1242462 h 4681"/>
              <a:gd name="T6" fmla="*/ 1052714 w 3532"/>
              <a:gd name="T7" fmla="*/ 1229032 h 4681"/>
              <a:gd name="T8" fmla="*/ 1113009 w 3532"/>
              <a:gd name="T9" fmla="*/ 1211940 h 4681"/>
              <a:gd name="T10" fmla="*/ 1167600 w 3532"/>
              <a:gd name="T11" fmla="*/ 1191592 h 4681"/>
              <a:gd name="T12" fmla="*/ 1216081 w 3532"/>
              <a:gd name="T13" fmla="*/ 1169209 h 4681"/>
              <a:gd name="T14" fmla="*/ 1259265 w 3532"/>
              <a:gd name="T15" fmla="*/ 1143570 h 4681"/>
              <a:gd name="T16" fmla="*/ 1296745 w 3532"/>
              <a:gd name="T17" fmla="*/ 1115082 h 4681"/>
              <a:gd name="T18" fmla="*/ 1329745 w 3532"/>
              <a:gd name="T19" fmla="*/ 1085374 h 4681"/>
              <a:gd name="T20" fmla="*/ 1357448 w 3532"/>
              <a:gd name="T21" fmla="*/ 1052817 h 4681"/>
              <a:gd name="T22" fmla="*/ 1381077 w 3532"/>
              <a:gd name="T23" fmla="*/ 1018632 h 4681"/>
              <a:gd name="T24" fmla="*/ 1400632 w 3532"/>
              <a:gd name="T25" fmla="*/ 982412 h 4681"/>
              <a:gd name="T26" fmla="*/ 1415298 w 3532"/>
              <a:gd name="T27" fmla="*/ 944971 h 4681"/>
              <a:gd name="T28" fmla="*/ 1426705 w 3532"/>
              <a:gd name="T29" fmla="*/ 905903 h 4681"/>
              <a:gd name="T30" fmla="*/ 1434038 w 3532"/>
              <a:gd name="T31" fmla="*/ 866020 h 4681"/>
              <a:gd name="T32" fmla="*/ 1438112 w 3532"/>
              <a:gd name="T33" fmla="*/ 824917 h 4681"/>
              <a:gd name="T34" fmla="*/ 1438927 w 3532"/>
              <a:gd name="T35" fmla="*/ 782999 h 4681"/>
              <a:gd name="T36" fmla="*/ 1437297 w 3532"/>
              <a:gd name="T37" fmla="*/ 740268 h 4681"/>
              <a:gd name="T38" fmla="*/ 1432409 w 3532"/>
              <a:gd name="T39" fmla="*/ 697130 h 4681"/>
              <a:gd name="T40" fmla="*/ 1422224 w 3532"/>
              <a:gd name="T41" fmla="*/ 639748 h 4681"/>
              <a:gd name="T42" fmla="*/ 1400224 w 3532"/>
              <a:gd name="T43" fmla="*/ 552658 h 4681"/>
              <a:gd name="T44" fmla="*/ 1371299 w 3532"/>
              <a:gd name="T45" fmla="*/ 467602 h 4681"/>
              <a:gd name="T46" fmla="*/ 1337485 w 3532"/>
              <a:gd name="T47" fmla="*/ 384988 h 4681"/>
              <a:gd name="T48" fmla="*/ 1300819 w 3532"/>
              <a:gd name="T49" fmla="*/ 306851 h 4681"/>
              <a:gd name="T50" fmla="*/ 1262931 w 3532"/>
              <a:gd name="T51" fmla="*/ 234004 h 4681"/>
              <a:gd name="T52" fmla="*/ 1213636 w 3532"/>
              <a:gd name="T53" fmla="*/ 148542 h 4681"/>
              <a:gd name="T54" fmla="*/ 1152119 w 3532"/>
              <a:gd name="T55" fmla="*/ 52091 h 4681"/>
              <a:gd name="T56" fmla="*/ 1115861 w 3532"/>
              <a:gd name="T57" fmla="*/ 0 h 4681"/>
              <a:gd name="T58" fmla="*/ 314103 w 3532"/>
              <a:gd name="T59" fmla="*/ 13837 h 4681"/>
              <a:gd name="T60" fmla="*/ 268882 w 3532"/>
              <a:gd name="T61" fmla="*/ 79765 h 4681"/>
              <a:gd name="T62" fmla="*/ 201254 w 3532"/>
              <a:gd name="T63" fmla="*/ 189645 h 4681"/>
              <a:gd name="T64" fmla="*/ 163774 w 3532"/>
              <a:gd name="T65" fmla="*/ 257608 h 4681"/>
              <a:gd name="T66" fmla="*/ 125886 w 3532"/>
              <a:gd name="T67" fmla="*/ 332083 h 4681"/>
              <a:gd name="T68" fmla="*/ 90035 w 3532"/>
              <a:gd name="T69" fmla="*/ 411848 h 4681"/>
              <a:gd name="T70" fmla="*/ 57850 w 3532"/>
              <a:gd name="T71" fmla="*/ 495683 h 4681"/>
              <a:gd name="T72" fmla="*/ 30962 w 3532"/>
              <a:gd name="T73" fmla="*/ 581959 h 4681"/>
              <a:gd name="T74" fmla="*/ 11815 w 3532"/>
              <a:gd name="T75" fmla="*/ 668235 h 4681"/>
              <a:gd name="T76" fmla="*/ 5296 w 3532"/>
              <a:gd name="T77" fmla="*/ 711374 h 4681"/>
              <a:gd name="T78" fmla="*/ 1222 w 3532"/>
              <a:gd name="T79" fmla="*/ 754512 h 4681"/>
              <a:gd name="T80" fmla="*/ 0 w 3532"/>
              <a:gd name="T81" fmla="*/ 796836 h 4681"/>
              <a:gd name="T82" fmla="*/ 2037 w 3532"/>
              <a:gd name="T83" fmla="*/ 838347 h 4681"/>
              <a:gd name="T84" fmla="*/ 7333 w 3532"/>
              <a:gd name="T85" fmla="*/ 879450 h 4681"/>
              <a:gd name="T86" fmla="*/ 16296 w 3532"/>
              <a:gd name="T87" fmla="*/ 919332 h 4681"/>
              <a:gd name="T88" fmla="*/ 28925 w 3532"/>
              <a:gd name="T89" fmla="*/ 957587 h 4681"/>
              <a:gd name="T90" fmla="*/ 45221 w 3532"/>
              <a:gd name="T91" fmla="*/ 994621 h 4681"/>
              <a:gd name="T92" fmla="*/ 65591 w 3532"/>
              <a:gd name="T93" fmla="*/ 1030027 h 4681"/>
              <a:gd name="T94" fmla="*/ 90442 w 3532"/>
              <a:gd name="T95" fmla="*/ 1063805 h 4681"/>
              <a:gd name="T96" fmla="*/ 120182 w 3532"/>
              <a:gd name="T97" fmla="*/ 1095548 h 4681"/>
              <a:gd name="T98" fmla="*/ 154811 w 3532"/>
              <a:gd name="T99" fmla="*/ 1124849 h 4681"/>
              <a:gd name="T100" fmla="*/ 193921 w 3532"/>
              <a:gd name="T101" fmla="*/ 1152116 h 4681"/>
              <a:gd name="T102" fmla="*/ 239142 w 3532"/>
              <a:gd name="T103" fmla="*/ 1176941 h 4681"/>
              <a:gd name="T104" fmla="*/ 289659 w 3532"/>
              <a:gd name="T105" fmla="*/ 1198510 h 4681"/>
              <a:gd name="T106" fmla="*/ 346288 w 3532"/>
              <a:gd name="T107" fmla="*/ 1218044 h 4681"/>
              <a:gd name="T108" fmla="*/ 408212 w 3532"/>
              <a:gd name="T109" fmla="*/ 1233509 h 4681"/>
              <a:gd name="T110" fmla="*/ 477062 w 3532"/>
              <a:gd name="T111" fmla="*/ 1246532 h 4681"/>
              <a:gd name="T112" fmla="*/ 552023 w 3532"/>
              <a:gd name="T113" fmla="*/ 1255892 h 4681"/>
              <a:gd name="T114" fmla="*/ 634317 w 3532"/>
              <a:gd name="T115" fmla="*/ 1261589 h 4681"/>
              <a:gd name="T116" fmla="*/ 1330967 w 3532"/>
              <a:gd name="T117" fmla="*/ 1905000 h 468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532" h="4681">
                <a:moveTo>
                  <a:pt x="1976" y="3100"/>
                </a:moveTo>
                <a:lnTo>
                  <a:pt x="1976" y="3100"/>
                </a:lnTo>
                <a:lnTo>
                  <a:pt x="2046" y="3097"/>
                </a:lnTo>
                <a:lnTo>
                  <a:pt x="2113" y="3091"/>
                </a:lnTo>
                <a:lnTo>
                  <a:pt x="2178" y="3086"/>
                </a:lnTo>
                <a:lnTo>
                  <a:pt x="2241" y="3079"/>
                </a:lnTo>
                <a:lnTo>
                  <a:pt x="2302" y="3071"/>
                </a:lnTo>
                <a:lnTo>
                  <a:pt x="2362" y="3063"/>
                </a:lnTo>
                <a:lnTo>
                  <a:pt x="2420" y="3053"/>
                </a:lnTo>
                <a:lnTo>
                  <a:pt x="2477" y="3043"/>
                </a:lnTo>
                <a:lnTo>
                  <a:pt x="2530" y="3031"/>
                </a:lnTo>
                <a:lnTo>
                  <a:pt x="2584" y="3020"/>
                </a:lnTo>
                <a:lnTo>
                  <a:pt x="2634" y="3006"/>
                </a:lnTo>
                <a:lnTo>
                  <a:pt x="2684" y="2993"/>
                </a:lnTo>
                <a:lnTo>
                  <a:pt x="2732" y="2978"/>
                </a:lnTo>
                <a:lnTo>
                  <a:pt x="2777" y="2962"/>
                </a:lnTo>
                <a:lnTo>
                  <a:pt x="2823" y="2945"/>
                </a:lnTo>
                <a:lnTo>
                  <a:pt x="2866" y="2928"/>
                </a:lnTo>
                <a:lnTo>
                  <a:pt x="2907" y="2911"/>
                </a:lnTo>
                <a:lnTo>
                  <a:pt x="2947" y="2892"/>
                </a:lnTo>
                <a:lnTo>
                  <a:pt x="2985" y="2873"/>
                </a:lnTo>
                <a:lnTo>
                  <a:pt x="3021" y="2852"/>
                </a:lnTo>
                <a:lnTo>
                  <a:pt x="3057" y="2831"/>
                </a:lnTo>
                <a:lnTo>
                  <a:pt x="3091" y="2810"/>
                </a:lnTo>
                <a:lnTo>
                  <a:pt x="3123" y="2788"/>
                </a:lnTo>
                <a:lnTo>
                  <a:pt x="3154" y="2764"/>
                </a:lnTo>
                <a:lnTo>
                  <a:pt x="3183" y="2740"/>
                </a:lnTo>
                <a:lnTo>
                  <a:pt x="3212" y="2716"/>
                </a:lnTo>
                <a:lnTo>
                  <a:pt x="3239" y="2692"/>
                </a:lnTo>
                <a:lnTo>
                  <a:pt x="3264" y="2667"/>
                </a:lnTo>
                <a:lnTo>
                  <a:pt x="3288" y="2640"/>
                </a:lnTo>
                <a:lnTo>
                  <a:pt x="3311" y="2614"/>
                </a:lnTo>
                <a:lnTo>
                  <a:pt x="3332" y="2587"/>
                </a:lnTo>
                <a:lnTo>
                  <a:pt x="3353" y="2560"/>
                </a:lnTo>
                <a:lnTo>
                  <a:pt x="3372" y="2531"/>
                </a:lnTo>
                <a:lnTo>
                  <a:pt x="3390" y="2503"/>
                </a:lnTo>
                <a:lnTo>
                  <a:pt x="3407" y="2473"/>
                </a:lnTo>
                <a:lnTo>
                  <a:pt x="3423" y="2444"/>
                </a:lnTo>
                <a:lnTo>
                  <a:pt x="3438" y="2414"/>
                </a:lnTo>
                <a:lnTo>
                  <a:pt x="3451" y="2384"/>
                </a:lnTo>
                <a:lnTo>
                  <a:pt x="3463" y="2353"/>
                </a:lnTo>
                <a:lnTo>
                  <a:pt x="3474" y="2322"/>
                </a:lnTo>
                <a:lnTo>
                  <a:pt x="3485" y="2290"/>
                </a:lnTo>
                <a:lnTo>
                  <a:pt x="3493" y="2259"/>
                </a:lnTo>
                <a:lnTo>
                  <a:pt x="3502" y="2226"/>
                </a:lnTo>
                <a:lnTo>
                  <a:pt x="3509" y="2194"/>
                </a:lnTo>
                <a:lnTo>
                  <a:pt x="3514" y="2161"/>
                </a:lnTo>
                <a:lnTo>
                  <a:pt x="3520" y="2128"/>
                </a:lnTo>
                <a:lnTo>
                  <a:pt x="3524" y="2094"/>
                </a:lnTo>
                <a:lnTo>
                  <a:pt x="3528" y="2060"/>
                </a:lnTo>
                <a:lnTo>
                  <a:pt x="3530" y="2027"/>
                </a:lnTo>
                <a:lnTo>
                  <a:pt x="3532" y="1993"/>
                </a:lnTo>
                <a:lnTo>
                  <a:pt x="3532" y="1958"/>
                </a:lnTo>
                <a:lnTo>
                  <a:pt x="3532" y="1924"/>
                </a:lnTo>
                <a:lnTo>
                  <a:pt x="3531" y="1889"/>
                </a:lnTo>
                <a:lnTo>
                  <a:pt x="3530" y="1854"/>
                </a:lnTo>
                <a:lnTo>
                  <a:pt x="3528" y="1819"/>
                </a:lnTo>
                <a:lnTo>
                  <a:pt x="3525" y="1784"/>
                </a:lnTo>
                <a:lnTo>
                  <a:pt x="3521" y="1748"/>
                </a:lnTo>
                <a:lnTo>
                  <a:pt x="3516" y="1713"/>
                </a:lnTo>
                <a:lnTo>
                  <a:pt x="3511" y="1678"/>
                </a:lnTo>
                <a:lnTo>
                  <a:pt x="3505" y="1642"/>
                </a:lnTo>
                <a:lnTo>
                  <a:pt x="3491" y="1572"/>
                </a:lnTo>
                <a:lnTo>
                  <a:pt x="3475" y="1500"/>
                </a:lnTo>
                <a:lnTo>
                  <a:pt x="3458" y="1430"/>
                </a:lnTo>
                <a:lnTo>
                  <a:pt x="3437" y="1358"/>
                </a:lnTo>
                <a:lnTo>
                  <a:pt x="3416" y="1288"/>
                </a:lnTo>
                <a:lnTo>
                  <a:pt x="3391" y="1218"/>
                </a:lnTo>
                <a:lnTo>
                  <a:pt x="3366" y="1149"/>
                </a:lnTo>
                <a:lnTo>
                  <a:pt x="3340" y="1080"/>
                </a:lnTo>
                <a:lnTo>
                  <a:pt x="3311" y="1012"/>
                </a:lnTo>
                <a:lnTo>
                  <a:pt x="3283" y="946"/>
                </a:lnTo>
                <a:lnTo>
                  <a:pt x="3254" y="880"/>
                </a:lnTo>
                <a:lnTo>
                  <a:pt x="3223" y="816"/>
                </a:lnTo>
                <a:lnTo>
                  <a:pt x="3193" y="754"/>
                </a:lnTo>
                <a:lnTo>
                  <a:pt x="3162" y="693"/>
                </a:lnTo>
                <a:lnTo>
                  <a:pt x="3131" y="633"/>
                </a:lnTo>
                <a:lnTo>
                  <a:pt x="3100" y="575"/>
                </a:lnTo>
                <a:lnTo>
                  <a:pt x="3069" y="519"/>
                </a:lnTo>
                <a:lnTo>
                  <a:pt x="3038" y="466"/>
                </a:lnTo>
                <a:lnTo>
                  <a:pt x="2979" y="365"/>
                </a:lnTo>
                <a:lnTo>
                  <a:pt x="2924" y="275"/>
                </a:lnTo>
                <a:lnTo>
                  <a:pt x="2872" y="196"/>
                </a:lnTo>
                <a:lnTo>
                  <a:pt x="2828" y="128"/>
                </a:lnTo>
                <a:lnTo>
                  <a:pt x="2790" y="74"/>
                </a:lnTo>
                <a:lnTo>
                  <a:pt x="2763" y="34"/>
                </a:lnTo>
                <a:lnTo>
                  <a:pt x="2739" y="0"/>
                </a:lnTo>
                <a:lnTo>
                  <a:pt x="795" y="0"/>
                </a:lnTo>
                <a:lnTo>
                  <a:pt x="771" y="34"/>
                </a:lnTo>
                <a:lnTo>
                  <a:pt x="742" y="74"/>
                </a:lnTo>
                <a:lnTo>
                  <a:pt x="706" y="128"/>
                </a:lnTo>
                <a:lnTo>
                  <a:pt x="660" y="196"/>
                </a:lnTo>
                <a:lnTo>
                  <a:pt x="610" y="275"/>
                </a:lnTo>
                <a:lnTo>
                  <a:pt x="554" y="365"/>
                </a:lnTo>
                <a:lnTo>
                  <a:pt x="494" y="466"/>
                </a:lnTo>
                <a:lnTo>
                  <a:pt x="464" y="519"/>
                </a:lnTo>
                <a:lnTo>
                  <a:pt x="433" y="575"/>
                </a:lnTo>
                <a:lnTo>
                  <a:pt x="402" y="633"/>
                </a:lnTo>
                <a:lnTo>
                  <a:pt x="371" y="693"/>
                </a:lnTo>
                <a:lnTo>
                  <a:pt x="340" y="754"/>
                </a:lnTo>
                <a:lnTo>
                  <a:pt x="309" y="816"/>
                </a:lnTo>
                <a:lnTo>
                  <a:pt x="279" y="880"/>
                </a:lnTo>
                <a:lnTo>
                  <a:pt x="249" y="946"/>
                </a:lnTo>
                <a:lnTo>
                  <a:pt x="221" y="1012"/>
                </a:lnTo>
                <a:lnTo>
                  <a:pt x="194" y="1080"/>
                </a:lnTo>
                <a:lnTo>
                  <a:pt x="167" y="1149"/>
                </a:lnTo>
                <a:lnTo>
                  <a:pt x="142" y="1218"/>
                </a:lnTo>
                <a:lnTo>
                  <a:pt x="118" y="1288"/>
                </a:lnTo>
                <a:lnTo>
                  <a:pt x="96" y="1358"/>
                </a:lnTo>
                <a:lnTo>
                  <a:pt x="76" y="1430"/>
                </a:lnTo>
                <a:lnTo>
                  <a:pt x="58" y="1500"/>
                </a:lnTo>
                <a:lnTo>
                  <a:pt x="42" y="1572"/>
                </a:lnTo>
                <a:lnTo>
                  <a:pt x="29" y="1642"/>
                </a:lnTo>
                <a:lnTo>
                  <a:pt x="22" y="1678"/>
                </a:lnTo>
                <a:lnTo>
                  <a:pt x="17" y="1713"/>
                </a:lnTo>
                <a:lnTo>
                  <a:pt x="13" y="1748"/>
                </a:lnTo>
                <a:lnTo>
                  <a:pt x="9" y="1784"/>
                </a:lnTo>
                <a:lnTo>
                  <a:pt x="5" y="1819"/>
                </a:lnTo>
                <a:lnTo>
                  <a:pt x="3" y="1854"/>
                </a:lnTo>
                <a:lnTo>
                  <a:pt x="1" y="1889"/>
                </a:lnTo>
                <a:lnTo>
                  <a:pt x="0" y="1924"/>
                </a:lnTo>
                <a:lnTo>
                  <a:pt x="0" y="1958"/>
                </a:lnTo>
                <a:lnTo>
                  <a:pt x="1" y="1993"/>
                </a:lnTo>
                <a:lnTo>
                  <a:pt x="3" y="2027"/>
                </a:lnTo>
                <a:lnTo>
                  <a:pt x="5" y="2060"/>
                </a:lnTo>
                <a:lnTo>
                  <a:pt x="9" y="2094"/>
                </a:lnTo>
                <a:lnTo>
                  <a:pt x="13" y="2128"/>
                </a:lnTo>
                <a:lnTo>
                  <a:pt x="18" y="2161"/>
                </a:lnTo>
                <a:lnTo>
                  <a:pt x="24" y="2194"/>
                </a:lnTo>
                <a:lnTo>
                  <a:pt x="32" y="2226"/>
                </a:lnTo>
                <a:lnTo>
                  <a:pt x="40" y="2259"/>
                </a:lnTo>
                <a:lnTo>
                  <a:pt x="49" y="2290"/>
                </a:lnTo>
                <a:lnTo>
                  <a:pt x="59" y="2322"/>
                </a:lnTo>
                <a:lnTo>
                  <a:pt x="71" y="2353"/>
                </a:lnTo>
                <a:lnTo>
                  <a:pt x="82" y="2384"/>
                </a:lnTo>
                <a:lnTo>
                  <a:pt x="96" y="2414"/>
                </a:lnTo>
                <a:lnTo>
                  <a:pt x="111" y="2444"/>
                </a:lnTo>
                <a:lnTo>
                  <a:pt x="126" y="2473"/>
                </a:lnTo>
                <a:lnTo>
                  <a:pt x="143" y="2503"/>
                </a:lnTo>
                <a:lnTo>
                  <a:pt x="161" y="2531"/>
                </a:lnTo>
                <a:lnTo>
                  <a:pt x="180" y="2560"/>
                </a:lnTo>
                <a:lnTo>
                  <a:pt x="200" y="2587"/>
                </a:lnTo>
                <a:lnTo>
                  <a:pt x="222" y="2614"/>
                </a:lnTo>
                <a:lnTo>
                  <a:pt x="245" y="2640"/>
                </a:lnTo>
                <a:lnTo>
                  <a:pt x="269" y="2667"/>
                </a:lnTo>
                <a:lnTo>
                  <a:pt x="295" y="2692"/>
                </a:lnTo>
                <a:lnTo>
                  <a:pt x="322" y="2716"/>
                </a:lnTo>
                <a:lnTo>
                  <a:pt x="350" y="2740"/>
                </a:lnTo>
                <a:lnTo>
                  <a:pt x="380" y="2764"/>
                </a:lnTo>
                <a:lnTo>
                  <a:pt x="410" y="2788"/>
                </a:lnTo>
                <a:lnTo>
                  <a:pt x="443" y="2810"/>
                </a:lnTo>
                <a:lnTo>
                  <a:pt x="476" y="2831"/>
                </a:lnTo>
                <a:lnTo>
                  <a:pt x="512" y="2852"/>
                </a:lnTo>
                <a:lnTo>
                  <a:pt x="549" y="2873"/>
                </a:lnTo>
                <a:lnTo>
                  <a:pt x="587" y="2892"/>
                </a:lnTo>
                <a:lnTo>
                  <a:pt x="627" y="2911"/>
                </a:lnTo>
                <a:lnTo>
                  <a:pt x="668" y="2928"/>
                </a:lnTo>
                <a:lnTo>
                  <a:pt x="711" y="2945"/>
                </a:lnTo>
                <a:lnTo>
                  <a:pt x="756" y="2962"/>
                </a:lnTo>
                <a:lnTo>
                  <a:pt x="801" y="2978"/>
                </a:lnTo>
                <a:lnTo>
                  <a:pt x="850" y="2993"/>
                </a:lnTo>
                <a:lnTo>
                  <a:pt x="899" y="3006"/>
                </a:lnTo>
                <a:lnTo>
                  <a:pt x="949" y="3020"/>
                </a:lnTo>
                <a:lnTo>
                  <a:pt x="1002" y="3031"/>
                </a:lnTo>
                <a:lnTo>
                  <a:pt x="1057" y="3043"/>
                </a:lnTo>
                <a:lnTo>
                  <a:pt x="1113" y="3053"/>
                </a:lnTo>
                <a:lnTo>
                  <a:pt x="1171" y="3063"/>
                </a:lnTo>
                <a:lnTo>
                  <a:pt x="1231" y="3071"/>
                </a:lnTo>
                <a:lnTo>
                  <a:pt x="1292" y="3079"/>
                </a:lnTo>
                <a:lnTo>
                  <a:pt x="1355" y="3086"/>
                </a:lnTo>
                <a:lnTo>
                  <a:pt x="1420" y="3091"/>
                </a:lnTo>
                <a:lnTo>
                  <a:pt x="1488" y="3097"/>
                </a:lnTo>
                <a:lnTo>
                  <a:pt x="1557" y="3100"/>
                </a:lnTo>
                <a:lnTo>
                  <a:pt x="1557" y="4235"/>
                </a:lnTo>
                <a:lnTo>
                  <a:pt x="266" y="4681"/>
                </a:lnTo>
                <a:lnTo>
                  <a:pt x="3267" y="4681"/>
                </a:lnTo>
                <a:lnTo>
                  <a:pt x="1976" y="4235"/>
                </a:lnTo>
                <a:lnTo>
                  <a:pt x="1976" y="31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bIns="64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495" y="2558100"/>
            <a:ext cx="4535412" cy="3477896"/>
            <a:chOff x="3495" y="2558100"/>
            <a:chExt cx="4535412" cy="3477896"/>
          </a:xfrm>
        </p:grpSpPr>
        <p:sp>
          <p:nvSpPr>
            <p:cNvPr id="41" name="矩形 40"/>
            <p:cNvSpPr/>
            <p:nvPr/>
          </p:nvSpPr>
          <p:spPr>
            <a:xfrm rot="16200000">
              <a:off x="2532382" y="5138424"/>
              <a:ext cx="696595" cy="109855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16200000">
              <a:off x="2822260" y="4162746"/>
              <a:ext cx="696595" cy="16529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16200000">
              <a:off x="2740980" y="2845121"/>
              <a:ext cx="696595" cy="149034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5" name="梯形 44"/>
            <p:cNvSpPr/>
            <p:nvPr/>
          </p:nvSpPr>
          <p:spPr>
            <a:xfrm rot="16200000">
              <a:off x="825820" y="3120711"/>
              <a:ext cx="694690" cy="2339340"/>
            </a:xfrm>
            <a:prstGeom prst="trapezoid">
              <a:avLst>
                <a:gd name="adj" fmla="val 17184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16200000">
              <a:off x="2604772" y="2297434"/>
              <a:ext cx="696595" cy="121793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7" name="任意多边形 13"/>
            <p:cNvSpPr/>
            <p:nvPr/>
          </p:nvSpPr>
          <p:spPr>
            <a:xfrm rot="16200000">
              <a:off x="768352" y="3761109"/>
              <a:ext cx="810895" cy="2340610"/>
            </a:xfrm>
            <a:custGeom>
              <a:avLst/>
              <a:gdLst>
                <a:gd name="connsiteX0" fmla="*/ 0 w 1277"/>
                <a:gd name="connsiteY0" fmla="*/ 3686 h 3686"/>
                <a:gd name="connsiteX1" fmla="*/ 605 w 1277"/>
                <a:gd name="connsiteY1" fmla="*/ 8 h 3686"/>
                <a:gd name="connsiteX2" fmla="*/ 1277 w 1277"/>
                <a:gd name="connsiteY2" fmla="*/ 0 h 3686"/>
                <a:gd name="connsiteX3" fmla="*/ 1094 w 1277"/>
                <a:gd name="connsiteY3" fmla="*/ 3686 h 3686"/>
                <a:gd name="connsiteX4" fmla="*/ 0 w 1277"/>
                <a:gd name="connsiteY4" fmla="*/ 3686 h 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" h="3686">
                  <a:moveTo>
                    <a:pt x="0" y="3686"/>
                  </a:moveTo>
                  <a:lnTo>
                    <a:pt x="605" y="8"/>
                  </a:lnTo>
                  <a:lnTo>
                    <a:pt x="1277" y="0"/>
                  </a:lnTo>
                  <a:lnTo>
                    <a:pt x="1094" y="3686"/>
                  </a:lnTo>
                  <a:lnTo>
                    <a:pt x="0" y="36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8" name="任意多边形 15"/>
            <p:cNvSpPr/>
            <p:nvPr/>
          </p:nvSpPr>
          <p:spPr>
            <a:xfrm rot="16200000" flipH="1">
              <a:off x="769622" y="2493649"/>
              <a:ext cx="810895" cy="2340610"/>
            </a:xfrm>
            <a:custGeom>
              <a:avLst/>
              <a:gdLst>
                <a:gd name="connsiteX0" fmla="*/ 0 w 1277"/>
                <a:gd name="connsiteY0" fmla="*/ 3686 h 3686"/>
                <a:gd name="connsiteX1" fmla="*/ 605 w 1277"/>
                <a:gd name="connsiteY1" fmla="*/ 8 h 3686"/>
                <a:gd name="connsiteX2" fmla="*/ 1277 w 1277"/>
                <a:gd name="connsiteY2" fmla="*/ 0 h 3686"/>
                <a:gd name="connsiteX3" fmla="*/ 1094 w 1277"/>
                <a:gd name="connsiteY3" fmla="*/ 3686 h 3686"/>
                <a:gd name="connsiteX4" fmla="*/ 0 w 1277"/>
                <a:gd name="connsiteY4" fmla="*/ 3686 h 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7" h="3686">
                  <a:moveTo>
                    <a:pt x="0" y="3686"/>
                  </a:moveTo>
                  <a:lnTo>
                    <a:pt x="605" y="8"/>
                  </a:lnTo>
                  <a:lnTo>
                    <a:pt x="1277" y="0"/>
                  </a:lnTo>
                  <a:lnTo>
                    <a:pt x="1094" y="3686"/>
                  </a:lnTo>
                  <a:lnTo>
                    <a:pt x="0" y="36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9" name="任意多边形 16"/>
            <p:cNvSpPr/>
            <p:nvPr/>
          </p:nvSpPr>
          <p:spPr>
            <a:xfrm rot="16200000">
              <a:off x="634685" y="4327846"/>
              <a:ext cx="1083945" cy="2332355"/>
            </a:xfrm>
            <a:custGeom>
              <a:avLst/>
              <a:gdLst>
                <a:gd name="connsiteX0" fmla="*/ 0 w 1707"/>
                <a:gd name="connsiteY0" fmla="*/ 3673 h 3673"/>
                <a:gd name="connsiteX1" fmla="*/ 1117 w 1707"/>
                <a:gd name="connsiteY1" fmla="*/ 0 h 3673"/>
                <a:gd name="connsiteX2" fmla="*/ 1707 w 1707"/>
                <a:gd name="connsiteY2" fmla="*/ 0 h 3673"/>
                <a:gd name="connsiteX3" fmla="*/ 1094 w 1707"/>
                <a:gd name="connsiteY3" fmla="*/ 3673 h 3673"/>
                <a:gd name="connsiteX4" fmla="*/ 0 w 1707"/>
                <a:gd name="connsiteY4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7" h="3673">
                  <a:moveTo>
                    <a:pt x="0" y="3673"/>
                  </a:moveTo>
                  <a:lnTo>
                    <a:pt x="1117" y="0"/>
                  </a:lnTo>
                  <a:lnTo>
                    <a:pt x="1707" y="0"/>
                  </a:lnTo>
                  <a:lnTo>
                    <a:pt x="1094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50" name="任意多边形 17"/>
            <p:cNvSpPr/>
            <p:nvPr/>
          </p:nvSpPr>
          <p:spPr>
            <a:xfrm rot="16200000" flipH="1">
              <a:off x="637224" y="1933896"/>
              <a:ext cx="1083945" cy="2332355"/>
            </a:xfrm>
            <a:custGeom>
              <a:avLst/>
              <a:gdLst>
                <a:gd name="connsiteX0" fmla="*/ 0 w 1707"/>
                <a:gd name="connsiteY0" fmla="*/ 3673 h 3673"/>
                <a:gd name="connsiteX1" fmla="*/ 1117 w 1707"/>
                <a:gd name="connsiteY1" fmla="*/ 0 h 3673"/>
                <a:gd name="connsiteX2" fmla="*/ 1707 w 1707"/>
                <a:gd name="connsiteY2" fmla="*/ 0 h 3673"/>
                <a:gd name="connsiteX3" fmla="*/ 1094 w 1707"/>
                <a:gd name="connsiteY3" fmla="*/ 3673 h 3673"/>
                <a:gd name="connsiteX4" fmla="*/ 0 w 1707"/>
                <a:gd name="connsiteY4" fmla="*/ 3673 h 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7" h="3673">
                  <a:moveTo>
                    <a:pt x="0" y="3673"/>
                  </a:moveTo>
                  <a:lnTo>
                    <a:pt x="1117" y="0"/>
                  </a:lnTo>
                  <a:lnTo>
                    <a:pt x="1707" y="0"/>
                  </a:lnTo>
                  <a:lnTo>
                    <a:pt x="1094" y="3673"/>
                  </a:lnTo>
                  <a:lnTo>
                    <a:pt x="0" y="367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3683952" y="2558100"/>
              <a:ext cx="72000" cy="684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3943032" y="3254695"/>
              <a:ext cx="72000" cy="68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4466907" y="3939860"/>
              <a:ext cx="72000" cy="684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4127817" y="4644710"/>
              <a:ext cx="72000" cy="684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562032" y="5336860"/>
              <a:ext cx="72000" cy="684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0" name="对话气泡: 矩形 9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8131" y="416077"/>
            <a:ext cx="15827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合同管理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24424" y="431232"/>
            <a:ext cx="24939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Contract management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43" name="矩形 42"/>
          <p:cNvSpPr/>
          <p:nvPr/>
        </p:nvSpPr>
        <p:spPr>
          <a:xfrm rot="16200000">
            <a:off x="2988947" y="3284859"/>
            <a:ext cx="696595" cy="20116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文本框 20"/>
          <p:cNvSpPr txBox="1"/>
          <p:nvPr/>
        </p:nvSpPr>
        <p:spPr>
          <a:xfrm flipH="1">
            <a:off x="2419667" y="4037015"/>
            <a:ext cx="106616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20"/>
          <p:cNvSpPr txBox="1"/>
          <p:nvPr/>
        </p:nvSpPr>
        <p:spPr>
          <a:xfrm flipH="1">
            <a:off x="2419667" y="3335340"/>
            <a:ext cx="106616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20"/>
          <p:cNvSpPr txBox="1"/>
          <p:nvPr/>
        </p:nvSpPr>
        <p:spPr>
          <a:xfrm flipH="1">
            <a:off x="2419667" y="5421315"/>
            <a:ext cx="106616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20"/>
          <p:cNvSpPr txBox="1"/>
          <p:nvPr/>
        </p:nvSpPr>
        <p:spPr>
          <a:xfrm flipH="1">
            <a:off x="2419667" y="4719640"/>
            <a:ext cx="106616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20"/>
          <p:cNvSpPr txBox="1"/>
          <p:nvPr/>
        </p:nvSpPr>
        <p:spPr>
          <a:xfrm flipH="1">
            <a:off x="2419667" y="2640015"/>
            <a:ext cx="1066165" cy="5327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圆角矩形 25"/>
          <p:cNvSpPr/>
          <p:nvPr/>
        </p:nvSpPr>
        <p:spPr>
          <a:xfrm>
            <a:off x="5124132" y="2370775"/>
            <a:ext cx="729615" cy="729615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27"/>
          <p:cNvSpPr/>
          <p:nvPr/>
        </p:nvSpPr>
        <p:spPr>
          <a:xfrm>
            <a:off x="8450897" y="2370775"/>
            <a:ext cx="729615" cy="7296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8"/>
          <p:cNvSpPr txBox="1"/>
          <p:nvPr/>
        </p:nvSpPr>
        <p:spPr>
          <a:xfrm flipH="1">
            <a:off x="5853746" y="2313625"/>
            <a:ext cx="25260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 flipH="1">
            <a:off x="9267506" y="2339025"/>
            <a:ext cx="25260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9" name="圆角矩形 32"/>
          <p:cNvSpPr/>
          <p:nvPr/>
        </p:nvSpPr>
        <p:spPr>
          <a:xfrm>
            <a:off x="5145722" y="3875725"/>
            <a:ext cx="729615" cy="729615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圆角矩形 33"/>
          <p:cNvSpPr/>
          <p:nvPr/>
        </p:nvSpPr>
        <p:spPr>
          <a:xfrm>
            <a:off x="8472487" y="3875725"/>
            <a:ext cx="729615" cy="7296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1" name="文本框 34"/>
          <p:cNvSpPr txBox="1"/>
          <p:nvPr/>
        </p:nvSpPr>
        <p:spPr>
          <a:xfrm flipH="1">
            <a:off x="5875336" y="3818575"/>
            <a:ext cx="25260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36"/>
          <p:cNvSpPr txBox="1"/>
          <p:nvPr/>
        </p:nvSpPr>
        <p:spPr>
          <a:xfrm flipH="1">
            <a:off x="9289096" y="3843975"/>
            <a:ext cx="25260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圆角矩形 39"/>
          <p:cNvSpPr/>
          <p:nvPr/>
        </p:nvSpPr>
        <p:spPr>
          <a:xfrm>
            <a:off x="5156517" y="5370515"/>
            <a:ext cx="729615" cy="729615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文本框 40"/>
          <p:cNvSpPr txBox="1"/>
          <p:nvPr/>
        </p:nvSpPr>
        <p:spPr>
          <a:xfrm flipH="1">
            <a:off x="5886131" y="5313365"/>
            <a:ext cx="2526030" cy="107721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5" name="文本框 22"/>
          <p:cNvSpPr txBox="1"/>
          <p:nvPr/>
        </p:nvSpPr>
        <p:spPr>
          <a:xfrm flipH="1">
            <a:off x="479107" y="1438595"/>
            <a:ext cx="11271885" cy="830997"/>
          </a:xfrm>
          <a:prstGeom prst="rect">
            <a:avLst/>
          </a:prstGeom>
          <a:noFill/>
          <a:ln w="9525">
            <a:noFill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6" name="喇叭"/>
          <p:cNvSpPr/>
          <p:nvPr/>
        </p:nvSpPr>
        <p:spPr bwMode="auto">
          <a:xfrm>
            <a:off x="8565197" y="2512380"/>
            <a:ext cx="544195" cy="445770"/>
          </a:xfrm>
          <a:custGeom>
            <a:avLst/>
            <a:gdLst>
              <a:gd name="T0" fmla="*/ 177767244 w 5273"/>
              <a:gd name="T1" fmla="*/ 132846327 h 3486"/>
              <a:gd name="T2" fmla="*/ 243679233 w 5273"/>
              <a:gd name="T3" fmla="*/ 106434205 h 3486"/>
              <a:gd name="T4" fmla="*/ 508241933 w 5273"/>
              <a:gd name="T5" fmla="*/ 0 h 3486"/>
              <a:gd name="T6" fmla="*/ 508241933 w 5273"/>
              <a:gd name="T7" fmla="*/ 212737518 h 3486"/>
              <a:gd name="T8" fmla="*/ 508241933 w 5273"/>
              <a:gd name="T9" fmla="*/ 425475036 h 3486"/>
              <a:gd name="T10" fmla="*/ 243679233 w 5273"/>
              <a:gd name="T11" fmla="*/ 319171723 h 3486"/>
              <a:gd name="T12" fmla="*/ 180638654 w 5273"/>
              <a:gd name="T13" fmla="*/ 293805297 h 3486"/>
              <a:gd name="T14" fmla="*/ 221621623 w 5273"/>
              <a:gd name="T15" fmla="*/ 455809961 h 3486"/>
              <a:gd name="T16" fmla="*/ 96453766 w 5273"/>
              <a:gd name="T17" fmla="*/ 455809961 h 3486"/>
              <a:gd name="T18" fmla="*/ 55209595 w 5273"/>
              <a:gd name="T19" fmla="*/ 292759240 h 3486"/>
              <a:gd name="T20" fmla="*/ 0 w 5273"/>
              <a:gd name="T21" fmla="*/ 292759240 h 3486"/>
              <a:gd name="T22" fmla="*/ 0 w 5273"/>
              <a:gd name="T23" fmla="*/ 132846327 h 3486"/>
              <a:gd name="T24" fmla="*/ 177767244 w 5273"/>
              <a:gd name="T25" fmla="*/ 132846327 h 3486"/>
              <a:gd name="T26" fmla="*/ 177767244 w 5273"/>
              <a:gd name="T27" fmla="*/ 132846327 h 3486"/>
              <a:gd name="T28" fmla="*/ 571934974 w 5273"/>
              <a:gd name="T29" fmla="*/ 294459037 h 3486"/>
              <a:gd name="T30" fmla="*/ 670868890 w 5273"/>
              <a:gd name="T31" fmla="*/ 328585873 h 3486"/>
              <a:gd name="T32" fmla="*/ 656381063 w 5273"/>
              <a:gd name="T33" fmla="*/ 370427424 h 3486"/>
              <a:gd name="T34" fmla="*/ 557577929 w 5273"/>
              <a:gd name="T35" fmla="*/ 336169695 h 3486"/>
              <a:gd name="T36" fmla="*/ 571934974 w 5273"/>
              <a:gd name="T37" fmla="*/ 294459037 h 3486"/>
              <a:gd name="T38" fmla="*/ 571934974 w 5273"/>
              <a:gd name="T39" fmla="*/ 294459037 h 3486"/>
              <a:gd name="T40" fmla="*/ 560971380 w 5273"/>
              <a:gd name="T41" fmla="*/ 91005138 h 3486"/>
              <a:gd name="T42" fmla="*/ 659774514 w 5273"/>
              <a:gd name="T43" fmla="*/ 56485985 h 3486"/>
              <a:gd name="T44" fmla="*/ 674262340 w 5273"/>
              <a:gd name="T45" fmla="*/ 98196643 h 3486"/>
              <a:gd name="T46" fmla="*/ 575720046 w 5273"/>
              <a:gd name="T47" fmla="*/ 132846327 h 3486"/>
              <a:gd name="T48" fmla="*/ 560971380 w 5273"/>
              <a:gd name="T49" fmla="*/ 91005138 h 3486"/>
              <a:gd name="T50" fmla="*/ 560971380 w 5273"/>
              <a:gd name="T51" fmla="*/ 91005138 h 3486"/>
              <a:gd name="T52" fmla="*/ 583681812 w 5273"/>
              <a:gd name="T53" fmla="*/ 192731907 h 3486"/>
              <a:gd name="T54" fmla="*/ 688227764 w 5273"/>
              <a:gd name="T55" fmla="*/ 192731907 h 3486"/>
              <a:gd name="T56" fmla="*/ 688227764 w 5273"/>
              <a:gd name="T57" fmla="*/ 236926995 h 3486"/>
              <a:gd name="T58" fmla="*/ 583681812 w 5273"/>
              <a:gd name="T59" fmla="*/ 236926995 h 3486"/>
              <a:gd name="T60" fmla="*/ 583681812 w 5273"/>
              <a:gd name="T61" fmla="*/ 192731907 h 348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273" h="3486">
                <a:moveTo>
                  <a:pt x="1362" y="1016"/>
                </a:moveTo>
                <a:lnTo>
                  <a:pt x="1867" y="814"/>
                </a:lnTo>
                <a:lnTo>
                  <a:pt x="3894" y="0"/>
                </a:lnTo>
                <a:lnTo>
                  <a:pt x="3894" y="1627"/>
                </a:lnTo>
                <a:lnTo>
                  <a:pt x="3894" y="3254"/>
                </a:lnTo>
                <a:lnTo>
                  <a:pt x="1867" y="2441"/>
                </a:lnTo>
                <a:lnTo>
                  <a:pt x="1384" y="2247"/>
                </a:lnTo>
                <a:lnTo>
                  <a:pt x="1698" y="3486"/>
                </a:lnTo>
                <a:lnTo>
                  <a:pt x="739" y="3486"/>
                </a:lnTo>
                <a:lnTo>
                  <a:pt x="423" y="2239"/>
                </a:lnTo>
                <a:lnTo>
                  <a:pt x="0" y="2239"/>
                </a:lnTo>
                <a:lnTo>
                  <a:pt x="0" y="1016"/>
                </a:lnTo>
                <a:lnTo>
                  <a:pt x="1362" y="1016"/>
                </a:lnTo>
                <a:close/>
                <a:moveTo>
                  <a:pt x="4382" y="2252"/>
                </a:moveTo>
                <a:lnTo>
                  <a:pt x="5140" y="2513"/>
                </a:lnTo>
                <a:lnTo>
                  <a:pt x="5029" y="2833"/>
                </a:lnTo>
                <a:lnTo>
                  <a:pt x="4272" y="2571"/>
                </a:lnTo>
                <a:lnTo>
                  <a:pt x="4382" y="2252"/>
                </a:lnTo>
                <a:close/>
                <a:moveTo>
                  <a:pt x="4298" y="696"/>
                </a:moveTo>
                <a:lnTo>
                  <a:pt x="5055" y="432"/>
                </a:lnTo>
                <a:lnTo>
                  <a:pt x="5166" y="751"/>
                </a:lnTo>
                <a:lnTo>
                  <a:pt x="4411" y="1016"/>
                </a:lnTo>
                <a:lnTo>
                  <a:pt x="4298" y="696"/>
                </a:lnTo>
                <a:close/>
                <a:moveTo>
                  <a:pt x="4472" y="1474"/>
                </a:moveTo>
                <a:lnTo>
                  <a:pt x="5273" y="1474"/>
                </a:lnTo>
                <a:lnTo>
                  <a:pt x="5273" y="1812"/>
                </a:lnTo>
                <a:lnTo>
                  <a:pt x="4472" y="1812"/>
                </a:lnTo>
                <a:lnTo>
                  <a:pt x="4472" y="147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锁链"/>
          <p:cNvSpPr/>
          <p:nvPr/>
        </p:nvSpPr>
        <p:spPr bwMode="auto">
          <a:xfrm>
            <a:off x="8629967" y="4024950"/>
            <a:ext cx="479425" cy="479425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购物车"/>
          <p:cNvSpPr/>
          <p:nvPr/>
        </p:nvSpPr>
        <p:spPr bwMode="auto">
          <a:xfrm>
            <a:off x="5222557" y="3976055"/>
            <a:ext cx="528320" cy="528320"/>
          </a:xfrm>
          <a:custGeom>
            <a:avLst/>
            <a:gdLst>
              <a:gd name="T0" fmla="*/ 545634 w 2775"/>
              <a:gd name="T1" fmla="*/ 950811 h 2403"/>
              <a:gd name="T2" fmla="*/ 560556 w 2775"/>
              <a:gd name="T3" fmla="*/ 1020953 h 2403"/>
              <a:gd name="T4" fmla="*/ 1734220 w 2775"/>
              <a:gd name="T5" fmla="*/ 1130062 h 2403"/>
              <a:gd name="T6" fmla="*/ 480106 w 2775"/>
              <a:gd name="T7" fmla="*/ 880669 h 2403"/>
              <a:gd name="T8" fmla="*/ 184257 w 2775"/>
              <a:gd name="T9" fmla="*/ 138335 h 2403"/>
              <a:gd name="T10" fmla="*/ 97968 w 2775"/>
              <a:gd name="T11" fmla="*/ 0 h 2403"/>
              <a:gd name="T12" fmla="*/ 302337 w 2775"/>
              <a:gd name="T13" fmla="*/ 64946 h 2403"/>
              <a:gd name="T14" fmla="*/ 1719947 w 2775"/>
              <a:gd name="T15" fmla="*/ 250043 h 2403"/>
              <a:gd name="T16" fmla="*/ 1727084 w 2775"/>
              <a:gd name="T17" fmla="*/ 348111 h 2403"/>
              <a:gd name="T18" fmla="*/ 1726435 w 2775"/>
              <a:gd name="T19" fmla="*/ 316288 h 2403"/>
              <a:gd name="T20" fmla="*/ 1727084 w 2775"/>
              <a:gd name="T21" fmla="*/ 366946 h 2403"/>
              <a:gd name="T22" fmla="*/ 1799748 w 2775"/>
              <a:gd name="T23" fmla="*/ 348111 h 2403"/>
              <a:gd name="T24" fmla="*/ 1800397 w 2775"/>
              <a:gd name="T25" fmla="*/ 817672 h 2403"/>
              <a:gd name="T26" fmla="*/ 685773 w 2775"/>
              <a:gd name="T27" fmla="*/ 876123 h 2403"/>
              <a:gd name="T28" fmla="*/ 558610 w 2775"/>
              <a:gd name="T29" fmla="*/ 879370 h 2403"/>
              <a:gd name="T30" fmla="*/ 648792 w 2775"/>
              <a:gd name="T31" fmla="*/ 654007 h 2403"/>
              <a:gd name="T32" fmla="*/ 585859 w 2775"/>
              <a:gd name="T33" fmla="*/ 276021 h 2403"/>
              <a:gd name="T34" fmla="*/ 600781 w 2775"/>
              <a:gd name="T35" fmla="*/ 366946 h 2403"/>
              <a:gd name="T36" fmla="*/ 424310 w 2775"/>
              <a:gd name="T37" fmla="*/ 421500 h 2403"/>
              <a:gd name="T38" fmla="*/ 609864 w 2775"/>
              <a:gd name="T39" fmla="*/ 421500 h 2403"/>
              <a:gd name="T40" fmla="*/ 479457 w 2775"/>
              <a:gd name="T41" fmla="*/ 595556 h 2403"/>
              <a:gd name="T42" fmla="*/ 868083 w 2775"/>
              <a:gd name="T43" fmla="*/ 285763 h 2403"/>
              <a:gd name="T44" fmla="*/ 872625 w 2775"/>
              <a:gd name="T45" fmla="*/ 366946 h 2403"/>
              <a:gd name="T46" fmla="*/ 666309 w 2775"/>
              <a:gd name="T47" fmla="*/ 421500 h 2403"/>
              <a:gd name="T48" fmla="*/ 875220 w 2775"/>
              <a:gd name="T49" fmla="*/ 421500 h 2403"/>
              <a:gd name="T50" fmla="*/ 695505 w 2775"/>
              <a:gd name="T51" fmla="*/ 595556 h 2403"/>
              <a:gd name="T52" fmla="*/ 888196 w 2775"/>
              <a:gd name="T53" fmla="*/ 654007 h 2403"/>
              <a:gd name="T54" fmla="*/ 890791 w 2775"/>
              <a:gd name="T55" fmla="*/ 710510 h 2403"/>
              <a:gd name="T56" fmla="*/ 724052 w 2775"/>
              <a:gd name="T57" fmla="*/ 765715 h 2403"/>
              <a:gd name="T58" fmla="*/ 894035 w 2775"/>
              <a:gd name="T59" fmla="*/ 765715 h 2403"/>
              <a:gd name="T60" fmla="*/ 929070 w 2775"/>
              <a:gd name="T61" fmla="*/ 366946 h 2403"/>
              <a:gd name="T62" fmla="*/ 1163284 w 2775"/>
              <a:gd name="T63" fmla="*/ 421500 h 2403"/>
              <a:gd name="T64" fmla="*/ 1166527 w 2775"/>
              <a:gd name="T65" fmla="*/ 481251 h 2403"/>
              <a:gd name="T66" fmla="*/ 938153 w 2775"/>
              <a:gd name="T67" fmla="*/ 535805 h 2403"/>
              <a:gd name="T68" fmla="*/ 1168474 w 2775"/>
              <a:gd name="T69" fmla="*/ 535805 h 2403"/>
              <a:gd name="T70" fmla="*/ 947236 w 2775"/>
              <a:gd name="T71" fmla="*/ 710510 h 2403"/>
              <a:gd name="T72" fmla="*/ 1178855 w 2775"/>
              <a:gd name="T73" fmla="*/ 765715 h 2403"/>
              <a:gd name="T74" fmla="*/ 1183396 w 2775"/>
              <a:gd name="T75" fmla="*/ 863783 h 2403"/>
              <a:gd name="T76" fmla="*/ 1214538 w 2775"/>
              <a:gd name="T77" fmla="*/ 298103 h 2403"/>
              <a:gd name="T78" fmla="*/ 1468864 w 2775"/>
              <a:gd name="T79" fmla="*/ 307195 h 2403"/>
              <a:gd name="T80" fmla="*/ 1222324 w 2775"/>
              <a:gd name="T81" fmla="*/ 481251 h 2403"/>
              <a:gd name="T82" fmla="*/ 1468864 w 2775"/>
              <a:gd name="T83" fmla="*/ 535805 h 2403"/>
              <a:gd name="T84" fmla="*/ 1468864 w 2775"/>
              <a:gd name="T85" fmla="*/ 595556 h 2403"/>
              <a:gd name="T86" fmla="*/ 1230758 w 2775"/>
              <a:gd name="T87" fmla="*/ 654007 h 2403"/>
              <a:gd name="T88" fmla="*/ 1468864 w 2775"/>
              <a:gd name="T89" fmla="*/ 654007 h 2403"/>
              <a:gd name="T90" fmla="*/ 1239841 w 2775"/>
              <a:gd name="T91" fmla="*/ 862484 h 2403"/>
              <a:gd name="T92" fmla="*/ 1727084 w 2775"/>
              <a:gd name="T93" fmla="*/ 421500 h 2403"/>
              <a:gd name="T94" fmla="*/ 1727084 w 2775"/>
              <a:gd name="T95" fmla="*/ 481251 h 2403"/>
              <a:gd name="T96" fmla="*/ 1525309 w 2775"/>
              <a:gd name="T97" fmla="*/ 535805 h 2403"/>
              <a:gd name="T98" fmla="*/ 1727084 w 2775"/>
              <a:gd name="T99" fmla="*/ 535805 h 2403"/>
              <a:gd name="T100" fmla="*/ 1525309 w 2775"/>
              <a:gd name="T101" fmla="*/ 710510 h 2403"/>
              <a:gd name="T102" fmla="*/ 1727084 w 2775"/>
              <a:gd name="T103" fmla="*/ 765715 h 2403"/>
              <a:gd name="T104" fmla="*/ 1726435 w 2775"/>
              <a:gd name="T105" fmla="*/ 850145 h 2403"/>
              <a:gd name="T106" fmla="*/ 1727084 w 2775"/>
              <a:gd name="T107" fmla="*/ 765715 h 2403"/>
              <a:gd name="T108" fmla="*/ 771413 w 2775"/>
              <a:gd name="T109" fmla="*/ 1560655 h 2403"/>
              <a:gd name="T110" fmla="*/ 771413 w 2775"/>
              <a:gd name="T111" fmla="*/ 1459989 h 2403"/>
              <a:gd name="T112" fmla="*/ 687070 w 2775"/>
              <a:gd name="T113" fmla="*/ 1375559 h 2403"/>
              <a:gd name="T114" fmla="*/ 1724488 w 2775"/>
              <a:gd name="T115" fmla="*/ 1375559 h 2403"/>
              <a:gd name="T116" fmla="*/ 1539583 w 2775"/>
              <a:gd name="T117" fmla="*/ 1190462 h 2403"/>
              <a:gd name="T118" fmla="*/ 1539583 w 2775"/>
              <a:gd name="T119" fmla="*/ 1291129 h 240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775" h="2403">
                <a:moveTo>
                  <a:pt x="2651" y="1410"/>
                </a:moveTo>
                <a:cubicBezTo>
                  <a:pt x="2651" y="1412"/>
                  <a:pt x="2651" y="1412"/>
                  <a:pt x="2651" y="1412"/>
                </a:cubicBezTo>
                <a:cubicBezTo>
                  <a:pt x="841" y="1464"/>
                  <a:pt x="841" y="1464"/>
                  <a:pt x="841" y="1464"/>
                </a:cubicBezTo>
                <a:cubicBezTo>
                  <a:pt x="840" y="1465"/>
                  <a:pt x="839" y="1465"/>
                  <a:pt x="837" y="1466"/>
                </a:cubicBezTo>
                <a:cubicBezTo>
                  <a:pt x="754" y="1460"/>
                  <a:pt x="748" y="1577"/>
                  <a:pt x="850" y="1574"/>
                </a:cubicBezTo>
                <a:cubicBezTo>
                  <a:pt x="855" y="1573"/>
                  <a:pt x="859" y="1572"/>
                  <a:pt x="864" y="1572"/>
                </a:cubicBezTo>
                <a:cubicBezTo>
                  <a:pt x="2673" y="1572"/>
                  <a:pt x="2673" y="1572"/>
                  <a:pt x="2673" y="1572"/>
                </a:cubicBezTo>
                <a:cubicBezTo>
                  <a:pt x="2711" y="1572"/>
                  <a:pt x="2742" y="1598"/>
                  <a:pt x="2742" y="1635"/>
                </a:cubicBezTo>
                <a:cubicBezTo>
                  <a:pt x="2742" y="1673"/>
                  <a:pt x="2711" y="1740"/>
                  <a:pt x="2673" y="1740"/>
                </a:cubicBezTo>
                <a:cubicBezTo>
                  <a:pt x="864" y="1740"/>
                  <a:pt x="864" y="1740"/>
                  <a:pt x="864" y="1740"/>
                </a:cubicBezTo>
                <a:cubicBezTo>
                  <a:pt x="859" y="1740"/>
                  <a:pt x="855" y="1739"/>
                  <a:pt x="850" y="1738"/>
                </a:cubicBezTo>
                <a:cubicBezTo>
                  <a:pt x="563" y="1735"/>
                  <a:pt x="592" y="1356"/>
                  <a:pt x="740" y="1356"/>
                </a:cubicBezTo>
                <a:cubicBezTo>
                  <a:pt x="743" y="1353"/>
                  <a:pt x="748" y="1354"/>
                  <a:pt x="754" y="1357"/>
                </a:cubicBezTo>
                <a:cubicBezTo>
                  <a:pt x="407" y="213"/>
                  <a:pt x="407" y="213"/>
                  <a:pt x="407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59" y="261"/>
                  <a:pt x="209" y="301"/>
                  <a:pt x="151" y="301"/>
                </a:cubicBezTo>
                <a:cubicBezTo>
                  <a:pt x="67" y="301"/>
                  <a:pt x="0" y="234"/>
                  <a:pt x="0" y="150"/>
                </a:cubicBezTo>
                <a:cubicBezTo>
                  <a:pt x="0" y="67"/>
                  <a:pt x="67" y="0"/>
                  <a:pt x="151" y="0"/>
                </a:cubicBezTo>
                <a:cubicBezTo>
                  <a:pt x="212" y="0"/>
                  <a:pt x="264" y="46"/>
                  <a:pt x="288" y="99"/>
                </a:cubicBezTo>
                <a:cubicBezTo>
                  <a:pt x="466" y="99"/>
                  <a:pt x="466" y="99"/>
                  <a:pt x="466" y="99"/>
                </a:cubicBezTo>
                <a:cubicBezTo>
                  <a:pt x="466" y="100"/>
                  <a:pt x="466" y="100"/>
                  <a:pt x="466" y="1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558" y="304"/>
                  <a:pt x="558" y="304"/>
                  <a:pt x="558" y="304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1" y="385"/>
                  <a:pt x="2651" y="385"/>
                  <a:pt x="2651" y="385"/>
                </a:cubicBezTo>
                <a:cubicBezTo>
                  <a:pt x="2657" y="385"/>
                  <a:pt x="2774" y="390"/>
                  <a:pt x="2774" y="536"/>
                </a:cubicBezTo>
                <a:cubicBezTo>
                  <a:pt x="2662" y="536"/>
                  <a:pt x="2662" y="536"/>
                  <a:pt x="2662" y="536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1" y="489"/>
                  <a:pt x="2661" y="489"/>
                  <a:pt x="2661" y="489"/>
                </a:cubicBezTo>
                <a:cubicBezTo>
                  <a:pt x="2661" y="487"/>
                  <a:pt x="2661" y="487"/>
                  <a:pt x="2661" y="487"/>
                </a:cubicBezTo>
                <a:cubicBezTo>
                  <a:pt x="2351" y="476"/>
                  <a:pt x="2351" y="476"/>
                  <a:pt x="2351" y="476"/>
                </a:cubicBezTo>
                <a:cubicBezTo>
                  <a:pt x="2351" y="565"/>
                  <a:pt x="2351" y="565"/>
                  <a:pt x="2351" y="565"/>
                </a:cubicBezTo>
                <a:cubicBezTo>
                  <a:pt x="2662" y="565"/>
                  <a:pt x="2662" y="565"/>
                  <a:pt x="2662" y="565"/>
                </a:cubicBezTo>
                <a:cubicBezTo>
                  <a:pt x="2662" y="537"/>
                  <a:pt x="2662" y="537"/>
                  <a:pt x="2662" y="537"/>
                </a:cubicBezTo>
                <a:cubicBezTo>
                  <a:pt x="2662" y="537"/>
                  <a:pt x="2766" y="537"/>
                  <a:pt x="2774" y="537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536"/>
                  <a:pt x="2774" y="536"/>
                  <a:pt x="2774" y="536"/>
                </a:cubicBezTo>
                <a:cubicBezTo>
                  <a:pt x="2774" y="1259"/>
                  <a:pt x="2774" y="1259"/>
                  <a:pt x="2774" y="1259"/>
                </a:cubicBezTo>
                <a:cubicBezTo>
                  <a:pt x="2775" y="1259"/>
                  <a:pt x="2775" y="1259"/>
                  <a:pt x="2775" y="1259"/>
                </a:cubicBezTo>
                <a:cubicBezTo>
                  <a:pt x="2775" y="1406"/>
                  <a:pt x="2657" y="1410"/>
                  <a:pt x="2651" y="1410"/>
                </a:cubicBezTo>
                <a:close/>
                <a:moveTo>
                  <a:pt x="861" y="1354"/>
                </a:moveTo>
                <a:cubicBezTo>
                  <a:pt x="1057" y="1349"/>
                  <a:pt x="1057" y="1349"/>
                  <a:pt x="1057" y="1349"/>
                </a:cubicBezTo>
                <a:cubicBezTo>
                  <a:pt x="1029" y="1179"/>
                  <a:pt x="1029" y="1179"/>
                  <a:pt x="1029" y="1179"/>
                </a:cubicBezTo>
                <a:cubicBezTo>
                  <a:pt x="812" y="1179"/>
                  <a:pt x="812" y="1179"/>
                  <a:pt x="812" y="1179"/>
                </a:cubicBezTo>
                <a:lnTo>
                  <a:pt x="861" y="1354"/>
                </a:lnTo>
                <a:close/>
                <a:moveTo>
                  <a:pt x="795" y="1094"/>
                </a:moveTo>
                <a:cubicBezTo>
                  <a:pt x="1015" y="1094"/>
                  <a:pt x="1015" y="1094"/>
                  <a:pt x="1015" y="1094"/>
                </a:cubicBezTo>
                <a:cubicBezTo>
                  <a:pt x="1000" y="1007"/>
                  <a:pt x="1000" y="1007"/>
                  <a:pt x="1000" y="1007"/>
                </a:cubicBezTo>
                <a:cubicBezTo>
                  <a:pt x="756" y="1007"/>
                  <a:pt x="756" y="1007"/>
                  <a:pt x="756" y="1007"/>
                </a:cubicBezTo>
                <a:lnTo>
                  <a:pt x="795" y="1094"/>
                </a:lnTo>
                <a:close/>
                <a:moveTo>
                  <a:pt x="903" y="425"/>
                </a:moveTo>
                <a:cubicBezTo>
                  <a:pt x="589" y="414"/>
                  <a:pt x="589" y="414"/>
                  <a:pt x="589" y="414"/>
                </a:cubicBezTo>
                <a:cubicBezTo>
                  <a:pt x="638" y="565"/>
                  <a:pt x="638" y="565"/>
                  <a:pt x="638" y="565"/>
                </a:cubicBezTo>
                <a:cubicBezTo>
                  <a:pt x="926" y="565"/>
                  <a:pt x="926" y="565"/>
                  <a:pt x="926" y="565"/>
                </a:cubicBezTo>
                <a:lnTo>
                  <a:pt x="903" y="425"/>
                </a:lnTo>
                <a:close/>
                <a:moveTo>
                  <a:pt x="940" y="649"/>
                </a:moveTo>
                <a:cubicBezTo>
                  <a:pt x="654" y="649"/>
                  <a:pt x="654" y="649"/>
                  <a:pt x="654" y="649"/>
                </a:cubicBezTo>
                <a:cubicBezTo>
                  <a:pt x="690" y="741"/>
                  <a:pt x="690" y="741"/>
                  <a:pt x="690" y="741"/>
                </a:cubicBezTo>
                <a:cubicBezTo>
                  <a:pt x="956" y="741"/>
                  <a:pt x="956" y="741"/>
                  <a:pt x="956" y="741"/>
                </a:cubicBezTo>
                <a:lnTo>
                  <a:pt x="940" y="649"/>
                </a:lnTo>
                <a:close/>
                <a:moveTo>
                  <a:pt x="970" y="825"/>
                </a:moveTo>
                <a:cubicBezTo>
                  <a:pt x="707" y="825"/>
                  <a:pt x="707" y="825"/>
                  <a:pt x="707" y="825"/>
                </a:cubicBezTo>
                <a:cubicBezTo>
                  <a:pt x="739" y="917"/>
                  <a:pt x="739" y="917"/>
                  <a:pt x="739" y="917"/>
                </a:cubicBezTo>
                <a:cubicBezTo>
                  <a:pt x="985" y="917"/>
                  <a:pt x="985" y="917"/>
                  <a:pt x="985" y="917"/>
                </a:cubicBezTo>
                <a:lnTo>
                  <a:pt x="970" y="825"/>
                </a:lnTo>
                <a:close/>
                <a:moveTo>
                  <a:pt x="1338" y="440"/>
                </a:moveTo>
                <a:cubicBezTo>
                  <a:pt x="990" y="428"/>
                  <a:pt x="990" y="428"/>
                  <a:pt x="990" y="428"/>
                </a:cubicBezTo>
                <a:cubicBezTo>
                  <a:pt x="1013" y="565"/>
                  <a:pt x="1013" y="565"/>
                  <a:pt x="1013" y="565"/>
                </a:cubicBezTo>
                <a:cubicBezTo>
                  <a:pt x="1345" y="565"/>
                  <a:pt x="1345" y="565"/>
                  <a:pt x="1345" y="565"/>
                </a:cubicBezTo>
                <a:lnTo>
                  <a:pt x="1338" y="440"/>
                </a:lnTo>
                <a:close/>
                <a:moveTo>
                  <a:pt x="1349" y="649"/>
                </a:moveTo>
                <a:cubicBezTo>
                  <a:pt x="1027" y="649"/>
                  <a:pt x="1027" y="649"/>
                  <a:pt x="1027" y="649"/>
                </a:cubicBezTo>
                <a:cubicBezTo>
                  <a:pt x="1043" y="741"/>
                  <a:pt x="1043" y="741"/>
                  <a:pt x="1043" y="741"/>
                </a:cubicBezTo>
                <a:cubicBezTo>
                  <a:pt x="1354" y="741"/>
                  <a:pt x="1354" y="741"/>
                  <a:pt x="1354" y="741"/>
                </a:cubicBezTo>
                <a:lnTo>
                  <a:pt x="1349" y="649"/>
                </a:lnTo>
                <a:close/>
                <a:moveTo>
                  <a:pt x="1359" y="825"/>
                </a:moveTo>
                <a:cubicBezTo>
                  <a:pt x="1057" y="825"/>
                  <a:pt x="1057" y="825"/>
                  <a:pt x="1057" y="825"/>
                </a:cubicBezTo>
                <a:cubicBezTo>
                  <a:pt x="1072" y="917"/>
                  <a:pt x="1072" y="917"/>
                  <a:pt x="1072" y="917"/>
                </a:cubicBezTo>
                <a:cubicBezTo>
                  <a:pt x="1364" y="917"/>
                  <a:pt x="1364" y="917"/>
                  <a:pt x="1364" y="917"/>
                </a:cubicBezTo>
                <a:lnTo>
                  <a:pt x="1359" y="825"/>
                </a:lnTo>
                <a:close/>
                <a:moveTo>
                  <a:pt x="1369" y="1007"/>
                </a:moveTo>
                <a:cubicBezTo>
                  <a:pt x="1087" y="1007"/>
                  <a:pt x="1087" y="1007"/>
                  <a:pt x="1087" y="1007"/>
                </a:cubicBezTo>
                <a:cubicBezTo>
                  <a:pt x="1102" y="1094"/>
                  <a:pt x="1102" y="1094"/>
                  <a:pt x="1102" y="1094"/>
                </a:cubicBezTo>
                <a:cubicBezTo>
                  <a:pt x="1373" y="1094"/>
                  <a:pt x="1373" y="1094"/>
                  <a:pt x="1373" y="1094"/>
                </a:cubicBezTo>
                <a:lnTo>
                  <a:pt x="1369" y="1007"/>
                </a:lnTo>
                <a:close/>
                <a:moveTo>
                  <a:pt x="1378" y="1179"/>
                </a:moveTo>
                <a:cubicBezTo>
                  <a:pt x="1116" y="1179"/>
                  <a:pt x="1116" y="1179"/>
                  <a:pt x="1116" y="1179"/>
                </a:cubicBezTo>
                <a:cubicBezTo>
                  <a:pt x="1144" y="1347"/>
                  <a:pt x="1144" y="1347"/>
                  <a:pt x="1144" y="1347"/>
                </a:cubicBezTo>
                <a:cubicBezTo>
                  <a:pt x="1386" y="1341"/>
                  <a:pt x="1386" y="1341"/>
                  <a:pt x="1386" y="1341"/>
                </a:cubicBezTo>
                <a:lnTo>
                  <a:pt x="1378" y="1179"/>
                </a:lnTo>
                <a:close/>
                <a:moveTo>
                  <a:pt x="1785" y="456"/>
                </a:moveTo>
                <a:cubicBezTo>
                  <a:pt x="1426" y="443"/>
                  <a:pt x="1426" y="443"/>
                  <a:pt x="1426" y="443"/>
                </a:cubicBezTo>
                <a:cubicBezTo>
                  <a:pt x="1432" y="565"/>
                  <a:pt x="1432" y="565"/>
                  <a:pt x="1432" y="565"/>
                </a:cubicBezTo>
                <a:cubicBezTo>
                  <a:pt x="1790" y="565"/>
                  <a:pt x="1790" y="565"/>
                  <a:pt x="1790" y="565"/>
                </a:cubicBezTo>
                <a:lnTo>
                  <a:pt x="1785" y="456"/>
                </a:lnTo>
                <a:close/>
                <a:moveTo>
                  <a:pt x="1793" y="649"/>
                </a:moveTo>
                <a:cubicBezTo>
                  <a:pt x="1437" y="649"/>
                  <a:pt x="1437" y="649"/>
                  <a:pt x="1437" y="649"/>
                </a:cubicBezTo>
                <a:cubicBezTo>
                  <a:pt x="1441" y="741"/>
                  <a:pt x="1441" y="741"/>
                  <a:pt x="1441" y="741"/>
                </a:cubicBezTo>
                <a:cubicBezTo>
                  <a:pt x="1798" y="741"/>
                  <a:pt x="1798" y="741"/>
                  <a:pt x="1798" y="741"/>
                </a:cubicBezTo>
                <a:lnTo>
                  <a:pt x="1793" y="649"/>
                </a:lnTo>
                <a:close/>
                <a:moveTo>
                  <a:pt x="1801" y="825"/>
                </a:moveTo>
                <a:cubicBezTo>
                  <a:pt x="1446" y="825"/>
                  <a:pt x="1446" y="825"/>
                  <a:pt x="1446" y="825"/>
                </a:cubicBezTo>
                <a:cubicBezTo>
                  <a:pt x="1451" y="917"/>
                  <a:pt x="1451" y="917"/>
                  <a:pt x="1451" y="917"/>
                </a:cubicBezTo>
                <a:cubicBezTo>
                  <a:pt x="1805" y="917"/>
                  <a:pt x="1805" y="917"/>
                  <a:pt x="1805" y="917"/>
                </a:cubicBezTo>
                <a:lnTo>
                  <a:pt x="1801" y="825"/>
                </a:lnTo>
                <a:close/>
                <a:moveTo>
                  <a:pt x="1810" y="1007"/>
                </a:moveTo>
                <a:cubicBezTo>
                  <a:pt x="1455" y="1007"/>
                  <a:pt x="1455" y="1007"/>
                  <a:pt x="1455" y="1007"/>
                </a:cubicBezTo>
                <a:cubicBezTo>
                  <a:pt x="1460" y="1094"/>
                  <a:pt x="1460" y="1094"/>
                  <a:pt x="1460" y="1094"/>
                </a:cubicBezTo>
                <a:cubicBezTo>
                  <a:pt x="1814" y="1094"/>
                  <a:pt x="1814" y="1094"/>
                  <a:pt x="1814" y="1094"/>
                </a:cubicBezTo>
                <a:lnTo>
                  <a:pt x="1810" y="1007"/>
                </a:lnTo>
                <a:close/>
                <a:moveTo>
                  <a:pt x="1817" y="1179"/>
                </a:moveTo>
                <a:cubicBezTo>
                  <a:pt x="1465" y="1179"/>
                  <a:pt x="1465" y="1179"/>
                  <a:pt x="1465" y="1179"/>
                </a:cubicBezTo>
                <a:cubicBezTo>
                  <a:pt x="1473" y="1339"/>
                  <a:pt x="1473" y="1339"/>
                  <a:pt x="1473" y="1339"/>
                </a:cubicBezTo>
                <a:cubicBezTo>
                  <a:pt x="1824" y="1330"/>
                  <a:pt x="1824" y="1330"/>
                  <a:pt x="1824" y="1330"/>
                </a:cubicBezTo>
                <a:lnTo>
                  <a:pt x="1817" y="1179"/>
                </a:lnTo>
                <a:close/>
                <a:moveTo>
                  <a:pt x="2264" y="473"/>
                </a:moveTo>
                <a:cubicBezTo>
                  <a:pt x="1872" y="459"/>
                  <a:pt x="1872" y="459"/>
                  <a:pt x="1872" y="459"/>
                </a:cubicBezTo>
                <a:cubicBezTo>
                  <a:pt x="1877" y="565"/>
                  <a:pt x="1877" y="565"/>
                  <a:pt x="1877" y="565"/>
                </a:cubicBezTo>
                <a:cubicBezTo>
                  <a:pt x="2264" y="565"/>
                  <a:pt x="2264" y="565"/>
                  <a:pt x="2264" y="565"/>
                </a:cubicBezTo>
                <a:lnTo>
                  <a:pt x="2264" y="473"/>
                </a:lnTo>
                <a:close/>
                <a:moveTo>
                  <a:pt x="2264" y="649"/>
                </a:moveTo>
                <a:cubicBezTo>
                  <a:pt x="1880" y="649"/>
                  <a:pt x="1880" y="649"/>
                  <a:pt x="1880" y="649"/>
                </a:cubicBezTo>
                <a:cubicBezTo>
                  <a:pt x="1884" y="741"/>
                  <a:pt x="1884" y="741"/>
                  <a:pt x="1884" y="741"/>
                </a:cubicBezTo>
                <a:cubicBezTo>
                  <a:pt x="2264" y="741"/>
                  <a:pt x="2264" y="741"/>
                  <a:pt x="2264" y="741"/>
                </a:cubicBezTo>
                <a:lnTo>
                  <a:pt x="2264" y="649"/>
                </a:lnTo>
                <a:close/>
                <a:moveTo>
                  <a:pt x="2264" y="825"/>
                </a:moveTo>
                <a:cubicBezTo>
                  <a:pt x="1888" y="825"/>
                  <a:pt x="1888" y="825"/>
                  <a:pt x="1888" y="825"/>
                </a:cubicBezTo>
                <a:cubicBezTo>
                  <a:pt x="1893" y="917"/>
                  <a:pt x="1893" y="917"/>
                  <a:pt x="1893" y="917"/>
                </a:cubicBezTo>
                <a:cubicBezTo>
                  <a:pt x="2264" y="917"/>
                  <a:pt x="2264" y="917"/>
                  <a:pt x="2264" y="917"/>
                </a:cubicBezTo>
                <a:lnTo>
                  <a:pt x="2264" y="825"/>
                </a:lnTo>
                <a:close/>
                <a:moveTo>
                  <a:pt x="2264" y="1007"/>
                </a:moveTo>
                <a:cubicBezTo>
                  <a:pt x="1897" y="1007"/>
                  <a:pt x="1897" y="1007"/>
                  <a:pt x="1897" y="1007"/>
                </a:cubicBezTo>
                <a:cubicBezTo>
                  <a:pt x="1901" y="1094"/>
                  <a:pt x="1901" y="1094"/>
                  <a:pt x="1901" y="1094"/>
                </a:cubicBezTo>
                <a:cubicBezTo>
                  <a:pt x="2264" y="1094"/>
                  <a:pt x="2264" y="1094"/>
                  <a:pt x="2264" y="1094"/>
                </a:cubicBezTo>
                <a:lnTo>
                  <a:pt x="2264" y="1007"/>
                </a:lnTo>
                <a:close/>
                <a:moveTo>
                  <a:pt x="2264" y="1179"/>
                </a:moveTo>
                <a:cubicBezTo>
                  <a:pt x="1904" y="1179"/>
                  <a:pt x="1904" y="1179"/>
                  <a:pt x="1904" y="1179"/>
                </a:cubicBezTo>
                <a:cubicBezTo>
                  <a:pt x="1911" y="1328"/>
                  <a:pt x="1911" y="1328"/>
                  <a:pt x="1911" y="1328"/>
                </a:cubicBezTo>
                <a:cubicBezTo>
                  <a:pt x="2264" y="1319"/>
                  <a:pt x="2264" y="1319"/>
                  <a:pt x="2264" y="1319"/>
                </a:cubicBezTo>
                <a:lnTo>
                  <a:pt x="2264" y="1179"/>
                </a:lnTo>
                <a:close/>
                <a:moveTo>
                  <a:pt x="2662" y="649"/>
                </a:moveTo>
                <a:cubicBezTo>
                  <a:pt x="2351" y="649"/>
                  <a:pt x="2351" y="649"/>
                  <a:pt x="2351" y="649"/>
                </a:cubicBezTo>
                <a:cubicBezTo>
                  <a:pt x="2351" y="741"/>
                  <a:pt x="2351" y="741"/>
                  <a:pt x="2351" y="741"/>
                </a:cubicBezTo>
                <a:cubicBezTo>
                  <a:pt x="2662" y="741"/>
                  <a:pt x="2662" y="741"/>
                  <a:pt x="2662" y="741"/>
                </a:cubicBezTo>
                <a:lnTo>
                  <a:pt x="2662" y="649"/>
                </a:lnTo>
                <a:close/>
                <a:moveTo>
                  <a:pt x="2662" y="825"/>
                </a:moveTo>
                <a:cubicBezTo>
                  <a:pt x="2351" y="825"/>
                  <a:pt x="2351" y="825"/>
                  <a:pt x="2351" y="825"/>
                </a:cubicBezTo>
                <a:cubicBezTo>
                  <a:pt x="2351" y="917"/>
                  <a:pt x="2351" y="917"/>
                  <a:pt x="2351" y="917"/>
                </a:cubicBezTo>
                <a:cubicBezTo>
                  <a:pt x="2662" y="917"/>
                  <a:pt x="2662" y="917"/>
                  <a:pt x="2662" y="917"/>
                </a:cubicBezTo>
                <a:lnTo>
                  <a:pt x="2662" y="825"/>
                </a:lnTo>
                <a:close/>
                <a:moveTo>
                  <a:pt x="2662" y="1007"/>
                </a:moveTo>
                <a:cubicBezTo>
                  <a:pt x="2351" y="1007"/>
                  <a:pt x="2351" y="1007"/>
                  <a:pt x="2351" y="1007"/>
                </a:cubicBezTo>
                <a:cubicBezTo>
                  <a:pt x="2351" y="1094"/>
                  <a:pt x="2351" y="1094"/>
                  <a:pt x="2351" y="1094"/>
                </a:cubicBezTo>
                <a:cubicBezTo>
                  <a:pt x="2662" y="1094"/>
                  <a:pt x="2662" y="1094"/>
                  <a:pt x="2662" y="1094"/>
                </a:cubicBezTo>
                <a:lnTo>
                  <a:pt x="2662" y="1007"/>
                </a:lnTo>
                <a:close/>
                <a:moveTo>
                  <a:pt x="2662" y="1179"/>
                </a:moveTo>
                <a:cubicBezTo>
                  <a:pt x="2351" y="1179"/>
                  <a:pt x="2351" y="1179"/>
                  <a:pt x="2351" y="1179"/>
                </a:cubicBezTo>
                <a:cubicBezTo>
                  <a:pt x="2351" y="1317"/>
                  <a:pt x="2351" y="1317"/>
                  <a:pt x="2351" y="1317"/>
                </a:cubicBezTo>
                <a:cubicBezTo>
                  <a:pt x="2661" y="1309"/>
                  <a:pt x="2661" y="1309"/>
                  <a:pt x="2661" y="1309"/>
                </a:cubicBezTo>
                <a:cubicBezTo>
                  <a:pt x="2661" y="1305"/>
                  <a:pt x="2661" y="1305"/>
                  <a:pt x="2661" y="1305"/>
                </a:cubicBezTo>
                <a:cubicBezTo>
                  <a:pt x="2662" y="1259"/>
                  <a:pt x="2662" y="1259"/>
                  <a:pt x="2662" y="1259"/>
                </a:cubicBezTo>
                <a:lnTo>
                  <a:pt x="2662" y="1179"/>
                </a:lnTo>
                <a:close/>
                <a:moveTo>
                  <a:pt x="1189" y="1833"/>
                </a:moveTo>
                <a:cubicBezTo>
                  <a:pt x="1347" y="1833"/>
                  <a:pt x="1474" y="1960"/>
                  <a:pt x="1474" y="2118"/>
                </a:cubicBezTo>
                <a:cubicBezTo>
                  <a:pt x="1474" y="2275"/>
                  <a:pt x="1347" y="2403"/>
                  <a:pt x="1189" y="2403"/>
                </a:cubicBezTo>
                <a:cubicBezTo>
                  <a:pt x="1032" y="2403"/>
                  <a:pt x="904" y="2275"/>
                  <a:pt x="904" y="2118"/>
                </a:cubicBezTo>
                <a:cubicBezTo>
                  <a:pt x="904" y="1960"/>
                  <a:pt x="1032" y="1833"/>
                  <a:pt x="1189" y="1833"/>
                </a:cubicBezTo>
                <a:close/>
                <a:moveTo>
                  <a:pt x="1189" y="2248"/>
                </a:moveTo>
                <a:cubicBezTo>
                  <a:pt x="1261" y="2248"/>
                  <a:pt x="1320" y="2190"/>
                  <a:pt x="1320" y="2118"/>
                </a:cubicBezTo>
                <a:cubicBezTo>
                  <a:pt x="1320" y="2046"/>
                  <a:pt x="1261" y="1988"/>
                  <a:pt x="1189" y="1988"/>
                </a:cubicBezTo>
                <a:cubicBezTo>
                  <a:pt x="1117" y="1988"/>
                  <a:pt x="1059" y="2046"/>
                  <a:pt x="1059" y="2118"/>
                </a:cubicBezTo>
                <a:cubicBezTo>
                  <a:pt x="1059" y="2190"/>
                  <a:pt x="1117" y="2248"/>
                  <a:pt x="1189" y="2248"/>
                </a:cubicBezTo>
                <a:close/>
                <a:moveTo>
                  <a:pt x="2373" y="1833"/>
                </a:moveTo>
                <a:cubicBezTo>
                  <a:pt x="2531" y="1833"/>
                  <a:pt x="2658" y="1960"/>
                  <a:pt x="2658" y="2118"/>
                </a:cubicBezTo>
                <a:cubicBezTo>
                  <a:pt x="2658" y="2275"/>
                  <a:pt x="2531" y="2403"/>
                  <a:pt x="2373" y="2403"/>
                </a:cubicBezTo>
                <a:cubicBezTo>
                  <a:pt x="2216" y="2403"/>
                  <a:pt x="2088" y="2275"/>
                  <a:pt x="2088" y="2118"/>
                </a:cubicBezTo>
                <a:cubicBezTo>
                  <a:pt x="2088" y="1960"/>
                  <a:pt x="2216" y="1833"/>
                  <a:pt x="2373" y="1833"/>
                </a:cubicBezTo>
                <a:close/>
                <a:moveTo>
                  <a:pt x="2373" y="2248"/>
                </a:moveTo>
                <a:cubicBezTo>
                  <a:pt x="2445" y="2248"/>
                  <a:pt x="2504" y="2190"/>
                  <a:pt x="2504" y="2118"/>
                </a:cubicBezTo>
                <a:cubicBezTo>
                  <a:pt x="2504" y="2046"/>
                  <a:pt x="2445" y="1988"/>
                  <a:pt x="2373" y="1988"/>
                </a:cubicBezTo>
                <a:cubicBezTo>
                  <a:pt x="2301" y="1988"/>
                  <a:pt x="2243" y="2046"/>
                  <a:pt x="2243" y="2118"/>
                </a:cubicBezTo>
                <a:cubicBezTo>
                  <a:pt x="2243" y="2190"/>
                  <a:pt x="2301" y="2248"/>
                  <a:pt x="2373" y="22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齿轮"/>
          <p:cNvSpPr/>
          <p:nvPr/>
        </p:nvSpPr>
        <p:spPr bwMode="auto">
          <a:xfrm>
            <a:off x="5267642" y="5481640"/>
            <a:ext cx="507365" cy="507365"/>
          </a:xfrm>
          <a:custGeom>
            <a:avLst/>
            <a:gdLst>
              <a:gd name="T0" fmla="*/ 1678526 w 2768"/>
              <a:gd name="T1" fmla="*/ 720029 h 2768"/>
              <a:gd name="T2" fmla="*/ 1532963 w 2768"/>
              <a:gd name="T3" fmla="*/ 720029 h 2768"/>
              <a:gd name="T4" fmla="*/ 1472528 w 2768"/>
              <a:gd name="T5" fmla="*/ 574982 h 2768"/>
              <a:gd name="T6" fmla="*/ 1577152 w 2768"/>
              <a:gd name="T7" fmla="*/ 469612 h 2768"/>
              <a:gd name="T8" fmla="*/ 1577152 w 2768"/>
              <a:gd name="T9" fmla="*/ 299199 h 2768"/>
              <a:gd name="T10" fmla="*/ 1492023 w 2768"/>
              <a:gd name="T11" fmla="*/ 213992 h 2768"/>
              <a:gd name="T12" fmla="*/ 1321766 w 2768"/>
              <a:gd name="T13" fmla="*/ 213992 h 2768"/>
              <a:gd name="T14" fmla="*/ 1215193 w 2768"/>
              <a:gd name="T15" fmla="*/ 320663 h 2768"/>
              <a:gd name="T16" fmla="*/ 1079378 w 2768"/>
              <a:gd name="T17" fmla="*/ 265376 h 2768"/>
              <a:gd name="T18" fmla="*/ 1079378 w 2768"/>
              <a:gd name="T19" fmla="*/ 119680 h 2768"/>
              <a:gd name="T20" fmla="*/ 959158 w 2768"/>
              <a:gd name="T21" fmla="*/ 0 h 2768"/>
              <a:gd name="T22" fmla="*/ 839588 w 2768"/>
              <a:gd name="T23" fmla="*/ 0 h 2768"/>
              <a:gd name="T24" fmla="*/ 719368 w 2768"/>
              <a:gd name="T25" fmla="*/ 119680 h 2768"/>
              <a:gd name="T26" fmla="*/ 719368 w 2768"/>
              <a:gd name="T27" fmla="*/ 265376 h 2768"/>
              <a:gd name="T28" fmla="*/ 579004 w 2768"/>
              <a:gd name="T29" fmla="*/ 323265 h 2768"/>
              <a:gd name="T30" fmla="*/ 469182 w 2768"/>
              <a:gd name="T31" fmla="*/ 213992 h 2768"/>
              <a:gd name="T32" fmla="*/ 298925 w 2768"/>
              <a:gd name="T33" fmla="*/ 213992 h 2768"/>
              <a:gd name="T34" fmla="*/ 213796 w 2768"/>
              <a:gd name="T35" fmla="*/ 299199 h 2768"/>
              <a:gd name="T36" fmla="*/ 213796 w 2768"/>
              <a:gd name="T37" fmla="*/ 469612 h 2768"/>
              <a:gd name="T38" fmla="*/ 322968 w 2768"/>
              <a:gd name="T39" fmla="*/ 579535 h 2768"/>
              <a:gd name="T40" fmla="*/ 265133 w 2768"/>
              <a:gd name="T41" fmla="*/ 720029 h 2768"/>
              <a:gd name="T42" fmla="*/ 119570 w 2768"/>
              <a:gd name="T43" fmla="*/ 720029 h 2768"/>
              <a:gd name="T44" fmla="*/ 0 w 2768"/>
              <a:gd name="T45" fmla="*/ 839708 h 2768"/>
              <a:gd name="T46" fmla="*/ 0 w 2768"/>
              <a:gd name="T47" fmla="*/ 960038 h 2768"/>
              <a:gd name="T48" fmla="*/ 119570 w 2768"/>
              <a:gd name="T49" fmla="*/ 1080368 h 2768"/>
              <a:gd name="T50" fmla="*/ 265133 w 2768"/>
              <a:gd name="T51" fmla="*/ 1080368 h 2768"/>
              <a:gd name="T52" fmla="*/ 320369 w 2768"/>
              <a:gd name="T53" fmla="*/ 1216309 h 2768"/>
              <a:gd name="T54" fmla="*/ 213796 w 2768"/>
              <a:gd name="T55" fmla="*/ 1322980 h 2768"/>
              <a:gd name="T56" fmla="*/ 213796 w 2768"/>
              <a:gd name="T57" fmla="*/ 1493393 h 2768"/>
              <a:gd name="T58" fmla="*/ 298925 w 2768"/>
              <a:gd name="T59" fmla="*/ 1578600 h 2768"/>
              <a:gd name="T60" fmla="*/ 469182 w 2768"/>
              <a:gd name="T61" fmla="*/ 1578600 h 2768"/>
              <a:gd name="T62" fmla="*/ 573805 w 2768"/>
              <a:gd name="T63" fmla="*/ 1473880 h 2768"/>
              <a:gd name="T64" fmla="*/ 719368 w 2768"/>
              <a:gd name="T65" fmla="*/ 1534370 h 2768"/>
              <a:gd name="T66" fmla="*/ 719368 w 2768"/>
              <a:gd name="T67" fmla="*/ 1680067 h 2768"/>
              <a:gd name="T68" fmla="*/ 839588 w 2768"/>
              <a:gd name="T69" fmla="*/ 1800397 h 2768"/>
              <a:gd name="T70" fmla="*/ 959158 w 2768"/>
              <a:gd name="T71" fmla="*/ 1800397 h 2768"/>
              <a:gd name="T72" fmla="*/ 1079378 w 2768"/>
              <a:gd name="T73" fmla="*/ 1680067 h 2768"/>
              <a:gd name="T74" fmla="*/ 1079378 w 2768"/>
              <a:gd name="T75" fmla="*/ 1534370 h 2768"/>
              <a:gd name="T76" fmla="*/ 1219742 w 2768"/>
              <a:gd name="T77" fmla="*/ 1476482 h 2768"/>
              <a:gd name="T78" fmla="*/ 1321766 w 2768"/>
              <a:gd name="T79" fmla="*/ 1578600 h 2768"/>
              <a:gd name="T80" fmla="*/ 1492023 w 2768"/>
              <a:gd name="T81" fmla="*/ 1578600 h 2768"/>
              <a:gd name="T82" fmla="*/ 1577152 w 2768"/>
              <a:gd name="T83" fmla="*/ 1493393 h 2768"/>
              <a:gd name="T84" fmla="*/ 1577152 w 2768"/>
              <a:gd name="T85" fmla="*/ 1322980 h 2768"/>
              <a:gd name="T86" fmla="*/ 1475128 w 2768"/>
              <a:gd name="T87" fmla="*/ 1220862 h 2768"/>
              <a:gd name="T88" fmla="*/ 1532963 w 2768"/>
              <a:gd name="T89" fmla="*/ 1080368 h 2768"/>
              <a:gd name="T90" fmla="*/ 1678526 w 2768"/>
              <a:gd name="T91" fmla="*/ 1080368 h 2768"/>
              <a:gd name="T92" fmla="*/ 1798746 w 2768"/>
              <a:gd name="T93" fmla="*/ 960038 h 2768"/>
              <a:gd name="T94" fmla="*/ 1798746 w 2768"/>
              <a:gd name="T95" fmla="*/ 839708 h 2768"/>
              <a:gd name="T96" fmla="*/ 1678526 w 2768"/>
              <a:gd name="T97" fmla="*/ 720029 h 2768"/>
              <a:gd name="T98" fmla="*/ 899373 w 2768"/>
              <a:gd name="T99" fmla="*/ 1259888 h 2768"/>
              <a:gd name="T100" fmla="*/ 539364 w 2768"/>
              <a:gd name="T101" fmla="*/ 900199 h 2768"/>
              <a:gd name="T102" fmla="*/ 899373 w 2768"/>
              <a:gd name="T103" fmla="*/ 539859 h 2768"/>
              <a:gd name="T104" fmla="*/ 1258732 w 2768"/>
              <a:gd name="T105" fmla="*/ 900199 h 2768"/>
              <a:gd name="T106" fmla="*/ 899373 w 2768"/>
              <a:gd name="T107" fmla="*/ 1259888 h 2768"/>
              <a:gd name="T108" fmla="*/ 899373 w 2768"/>
              <a:gd name="T109" fmla="*/ 720029 h 2768"/>
              <a:gd name="T110" fmla="*/ 719368 w 2768"/>
              <a:gd name="T111" fmla="*/ 900199 h 2768"/>
              <a:gd name="T112" fmla="*/ 899373 w 2768"/>
              <a:gd name="T113" fmla="*/ 1080368 h 2768"/>
              <a:gd name="T114" fmla="*/ 1079378 w 2768"/>
              <a:gd name="T115" fmla="*/ 900199 h 2768"/>
              <a:gd name="T116" fmla="*/ 899373 w 2768"/>
              <a:gd name="T117" fmla="*/ 720029 h 276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68" h="2768">
                <a:moveTo>
                  <a:pt x="2583" y="1107"/>
                </a:moveTo>
                <a:cubicBezTo>
                  <a:pt x="2359" y="1107"/>
                  <a:pt x="2359" y="1107"/>
                  <a:pt x="2359" y="1107"/>
                </a:cubicBezTo>
                <a:cubicBezTo>
                  <a:pt x="2337" y="1028"/>
                  <a:pt x="2306" y="953"/>
                  <a:pt x="2266" y="884"/>
                </a:cubicBezTo>
                <a:cubicBezTo>
                  <a:pt x="2427" y="722"/>
                  <a:pt x="2427" y="722"/>
                  <a:pt x="2427" y="722"/>
                </a:cubicBezTo>
                <a:cubicBezTo>
                  <a:pt x="2500" y="650"/>
                  <a:pt x="2500" y="532"/>
                  <a:pt x="2427" y="460"/>
                </a:cubicBezTo>
                <a:cubicBezTo>
                  <a:pt x="2296" y="329"/>
                  <a:pt x="2296" y="329"/>
                  <a:pt x="2296" y="329"/>
                </a:cubicBezTo>
                <a:cubicBezTo>
                  <a:pt x="2224" y="256"/>
                  <a:pt x="2106" y="256"/>
                  <a:pt x="2034" y="329"/>
                </a:cubicBezTo>
                <a:cubicBezTo>
                  <a:pt x="1870" y="493"/>
                  <a:pt x="1870" y="493"/>
                  <a:pt x="1870" y="493"/>
                </a:cubicBezTo>
                <a:cubicBezTo>
                  <a:pt x="1804" y="457"/>
                  <a:pt x="1734" y="429"/>
                  <a:pt x="1661" y="408"/>
                </a:cubicBezTo>
                <a:cubicBezTo>
                  <a:pt x="1661" y="184"/>
                  <a:pt x="1661" y="184"/>
                  <a:pt x="1661" y="184"/>
                </a:cubicBezTo>
                <a:cubicBezTo>
                  <a:pt x="1661" y="83"/>
                  <a:pt x="1578" y="0"/>
                  <a:pt x="1476" y="0"/>
                </a:cubicBezTo>
                <a:cubicBezTo>
                  <a:pt x="1292" y="0"/>
                  <a:pt x="1292" y="0"/>
                  <a:pt x="1292" y="0"/>
                </a:cubicBezTo>
                <a:cubicBezTo>
                  <a:pt x="1190" y="0"/>
                  <a:pt x="1107" y="83"/>
                  <a:pt x="1107" y="184"/>
                </a:cubicBezTo>
                <a:cubicBezTo>
                  <a:pt x="1107" y="408"/>
                  <a:pt x="1107" y="408"/>
                  <a:pt x="1107" y="408"/>
                </a:cubicBezTo>
                <a:cubicBezTo>
                  <a:pt x="1031" y="430"/>
                  <a:pt x="958" y="459"/>
                  <a:pt x="891" y="497"/>
                </a:cubicBezTo>
                <a:cubicBezTo>
                  <a:pt x="722" y="329"/>
                  <a:pt x="722" y="329"/>
                  <a:pt x="722" y="329"/>
                </a:cubicBezTo>
                <a:cubicBezTo>
                  <a:pt x="650" y="256"/>
                  <a:pt x="532" y="256"/>
                  <a:pt x="460" y="329"/>
                </a:cubicBezTo>
                <a:cubicBezTo>
                  <a:pt x="329" y="460"/>
                  <a:pt x="329" y="460"/>
                  <a:pt x="329" y="460"/>
                </a:cubicBezTo>
                <a:cubicBezTo>
                  <a:pt x="256" y="532"/>
                  <a:pt x="256" y="650"/>
                  <a:pt x="329" y="722"/>
                </a:cubicBezTo>
                <a:cubicBezTo>
                  <a:pt x="497" y="891"/>
                  <a:pt x="497" y="891"/>
                  <a:pt x="497" y="891"/>
                </a:cubicBezTo>
                <a:cubicBezTo>
                  <a:pt x="460" y="958"/>
                  <a:pt x="430" y="1031"/>
                  <a:pt x="408" y="1107"/>
                </a:cubicBezTo>
                <a:cubicBezTo>
                  <a:pt x="184" y="1107"/>
                  <a:pt x="184" y="1107"/>
                  <a:pt x="184" y="1107"/>
                </a:cubicBezTo>
                <a:cubicBezTo>
                  <a:pt x="83" y="1107"/>
                  <a:pt x="0" y="1190"/>
                  <a:pt x="0" y="1291"/>
                </a:cubicBezTo>
                <a:cubicBezTo>
                  <a:pt x="0" y="1476"/>
                  <a:pt x="0" y="1476"/>
                  <a:pt x="0" y="1476"/>
                </a:cubicBezTo>
                <a:cubicBezTo>
                  <a:pt x="0" y="1578"/>
                  <a:pt x="83" y="1661"/>
                  <a:pt x="184" y="1661"/>
                </a:cubicBezTo>
                <a:cubicBezTo>
                  <a:pt x="408" y="1661"/>
                  <a:pt x="408" y="1661"/>
                  <a:pt x="408" y="1661"/>
                </a:cubicBezTo>
                <a:cubicBezTo>
                  <a:pt x="429" y="1734"/>
                  <a:pt x="457" y="1804"/>
                  <a:pt x="493" y="1870"/>
                </a:cubicBezTo>
                <a:cubicBezTo>
                  <a:pt x="329" y="2034"/>
                  <a:pt x="329" y="2034"/>
                  <a:pt x="329" y="2034"/>
                </a:cubicBezTo>
                <a:cubicBezTo>
                  <a:pt x="256" y="2106"/>
                  <a:pt x="256" y="2224"/>
                  <a:pt x="329" y="2296"/>
                </a:cubicBezTo>
                <a:cubicBezTo>
                  <a:pt x="460" y="2427"/>
                  <a:pt x="460" y="2427"/>
                  <a:pt x="460" y="2427"/>
                </a:cubicBezTo>
                <a:cubicBezTo>
                  <a:pt x="532" y="2500"/>
                  <a:pt x="650" y="2500"/>
                  <a:pt x="722" y="2427"/>
                </a:cubicBezTo>
                <a:cubicBezTo>
                  <a:pt x="883" y="2266"/>
                  <a:pt x="883" y="2266"/>
                  <a:pt x="883" y="2266"/>
                </a:cubicBezTo>
                <a:cubicBezTo>
                  <a:pt x="953" y="2306"/>
                  <a:pt x="1028" y="2337"/>
                  <a:pt x="1107" y="2359"/>
                </a:cubicBezTo>
                <a:cubicBezTo>
                  <a:pt x="1107" y="2583"/>
                  <a:pt x="1107" y="2583"/>
                  <a:pt x="1107" y="2583"/>
                </a:cubicBezTo>
                <a:cubicBezTo>
                  <a:pt x="1107" y="2685"/>
                  <a:pt x="1190" y="2768"/>
                  <a:pt x="1292" y="2768"/>
                </a:cubicBezTo>
                <a:cubicBezTo>
                  <a:pt x="1476" y="2768"/>
                  <a:pt x="1476" y="2768"/>
                  <a:pt x="1476" y="2768"/>
                </a:cubicBezTo>
                <a:cubicBezTo>
                  <a:pt x="1578" y="2768"/>
                  <a:pt x="1661" y="2685"/>
                  <a:pt x="1661" y="2583"/>
                </a:cubicBezTo>
                <a:cubicBezTo>
                  <a:pt x="1661" y="2359"/>
                  <a:pt x="1661" y="2359"/>
                  <a:pt x="1661" y="2359"/>
                </a:cubicBezTo>
                <a:cubicBezTo>
                  <a:pt x="1737" y="2338"/>
                  <a:pt x="1809" y="2308"/>
                  <a:pt x="1877" y="2270"/>
                </a:cubicBezTo>
                <a:cubicBezTo>
                  <a:pt x="2034" y="2427"/>
                  <a:pt x="2034" y="2427"/>
                  <a:pt x="2034" y="2427"/>
                </a:cubicBezTo>
                <a:cubicBezTo>
                  <a:pt x="2106" y="2500"/>
                  <a:pt x="2224" y="2500"/>
                  <a:pt x="2296" y="2427"/>
                </a:cubicBezTo>
                <a:cubicBezTo>
                  <a:pt x="2427" y="2296"/>
                  <a:pt x="2427" y="2296"/>
                  <a:pt x="2427" y="2296"/>
                </a:cubicBezTo>
                <a:cubicBezTo>
                  <a:pt x="2500" y="2224"/>
                  <a:pt x="2500" y="2106"/>
                  <a:pt x="2427" y="2034"/>
                </a:cubicBezTo>
                <a:cubicBezTo>
                  <a:pt x="2270" y="1877"/>
                  <a:pt x="2270" y="1877"/>
                  <a:pt x="2270" y="1877"/>
                </a:cubicBezTo>
                <a:cubicBezTo>
                  <a:pt x="2308" y="1809"/>
                  <a:pt x="2338" y="1737"/>
                  <a:pt x="2359" y="1661"/>
                </a:cubicBezTo>
                <a:cubicBezTo>
                  <a:pt x="2583" y="1661"/>
                  <a:pt x="2583" y="1661"/>
                  <a:pt x="2583" y="1661"/>
                </a:cubicBezTo>
                <a:cubicBezTo>
                  <a:pt x="2685" y="1661"/>
                  <a:pt x="2768" y="1578"/>
                  <a:pt x="2768" y="1476"/>
                </a:cubicBezTo>
                <a:cubicBezTo>
                  <a:pt x="2768" y="1291"/>
                  <a:pt x="2768" y="1291"/>
                  <a:pt x="2768" y="1291"/>
                </a:cubicBezTo>
                <a:cubicBezTo>
                  <a:pt x="2768" y="1190"/>
                  <a:pt x="2685" y="1107"/>
                  <a:pt x="2583" y="1107"/>
                </a:cubicBezTo>
                <a:close/>
                <a:moveTo>
                  <a:pt x="1384" y="1937"/>
                </a:moveTo>
                <a:cubicBezTo>
                  <a:pt x="1078" y="1937"/>
                  <a:pt x="830" y="1690"/>
                  <a:pt x="830" y="1384"/>
                </a:cubicBezTo>
                <a:cubicBezTo>
                  <a:pt x="830" y="1078"/>
                  <a:pt x="1078" y="830"/>
                  <a:pt x="1384" y="830"/>
                </a:cubicBezTo>
                <a:cubicBezTo>
                  <a:pt x="1689" y="830"/>
                  <a:pt x="1937" y="1078"/>
                  <a:pt x="1937" y="1384"/>
                </a:cubicBezTo>
                <a:cubicBezTo>
                  <a:pt x="1937" y="1690"/>
                  <a:pt x="1689" y="1937"/>
                  <a:pt x="1384" y="1937"/>
                </a:cubicBezTo>
                <a:close/>
                <a:moveTo>
                  <a:pt x="1384" y="1107"/>
                </a:moveTo>
                <a:cubicBezTo>
                  <a:pt x="1231" y="1107"/>
                  <a:pt x="1107" y="1231"/>
                  <a:pt x="1107" y="1384"/>
                </a:cubicBezTo>
                <a:cubicBezTo>
                  <a:pt x="1107" y="1537"/>
                  <a:pt x="1231" y="1661"/>
                  <a:pt x="1384" y="1661"/>
                </a:cubicBezTo>
                <a:cubicBezTo>
                  <a:pt x="1537" y="1661"/>
                  <a:pt x="1661" y="1537"/>
                  <a:pt x="1661" y="1384"/>
                </a:cubicBezTo>
                <a:cubicBezTo>
                  <a:pt x="1661" y="1231"/>
                  <a:pt x="1537" y="1107"/>
                  <a:pt x="1384" y="1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0" name="灯泡"/>
          <p:cNvSpPr/>
          <p:nvPr/>
        </p:nvSpPr>
        <p:spPr bwMode="auto">
          <a:xfrm>
            <a:off x="5162867" y="2468565"/>
            <a:ext cx="648000" cy="540000"/>
          </a:xfrm>
          <a:custGeom>
            <a:avLst/>
            <a:gdLst>
              <a:gd name="T0" fmla="*/ 852289 w 12766676"/>
              <a:gd name="T1" fmla="*/ 1146683 h 10934699"/>
              <a:gd name="T2" fmla="*/ 948108 w 12766676"/>
              <a:gd name="T3" fmla="*/ 1146683 h 10934699"/>
              <a:gd name="T4" fmla="*/ 948108 w 12766676"/>
              <a:gd name="T5" fmla="*/ 1542045 h 10934699"/>
              <a:gd name="T6" fmla="*/ 852289 w 12766676"/>
              <a:gd name="T7" fmla="*/ 1542045 h 10934699"/>
              <a:gd name="T8" fmla="*/ 1193698 w 12766676"/>
              <a:gd name="T9" fmla="*/ 1055119 h 10934699"/>
              <a:gd name="T10" fmla="*/ 1391603 w 12766676"/>
              <a:gd name="T11" fmla="*/ 1397646 h 10934699"/>
              <a:gd name="T12" fmla="*/ 1308545 w 12766676"/>
              <a:gd name="T13" fmla="*/ 1445108 h 10934699"/>
              <a:gd name="T14" fmla="*/ 1110640 w 12766676"/>
              <a:gd name="T15" fmla="*/ 1102804 h 10934699"/>
              <a:gd name="T16" fmla="*/ 606028 w 12766676"/>
              <a:gd name="T17" fmla="*/ 1055119 h 10934699"/>
              <a:gd name="T18" fmla="*/ 689309 w 12766676"/>
              <a:gd name="T19" fmla="*/ 1102804 h 10934699"/>
              <a:gd name="T20" fmla="*/ 491180 w 12766676"/>
              <a:gd name="T21" fmla="*/ 1445108 h 10934699"/>
              <a:gd name="T22" fmla="*/ 408123 w 12766676"/>
              <a:gd name="T23" fmla="*/ 1397646 h 10934699"/>
              <a:gd name="T24" fmla="*/ 1360932 w 12766676"/>
              <a:gd name="T25" fmla="*/ 852289 h 10934699"/>
              <a:gd name="T26" fmla="*/ 1703459 w 12766676"/>
              <a:gd name="T27" fmla="*/ 1050194 h 10934699"/>
              <a:gd name="T28" fmla="*/ 1655774 w 12766676"/>
              <a:gd name="T29" fmla="*/ 1133475 h 10934699"/>
              <a:gd name="T30" fmla="*/ 1312799 w 12766676"/>
              <a:gd name="T31" fmla="*/ 936018 h 10934699"/>
              <a:gd name="T32" fmla="*/ 438794 w 12766676"/>
              <a:gd name="T33" fmla="*/ 852289 h 10934699"/>
              <a:gd name="T34" fmla="*/ 486927 w 12766676"/>
              <a:gd name="T35" fmla="*/ 935346 h 10934699"/>
              <a:gd name="T36" fmla="*/ 144623 w 12766676"/>
              <a:gd name="T37" fmla="*/ 1133475 h 10934699"/>
              <a:gd name="T38" fmla="*/ 96266 w 12766676"/>
              <a:gd name="T39" fmla="*/ 1050194 h 10934699"/>
              <a:gd name="T40" fmla="*/ 1404363 w 12766676"/>
              <a:gd name="T41" fmla="*/ 593938 h 10934699"/>
              <a:gd name="T42" fmla="*/ 1800397 w 12766676"/>
              <a:gd name="T43" fmla="*/ 593938 h 10934699"/>
              <a:gd name="T44" fmla="*/ 1800397 w 12766676"/>
              <a:gd name="T45" fmla="*/ 689756 h 10934699"/>
              <a:gd name="T46" fmla="*/ 1404363 w 12766676"/>
              <a:gd name="T47" fmla="*/ 689756 h 10934699"/>
              <a:gd name="T48" fmla="*/ 0 w 12766676"/>
              <a:gd name="T49" fmla="*/ 593938 h 10934699"/>
              <a:gd name="T50" fmla="*/ 395362 w 12766676"/>
              <a:gd name="T51" fmla="*/ 593938 h 10934699"/>
              <a:gd name="T52" fmla="*/ 395362 w 12766676"/>
              <a:gd name="T53" fmla="*/ 689756 h 10934699"/>
              <a:gd name="T54" fmla="*/ 0 w 12766676"/>
              <a:gd name="T55" fmla="*/ 689756 h 10934699"/>
              <a:gd name="T56" fmla="*/ 899934 w 12766676"/>
              <a:gd name="T57" fmla="*/ 167297 h 10934699"/>
              <a:gd name="T58" fmla="*/ 813106 w 12766676"/>
              <a:gd name="T59" fmla="*/ 175767 h 10934699"/>
              <a:gd name="T60" fmla="*/ 813106 w 12766676"/>
              <a:gd name="T61" fmla="*/ 274769 h 10934699"/>
              <a:gd name="T62" fmla="*/ 743750 w 12766676"/>
              <a:gd name="T63" fmla="*/ 401830 h 10934699"/>
              <a:gd name="T64" fmla="*/ 612978 w 12766676"/>
              <a:gd name="T65" fmla="*/ 642716 h 10934699"/>
              <a:gd name="T66" fmla="*/ 899934 w 12766676"/>
              <a:gd name="T67" fmla="*/ 929661 h 10934699"/>
              <a:gd name="T68" fmla="*/ 1186890 w 12766676"/>
              <a:gd name="T69" fmla="*/ 642716 h 10934699"/>
              <a:gd name="T70" fmla="*/ 1056648 w 12766676"/>
              <a:gd name="T71" fmla="*/ 401830 h 10934699"/>
              <a:gd name="T72" fmla="*/ 987291 w 12766676"/>
              <a:gd name="T73" fmla="*/ 274769 h 10934699"/>
              <a:gd name="T74" fmla="*/ 987291 w 12766676"/>
              <a:gd name="T75" fmla="*/ 175767 h 10934699"/>
              <a:gd name="T76" fmla="*/ 899934 w 12766676"/>
              <a:gd name="T77" fmla="*/ 167297 h 10934699"/>
              <a:gd name="T78" fmla="*/ 899934 w 12766676"/>
              <a:gd name="T79" fmla="*/ 0 h 10934699"/>
              <a:gd name="T80" fmla="*/ 1083120 w 12766676"/>
              <a:gd name="T81" fmla="*/ 26471 h 10934699"/>
              <a:gd name="T82" fmla="*/ 1083120 w 12766676"/>
              <a:gd name="T83" fmla="*/ 274769 h 10934699"/>
              <a:gd name="T84" fmla="*/ 1104826 w 12766676"/>
              <a:gd name="T85" fmla="*/ 319240 h 10934699"/>
              <a:gd name="T86" fmla="*/ 1283247 w 12766676"/>
              <a:gd name="T87" fmla="*/ 642716 h 10934699"/>
              <a:gd name="T88" fmla="*/ 899934 w 12766676"/>
              <a:gd name="T89" fmla="*/ 1026015 h 10934699"/>
              <a:gd name="T90" fmla="*/ 517150 w 12766676"/>
              <a:gd name="T91" fmla="*/ 642716 h 10934699"/>
              <a:gd name="T92" fmla="*/ 695041 w 12766676"/>
              <a:gd name="T93" fmla="*/ 319240 h 10934699"/>
              <a:gd name="T94" fmla="*/ 717278 w 12766676"/>
              <a:gd name="T95" fmla="*/ 274769 h 10934699"/>
              <a:gd name="T96" fmla="*/ 717278 w 12766676"/>
              <a:gd name="T97" fmla="*/ 26471 h 10934699"/>
              <a:gd name="T98" fmla="*/ 899934 w 12766676"/>
              <a:gd name="T99" fmla="*/ 0 h 1093469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2766676" h="10934699">
                <a:moveTo>
                  <a:pt x="6043613" y="8131174"/>
                </a:moveTo>
                <a:lnTo>
                  <a:pt x="6723063" y="8131174"/>
                </a:lnTo>
                <a:lnTo>
                  <a:pt x="6723063" y="10934699"/>
                </a:lnTo>
                <a:lnTo>
                  <a:pt x="6043613" y="10934699"/>
                </a:lnTo>
                <a:lnTo>
                  <a:pt x="6043613" y="8131174"/>
                </a:lnTo>
                <a:close/>
                <a:moveTo>
                  <a:pt x="8464551" y="7481887"/>
                </a:moveTo>
                <a:lnTo>
                  <a:pt x="9867901" y="9910762"/>
                </a:lnTo>
                <a:lnTo>
                  <a:pt x="9278939" y="10247312"/>
                </a:lnTo>
                <a:lnTo>
                  <a:pt x="7875588" y="7820025"/>
                </a:lnTo>
                <a:lnTo>
                  <a:pt x="8464551" y="7481887"/>
                </a:lnTo>
                <a:close/>
                <a:moveTo>
                  <a:pt x="4297364" y="7481887"/>
                </a:moveTo>
                <a:lnTo>
                  <a:pt x="4887914" y="7820025"/>
                </a:lnTo>
                <a:lnTo>
                  <a:pt x="3482976" y="10247312"/>
                </a:lnTo>
                <a:lnTo>
                  <a:pt x="2894013" y="9910762"/>
                </a:lnTo>
                <a:lnTo>
                  <a:pt x="4297364" y="7481887"/>
                </a:lnTo>
                <a:close/>
                <a:moveTo>
                  <a:pt x="9650413" y="6043612"/>
                </a:moveTo>
                <a:lnTo>
                  <a:pt x="12079288" y="7446962"/>
                </a:lnTo>
                <a:lnTo>
                  <a:pt x="11741151" y="8037512"/>
                </a:lnTo>
                <a:lnTo>
                  <a:pt x="9309100" y="6637337"/>
                </a:lnTo>
                <a:lnTo>
                  <a:pt x="9650413" y="6043612"/>
                </a:lnTo>
                <a:close/>
                <a:moveTo>
                  <a:pt x="3111501" y="6043612"/>
                </a:moveTo>
                <a:lnTo>
                  <a:pt x="3452813" y="6632575"/>
                </a:lnTo>
                <a:lnTo>
                  <a:pt x="1025525" y="8037512"/>
                </a:lnTo>
                <a:lnTo>
                  <a:pt x="682625" y="7446962"/>
                </a:lnTo>
                <a:lnTo>
                  <a:pt x="3111501" y="6043612"/>
                </a:lnTo>
                <a:close/>
                <a:moveTo>
                  <a:pt x="9958388" y="4211638"/>
                </a:moveTo>
                <a:lnTo>
                  <a:pt x="12766676" y="4211638"/>
                </a:lnTo>
                <a:lnTo>
                  <a:pt x="12766676" y="4891088"/>
                </a:lnTo>
                <a:lnTo>
                  <a:pt x="9958388" y="4891088"/>
                </a:lnTo>
                <a:lnTo>
                  <a:pt x="9958388" y="4211638"/>
                </a:lnTo>
                <a:close/>
                <a:moveTo>
                  <a:pt x="0" y="4211637"/>
                </a:moveTo>
                <a:lnTo>
                  <a:pt x="2803525" y="4211637"/>
                </a:lnTo>
                <a:lnTo>
                  <a:pt x="2803525" y="4891087"/>
                </a:lnTo>
                <a:lnTo>
                  <a:pt x="0" y="4891087"/>
                </a:lnTo>
                <a:lnTo>
                  <a:pt x="0" y="4211637"/>
                </a:lnTo>
                <a:close/>
                <a:moveTo>
                  <a:pt x="6381460" y="1186307"/>
                </a:moveTo>
                <a:cubicBezTo>
                  <a:pt x="6171222" y="1186307"/>
                  <a:pt x="5964738" y="1208832"/>
                  <a:pt x="5765762" y="1246373"/>
                </a:cubicBezTo>
                <a:cubicBezTo>
                  <a:pt x="5765762" y="1246373"/>
                  <a:pt x="5765762" y="1832018"/>
                  <a:pt x="5765762" y="1948396"/>
                </a:cubicBezTo>
                <a:cubicBezTo>
                  <a:pt x="5765762" y="2481483"/>
                  <a:pt x="5457912" y="2744273"/>
                  <a:pt x="5273953" y="2849389"/>
                </a:cubicBezTo>
                <a:cubicBezTo>
                  <a:pt x="4703304" y="3187261"/>
                  <a:pt x="4346649" y="3840480"/>
                  <a:pt x="4346649" y="4557520"/>
                </a:cubicBezTo>
                <a:cubicBezTo>
                  <a:pt x="4346649" y="5680005"/>
                  <a:pt x="5262690" y="6592260"/>
                  <a:pt x="6381460" y="6592260"/>
                </a:cubicBezTo>
                <a:cubicBezTo>
                  <a:pt x="7503986" y="6592260"/>
                  <a:pt x="8416274" y="5680005"/>
                  <a:pt x="8416274" y="4557520"/>
                </a:cubicBezTo>
                <a:cubicBezTo>
                  <a:pt x="8416274" y="3840480"/>
                  <a:pt x="8063372" y="3187261"/>
                  <a:pt x="7492724" y="2849389"/>
                </a:cubicBezTo>
                <a:cubicBezTo>
                  <a:pt x="7308765" y="2744273"/>
                  <a:pt x="7000915" y="2481483"/>
                  <a:pt x="7000915" y="1948396"/>
                </a:cubicBezTo>
                <a:cubicBezTo>
                  <a:pt x="7000915" y="1749427"/>
                  <a:pt x="7000915" y="1246373"/>
                  <a:pt x="7000915" y="1246373"/>
                </a:cubicBezTo>
                <a:cubicBezTo>
                  <a:pt x="6798184" y="1208832"/>
                  <a:pt x="6595454" y="1186307"/>
                  <a:pt x="6381460" y="1186307"/>
                </a:cubicBezTo>
                <a:close/>
                <a:moveTo>
                  <a:pt x="6381460" y="0"/>
                </a:moveTo>
                <a:cubicBezTo>
                  <a:pt x="6835727" y="0"/>
                  <a:pt x="7271222" y="63821"/>
                  <a:pt x="7680437" y="187707"/>
                </a:cubicBezTo>
                <a:cubicBezTo>
                  <a:pt x="7680437" y="187707"/>
                  <a:pt x="7680437" y="1696869"/>
                  <a:pt x="7680437" y="1948396"/>
                </a:cubicBezTo>
                <a:cubicBezTo>
                  <a:pt x="7680437" y="2079791"/>
                  <a:pt x="7714225" y="2192415"/>
                  <a:pt x="7834362" y="2263744"/>
                </a:cubicBezTo>
                <a:cubicBezTo>
                  <a:pt x="8611495" y="2717994"/>
                  <a:pt x="9099550" y="3592707"/>
                  <a:pt x="9099550" y="4557520"/>
                </a:cubicBezTo>
                <a:cubicBezTo>
                  <a:pt x="9099550" y="6055418"/>
                  <a:pt x="7879413" y="7275512"/>
                  <a:pt x="6381460" y="7275512"/>
                </a:cubicBezTo>
                <a:cubicBezTo>
                  <a:pt x="4883509" y="7275512"/>
                  <a:pt x="3667126" y="6055418"/>
                  <a:pt x="3667126" y="4557520"/>
                </a:cubicBezTo>
                <a:cubicBezTo>
                  <a:pt x="3667126" y="3592707"/>
                  <a:pt x="4155181" y="2717994"/>
                  <a:pt x="4928560" y="2263744"/>
                </a:cubicBezTo>
                <a:cubicBezTo>
                  <a:pt x="5052451" y="2192415"/>
                  <a:pt x="5086240" y="2079791"/>
                  <a:pt x="5086240" y="1948396"/>
                </a:cubicBezTo>
                <a:cubicBezTo>
                  <a:pt x="5086240" y="1621787"/>
                  <a:pt x="5086240" y="187707"/>
                  <a:pt x="5086240" y="187707"/>
                </a:cubicBezTo>
                <a:cubicBezTo>
                  <a:pt x="5499209" y="63821"/>
                  <a:pt x="5934704" y="0"/>
                  <a:pt x="63814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57501" y="3549896"/>
            <a:ext cx="647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薪酬与个人发展篇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873829" y="4257782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Compensation and personal development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对话气泡: 矩形 19"/>
          <p:cNvSpPr/>
          <p:nvPr/>
        </p:nvSpPr>
        <p:spPr>
          <a:xfrm>
            <a:off x="3327690" y="1233931"/>
            <a:ext cx="5394459" cy="1876605"/>
          </a:xfrm>
          <a:prstGeom prst="wedgeRectCallout">
            <a:avLst>
              <a:gd name="adj1" fmla="val -44516"/>
              <a:gd name="adj2" fmla="val 74254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200">
                <a:ln w="25400">
                  <a:solidFill>
                    <a:schemeClr val="bg1"/>
                  </a:solidFill>
                </a:ln>
                <a:gradFill>
                  <a:gsLst>
                    <a:gs pos="14000">
                      <a:srgbClr val="C00000"/>
                    </a:gs>
                    <a:gs pos="39000">
                      <a:srgbClr val="EFA1A1"/>
                    </a:gs>
                    <a:gs pos="72000">
                      <a:srgbClr val="C00000"/>
                    </a:gs>
                    <a:gs pos="100000">
                      <a:srgbClr val="8A0000"/>
                    </a:gs>
                  </a:gsLst>
                  <a:lin ang="8400000" scaled="0"/>
                </a:gradFill>
                <a:effectLst>
                  <a:outerShdw blurRad="50800" dist="88900" dir="15840000" algn="br" rotWithShape="0">
                    <a:prstClr val="black">
                      <a:alpha val="37000"/>
                    </a:prstClr>
                  </a:outerShdw>
                </a:effectLst>
                <a:latin typeface="+mj-lt"/>
                <a:ea typeface="锐字工房光明大黑简1.0" panose="02010600030101010101" pitchFamily="2" charset="-122"/>
              </a:defRPr>
            </a:lvl1pPr>
          </a:lstStyle>
          <a:p>
            <a:pPr algn="ctr"/>
            <a:r>
              <a:rPr lang="en-US" altLang="zh-CN" dirty="0">
                <a:latin typeface="Impact" panose="020B0806030902050204" pitchFamily="34" charset="0"/>
              </a:rPr>
              <a:t>PART  3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699918" y="1306935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3"/>
          <p:cNvSpPr/>
          <p:nvPr/>
        </p:nvSpPr>
        <p:spPr>
          <a:xfrm flipH="1" flipV="1">
            <a:off x="3409012" y="2074097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749552" y="52483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薪酬体系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351565" y="52483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员工福利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53578" y="52483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培训发展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55591" y="52483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职位升迁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对话气泡: 矩形 9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50373" y="410655"/>
            <a:ext cx="1606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薪酬体系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31465" y="450086"/>
            <a:ext cx="244785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Compensation system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任意多边形 9"/>
          <p:cNvSpPr/>
          <p:nvPr/>
        </p:nvSpPr>
        <p:spPr>
          <a:xfrm rot="5400000">
            <a:off x="5443538" y="1104900"/>
            <a:ext cx="1215390" cy="3430270"/>
          </a:xfrm>
          <a:custGeom>
            <a:avLst/>
            <a:gdLst>
              <a:gd name="connsiteX0" fmla="*/ 36 w 1914"/>
              <a:gd name="connsiteY0" fmla="*/ 1272 h 5402"/>
              <a:gd name="connsiteX1" fmla="*/ 494 w 1914"/>
              <a:gd name="connsiteY1" fmla="*/ 0 h 5402"/>
              <a:gd name="connsiteX2" fmla="*/ 1914 w 1914"/>
              <a:gd name="connsiteY2" fmla="*/ 0 h 5402"/>
              <a:gd name="connsiteX3" fmla="*/ 0 w 1914"/>
              <a:gd name="connsiteY3" fmla="*/ 5402 h 5402"/>
              <a:gd name="connsiteX4" fmla="*/ 36 w 1914"/>
              <a:gd name="connsiteY4" fmla="*/ 1272 h 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5402">
                <a:moveTo>
                  <a:pt x="36" y="1272"/>
                </a:moveTo>
                <a:lnTo>
                  <a:pt x="494" y="0"/>
                </a:lnTo>
                <a:lnTo>
                  <a:pt x="1914" y="0"/>
                </a:lnTo>
                <a:lnTo>
                  <a:pt x="0" y="5402"/>
                </a:lnTo>
                <a:lnTo>
                  <a:pt x="36" y="12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/>
        </p:nvSpPr>
        <p:spPr>
          <a:xfrm rot="5400000">
            <a:off x="5004118" y="1835150"/>
            <a:ext cx="2117090" cy="3430270"/>
          </a:xfrm>
          <a:prstGeom prst="parallelogram">
            <a:avLst>
              <a:gd name="adj" fmla="val 5740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/>
        </p:nvSpPr>
        <p:spPr>
          <a:xfrm rot="5400000">
            <a:off x="5024438" y="3016250"/>
            <a:ext cx="2117090" cy="3430270"/>
          </a:xfrm>
          <a:prstGeom prst="parallelogram">
            <a:avLst>
              <a:gd name="adj" fmla="val 5740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任意多边形 11"/>
          <p:cNvSpPr/>
          <p:nvPr/>
        </p:nvSpPr>
        <p:spPr>
          <a:xfrm rot="5400000">
            <a:off x="5404803" y="3876040"/>
            <a:ext cx="1910715" cy="3985260"/>
          </a:xfrm>
          <a:custGeom>
            <a:avLst/>
            <a:gdLst>
              <a:gd name="connsiteX0" fmla="*/ 0 w 3009"/>
              <a:gd name="connsiteY0" fmla="*/ 6276 h 6276"/>
              <a:gd name="connsiteX1" fmla="*/ 3009 w 3009"/>
              <a:gd name="connsiteY1" fmla="*/ 0 h 6276"/>
              <a:gd name="connsiteX2" fmla="*/ 1354 w 3009"/>
              <a:gd name="connsiteY2" fmla="*/ 6224 h 6276"/>
              <a:gd name="connsiteX3" fmla="*/ 0 w 3009"/>
              <a:gd name="connsiteY3" fmla="*/ 6276 h 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9" h="6276">
                <a:moveTo>
                  <a:pt x="0" y="6276"/>
                </a:moveTo>
                <a:lnTo>
                  <a:pt x="3009" y="0"/>
                </a:lnTo>
                <a:lnTo>
                  <a:pt x="1354" y="6224"/>
                </a:lnTo>
                <a:lnTo>
                  <a:pt x="0" y="627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336098" y="2491740"/>
            <a:ext cx="3462020" cy="935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347528" y="3672840"/>
            <a:ext cx="3462020" cy="935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341813" y="4853940"/>
            <a:ext cx="3462020" cy="9359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上箭头 10"/>
          <p:cNvSpPr/>
          <p:nvPr/>
        </p:nvSpPr>
        <p:spPr>
          <a:xfrm>
            <a:off x="3311208" y="1256665"/>
            <a:ext cx="5503545" cy="979170"/>
          </a:xfrm>
          <a:prstGeom prst="upArrow">
            <a:avLst>
              <a:gd name="adj1" fmla="val 63447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22"/>
          <p:cNvSpPr txBox="1"/>
          <p:nvPr/>
        </p:nvSpPr>
        <p:spPr>
          <a:xfrm flipH="1">
            <a:off x="8716963" y="2468245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5066348" y="1537335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2"/>
          <p:cNvSpPr txBox="1"/>
          <p:nvPr/>
        </p:nvSpPr>
        <p:spPr>
          <a:xfrm flipH="1">
            <a:off x="421323" y="2468245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8716963" y="3672840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421323" y="3672840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5" name="文本框 22"/>
          <p:cNvSpPr txBox="1"/>
          <p:nvPr/>
        </p:nvSpPr>
        <p:spPr>
          <a:xfrm flipH="1">
            <a:off x="8716963" y="4830445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文本框 22"/>
          <p:cNvSpPr txBox="1"/>
          <p:nvPr/>
        </p:nvSpPr>
        <p:spPr>
          <a:xfrm flipH="1">
            <a:off x="421323" y="4830445"/>
            <a:ext cx="3053715" cy="83099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7" name="圆角箭头"/>
          <p:cNvSpPr/>
          <p:nvPr/>
        </p:nvSpPr>
        <p:spPr>
          <a:xfrm flipV="1">
            <a:off x="8088313" y="281368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圆角箭头"/>
          <p:cNvSpPr/>
          <p:nvPr/>
        </p:nvSpPr>
        <p:spPr>
          <a:xfrm flipV="1">
            <a:off x="8088313" y="401828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圆角箭头"/>
          <p:cNvSpPr/>
          <p:nvPr/>
        </p:nvSpPr>
        <p:spPr>
          <a:xfrm flipV="1">
            <a:off x="8088313" y="517588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圆角箭头"/>
          <p:cNvSpPr/>
          <p:nvPr/>
        </p:nvSpPr>
        <p:spPr>
          <a:xfrm flipH="1" flipV="1">
            <a:off x="3649028" y="28111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圆角箭头"/>
          <p:cNvSpPr/>
          <p:nvPr/>
        </p:nvSpPr>
        <p:spPr>
          <a:xfrm flipH="1" flipV="1">
            <a:off x="3649028" y="401574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圆角箭头"/>
          <p:cNvSpPr/>
          <p:nvPr/>
        </p:nvSpPr>
        <p:spPr>
          <a:xfrm flipH="1" flipV="1">
            <a:off x="3649028" y="51733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705158" y="2567305"/>
            <a:ext cx="756285" cy="756285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锁链"/>
          <p:cNvSpPr/>
          <p:nvPr/>
        </p:nvSpPr>
        <p:spPr bwMode="auto">
          <a:xfrm>
            <a:off x="5838508" y="2661285"/>
            <a:ext cx="504000" cy="50400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5672773" y="3774440"/>
            <a:ext cx="756285" cy="756285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5672773" y="4944110"/>
            <a:ext cx="756285" cy="756285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锁"/>
          <p:cNvSpPr/>
          <p:nvPr/>
        </p:nvSpPr>
        <p:spPr>
          <a:xfrm>
            <a:off x="5838508" y="3940175"/>
            <a:ext cx="432000" cy="432000"/>
          </a:xfrm>
          <a:custGeom>
            <a:avLst/>
            <a:gdLst>
              <a:gd name="connsiteX0" fmla="*/ 1594270 w 6020639"/>
              <a:gd name="connsiteY0" fmla="*/ 0 h 5899621"/>
              <a:gd name="connsiteX1" fmla="*/ 3180309 w 6020639"/>
              <a:gd name="connsiteY1" fmla="*/ 1431265 h 5899621"/>
              <a:gd name="connsiteX2" fmla="*/ 3187901 w 6020639"/>
              <a:gd name="connsiteY2" fmla="*/ 1581620 h 5899621"/>
              <a:gd name="connsiteX3" fmla="*/ 3188539 w 6020639"/>
              <a:gd name="connsiteY3" fmla="*/ 1581620 h 5899621"/>
              <a:gd name="connsiteX4" fmla="*/ 3188539 w 6020639"/>
              <a:gd name="connsiteY4" fmla="*/ 1594250 h 5899621"/>
              <a:gd name="connsiteX5" fmla="*/ 3188540 w 6020639"/>
              <a:gd name="connsiteY5" fmla="*/ 1594270 h 5899621"/>
              <a:gd name="connsiteX6" fmla="*/ 3188539 w 6020639"/>
              <a:gd name="connsiteY6" fmla="*/ 1594270 h 5899621"/>
              <a:gd name="connsiteX7" fmla="*/ 3188539 w 6020639"/>
              <a:gd name="connsiteY7" fmla="*/ 2800821 h 5899621"/>
              <a:gd name="connsiteX8" fmla="*/ 5779057 w 6020639"/>
              <a:gd name="connsiteY8" fmla="*/ 2800821 h 5899621"/>
              <a:gd name="connsiteX9" fmla="*/ 6020639 w 6020639"/>
              <a:gd name="connsiteY9" fmla="*/ 3042403 h 5899621"/>
              <a:gd name="connsiteX10" fmla="*/ 6020639 w 6020639"/>
              <a:gd name="connsiteY10" fmla="*/ 5658039 h 5899621"/>
              <a:gd name="connsiteX11" fmla="*/ 5779057 w 6020639"/>
              <a:gd name="connsiteY11" fmla="*/ 5899621 h 5899621"/>
              <a:gd name="connsiteX12" fmla="*/ 2033121 w 6020639"/>
              <a:gd name="connsiteY12" fmla="*/ 5899621 h 5899621"/>
              <a:gd name="connsiteX13" fmla="*/ 1791539 w 6020639"/>
              <a:gd name="connsiteY13" fmla="*/ 5658039 h 5899621"/>
              <a:gd name="connsiteX14" fmla="*/ 1791539 w 6020639"/>
              <a:gd name="connsiteY14" fmla="*/ 3042403 h 5899621"/>
              <a:gd name="connsiteX15" fmla="*/ 2033121 w 6020639"/>
              <a:gd name="connsiteY15" fmla="*/ 2800821 h 5899621"/>
              <a:gd name="connsiteX16" fmla="*/ 2390775 w 6020639"/>
              <a:gd name="connsiteY16" fmla="*/ 2800821 h 5899621"/>
              <a:gd name="connsiteX17" fmla="*/ 2390775 w 6020639"/>
              <a:gd name="connsiteY17" fmla="*/ 1581814 h 5899621"/>
              <a:gd name="connsiteX18" fmla="*/ 2387289 w 6020639"/>
              <a:gd name="connsiteY18" fmla="*/ 1512768 h 5899621"/>
              <a:gd name="connsiteX19" fmla="*/ 1594269 w 6020639"/>
              <a:gd name="connsiteY19" fmla="*/ 797135 h 5899621"/>
              <a:gd name="connsiteX20" fmla="*/ 801250 w 6020639"/>
              <a:gd name="connsiteY20" fmla="*/ 1512768 h 5899621"/>
              <a:gd name="connsiteX21" fmla="*/ 797764 w 6020639"/>
              <a:gd name="connsiteY21" fmla="*/ 1581793 h 5899621"/>
              <a:gd name="connsiteX22" fmla="*/ 797764 w 6020639"/>
              <a:gd name="connsiteY22" fmla="*/ 2465904 h 5899621"/>
              <a:gd name="connsiteX23" fmla="*/ 329587 w 6020639"/>
              <a:gd name="connsiteY23" fmla="*/ 2465904 h 5899621"/>
              <a:gd name="connsiteX24" fmla="*/ 797764 w 6020639"/>
              <a:gd name="connsiteY24" fmla="*/ 3008564 h 5899621"/>
              <a:gd name="connsiteX25" fmla="*/ 797764 w 6020639"/>
              <a:gd name="connsiteY25" fmla="*/ 3159595 h 5899621"/>
              <a:gd name="connsiteX26" fmla="*/ 0 w 6020639"/>
              <a:gd name="connsiteY26" fmla="*/ 3159595 h 5899621"/>
              <a:gd name="connsiteX27" fmla="*/ 0 w 6020639"/>
              <a:gd name="connsiteY27" fmla="*/ 1594270 h 5899621"/>
              <a:gd name="connsiteX28" fmla="*/ 0 w 6020639"/>
              <a:gd name="connsiteY28" fmla="*/ 1581620 h 5899621"/>
              <a:gd name="connsiteX29" fmla="*/ 639 w 6020639"/>
              <a:gd name="connsiteY29" fmla="*/ 1581620 h 5899621"/>
              <a:gd name="connsiteX30" fmla="*/ 8231 w 6020639"/>
              <a:gd name="connsiteY30" fmla="*/ 1431265 h 5899621"/>
              <a:gd name="connsiteX31" fmla="*/ 1594270 w 6020639"/>
              <a:gd name="connsiteY31" fmla="*/ 0 h 58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20639" h="5899621">
                <a:moveTo>
                  <a:pt x="1594270" y="0"/>
                </a:moveTo>
                <a:cubicBezTo>
                  <a:pt x="2419731" y="0"/>
                  <a:pt x="3098667" y="627345"/>
                  <a:pt x="3180309" y="1431265"/>
                </a:cubicBezTo>
                <a:lnTo>
                  <a:pt x="3187901" y="1581620"/>
                </a:lnTo>
                <a:lnTo>
                  <a:pt x="3188539" y="1581620"/>
                </a:lnTo>
                <a:lnTo>
                  <a:pt x="3188539" y="1594250"/>
                </a:lnTo>
                <a:lnTo>
                  <a:pt x="3188540" y="1594270"/>
                </a:lnTo>
                <a:lnTo>
                  <a:pt x="3188539" y="1594270"/>
                </a:lnTo>
                <a:lnTo>
                  <a:pt x="3188539" y="2800821"/>
                </a:lnTo>
                <a:lnTo>
                  <a:pt x="5779057" y="2800821"/>
                </a:lnTo>
                <a:cubicBezTo>
                  <a:pt x="5912479" y="2800821"/>
                  <a:pt x="6020639" y="2908981"/>
                  <a:pt x="6020639" y="3042403"/>
                </a:cubicBezTo>
                <a:lnTo>
                  <a:pt x="6020639" y="5658039"/>
                </a:lnTo>
                <a:cubicBezTo>
                  <a:pt x="6020639" y="5791461"/>
                  <a:pt x="5912479" y="5899621"/>
                  <a:pt x="5779057" y="5899621"/>
                </a:cubicBezTo>
                <a:lnTo>
                  <a:pt x="2033121" y="5899621"/>
                </a:lnTo>
                <a:cubicBezTo>
                  <a:pt x="1899699" y="5899621"/>
                  <a:pt x="1791539" y="5791461"/>
                  <a:pt x="1791539" y="5658039"/>
                </a:cubicBezTo>
                <a:lnTo>
                  <a:pt x="1791539" y="3042403"/>
                </a:lnTo>
                <a:cubicBezTo>
                  <a:pt x="1791539" y="2908981"/>
                  <a:pt x="1899699" y="2800821"/>
                  <a:pt x="2033121" y="2800821"/>
                </a:cubicBezTo>
                <a:lnTo>
                  <a:pt x="2390775" y="2800821"/>
                </a:lnTo>
                <a:lnTo>
                  <a:pt x="2390775" y="1581814"/>
                </a:lnTo>
                <a:lnTo>
                  <a:pt x="2387289" y="1512768"/>
                </a:lnTo>
                <a:cubicBezTo>
                  <a:pt x="2346468" y="1110807"/>
                  <a:pt x="2007000" y="797135"/>
                  <a:pt x="1594269" y="797135"/>
                </a:cubicBezTo>
                <a:cubicBezTo>
                  <a:pt x="1181539" y="797135"/>
                  <a:pt x="842071" y="1110807"/>
                  <a:pt x="801250" y="1512768"/>
                </a:cubicBezTo>
                <a:lnTo>
                  <a:pt x="797764" y="1581793"/>
                </a:lnTo>
                <a:lnTo>
                  <a:pt x="797764" y="2465904"/>
                </a:lnTo>
                <a:lnTo>
                  <a:pt x="329587" y="2465904"/>
                </a:lnTo>
                <a:lnTo>
                  <a:pt x="797764" y="3008564"/>
                </a:lnTo>
                <a:lnTo>
                  <a:pt x="797764" y="3159595"/>
                </a:lnTo>
                <a:lnTo>
                  <a:pt x="0" y="3159595"/>
                </a:lnTo>
                <a:lnTo>
                  <a:pt x="0" y="1594270"/>
                </a:lnTo>
                <a:lnTo>
                  <a:pt x="0" y="1581620"/>
                </a:lnTo>
                <a:lnTo>
                  <a:pt x="639" y="1581620"/>
                </a:lnTo>
                <a:lnTo>
                  <a:pt x="8231" y="1431265"/>
                </a:lnTo>
                <a:cubicBezTo>
                  <a:pt x="89874" y="627345"/>
                  <a:pt x="768810" y="0"/>
                  <a:pt x="159427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82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8" name="扳手"/>
          <p:cNvSpPr/>
          <p:nvPr/>
        </p:nvSpPr>
        <p:spPr bwMode="auto">
          <a:xfrm>
            <a:off x="5842953" y="5095875"/>
            <a:ext cx="423545" cy="423545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9" name="文本框 20"/>
          <p:cNvSpPr txBox="1"/>
          <p:nvPr/>
        </p:nvSpPr>
        <p:spPr>
          <a:xfrm flipH="1">
            <a:off x="4454208" y="384302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文本框 20"/>
          <p:cNvSpPr txBox="1"/>
          <p:nvPr/>
        </p:nvSpPr>
        <p:spPr>
          <a:xfrm flipH="1">
            <a:off x="4465003" y="261556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文本框 20"/>
          <p:cNvSpPr txBox="1"/>
          <p:nvPr/>
        </p:nvSpPr>
        <p:spPr>
          <a:xfrm flipH="1">
            <a:off x="4454208" y="500951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flipH="1">
            <a:off x="6577013" y="385826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20"/>
          <p:cNvSpPr txBox="1"/>
          <p:nvPr/>
        </p:nvSpPr>
        <p:spPr>
          <a:xfrm flipH="1">
            <a:off x="6587808" y="263080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文本框 20"/>
          <p:cNvSpPr txBox="1"/>
          <p:nvPr/>
        </p:nvSpPr>
        <p:spPr>
          <a:xfrm flipH="1">
            <a:off x="6577013" y="502475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对话气泡: 矩形 9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5533" y="423355"/>
            <a:ext cx="1638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员工福利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26652" y="454132"/>
            <a:ext cx="20901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Employee benefits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椭圆形标注"/>
          <p:cNvSpPr/>
          <p:nvPr/>
        </p:nvSpPr>
        <p:spPr>
          <a:xfrm>
            <a:off x="5490251" y="363220"/>
            <a:ext cx="2773680" cy="2218690"/>
          </a:xfrm>
          <a:prstGeom prst="wedgeEllipseCallout">
            <a:avLst>
              <a:gd name="adj1" fmla="val -62454"/>
              <a:gd name="adj2" fmla="val 288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椭圆形标注"/>
          <p:cNvSpPr/>
          <p:nvPr/>
        </p:nvSpPr>
        <p:spPr>
          <a:xfrm>
            <a:off x="7407951" y="1616710"/>
            <a:ext cx="2773680" cy="2218690"/>
          </a:xfrm>
          <a:prstGeom prst="wedgeEllipseCallout">
            <a:avLst>
              <a:gd name="adj1" fmla="val -71153"/>
              <a:gd name="adj2" fmla="val 4207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4" name="手"/>
          <p:cNvSpPr/>
          <p:nvPr/>
        </p:nvSpPr>
        <p:spPr>
          <a:xfrm>
            <a:off x="1054141" y="1377950"/>
            <a:ext cx="3924300" cy="3924300"/>
          </a:xfrm>
          <a:custGeom>
            <a:avLst/>
            <a:gdLst>
              <a:gd name="connsiteX0" fmla="*/ 1441667 w 5342334"/>
              <a:gd name="connsiteY0" fmla="*/ 2934412 h 5785910"/>
              <a:gd name="connsiteX1" fmla="*/ 1441770 w 5342334"/>
              <a:gd name="connsiteY1" fmla="*/ 2943473 h 5785910"/>
              <a:gd name="connsiteX2" fmla="*/ 1438934 w 5342334"/>
              <a:gd name="connsiteY2" fmla="*/ 2944008 h 5785910"/>
              <a:gd name="connsiteX3" fmla="*/ 1437887 w 5342334"/>
              <a:gd name="connsiteY3" fmla="*/ 2937382 h 5785910"/>
              <a:gd name="connsiteX4" fmla="*/ 1354605 w 5342334"/>
              <a:gd name="connsiteY4" fmla="*/ 2912708 h 5785910"/>
              <a:gd name="connsiteX5" fmla="*/ 1428080 w 5342334"/>
              <a:gd name="connsiteY5" fmla="*/ 2945087 h 5785910"/>
              <a:gd name="connsiteX6" fmla="*/ 1431904 w 5342334"/>
              <a:gd name="connsiteY6" fmla="*/ 2942083 h 5785910"/>
              <a:gd name="connsiteX7" fmla="*/ 1431050 w 5342334"/>
              <a:gd name="connsiteY7" fmla="*/ 3320849 h 5785910"/>
              <a:gd name="connsiteX8" fmla="*/ 2146318 w 5342334"/>
              <a:gd name="connsiteY8" fmla="*/ 5548257 h 5785910"/>
              <a:gd name="connsiteX9" fmla="*/ 2115204 w 5342334"/>
              <a:gd name="connsiteY9" fmla="*/ 5553206 h 5785910"/>
              <a:gd name="connsiteX10" fmla="*/ 1246460 w 5342334"/>
              <a:gd name="connsiteY10" fmla="*/ 5785910 h 5785910"/>
              <a:gd name="connsiteX11" fmla="*/ 0 w 5342334"/>
              <a:gd name="connsiteY11" fmla="*/ 3148605 h 5785910"/>
              <a:gd name="connsiteX12" fmla="*/ 1262428 w 5342334"/>
              <a:gd name="connsiteY12" fmla="*/ 2938106 h 5785910"/>
              <a:gd name="connsiteX13" fmla="*/ 3380735 w 5342334"/>
              <a:gd name="connsiteY13" fmla="*/ 118 h 5785910"/>
              <a:gd name="connsiteX14" fmla="*/ 3863622 w 5342334"/>
              <a:gd name="connsiteY14" fmla="*/ 912639 h 5785910"/>
              <a:gd name="connsiteX15" fmla="*/ 3674765 w 5342334"/>
              <a:gd name="connsiteY15" fmla="*/ 2045786 h 5785910"/>
              <a:gd name="connsiteX16" fmla="*/ 4585837 w 5342334"/>
              <a:gd name="connsiteY16" fmla="*/ 2046833 h 5785910"/>
              <a:gd name="connsiteX17" fmla="*/ 4775401 w 5342334"/>
              <a:gd name="connsiteY17" fmla="*/ 2003486 h 5785910"/>
              <a:gd name="connsiteX18" fmla="*/ 5203724 w 5342334"/>
              <a:gd name="connsiteY18" fmla="*/ 2381935 h 5785910"/>
              <a:gd name="connsiteX19" fmla="*/ 4980124 w 5342334"/>
              <a:gd name="connsiteY19" fmla="*/ 2705696 h 5785910"/>
              <a:gd name="connsiteX20" fmla="*/ 5342334 w 5342334"/>
              <a:gd name="connsiteY20" fmla="*/ 3258997 h 5785910"/>
              <a:gd name="connsiteX21" fmla="*/ 5107100 w 5342334"/>
              <a:gd name="connsiteY21" fmla="*/ 3754493 h 5785910"/>
              <a:gd name="connsiteX22" fmla="*/ 5342334 w 5342334"/>
              <a:gd name="connsiteY22" fmla="*/ 4140580 h 5785910"/>
              <a:gd name="connsiteX23" fmla="*/ 4844706 w 5342334"/>
              <a:gd name="connsiteY23" fmla="*/ 4606676 h 5785910"/>
              <a:gd name="connsiteX24" fmla="*/ 4790537 w 5342334"/>
              <a:gd name="connsiteY24" fmla="*/ 4596433 h 5785910"/>
              <a:gd name="connsiteX25" fmla="*/ 4802287 w 5342334"/>
              <a:gd name="connsiteY25" fmla="*/ 4606672 h 5785910"/>
              <a:gd name="connsiteX26" fmla="*/ 5191248 w 5342334"/>
              <a:gd name="connsiteY26" fmla="*/ 4997228 h 5785910"/>
              <a:gd name="connsiteX27" fmla="*/ 4866278 w 5342334"/>
              <a:gd name="connsiteY27" fmla="*/ 5435572 h 5785910"/>
              <a:gd name="connsiteX28" fmla="*/ 4581456 w 5342334"/>
              <a:gd name="connsiteY28" fmla="*/ 5443059 h 5785910"/>
              <a:gd name="connsiteX29" fmla="*/ 4593578 w 5342334"/>
              <a:gd name="connsiteY29" fmla="*/ 5444848 h 5785910"/>
              <a:gd name="connsiteX30" fmla="*/ 4581281 w 5342334"/>
              <a:gd name="connsiteY30" fmla="*/ 5445228 h 5785910"/>
              <a:gd name="connsiteX31" fmla="*/ 2168410 w 5342334"/>
              <a:gd name="connsiteY31" fmla="*/ 5525146 h 5785910"/>
              <a:gd name="connsiteX32" fmla="*/ 1445968 w 5342334"/>
              <a:gd name="connsiteY32" fmla="*/ 3310386 h 5785910"/>
              <a:gd name="connsiteX33" fmla="*/ 1441770 w 5342334"/>
              <a:gd name="connsiteY33" fmla="*/ 2943473 h 5785910"/>
              <a:gd name="connsiteX34" fmla="*/ 1514723 w 5342334"/>
              <a:gd name="connsiteY34" fmla="*/ 2929703 h 5785910"/>
              <a:gd name="connsiteX35" fmla="*/ 1975047 w 5342334"/>
              <a:gd name="connsiteY35" fmla="*/ 2725675 h 5785910"/>
              <a:gd name="connsiteX36" fmla="*/ 2654934 w 5342334"/>
              <a:gd name="connsiteY36" fmla="*/ 1630299 h 5785910"/>
              <a:gd name="connsiteX37" fmla="*/ 3108192 w 5342334"/>
              <a:gd name="connsiteY37" fmla="*/ 686009 h 5785910"/>
              <a:gd name="connsiteX38" fmla="*/ 3334821 w 5342334"/>
              <a:gd name="connsiteY38" fmla="*/ 6121 h 5785910"/>
              <a:gd name="connsiteX39" fmla="*/ 3380735 w 5342334"/>
              <a:gd name="connsiteY39" fmla="*/ 118 h 5785910"/>
              <a:gd name="connsiteX0-1" fmla="*/ 1441667 w 5342334"/>
              <a:gd name="connsiteY0-2" fmla="*/ 2934412 h 5785910"/>
              <a:gd name="connsiteX1-3" fmla="*/ 1441770 w 5342334"/>
              <a:gd name="connsiteY1-4" fmla="*/ 2943473 h 5785910"/>
              <a:gd name="connsiteX2-5" fmla="*/ 1438934 w 5342334"/>
              <a:gd name="connsiteY2-6" fmla="*/ 2944008 h 5785910"/>
              <a:gd name="connsiteX3-7" fmla="*/ 1437887 w 5342334"/>
              <a:gd name="connsiteY3-8" fmla="*/ 2937382 h 5785910"/>
              <a:gd name="connsiteX4-9" fmla="*/ 1441667 w 5342334"/>
              <a:gd name="connsiteY4-10" fmla="*/ 2934412 h 5785910"/>
              <a:gd name="connsiteX5-11" fmla="*/ 1354605 w 5342334"/>
              <a:gd name="connsiteY5-12" fmla="*/ 2912708 h 5785910"/>
              <a:gd name="connsiteX6-13" fmla="*/ 1428080 w 5342334"/>
              <a:gd name="connsiteY6-14" fmla="*/ 2945087 h 5785910"/>
              <a:gd name="connsiteX7-15" fmla="*/ 1431050 w 5342334"/>
              <a:gd name="connsiteY7-16" fmla="*/ 3320849 h 5785910"/>
              <a:gd name="connsiteX8-17" fmla="*/ 2146318 w 5342334"/>
              <a:gd name="connsiteY8-18" fmla="*/ 5548257 h 5785910"/>
              <a:gd name="connsiteX9-19" fmla="*/ 2115204 w 5342334"/>
              <a:gd name="connsiteY9-20" fmla="*/ 5553206 h 5785910"/>
              <a:gd name="connsiteX10-21" fmla="*/ 1246460 w 5342334"/>
              <a:gd name="connsiteY10-22" fmla="*/ 5785910 h 5785910"/>
              <a:gd name="connsiteX11-23" fmla="*/ 0 w 5342334"/>
              <a:gd name="connsiteY11-24" fmla="*/ 3148605 h 5785910"/>
              <a:gd name="connsiteX12-25" fmla="*/ 1262428 w 5342334"/>
              <a:gd name="connsiteY12-26" fmla="*/ 2938106 h 5785910"/>
              <a:gd name="connsiteX13-27" fmla="*/ 1354605 w 5342334"/>
              <a:gd name="connsiteY13-28" fmla="*/ 2912708 h 5785910"/>
              <a:gd name="connsiteX14-29" fmla="*/ 3380735 w 5342334"/>
              <a:gd name="connsiteY14-30" fmla="*/ 118 h 5785910"/>
              <a:gd name="connsiteX15-31" fmla="*/ 3863622 w 5342334"/>
              <a:gd name="connsiteY15-32" fmla="*/ 912639 h 5785910"/>
              <a:gd name="connsiteX16-33" fmla="*/ 3674765 w 5342334"/>
              <a:gd name="connsiteY16-34" fmla="*/ 2045786 h 5785910"/>
              <a:gd name="connsiteX17-35" fmla="*/ 4585837 w 5342334"/>
              <a:gd name="connsiteY17-36" fmla="*/ 2046833 h 5785910"/>
              <a:gd name="connsiteX18-37" fmla="*/ 4775401 w 5342334"/>
              <a:gd name="connsiteY18-38" fmla="*/ 2003486 h 5785910"/>
              <a:gd name="connsiteX19-39" fmla="*/ 5203724 w 5342334"/>
              <a:gd name="connsiteY19-40" fmla="*/ 2381935 h 5785910"/>
              <a:gd name="connsiteX20-41" fmla="*/ 4980124 w 5342334"/>
              <a:gd name="connsiteY20-42" fmla="*/ 2705696 h 5785910"/>
              <a:gd name="connsiteX21-43" fmla="*/ 5342334 w 5342334"/>
              <a:gd name="connsiteY21-44" fmla="*/ 3258997 h 5785910"/>
              <a:gd name="connsiteX22-45" fmla="*/ 5107100 w 5342334"/>
              <a:gd name="connsiteY22-46" fmla="*/ 3754493 h 5785910"/>
              <a:gd name="connsiteX23-47" fmla="*/ 5342334 w 5342334"/>
              <a:gd name="connsiteY23-48" fmla="*/ 4140580 h 5785910"/>
              <a:gd name="connsiteX24-49" fmla="*/ 4844706 w 5342334"/>
              <a:gd name="connsiteY24-50" fmla="*/ 4606676 h 5785910"/>
              <a:gd name="connsiteX25-51" fmla="*/ 4790537 w 5342334"/>
              <a:gd name="connsiteY25-52" fmla="*/ 4596433 h 5785910"/>
              <a:gd name="connsiteX26-53" fmla="*/ 4802287 w 5342334"/>
              <a:gd name="connsiteY26-54" fmla="*/ 4606672 h 5785910"/>
              <a:gd name="connsiteX27-55" fmla="*/ 5191248 w 5342334"/>
              <a:gd name="connsiteY27-56" fmla="*/ 4997228 h 5785910"/>
              <a:gd name="connsiteX28-57" fmla="*/ 4866278 w 5342334"/>
              <a:gd name="connsiteY28-58" fmla="*/ 5435572 h 5785910"/>
              <a:gd name="connsiteX29-59" fmla="*/ 4581456 w 5342334"/>
              <a:gd name="connsiteY29-60" fmla="*/ 5443059 h 5785910"/>
              <a:gd name="connsiteX30-61" fmla="*/ 4593578 w 5342334"/>
              <a:gd name="connsiteY30-62" fmla="*/ 5444848 h 5785910"/>
              <a:gd name="connsiteX31-63" fmla="*/ 4581281 w 5342334"/>
              <a:gd name="connsiteY31-64" fmla="*/ 5445228 h 5785910"/>
              <a:gd name="connsiteX32-65" fmla="*/ 2168410 w 5342334"/>
              <a:gd name="connsiteY32-66" fmla="*/ 5525146 h 5785910"/>
              <a:gd name="connsiteX33-67" fmla="*/ 1445968 w 5342334"/>
              <a:gd name="connsiteY33-68" fmla="*/ 3310386 h 5785910"/>
              <a:gd name="connsiteX34-69" fmla="*/ 1441770 w 5342334"/>
              <a:gd name="connsiteY34-70" fmla="*/ 2943473 h 5785910"/>
              <a:gd name="connsiteX35-71" fmla="*/ 1514723 w 5342334"/>
              <a:gd name="connsiteY35-72" fmla="*/ 2929703 h 5785910"/>
              <a:gd name="connsiteX36-73" fmla="*/ 1975047 w 5342334"/>
              <a:gd name="connsiteY36-74" fmla="*/ 2725675 h 5785910"/>
              <a:gd name="connsiteX37-75" fmla="*/ 2654934 w 5342334"/>
              <a:gd name="connsiteY37-76" fmla="*/ 1630299 h 5785910"/>
              <a:gd name="connsiteX38-77" fmla="*/ 3108192 w 5342334"/>
              <a:gd name="connsiteY38-78" fmla="*/ 686009 h 5785910"/>
              <a:gd name="connsiteX39-79" fmla="*/ 3334821 w 5342334"/>
              <a:gd name="connsiteY39-80" fmla="*/ 6121 h 5785910"/>
              <a:gd name="connsiteX40" fmla="*/ 3380735 w 5342334"/>
              <a:gd name="connsiteY40" fmla="*/ 118 h 5785910"/>
              <a:gd name="connsiteX0-81" fmla="*/ 1437887 w 5342334"/>
              <a:gd name="connsiteY0-82" fmla="*/ 2937382 h 5785910"/>
              <a:gd name="connsiteX1-83" fmla="*/ 1441770 w 5342334"/>
              <a:gd name="connsiteY1-84" fmla="*/ 2943473 h 5785910"/>
              <a:gd name="connsiteX2-85" fmla="*/ 1438934 w 5342334"/>
              <a:gd name="connsiteY2-86" fmla="*/ 2944008 h 5785910"/>
              <a:gd name="connsiteX3-87" fmla="*/ 1437887 w 5342334"/>
              <a:gd name="connsiteY3-88" fmla="*/ 2937382 h 5785910"/>
              <a:gd name="connsiteX4-89" fmla="*/ 1354605 w 5342334"/>
              <a:gd name="connsiteY4-90" fmla="*/ 2912708 h 5785910"/>
              <a:gd name="connsiteX5-91" fmla="*/ 1428080 w 5342334"/>
              <a:gd name="connsiteY5-92" fmla="*/ 2945087 h 5785910"/>
              <a:gd name="connsiteX6-93" fmla="*/ 1431050 w 5342334"/>
              <a:gd name="connsiteY6-94" fmla="*/ 3320849 h 5785910"/>
              <a:gd name="connsiteX7-95" fmla="*/ 2146318 w 5342334"/>
              <a:gd name="connsiteY7-96" fmla="*/ 5548257 h 5785910"/>
              <a:gd name="connsiteX8-97" fmla="*/ 2115204 w 5342334"/>
              <a:gd name="connsiteY8-98" fmla="*/ 5553206 h 5785910"/>
              <a:gd name="connsiteX9-99" fmla="*/ 1246460 w 5342334"/>
              <a:gd name="connsiteY9-100" fmla="*/ 5785910 h 5785910"/>
              <a:gd name="connsiteX10-101" fmla="*/ 0 w 5342334"/>
              <a:gd name="connsiteY10-102" fmla="*/ 3148605 h 5785910"/>
              <a:gd name="connsiteX11-103" fmla="*/ 1262428 w 5342334"/>
              <a:gd name="connsiteY11-104" fmla="*/ 2938106 h 5785910"/>
              <a:gd name="connsiteX12-105" fmla="*/ 1354605 w 5342334"/>
              <a:gd name="connsiteY12-106" fmla="*/ 2912708 h 5785910"/>
              <a:gd name="connsiteX13-107" fmla="*/ 3380735 w 5342334"/>
              <a:gd name="connsiteY13-108" fmla="*/ 118 h 5785910"/>
              <a:gd name="connsiteX14-109" fmla="*/ 3863622 w 5342334"/>
              <a:gd name="connsiteY14-110" fmla="*/ 912639 h 5785910"/>
              <a:gd name="connsiteX15-111" fmla="*/ 3674765 w 5342334"/>
              <a:gd name="connsiteY15-112" fmla="*/ 2045786 h 5785910"/>
              <a:gd name="connsiteX16-113" fmla="*/ 4585837 w 5342334"/>
              <a:gd name="connsiteY16-114" fmla="*/ 2046833 h 5785910"/>
              <a:gd name="connsiteX17-115" fmla="*/ 4775401 w 5342334"/>
              <a:gd name="connsiteY17-116" fmla="*/ 2003486 h 5785910"/>
              <a:gd name="connsiteX18-117" fmla="*/ 5203724 w 5342334"/>
              <a:gd name="connsiteY18-118" fmla="*/ 2381935 h 5785910"/>
              <a:gd name="connsiteX19-119" fmla="*/ 4980124 w 5342334"/>
              <a:gd name="connsiteY19-120" fmla="*/ 2705696 h 5785910"/>
              <a:gd name="connsiteX20-121" fmla="*/ 5342334 w 5342334"/>
              <a:gd name="connsiteY20-122" fmla="*/ 3258997 h 5785910"/>
              <a:gd name="connsiteX21-123" fmla="*/ 5107100 w 5342334"/>
              <a:gd name="connsiteY21-124" fmla="*/ 3754493 h 5785910"/>
              <a:gd name="connsiteX22-125" fmla="*/ 5342334 w 5342334"/>
              <a:gd name="connsiteY22-126" fmla="*/ 4140580 h 5785910"/>
              <a:gd name="connsiteX23-127" fmla="*/ 4844706 w 5342334"/>
              <a:gd name="connsiteY23-128" fmla="*/ 4606676 h 5785910"/>
              <a:gd name="connsiteX24-129" fmla="*/ 4790537 w 5342334"/>
              <a:gd name="connsiteY24-130" fmla="*/ 4596433 h 5785910"/>
              <a:gd name="connsiteX25-131" fmla="*/ 4802287 w 5342334"/>
              <a:gd name="connsiteY25-132" fmla="*/ 4606672 h 5785910"/>
              <a:gd name="connsiteX26-133" fmla="*/ 5191248 w 5342334"/>
              <a:gd name="connsiteY26-134" fmla="*/ 4997228 h 5785910"/>
              <a:gd name="connsiteX27-135" fmla="*/ 4866278 w 5342334"/>
              <a:gd name="connsiteY27-136" fmla="*/ 5435572 h 5785910"/>
              <a:gd name="connsiteX28-137" fmla="*/ 4581456 w 5342334"/>
              <a:gd name="connsiteY28-138" fmla="*/ 5443059 h 5785910"/>
              <a:gd name="connsiteX29-139" fmla="*/ 4593578 w 5342334"/>
              <a:gd name="connsiteY29-140" fmla="*/ 5444848 h 5785910"/>
              <a:gd name="connsiteX30-141" fmla="*/ 4581281 w 5342334"/>
              <a:gd name="connsiteY30-142" fmla="*/ 5445228 h 5785910"/>
              <a:gd name="connsiteX31-143" fmla="*/ 2168410 w 5342334"/>
              <a:gd name="connsiteY31-144" fmla="*/ 5525146 h 5785910"/>
              <a:gd name="connsiteX32-145" fmla="*/ 1445968 w 5342334"/>
              <a:gd name="connsiteY32-146" fmla="*/ 3310386 h 5785910"/>
              <a:gd name="connsiteX33-147" fmla="*/ 1441770 w 5342334"/>
              <a:gd name="connsiteY33-148" fmla="*/ 2943473 h 5785910"/>
              <a:gd name="connsiteX34-149" fmla="*/ 1514723 w 5342334"/>
              <a:gd name="connsiteY34-150" fmla="*/ 2929703 h 5785910"/>
              <a:gd name="connsiteX35-151" fmla="*/ 1975047 w 5342334"/>
              <a:gd name="connsiteY35-152" fmla="*/ 2725675 h 5785910"/>
              <a:gd name="connsiteX36-153" fmla="*/ 2654934 w 5342334"/>
              <a:gd name="connsiteY36-154" fmla="*/ 1630299 h 5785910"/>
              <a:gd name="connsiteX37-155" fmla="*/ 3108192 w 5342334"/>
              <a:gd name="connsiteY37-156" fmla="*/ 686009 h 5785910"/>
              <a:gd name="connsiteX38-157" fmla="*/ 3334821 w 5342334"/>
              <a:gd name="connsiteY38-158" fmla="*/ 6121 h 5785910"/>
              <a:gd name="connsiteX39-159" fmla="*/ 3380735 w 5342334"/>
              <a:gd name="connsiteY39-160" fmla="*/ 118 h 5785910"/>
              <a:gd name="connsiteX0-161" fmla="*/ 1438934 w 5342334"/>
              <a:gd name="connsiteY0-162" fmla="*/ 2944008 h 5785910"/>
              <a:gd name="connsiteX1-163" fmla="*/ 1441770 w 5342334"/>
              <a:gd name="connsiteY1-164" fmla="*/ 2943473 h 5785910"/>
              <a:gd name="connsiteX2-165" fmla="*/ 1438934 w 5342334"/>
              <a:gd name="connsiteY2-166" fmla="*/ 2944008 h 5785910"/>
              <a:gd name="connsiteX3-167" fmla="*/ 1354605 w 5342334"/>
              <a:gd name="connsiteY3-168" fmla="*/ 2912708 h 5785910"/>
              <a:gd name="connsiteX4-169" fmla="*/ 1428080 w 5342334"/>
              <a:gd name="connsiteY4-170" fmla="*/ 2945087 h 5785910"/>
              <a:gd name="connsiteX5-171" fmla="*/ 1431050 w 5342334"/>
              <a:gd name="connsiteY5-172" fmla="*/ 3320849 h 5785910"/>
              <a:gd name="connsiteX6-173" fmla="*/ 2146318 w 5342334"/>
              <a:gd name="connsiteY6-174" fmla="*/ 5548257 h 5785910"/>
              <a:gd name="connsiteX7-175" fmla="*/ 2115204 w 5342334"/>
              <a:gd name="connsiteY7-176" fmla="*/ 5553206 h 5785910"/>
              <a:gd name="connsiteX8-177" fmla="*/ 1246460 w 5342334"/>
              <a:gd name="connsiteY8-178" fmla="*/ 5785910 h 5785910"/>
              <a:gd name="connsiteX9-179" fmla="*/ 0 w 5342334"/>
              <a:gd name="connsiteY9-180" fmla="*/ 3148605 h 5785910"/>
              <a:gd name="connsiteX10-181" fmla="*/ 1262428 w 5342334"/>
              <a:gd name="connsiteY10-182" fmla="*/ 2938106 h 5785910"/>
              <a:gd name="connsiteX11-183" fmla="*/ 1354605 w 5342334"/>
              <a:gd name="connsiteY11-184" fmla="*/ 2912708 h 5785910"/>
              <a:gd name="connsiteX12-185" fmla="*/ 3380735 w 5342334"/>
              <a:gd name="connsiteY12-186" fmla="*/ 118 h 5785910"/>
              <a:gd name="connsiteX13-187" fmla="*/ 3863622 w 5342334"/>
              <a:gd name="connsiteY13-188" fmla="*/ 912639 h 5785910"/>
              <a:gd name="connsiteX14-189" fmla="*/ 3674765 w 5342334"/>
              <a:gd name="connsiteY14-190" fmla="*/ 2045786 h 5785910"/>
              <a:gd name="connsiteX15-191" fmla="*/ 4585837 w 5342334"/>
              <a:gd name="connsiteY15-192" fmla="*/ 2046833 h 5785910"/>
              <a:gd name="connsiteX16-193" fmla="*/ 4775401 w 5342334"/>
              <a:gd name="connsiteY16-194" fmla="*/ 2003486 h 5785910"/>
              <a:gd name="connsiteX17-195" fmla="*/ 5203724 w 5342334"/>
              <a:gd name="connsiteY17-196" fmla="*/ 2381935 h 5785910"/>
              <a:gd name="connsiteX18-197" fmla="*/ 4980124 w 5342334"/>
              <a:gd name="connsiteY18-198" fmla="*/ 2705696 h 5785910"/>
              <a:gd name="connsiteX19-199" fmla="*/ 5342334 w 5342334"/>
              <a:gd name="connsiteY19-200" fmla="*/ 3258997 h 5785910"/>
              <a:gd name="connsiteX20-201" fmla="*/ 5107100 w 5342334"/>
              <a:gd name="connsiteY20-202" fmla="*/ 3754493 h 5785910"/>
              <a:gd name="connsiteX21-203" fmla="*/ 5342334 w 5342334"/>
              <a:gd name="connsiteY21-204" fmla="*/ 4140580 h 5785910"/>
              <a:gd name="connsiteX22-205" fmla="*/ 4844706 w 5342334"/>
              <a:gd name="connsiteY22-206" fmla="*/ 4606676 h 5785910"/>
              <a:gd name="connsiteX23-207" fmla="*/ 4790537 w 5342334"/>
              <a:gd name="connsiteY23-208" fmla="*/ 4596433 h 5785910"/>
              <a:gd name="connsiteX24-209" fmla="*/ 4802287 w 5342334"/>
              <a:gd name="connsiteY24-210" fmla="*/ 4606672 h 5785910"/>
              <a:gd name="connsiteX25-211" fmla="*/ 5191248 w 5342334"/>
              <a:gd name="connsiteY25-212" fmla="*/ 4997228 h 5785910"/>
              <a:gd name="connsiteX26-213" fmla="*/ 4866278 w 5342334"/>
              <a:gd name="connsiteY26-214" fmla="*/ 5435572 h 5785910"/>
              <a:gd name="connsiteX27-215" fmla="*/ 4581456 w 5342334"/>
              <a:gd name="connsiteY27-216" fmla="*/ 5443059 h 5785910"/>
              <a:gd name="connsiteX28-217" fmla="*/ 4593578 w 5342334"/>
              <a:gd name="connsiteY28-218" fmla="*/ 5444848 h 5785910"/>
              <a:gd name="connsiteX29-219" fmla="*/ 4581281 w 5342334"/>
              <a:gd name="connsiteY29-220" fmla="*/ 5445228 h 5785910"/>
              <a:gd name="connsiteX30-221" fmla="*/ 2168410 w 5342334"/>
              <a:gd name="connsiteY30-222" fmla="*/ 5525146 h 5785910"/>
              <a:gd name="connsiteX31-223" fmla="*/ 1445968 w 5342334"/>
              <a:gd name="connsiteY31-224" fmla="*/ 3310386 h 5785910"/>
              <a:gd name="connsiteX32-225" fmla="*/ 1441770 w 5342334"/>
              <a:gd name="connsiteY32-226" fmla="*/ 2943473 h 5785910"/>
              <a:gd name="connsiteX33-227" fmla="*/ 1514723 w 5342334"/>
              <a:gd name="connsiteY33-228" fmla="*/ 2929703 h 5785910"/>
              <a:gd name="connsiteX34-229" fmla="*/ 1975047 w 5342334"/>
              <a:gd name="connsiteY34-230" fmla="*/ 2725675 h 5785910"/>
              <a:gd name="connsiteX35-231" fmla="*/ 2654934 w 5342334"/>
              <a:gd name="connsiteY35-232" fmla="*/ 1630299 h 5785910"/>
              <a:gd name="connsiteX36-233" fmla="*/ 3108192 w 5342334"/>
              <a:gd name="connsiteY36-234" fmla="*/ 686009 h 5785910"/>
              <a:gd name="connsiteX37-235" fmla="*/ 3334821 w 5342334"/>
              <a:gd name="connsiteY37-236" fmla="*/ 6121 h 5785910"/>
              <a:gd name="connsiteX38-237" fmla="*/ 3380735 w 5342334"/>
              <a:gd name="connsiteY38-238" fmla="*/ 118 h 5785910"/>
              <a:gd name="connsiteX0-239" fmla="*/ 1438934 w 5342334"/>
              <a:gd name="connsiteY0-240" fmla="*/ 2944008 h 5785910"/>
              <a:gd name="connsiteX1-241" fmla="*/ 1441770 w 5342334"/>
              <a:gd name="connsiteY1-242" fmla="*/ 2943473 h 5785910"/>
              <a:gd name="connsiteX2-243" fmla="*/ 1438934 w 5342334"/>
              <a:gd name="connsiteY2-244" fmla="*/ 2944008 h 5785910"/>
              <a:gd name="connsiteX3-245" fmla="*/ 1354605 w 5342334"/>
              <a:gd name="connsiteY3-246" fmla="*/ 2912708 h 5785910"/>
              <a:gd name="connsiteX4-247" fmla="*/ 1428080 w 5342334"/>
              <a:gd name="connsiteY4-248" fmla="*/ 2945087 h 5785910"/>
              <a:gd name="connsiteX5-249" fmla="*/ 1431050 w 5342334"/>
              <a:gd name="connsiteY5-250" fmla="*/ 3320849 h 5785910"/>
              <a:gd name="connsiteX6-251" fmla="*/ 2146318 w 5342334"/>
              <a:gd name="connsiteY6-252" fmla="*/ 5548257 h 5785910"/>
              <a:gd name="connsiteX7-253" fmla="*/ 2115204 w 5342334"/>
              <a:gd name="connsiteY7-254" fmla="*/ 5553206 h 5785910"/>
              <a:gd name="connsiteX8-255" fmla="*/ 1246460 w 5342334"/>
              <a:gd name="connsiteY8-256" fmla="*/ 5785910 h 5785910"/>
              <a:gd name="connsiteX9-257" fmla="*/ 0 w 5342334"/>
              <a:gd name="connsiteY9-258" fmla="*/ 3148605 h 5785910"/>
              <a:gd name="connsiteX10-259" fmla="*/ 1262428 w 5342334"/>
              <a:gd name="connsiteY10-260" fmla="*/ 2938106 h 5785910"/>
              <a:gd name="connsiteX11-261" fmla="*/ 1354605 w 5342334"/>
              <a:gd name="connsiteY11-262" fmla="*/ 2912708 h 5785910"/>
              <a:gd name="connsiteX12-263" fmla="*/ 3380735 w 5342334"/>
              <a:gd name="connsiteY12-264" fmla="*/ 118 h 5785910"/>
              <a:gd name="connsiteX13-265" fmla="*/ 3863622 w 5342334"/>
              <a:gd name="connsiteY13-266" fmla="*/ 912639 h 5785910"/>
              <a:gd name="connsiteX14-267" fmla="*/ 3674765 w 5342334"/>
              <a:gd name="connsiteY14-268" fmla="*/ 2045786 h 5785910"/>
              <a:gd name="connsiteX15-269" fmla="*/ 4585837 w 5342334"/>
              <a:gd name="connsiteY15-270" fmla="*/ 2046833 h 5785910"/>
              <a:gd name="connsiteX16-271" fmla="*/ 4775401 w 5342334"/>
              <a:gd name="connsiteY16-272" fmla="*/ 2003486 h 5785910"/>
              <a:gd name="connsiteX17-273" fmla="*/ 5203724 w 5342334"/>
              <a:gd name="connsiteY17-274" fmla="*/ 2381935 h 5785910"/>
              <a:gd name="connsiteX18-275" fmla="*/ 4980124 w 5342334"/>
              <a:gd name="connsiteY18-276" fmla="*/ 2705696 h 5785910"/>
              <a:gd name="connsiteX19-277" fmla="*/ 5342334 w 5342334"/>
              <a:gd name="connsiteY19-278" fmla="*/ 3258997 h 5785910"/>
              <a:gd name="connsiteX20-279" fmla="*/ 5107100 w 5342334"/>
              <a:gd name="connsiteY20-280" fmla="*/ 3754493 h 5785910"/>
              <a:gd name="connsiteX21-281" fmla="*/ 5342334 w 5342334"/>
              <a:gd name="connsiteY21-282" fmla="*/ 4140580 h 5785910"/>
              <a:gd name="connsiteX22-283" fmla="*/ 4844706 w 5342334"/>
              <a:gd name="connsiteY22-284" fmla="*/ 4606676 h 5785910"/>
              <a:gd name="connsiteX23-285" fmla="*/ 4790537 w 5342334"/>
              <a:gd name="connsiteY23-286" fmla="*/ 4596433 h 5785910"/>
              <a:gd name="connsiteX24-287" fmla="*/ 4802287 w 5342334"/>
              <a:gd name="connsiteY24-288" fmla="*/ 4606672 h 5785910"/>
              <a:gd name="connsiteX25-289" fmla="*/ 5191248 w 5342334"/>
              <a:gd name="connsiteY25-290" fmla="*/ 4997228 h 5785910"/>
              <a:gd name="connsiteX26-291" fmla="*/ 4866278 w 5342334"/>
              <a:gd name="connsiteY26-292" fmla="*/ 5435572 h 5785910"/>
              <a:gd name="connsiteX27-293" fmla="*/ 4581456 w 5342334"/>
              <a:gd name="connsiteY27-294" fmla="*/ 5443059 h 5785910"/>
              <a:gd name="connsiteX28-295" fmla="*/ 4593578 w 5342334"/>
              <a:gd name="connsiteY28-296" fmla="*/ 5444848 h 5785910"/>
              <a:gd name="connsiteX29-297" fmla="*/ 4581281 w 5342334"/>
              <a:gd name="connsiteY29-298" fmla="*/ 5445228 h 5785910"/>
              <a:gd name="connsiteX30-299" fmla="*/ 2168410 w 5342334"/>
              <a:gd name="connsiteY30-300" fmla="*/ 5525146 h 5785910"/>
              <a:gd name="connsiteX31-301" fmla="*/ 1445968 w 5342334"/>
              <a:gd name="connsiteY31-302" fmla="*/ 3310386 h 5785910"/>
              <a:gd name="connsiteX32-303" fmla="*/ 1441770 w 5342334"/>
              <a:gd name="connsiteY32-304" fmla="*/ 2943473 h 5785910"/>
              <a:gd name="connsiteX33-305" fmla="*/ 1514723 w 5342334"/>
              <a:gd name="connsiteY33-306" fmla="*/ 2929703 h 5785910"/>
              <a:gd name="connsiteX34-307" fmla="*/ 1975047 w 5342334"/>
              <a:gd name="connsiteY34-308" fmla="*/ 2725675 h 5785910"/>
              <a:gd name="connsiteX35-309" fmla="*/ 2654934 w 5342334"/>
              <a:gd name="connsiteY35-310" fmla="*/ 1630299 h 5785910"/>
              <a:gd name="connsiteX36-311" fmla="*/ 3108192 w 5342334"/>
              <a:gd name="connsiteY36-312" fmla="*/ 686009 h 5785910"/>
              <a:gd name="connsiteX37-313" fmla="*/ 3334821 w 5342334"/>
              <a:gd name="connsiteY37-314" fmla="*/ 6121 h 5785910"/>
              <a:gd name="connsiteX38-315" fmla="*/ 3380735 w 5342334"/>
              <a:gd name="connsiteY38-316" fmla="*/ 118 h 5785910"/>
              <a:gd name="connsiteX0-317" fmla="*/ 1438934 w 5342334"/>
              <a:gd name="connsiteY0-318" fmla="*/ 2944008 h 5785910"/>
              <a:gd name="connsiteX1-319" fmla="*/ 1441770 w 5342334"/>
              <a:gd name="connsiteY1-320" fmla="*/ 2943473 h 5785910"/>
              <a:gd name="connsiteX2-321" fmla="*/ 1438934 w 5342334"/>
              <a:gd name="connsiteY2-322" fmla="*/ 2944008 h 5785910"/>
              <a:gd name="connsiteX3-323" fmla="*/ 1354605 w 5342334"/>
              <a:gd name="connsiteY3-324" fmla="*/ 2912708 h 5785910"/>
              <a:gd name="connsiteX4-325" fmla="*/ 1428080 w 5342334"/>
              <a:gd name="connsiteY4-326" fmla="*/ 2945087 h 5785910"/>
              <a:gd name="connsiteX5-327" fmla="*/ 1431050 w 5342334"/>
              <a:gd name="connsiteY5-328" fmla="*/ 3320849 h 5785910"/>
              <a:gd name="connsiteX6-329" fmla="*/ 2146318 w 5342334"/>
              <a:gd name="connsiteY6-330" fmla="*/ 5548257 h 5785910"/>
              <a:gd name="connsiteX7-331" fmla="*/ 2115204 w 5342334"/>
              <a:gd name="connsiteY7-332" fmla="*/ 5553206 h 5785910"/>
              <a:gd name="connsiteX8-333" fmla="*/ 1246460 w 5342334"/>
              <a:gd name="connsiteY8-334" fmla="*/ 5785910 h 5785910"/>
              <a:gd name="connsiteX9-335" fmla="*/ 0 w 5342334"/>
              <a:gd name="connsiteY9-336" fmla="*/ 3148605 h 5785910"/>
              <a:gd name="connsiteX10-337" fmla="*/ 1262428 w 5342334"/>
              <a:gd name="connsiteY10-338" fmla="*/ 2938106 h 5785910"/>
              <a:gd name="connsiteX11-339" fmla="*/ 1354605 w 5342334"/>
              <a:gd name="connsiteY11-340" fmla="*/ 2912708 h 5785910"/>
              <a:gd name="connsiteX12-341" fmla="*/ 3380735 w 5342334"/>
              <a:gd name="connsiteY12-342" fmla="*/ 118 h 5785910"/>
              <a:gd name="connsiteX13-343" fmla="*/ 3863622 w 5342334"/>
              <a:gd name="connsiteY13-344" fmla="*/ 912639 h 5785910"/>
              <a:gd name="connsiteX14-345" fmla="*/ 3674765 w 5342334"/>
              <a:gd name="connsiteY14-346" fmla="*/ 2045786 h 5785910"/>
              <a:gd name="connsiteX15-347" fmla="*/ 4585837 w 5342334"/>
              <a:gd name="connsiteY15-348" fmla="*/ 2046833 h 5785910"/>
              <a:gd name="connsiteX16-349" fmla="*/ 4775401 w 5342334"/>
              <a:gd name="connsiteY16-350" fmla="*/ 2003486 h 5785910"/>
              <a:gd name="connsiteX17-351" fmla="*/ 5203724 w 5342334"/>
              <a:gd name="connsiteY17-352" fmla="*/ 2381935 h 5785910"/>
              <a:gd name="connsiteX18-353" fmla="*/ 4980124 w 5342334"/>
              <a:gd name="connsiteY18-354" fmla="*/ 2705696 h 5785910"/>
              <a:gd name="connsiteX19-355" fmla="*/ 5342334 w 5342334"/>
              <a:gd name="connsiteY19-356" fmla="*/ 3258997 h 5785910"/>
              <a:gd name="connsiteX20-357" fmla="*/ 5107100 w 5342334"/>
              <a:gd name="connsiteY20-358" fmla="*/ 3754493 h 5785910"/>
              <a:gd name="connsiteX21-359" fmla="*/ 5342334 w 5342334"/>
              <a:gd name="connsiteY21-360" fmla="*/ 4140580 h 5785910"/>
              <a:gd name="connsiteX22-361" fmla="*/ 4844706 w 5342334"/>
              <a:gd name="connsiteY22-362" fmla="*/ 4606676 h 5785910"/>
              <a:gd name="connsiteX23-363" fmla="*/ 4790537 w 5342334"/>
              <a:gd name="connsiteY23-364" fmla="*/ 4596433 h 5785910"/>
              <a:gd name="connsiteX24-365" fmla="*/ 4802287 w 5342334"/>
              <a:gd name="connsiteY24-366" fmla="*/ 4606672 h 5785910"/>
              <a:gd name="connsiteX25-367" fmla="*/ 5191248 w 5342334"/>
              <a:gd name="connsiteY25-368" fmla="*/ 4997228 h 5785910"/>
              <a:gd name="connsiteX26-369" fmla="*/ 4866278 w 5342334"/>
              <a:gd name="connsiteY26-370" fmla="*/ 5435572 h 5785910"/>
              <a:gd name="connsiteX27-371" fmla="*/ 4581456 w 5342334"/>
              <a:gd name="connsiteY27-372" fmla="*/ 5443059 h 5785910"/>
              <a:gd name="connsiteX28-373" fmla="*/ 4593578 w 5342334"/>
              <a:gd name="connsiteY28-374" fmla="*/ 5444848 h 5785910"/>
              <a:gd name="connsiteX29-375" fmla="*/ 4581281 w 5342334"/>
              <a:gd name="connsiteY29-376" fmla="*/ 5445228 h 5785910"/>
              <a:gd name="connsiteX30-377" fmla="*/ 2168410 w 5342334"/>
              <a:gd name="connsiteY30-378" fmla="*/ 5525146 h 5785910"/>
              <a:gd name="connsiteX31-379" fmla="*/ 1445968 w 5342334"/>
              <a:gd name="connsiteY31-380" fmla="*/ 3310386 h 5785910"/>
              <a:gd name="connsiteX32-381" fmla="*/ 1441770 w 5342334"/>
              <a:gd name="connsiteY32-382" fmla="*/ 2943473 h 5785910"/>
              <a:gd name="connsiteX33-383" fmla="*/ 1514723 w 5342334"/>
              <a:gd name="connsiteY33-384" fmla="*/ 2929703 h 5785910"/>
              <a:gd name="connsiteX34-385" fmla="*/ 1975047 w 5342334"/>
              <a:gd name="connsiteY34-386" fmla="*/ 2725675 h 5785910"/>
              <a:gd name="connsiteX35-387" fmla="*/ 2654934 w 5342334"/>
              <a:gd name="connsiteY35-388" fmla="*/ 1630299 h 5785910"/>
              <a:gd name="connsiteX36-389" fmla="*/ 3108192 w 5342334"/>
              <a:gd name="connsiteY36-390" fmla="*/ 686009 h 5785910"/>
              <a:gd name="connsiteX37-391" fmla="*/ 3334821 w 5342334"/>
              <a:gd name="connsiteY37-392" fmla="*/ 6121 h 5785910"/>
              <a:gd name="connsiteX38-393" fmla="*/ 3380735 w 5342334"/>
              <a:gd name="connsiteY38-394" fmla="*/ 118 h 5785910"/>
              <a:gd name="connsiteX0-395" fmla="*/ 1438934 w 5342334"/>
              <a:gd name="connsiteY0-396" fmla="*/ 2944008 h 5785910"/>
              <a:gd name="connsiteX1-397" fmla="*/ 1441770 w 5342334"/>
              <a:gd name="connsiteY1-398" fmla="*/ 2943473 h 5785910"/>
              <a:gd name="connsiteX2-399" fmla="*/ 1438934 w 5342334"/>
              <a:gd name="connsiteY2-400" fmla="*/ 2944008 h 5785910"/>
              <a:gd name="connsiteX3-401" fmla="*/ 1354605 w 5342334"/>
              <a:gd name="connsiteY3-402" fmla="*/ 2912708 h 5785910"/>
              <a:gd name="connsiteX4-403" fmla="*/ 1428080 w 5342334"/>
              <a:gd name="connsiteY4-404" fmla="*/ 2945087 h 5785910"/>
              <a:gd name="connsiteX5-405" fmla="*/ 1431050 w 5342334"/>
              <a:gd name="connsiteY5-406" fmla="*/ 3320849 h 5785910"/>
              <a:gd name="connsiteX6-407" fmla="*/ 2146318 w 5342334"/>
              <a:gd name="connsiteY6-408" fmla="*/ 5548257 h 5785910"/>
              <a:gd name="connsiteX7-409" fmla="*/ 2115204 w 5342334"/>
              <a:gd name="connsiteY7-410" fmla="*/ 5553206 h 5785910"/>
              <a:gd name="connsiteX8-411" fmla="*/ 1246460 w 5342334"/>
              <a:gd name="connsiteY8-412" fmla="*/ 5785910 h 5785910"/>
              <a:gd name="connsiteX9-413" fmla="*/ 0 w 5342334"/>
              <a:gd name="connsiteY9-414" fmla="*/ 3148605 h 5785910"/>
              <a:gd name="connsiteX10-415" fmla="*/ 1262428 w 5342334"/>
              <a:gd name="connsiteY10-416" fmla="*/ 2938106 h 5785910"/>
              <a:gd name="connsiteX11-417" fmla="*/ 1354605 w 5342334"/>
              <a:gd name="connsiteY11-418" fmla="*/ 2912708 h 5785910"/>
              <a:gd name="connsiteX12-419" fmla="*/ 3380735 w 5342334"/>
              <a:gd name="connsiteY12-420" fmla="*/ 118 h 5785910"/>
              <a:gd name="connsiteX13-421" fmla="*/ 3863622 w 5342334"/>
              <a:gd name="connsiteY13-422" fmla="*/ 912639 h 5785910"/>
              <a:gd name="connsiteX14-423" fmla="*/ 3674765 w 5342334"/>
              <a:gd name="connsiteY14-424" fmla="*/ 2045786 h 5785910"/>
              <a:gd name="connsiteX15-425" fmla="*/ 4585837 w 5342334"/>
              <a:gd name="connsiteY15-426" fmla="*/ 2046833 h 5785910"/>
              <a:gd name="connsiteX16-427" fmla="*/ 4775401 w 5342334"/>
              <a:gd name="connsiteY16-428" fmla="*/ 2003486 h 5785910"/>
              <a:gd name="connsiteX17-429" fmla="*/ 5203724 w 5342334"/>
              <a:gd name="connsiteY17-430" fmla="*/ 2381935 h 5785910"/>
              <a:gd name="connsiteX18-431" fmla="*/ 4980124 w 5342334"/>
              <a:gd name="connsiteY18-432" fmla="*/ 2705696 h 5785910"/>
              <a:gd name="connsiteX19-433" fmla="*/ 5342334 w 5342334"/>
              <a:gd name="connsiteY19-434" fmla="*/ 3258997 h 5785910"/>
              <a:gd name="connsiteX20-435" fmla="*/ 5107100 w 5342334"/>
              <a:gd name="connsiteY20-436" fmla="*/ 3754493 h 5785910"/>
              <a:gd name="connsiteX21-437" fmla="*/ 5342334 w 5342334"/>
              <a:gd name="connsiteY21-438" fmla="*/ 4140580 h 5785910"/>
              <a:gd name="connsiteX22-439" fmla="*/ 4844706 w 5342334"/>
              <a:gd name="connsiteY22-440" fmla="*/ 4606676 h 5785910"/>
              <a:gd name="connsiteX23-441" fmla="*/ 4790537 w 5342334"/>
              <a:gd name="connsiteY23-442" fmla="*/ 4596433 h 5785910"/>
              <a:gd name="connsiteX24-443" fmla="*/ 4802287 w 5342334"/>
              <a:gd name="connsiteY24-444" fmla="*/ 4606672 h 5785910"/>
              <a:gd name="connsiteX25-445" fmla="*/ 5191248 w 5342334"/>
              <a:gd name="connsiteY25-446" fmla="*/ 4997228 h 5785910"/>
              <a:gd name="connsiteX26-447" fmla="*/ 4866278 w 5342334"/>
              <a:gd name="connsiteY26-448" fmla="*/ 5435572 h 5785910"/>
              <a:gd name="connsiteX27-449" fmla="*/ 4581456 w 5342334"/>
              <a:gd name="connsiteY27-450" fmla="*/ 5443059 h 5785910"/>
              <a:gd name="connsiteX28-451" fmla="*/ 4593578 w 5342334"/>
              <a:gd name="connsiteY28-452" fmla="*/ 5444848 h 5785910"/>
              <a:gd name="connsiteX29-453" fmla="*/ 4581281 w 5342334"/>
              <a:gd name="connsiteY29-454" fmla="*/ 5445228 h 5785910"/>
              <a:gd name="connsiteX30-455" fmla="*/ 2168410 w 5342334"/>
              <a:gd name="connsiteY30-456" fmla="*/ 5525146 h 5785910"/>
              <a:gd name="connsiteX31-457" fmla="*/ 1445968 w 5342334"/>
              <a:gd name="connsiteY31-458" fmla="*/ 3310386 h 5785910"/>
              <a:gd name="connsiteX32-459" fmla="*/ 1441770 w 5342334"/>
              <a:gd name="connsiteY32-460" fmla="*/ 2943473 h 5785910"/>
              <a:gd name="connsiteX33-461" fmla="*/ 1514723 w 5342334"/>
              <a:gd name="connsiteY33-462" fmla="*/ 2929703 h 5785910"/>
              <a:gd name="connsiteX34-463" fmla="*/ 1975047 w 5342334"/>
              <a:gd name="connsiteY34-464" fmla="*/ 2725675 h 5785910"/>
              <a:gd name="connsiteX35-465" fmla="*/ 2654934 w 5342334"/>
              <a:gd name="connsiteY35-466" fmla="*/ 1630299 h 5785910"/>
              <a:gd name="connsiteX36-467" fmla="*/ 3108192 w 5342334"/>
              <a:gd name="connsiteY36-468" fmla="*/ 686009 h 5785910"/>
              <a:gd name="connsiteX37-469" fmla="*/ 3334821 w 5342334"/>
              <a:gd name="connsiteY37-470" fmla="*/ 6121 h 5785910"/>
              <a:gd name="connsiteX38-471" fmla="*/ 3380735 w 5342334"/>
              <a:gd name="connsiteY38-472" fmla="*/ 118 h 5785910"/>
              <a:gd name="connsiteX0-473" fmla="*/ 1438934 w 5342334"/>
              <a:gd name="connsiteY0-474" fmla="*/ 2944008 h 5785910"/>
              <a:gd name="connsiteX1-475" fmla="*/ 1441770 w 5342334"/>
              <a:gd name="connsiteY1-476" fmla="*/ 2943473 h 5785910"/>
              <a:gd name="connsiteX2-477" fmla="*/ 1438934 w 5342334"/>
              <a:gd name="connsiteY2-478" fmla="*/ 2944008 h 5785910"/>
              <a:gd name="connsiteX3-479" fmla="*/ 1354605 w 5342334"/>
              <a:gd name="connsiteY3-480" fmla="*/ 2912708 h 5785910"/>
              <a:gd name="connsiteX4-481" fmla="*/ 1428080 w 5342334"/>
              <a:gd name="connsiteY4-482" fmla="*/ 2945087 h 5785910"/>
              <a:gd name="connsiteX5-483" fmla="*/ 1431050 w 5342334"/>
              <a:gd name="connsiteY5-484" fmla="*/ 3320849 h 5785910"/>
              <a:gd name="connsiteX6-485" fmla="*/ 2146318 w 5342334"/>
              <a:gd name="connsiteY6-486" fmla="*/ 5548257 h 5785910"/>
              <a:gd name="connsiteX7-487" fmla="*/ 2115204 w 5342334"/>
              <a:gd name="connsiteY7-488" fmla="*/ 5553206 h 5785910"/>
              <a:gd name="connsiteX8-489" fmla="*/ 1246460 w 5342334"/>
              <a:gd name="connsiteY8-490" fmla="*/ 5785910 h 5785910"/>
              <a:gd name="connsiteX9-491" fmla="*/ 0 w 5342334"/>
              <a:gd name="connsiteY9-492" fmla="*/ 3148605 h 5785910"/>
              <a:gd name="connsiteX10-493" fmla="*/ 1262428 w 5342334"/>
              <a:gd name="connsiteY10-494" fmla="*/ 2938106 h 5785910"/>
              <a:gd name="connsiteX11-495" fmla="*/ 1354605 w 5342334"/>
              <a:gd name="connsiteY11-496" fmla="*/ 2912708 h 5785910"/>
              <a:gd name="connsiteX12-497" fmla="*/ 3380735 w 5342334"/>
              <a:gd name="connsiteY12-498" fmla="*/ 118 h 5785910"/>
              <a:gd name="connsiteX13-499" fmla="*/ 3863622 w 5342334"/>
              <a:gd name="connsiteY13-500" fmla="*/ 912639 h 5785910"/>
              <a:gd name="connsiteX14-501" fmla="*/ 3674765 w 5342334"/>
              <a:gd name="connsiteY14-502" fmla="*/ 2045786 h 5785910"/>
              <a:gd name="connsiteX15-503" fmla="*/ 4585837 w 5342334"/>
              <a:gd name="connsiteY15-504" fmla="*/ 2046833 h 5785910"/>
              <a:gd name="connsiteX16-505" fmla="*/ 4775401 w 5342334"/>
              <a:gd name="connsiteY16-506" fmla="*/ 2003486 h 5785910"/>
              <a:gd name="connsiteX17-507" fmla="*/ 5203724 w 5342334"/>
              <a:gd name="connsiteY17-508" fmla="*/ 2381935 h 5785910"/>
              <a:gd name="connsiteX18-509" fmla="*/ 4980124 w 5342334"/>
              <a:gd name="connsiteY18-510" fmla="*/ 2705696 h 5785910"/>
              <a:gd name="connsiteX19-511" fmla="*/ 5342334 w 5342334"/>
              <a:gd name="connsiteY19-512" fmla="*/ 3258997 h 5785910"/>
              <a:gd name="connsiteX20-513" fmla="*/ 5107100 w 5342334"/>
              <a:gd name="connsiteY20-514" fmla="*/ 3754493 h 5785910"/>
              <a:gd name="connsiteX21-515" fmla="*/ 5342334 w 5342334"/>
              <a:gd name="connsiteY21-516" fmla="*/ 4140580 h 5785910"/>
              <a:gd name="connsiteX22-517" fmla="*/ 4844706 w 5342334"/>
              <a:gd name="connsiteY22-518" fmla="*/ 4606676 h 5785910"/>
              <a:gd name="connsiteX23-519" fmla="*/ 4790537 w 5342334"/>
              <a:gd name="connsiteY23-520" fmla="*/ 4596433 h 5785910"/>
              <a:gd name="connsiteX24-521" fmla="*/ 4802287 w 5342334"/>
              <a:gd name="connsiteY24-522" fmla="*/ 4606672 h 5785910"/>
              <a:gd name="connsiteX25-523" fmla="*/ 5191248 w 5342334"/>
              <a:gd name="connsiteY25-524" fmla="*/ 4997228 h 5785910"/>
              <a:gd name="connsiteX26-525" fmla="*/ 4866278 w 5342334"/>
              <a:gd name="connsiteY26-526" fmla="*/ 5435572 h 5785910"/>
              <a:gd name="connsiteX27-527" fmla="*/ 4581456 w 5342334"/>
              <a:gd name="connsiteY27-528" fmla="*/ 5443059 h 5785910"/>
              <a:gd name="connsiteX28-529" fmla="*/ 4593578 w 5342334"/>
              <a:gd name="connsiteY28-530" fmla="*/ 5444848 h 5785910"/>
              <a:gd name="connsiteX29-531" fmla="*/ 4581281 w 5342334"/>
              <a:gd name="connsiteY29-532" fmla="*/ 5445228 h 5785910"/>
              <a:gd name="connsiteX30-533" fmla="*/ 2168410 w 5342334"/>
              <a:gd name="connsiteY30-534" fmla="*/ 5525146 h 5785910"/>
              <a:gd name="connsiteX31-535" fmla="*/ 1445968 w 5342334"/>
              <a:gd name="connsiteY31-536" fmla="*/ 3310386 h 5785910"/>
              <a:gd name="connsiteX32-537" fmla="*/ 1441770 w 5342334"/>
              <a:gd name="connsiteY32-538" fmla="*/ 2943473 h 5785910"/>
              <a:gd name="connsiteX33-539" fmla="*/ 1514723 w 5342334"/>
              <a:gd name="connsiteY33-540" fmla="*/ 2929703 h 5785910"/>
              <a:gd name="connsiteX34-541" fmla="*/ 1975047 w 5342334"/>
              <a:gd name="connsiteY34-542" fmla="*/ 2725675 h 5785910"/>
              <a:gd name="connsiteX35-543" fmla="*/ 2654934 w 5342334"/>
              <a:gd name="connsiteY35-544" fmla="*/ 1630299 h 5785910"/>
              <a:gd name="connsiteX36-545" fmla="*/ 3108192 w 5342334"/>
              <a:gd name="connsiteY36-546" fmla="*/ 686009 h 5785910"/>
              <a:gd name="connsiteX37-547" fmla="*/ 3334821 w 5342334"/>
              <a:gd name="connsiteY37-548" fmla="*/ 6121 h 5785910"/>
              <a:gd name="connsiteX38-549" fmla="*/ 3380735 w 5342334"/>
              <a:gd name="connsiteY38-550" fmla="*/ 118 h 5785910"/>
              <a:gd name="connsiteX0-551" fmla="*/ 1438934 w 5342334"/>
              <a:gd name="connsiteY0-552" fmla="*/ 2944008 h 5785910"/>
              <a:gd name="connsiteX1-553" fmla="*/ 1441770 w 5342334"/>
              <a:gd name="connsiteY1-554" fmla="*/ 2943473 h 5785910"/>
              <a:gd name="connsiteX2-555" fmla="*/ 1438934 w 5342334"/>
              <a:gd name="connsiteY2-556" fmla="*/ 2944008 h 5785910"/>
              <a:gd name="connsiteX3-557" fmla="*/ 1354605 w 5342334"/>
              <a:gd name="connsiteY3-558" fmla="*/ 2912708 h 5785910"/>
              <a:gd name="connsiteX4-559" fmla="*/ 1428080 w 5342334"/>
              <a:gd name="connsiteY4-560" fmla="*/ 2945087 h 5785910"/>
              <a:gd name="connsiteX5-561" fmla="*/ 1423906 w 5342334"/>
              <a:gd name="connsiteY5-562" fmla="*/ 3323230 h 5785910"/>
              <a:gd name="connsiteX6-563" fmla="*/ 2146318 w 5342334"/>
              <a:gd name="connsiteY6-564" fmla="*/ 5548257 h 5785910"/>
              <a:gd name="connsiteX7-565" fmla="*/ 2115204 w 5342334"/>
              <a:gd name="connsiteY7-566" fmla="*/ 5553206 h 5785910"/>
              <a:gd name="connsiteX8-567" fmla="*/ 1246460 w 5342334"/>
              <a:gd name="connsiteY8-568" fmla="*/ 5785910 h 5785910"/>
              <a:gd name="connsiteX9-569" fmla="*/ 0 w 5342334"/>
              <a:gd name="connsiteY9-570" fmla="*/ 3148605 h 5785910"/>
              <a:gd name="connsiteX10-571" fmla="*/ 1262428 w 5342334"/>
              <a:gd name="connsiteY10-572" fmla="*/ 2938106 h 5785910"/>
              <a:gd name="connsiteX11-573" fmla="*/ 1354605 w 5342334"/>
              <a:gd name="connsiteY11-574" fmla="*/ 2912708 h 5785910"/>
              <a:gd name="connsiteX12-575" fmla="*/ 3380735 w 5342334"/>
              <a:gd name="connsiteY12-576" fmla="*/ 118 h 5785910"/>
              <a:gd name="connsiteX13-577" fmla="*/ 3863622 w 5342334"/>
              <a:gd name="connsiteY13-578" fmla="*/ 912639 h 5785910"/>
              <a:gd name="connsiteX14-579" fmla="*/ 3674765 w 5342334"/>
              <a:gd name="connsiteY14-580" fmla="*/ 2045786 h 5785910"/>
              <a:gd name="connsiteX15-581" fmla="*/ 4585837 w 5342334"/>
              <a:gd name="connsiteY15-582" fmla="*/ 2046833 h 5785910"/>
              <a:gd name="connsiteX16-583" fmla="*/ 4775401 w 5342334"/>
              <a:gd name="connsiteY16-584" fmla="*/ 2003486 h 5785910"/>
              <a:gd name="connsiteX17-585" fmla="*/ 5203724 w 5342334"/>
              <a:gd name="connsiteY17-586" fmla="*/ 2381935 h 5785910"/>
              <a:gd name="connsiteX18-587" fmla="*/ 4980124 w 5342334"/>
              <a:gd name="connsiteY18-588" fmla="*/ 2705696 h 5785910"/>
              <a:gd name="connsiteX19-589" fmla="*/ 5342334 w 5342334"/>
              <a:gd name="connsiteY19-590" fmla="*/ 3258997 h 5785910"/>
              <a:gd name="connsiteX20-591" fmla="*/ 5107100 w 5342334"/>
              <a:gd name="connsiteY20-592" fmla="*/ 3754493 h 5785910"/>
              <a:gd name="connsiteX21-593" fmla="*/ 5342334 w 5342334"/>
              <a:gd name="connsiteY21-594" fmla="*/ 4140580 h 5785910"/>
              <a:gd name="connsiteX22-595" fmla="*/ 4844706 w 5342334"/>
              <a:gd name="connsiteY22-596" fmla="*/ 4606676 h 5785910"/>
              <a:gd name="connsiteX23-597" fmla="*/ 4790537 w 5342334"/>
              <a:gd name="connsiteY23-598" fmla="*/ 4596433 h 5785910"/>
              <a:gd name="connsiteX24-599" fmla="*/ 4802287 w 5342334"/>
              <a:gd name="connsiteY24-600" fmla="*/ 4606672 h 5785910"/>
              <a:gd name="connsiteX25-601" fmla="*/ 5191248 w 5342334"/>
              <a:gd name="connsiteY25-602" fmla="*/ 4997228 h 5785910"/>
              <a:gd name="connsiteX26-603" fmla="*/ 4866278 w 5342334"/>
              <a:gd name="connsiteY26-604" fmla="*/ 5435572 h 5785910"/>
              <a:gd name="connsiteX27-605" fmla="*/ 4581456 w 5342334"/>
              <a:gd name="connsiteY27-606" fmla="*/ 5443059 h 5785910"/>
              <a:gd name="connsiteX28-607" fmla="*/ 4593578 w 5342334"/>
              <a:gd name="connsiteY28-608" fmla="*/ 5444848 h 5785910"/>
              <a:gd name="connsiteX29-609" fmla="*/ 4581281 w 5342334"/>
              <a:gd name="connsiteY29-610" fmla="*/ 5445228 h 5785910"/>
              <a:gd name="connsiteX30-611" fmla="*/ 2168410 w 5342334"/>
              <a:gd name="connsiteY30-612" fmla="*/ 5525146 h 5785910"/>
              <a:gd name="connsiteX31-613" fmla="*/ 1445968 w 5342334"/>
              <a:gd name="connsiteY31-614" fmla="*/ 3310386 h 5785910"/>
              <a:gd name="connsiteX32-615" fmla="*/ 1441770 w 5342334"/>
              <a:gd name="connsiteY32-616" fmla="*/ 2943473 h 5785910"/>
              <a:gd name="connsiteX33-617" fmla="*/ 1514723 w 5342334"/>
              <a:gd name="connsiteY33-618" fmla="*/ 2929703 h 5785910"/>
              <a:gd name="connsiteX34-619" fmla="*/ 1975047 w 5342334"/>
              <a:gd name="connsiteY34-620" fmla="*/ 2725675 h 5785910"/>
              <a:gd name="connsiteX35-621" fmla="*/ 2654934 w 5342334"/>
              <a:gd name="connsiteY35-622" fmla="*/ 1630299 h 5785910"/>
              <a:gd name="connsiteX36-623" fmla="*/ 3108192 w 5342334"/>
              <a:gd name="connsiteY36-624" fmla="*/ 686009 h 5785910"/>
              <a:gd name="connsiteX37-625" fmla="*/ 3334821 w 5342334"/>
              <a:gd name="connsiteY37-626" fmla="*/ 6121 h 5785910"/>
              <a:gd name="connsiteX38-627" fmla="*/ 3380735 w 5342334"/>
              <a:gd name="connsiteY38-628" fmla="*/ 118 h 5785910"/>
              <a:gd name="connsiteX0-629" fmla="*/ 1438934 w 5342334"/>
              <a:gd name="connsiteY0-630" fmla="*/ 2944008 h 5785910"/>
              <a:gd name="connsiteX1-631" fmla="*/ 1441770 w 5342334"/>
              <a:gd name="connsiteY1-632" fmla="*/ 2943473 h 5785910"/>
              <a:gd name="connsiteX2-633" fmla="*/ 1438934 w 5342334"/>
              <a:gd name="connsiteY2-634" fmla="*/ 2944008 h 5785910"/>
              <a:gd name="connsiteX3-635" fmla="*/ 1354605 w 5342334"/>
              <a:gd name="connsiteY3-636" fmla="*/ 2912708 h 5785910"/>
              <a:gd name="connsiteX4-637" fmla="*/ 1423317 w 5342334"/>
              <a:gd name="connsiteY4-638" fmla="*/ 2947468 h 5785910"/>
              <a:gd name="connsiteX5-639" fmla="*/ 1423906 w 5342334"/>
              <a:gd name="connsiteY5-640" fmla="*/ 3323230 h 5785910"/>
              <a:gd name="connsiteX6-641" fmla="*/ 2146318 w 5342334"/>
              <a:gd name="connsiteY6-642" fmla="*/ 5548257 h 5785910"/>
              <a:gd name="connsiteX7-643" fmla="*/ 2115204 w 5342334"/>
              <a:gd name="connsiteY7-644" fmla="*/ 5553206 h 5785910"/>
              <a:gd name="connsiteX8-645" fmla="*/ 1246460 w 5342334"/>
              <a:gd name="connsiteY8-646" fmla="*/ 5785910 h 5785910"/>
              <a:gd name="connsiteX9-647" fmla="*/ 0 w 5342334"/>
              <a:gd name="connsiteY9-648" fmla="*/ 3148605 h 5785910"/>
              <a:gd name="connsiteX10-649" fmla="*/ 1262428 w 5342334"/>
              <a:gd name="connsiteY10-650" fmla="*/ 2938106 h 5785910"/>
              <a:gd name="connsiteX11-651" fmla="*/ 1354605 w 5342334"/>
              <a:gd name="connsiteY11-652" fmla="*/ 2912708 h 5785910"/>
              <a:gd name="connsiteX12-653" fmla="*/ 3380735 w 5342334"/>
              <a:gd name="connsiteY12-654" fmla="*/ 118 h 5785910"/>
              <a:gd name="connsiteX13-655" fmla="*/ 3863622 w 5342334"/>
              <a:gd name="connsiteY13-656" fmla="*/ 912639 h 5785910"/>
              <a:gd name="connsiteX14-657" fmla="*/ 3674765 w 5342334"/>
              <a:gd name="connsiteY14-658" fmla="*/ 2045786 h 5785910"/>
              <a:gd name="connsiteX15-659" fmla="*/ 4585837 w 5342334"/>
              <a:gd name="connsiteY15-660" fmla="*/ 2046833 h 5785910"/>
              <a:gd name="connsiteX16-661" fmla="*/ 4775401 w 5342334"/>
              <a:gd name="connsiteY16-662" fmla="*/ 2003486 h 5785910"/>
              <a:gd name="connsiteX17-663" fmla="*/ 5203724 w 5342334"/>
              <a:gd name="connsiteY17-664" fmla="*/ 2381935 h 5785910"/>
              <a:gd name="connsiteX18-665" fmla="*/ 4980124 w 5342334"/>
              <a:gd name="connsiteY18-666" fmla="*/ 2705696 h 5785910"/>
              <a:gd name="connsiteX19-667" fmla="*/ 5342334 w 5342334"/>
              <a:gd name="connsiteY19-668" fmla="*/ 3258997 h 5785910"/>
              <a:gd name="connsiteX20-669" fmla="*/ 5107100 w 5342334"/>
              <a:gd name="connsiteY20-670" fmla="*/ 3754493 h 5785910"/>
              <a:gd name="connsiteX21-671" fmla="*/ 5342334 w 5342334"/>
              <a:gd name="connsiteY21-672" fmla="*/ 4140580 h 5785910"/>
              <a:gd name="connsiteX22-673" fmla="*/ 4844706 w 5342334"/>
              <a:gd name="connsiteY22-674" fmla="*/ 4606676 h 5785910"/>
              <a:gd name="connsiteX23-675" fmla="*/ 4790537 w 5342334"/>
              <a:gd name="connsiteY23-676" fmla="*/ 4596433 h 5785910"/>
              <a:gd name="connsiteX24-677" fmla="*/ 4802287 w 5342334"/>
              <a:gd name="connsiteY24-678" fmla="*/ 4606672 h 5785910"/>
              <a:gd name="connsiteX25-679" fmla="*/ 5191248 w 5342334"/>
              <a:gd name="connsiteY25-680" fmla="*/ 4997228 h 5785910"/>
              <a:gd name="connsiteX26-681" fmla="*/ 4866278 w 5342334"/>
              <a:gd name="connsiteY26-682" fmla="*/ 5435572 h 5785910"/>
              <a:gd name="connsiteX27-683" fmla="*/ 4581456 w 5342334"/>
              <a:gd name="connsiteY27-684" fmla="*/ 5443059 h 5785910"/>
              <a:gd name="connsiteX28-685" fmla="*/ 4593578 w 5342334"/>
              <a:gd name="connsiteY28-686" fmla="*/ 5444848 h 5785910"/>
              <a:gd name="connsiteX29-687" fmla="*/ 4581281 w 5342334"/>
              <a:gd name="connsiteY29-688" fmla="*/ 5445228 h 5785910"/>
              <a:gd name="connsiteX30-689" fmla="*/ 2168410 w 5342334"/>
              <a:gd name="connsiteY30-690" fmla="*/ 5525146 h 5785910"/>
              <a:gd name="connsiteX31-691" fmla="*/ 1445968 w 5342334"/>
              <a:gd name="connsiteY31-692" fmla="*/ 3310386 h 5785910"/>
              <a:gd name="connsiteX32-693" fmla="*/ 1441770 w 5342334"/>
              <a:gd name="connsiteY32-694" fmla="*/ 2943473 h 5785910"/>
              <a:gd name="connsiteX33-695" fmla="*/ 1514723 w 5342334"/>
              <a:gd name="connsiteY33-696" fmla="*/ 2929703 h 5785910"/>
              <a:gd name="connsiteX34-697" fmla="*/ 1975047 w 5342334"/>
              <a:gd name="connsiteY34-698" fmla="*/ 2725675 h 5785910"/>
              <a:gd name="connsiteX35-699" fmla="*/ 2654934 w 5342334"/>
              <a:gd name="connsiteY35-700" fmla="*/ 1630299 h 5785910"/>
              <a:gd name="connsiteX36-701" fmla="*/ 3108192 w 5342334"/>
              <a:gd name="connsiteY36-702" fmla="*/ 686009 h 5785910"/>
              <a:gd name="connsiteX37-703" fmla="*/ 3334821 w 5342334"/>
              <a:gd name="connsiteY37-704" fmla="*/ 6121 h 5785910"/>
              <a:gd name="connsiteX38-705" fmla="*/ 3380735 w 5342334"/>
              <a:gd name="connsiteY38-706" fmla="*/ 118 h 5785910"/>
              <a:gd name="connsiteX0-707" fmla="*/ 1438934 w 5342334"/>
              <a:gd name="connsiteY0-708" fmla="*/ 2944008 h 5785910"/>
              <a:gd name="connsiteX1-709" fmla="*/ 1441770 w 5342334"/>
              <a:gd name="connsiteY1-710" fmla="*/ 2943473 h 5785910"/>
              <a:gd name="connsiteX2-711" fmla="*/ 1438934 w 5342334"/>
              <a:gd name="connsiteY2-712" fmla="*/ 2944008 h 5785910"/>
              <a:gd name="connsiteX3-713" fmla="*/ 1354605 w 5342334"/>
              <a:gd name="connsiteY3-714" fmla="*/ 2912708 h 5785910"/>
              <a:gd name="connsiteX4-715" fmla="*/ 1423317 w 5342334"/>
              <a:gd name="connsiteY4-716" fmla="*/ 2947468 h 5785910"/>
              <a:gd name="connsiteX5-717" fmla="*/ 1423906 w 5342334"/>
              <a:gd name="connsiteY5-718" fmla="*/ 3323230 h 5785910"/>
              <a:gd name="connsiteX6-719" fmla="*/ 2146318 w 5342334"/>
              <a:gd name="connsiteY6-720" fmla="*/ 5548257 h 5785910"/>
              <a:gd name="connsiteX7-721" fmla="*/ 2115204 w 5342334"/>
              <a:gd name="connsiteY7-722" fmla="*/ 5553206 h 5785910"/>
              <a:gd name="connsiteX8-723" fmla="*/ 1246460 w 5342334"/>
              <a:gd name="connsiteY8-724" fmla="*/ 5785910 h 5785910"/>
              <a:gd name="connsiteX9-725" fmla="*/ 0 w 5342334"/>
              <a:gd name="connsiteY9-726" fmla="*/ 3148605 h 5785910"/>
              <a:gd name="connsiteX10-727" fmla="*/ 1262428 w 5342334"/>
              <a:gd name="connsiteY10-728" fmla="*/ 2938106 h 5785910"/>
              <a:gd name="connsiteX11-729" fmla="*/ 1354605 w 5342334"/>
              <a:gd name="connsiteY11-730" fmla="*/ 2912708 h 5785910"/>
              <a:gd name="connsiteX12-731" fmla="*/ 3380735 w 5342334"/>
              <a:gd name="connsiteY12-732" fmla="*/ 118 h 5785910"/>
              <a:gd name="connsiteX13-733" fmla="*/ 3863622 w 5342334"/>
              <a:gd name="connsiteY13-734" fmla="*/ 912639 h 5785910"/>
              <a:gd name="connsiteX14-735" fmla="*/ 3674765 w 5342334"/>
              <a:gd name="connsiteY14-736" fmla="*/ 2045786 h 5785910"/>
              <a:gd name="connsiteX15-737" fmla="*/ 4585837 w 5342334"/>
              <a:gd name="connsiteY15-738" fmla="*/ 2046833 h 5785910"/>
              <a:gd name="connsiteX16-739" fmla="*/ 4775401 w 5342334"/>
              <a:gd name="connsiteY16-740" fmla="*/ 2003486 h 5785910"/>
              <a:gd name="connsiteX17-741" fmla="*/ 5203724 w 5342334"/>
              <a:gd name="connsiteY17-742" fmla="*/ 2381935 h 5785910"/>
              <a:gd name="connsiteX18-743" fmla="*/ 4980124 w 5342334"/>
              <a:gd name="connsiteY18-744" fmla="*/ 2705696 h 5785910"/>
              <a:gd name="connsiteX19-745" fmla="*/ 5342334 w 5342334"/>
              <a:gd name="connsiteY19-746" fmla="*/ 3258997 h 5785910"/>
              <a:gd name="connsiteX20-747" fmla="*/ 5107100 w 5342334"/>
              <a:gd name="connsiteY20-748" fmla="*/ 3754493 h 5785910"/>
              <a:gd name="connsiteX21-749" fmla="*/ 5342334 w 5342334"/>
              <a:gd name="connsiteY21-750" fmla="*/ 4140580 h 5785910"/>
              <a:gd name="connsiteX22-751" fmla="*/ 4844706 w 5342334"/>
              <a:gd name="connsiteY22-752" fmla="*/ 4606676 h 5785910"/>
              <a:gd name="connsiteX23-753" fmla="*/ 4790537 w 5342334"/>
              <a:gd name="connsiteY23-754" fmla="*/ 4596433 h 5785910"/>
              <a:gd name="connsiteX24-755" fmla="*/ 4802287 w 5342334"/>
              <a:gd name="connsiteY24-756" fmla="*/ 4606672 h 5785910"/>
              <a:gd name="connsiteX25-757" fmla="*/ 5191248 w 5342334"/>
              <a:gd name="connsiteY25-758" fmla="*/ 4997228 h 5785910"/>
              <a:gd name="connsiteX26-759" fmla="*/ 4866278 w 5342334"/>
              <a:gd name="connsiteY26-760" fmla="*/ 5435572 h 5785910"/>
              <a:gd name="connsiteX27-761" fmla="*/ 4581456 w 5342334"/>
              <a:gd name="connsiteY27-762" fmla="*/ 5443059 h 5785910"/>
              <a:gd name="connsiteX28-763" fmla="*/ 4593578 w 5342334"/>
              <a:gd name="connsiteY28-764" fmla="*/ 5444848 h 5785910"/>
              <a:gd name="connsiteX29-765" fmla="*/ 4581281 w 5342334"/>
              <a:gd name="connsiteY29-766" fmla="*/ 5445228 h 5785910"/>
              <a:gd name="connsiteX30-767" fmla="*/ 2168410 w 5342334"/>
              <a:gd name="connsiteY30-768" fmla="*/ 5525146 h 5785910"/>
              <a:gd name="connsiteX31-769" fmla="*/ 1445968 w 5342334"/>
              <a:gd name="connsiteY31-770" fmla="*/ 3310386 h 5785910"/>
              <a:gd name="connsiteX32-771" fmla="*/ 1441770 w 5342334"/>
              <a:gd name="connsiteY32-772" fmla="*/ 2943473 h 5785910"/>
              <a:gd name="connsiteX33-773" fmla="*/ 1514723 w 5342334"/>
              <a:gd name="connsiteY33-774" fmla="*/ 2929703 h 5785910"/>
              <a:gd name="connsiteX34-775" fmla="*/ 1975047 w 5342334"/>
              <a:gd name="connsiteY34-776" fmla="*/ 2725675 h 5785910"/>
              <a:gd name="connsiteX35-777" fmla="*/ 2654934 w 5342334"/>
              <a:gd name="connsiteY35-778" fmla="*/ 1630299 h 5785910"/>
              <a:gd name="connsiteX36-779" fmla="*/ 3108192 w 5342334"/>
              <a:gd name="connsiteY36-780" fmla="*/ 686009 h 5785910"/>
              <a:gd name="connsiteX37-781" fmla="*/ 3334821 w 5342334"/>
              <a:gd name="connsiteY37-782" fmla="*/ 6121 h 5785910"/>
              <a:gd name="connsiteX38-783" fmla="*/ 3380735 w 5342334"/>
              <a:gd name="connsiteY38-784" fmla="*/ 118 h 5785910"/>
              <a:gd name="connsiteX0-785" fmla="*/ 1438934 w 5342334"/>
              <a:gd name="connsiteY0-786" fmla="*/ 2944008 h 5785910"/>
              <a:gd name="connsiteX1-787" fmla="*/ 1441770 w 5342334"/>
              <a:gd name="connsiteY1-788" fmla="*/ 2943473 h 5785910"/>
              <a:gd name="connsiteX2-789" fmla="*/ 1438934 w 5342334"/>
              <a:gd name="connsiteY2-790" fmla="*/ 2944008 h 5785910"/>
              <a:gd name="connsiteX3-791" fmla="*/ 1354605 w 5342334"/>
              <a:gd name="connsiteY3-792" fmla="*/ 2912708 h 5785910"/>
              <a:gd name="connsiteX4-793" fmla="*/ 1423317 w 5342334"/>
              <a:gd name="connsiteY4-794" fmla="*/ 2947468 h 5785910"/>
              <a:gd name="connsiteX5-795" fmla="*/ 1423906 w 5342334"/>
              <a:gd name="connsiteY5-796" fmla="*/ 3323230 h 5785910"/>
              <a:gd name="connsiteX6-797" fmla="*/ 2146318 w 5342334"/>
              <a:gd name="connsiteY6-798" fmla="*/ 5548257 h 5785910"/>
              <a:gd name="connsiteX7-799" fmla="*/ 2115204 w 5342334"/>
              <a:gd name="connsiteY7-800" fmla="*/ 5553206 h 5785910"/>
              <a:gd name="connsiteX8-801" fmla="*/ 1246460 w 5342334"/>
              <a:gd name="connsiteY8-802" fmla="*/ 5785910 h 5785910"/>
              <a:gd name="connsiteX9-803" fmla="*/ 0 w 5342334"/>
              <a:gd name="connsiteY9-804" fmla="*/ 3148605 h 5785910"/>
              <a:gd name="connsiteX10-805" fmla="*/ 1262428 w 5342334"/>
              <a:gd name="connsiteY10-806" fmla="*/ 2938106 h 5785910"/>
              <a:gd name="connsiteX11-807" fmla="*/ 1354605 w 5342334"/>
              <a:gd name="connsiteY11-808" fmla="*/ 2912708 h 5785910"/>
              <a:gd name="connsiteX12-809" fmla="*/ 3380735 w 5342334"/>
              <a:gd name="connsiteY12-810" fmla="*/ 118 h 5785910"/>
              <a:gd name="connsiteX13-811" fmla="*/ 3863622 w 5342334"/>
              <a:gd name="connsiteY13-812" fmla="*/ 912639 h 5785910"/>
              <a:gd name="connsiteX14-813" fmla="*/ 3674765 w 5342334"/>
              <a:gd name="connsiteY14-814" fmla="*/ 2045786 h 5785910"/>
              <a:gd name="connsiteX15-815" fmla="*/ 4585837 w 5342334"/>
              <a:gd name="connsiteY15-816" fmla="*/ 2046833 h 5785910"/>
              <a:gd name="connsiteX16-817" fmla="*/ 4775401 w 5342334"/>
              <a:gd name="connsiteY16-818" fmla="*/ 2003486 h 5785910"/>
              <a:gd name="connsiteX17-819" fmla="*/ 5203724 w 5342334"/>
              <a:gd name="connsiteY17-820" fmla="*/ 2381935 h 5785910"/>
              <a:gd name="connsiteX18-821" fmla="*/ 4980124 w 5342334"/>
              <a:gd name="connsiteY18-822" fmla="*/ 2705696 h 5785910"/>
              <a:gd name="connsiteX19-823" fmla="*/ 5342334 w 5342334"/>
              <a:gd name="connsiteY19-824" fmla="*/ 3258997 h 5785910"/>
              <a:gd name="connsiteX20-825" fmla="*/ 5107100 w 5342334"/>
              <a:gd name="connsiteY20-826" fmla="*/ 3754493 h 5785910"/>
              <a:gd name="connsiteX21-827" fmla="*/ 5342334 w 5342334"/>
              <a:gd name="connsiteY21-828" fmla="*/ 4140580 h 5785910"/>
              <a:gd name="connsiteX22-829" fmla="*/ 4844706 w 5342334"/>
              <a:gd name="connsiteY22-830" fmla="*/ 4606676 h 5785910"/>
              <a:gd name="connsiteX23-831" fmla="*/ 4790537 w 5342334"/>
              <a:gd name="connsiteY23-832" fmla="*/ 4596433 h 5785910"/>
              <a:gd name="connsiteX24-833" fmla="*/ 4802287 w 5342334"/>
              <a:gd name="connsiteY24-834" fmla="*/ 4606672 h 5785910"/>
              <a:gd name="connsiteX25-835" fmla="*/ 5191248 w 5342334"/>
              <a:gd name="connsiteY25-836" fmla="*/ 4997228 h 5785910"/>
              <a:gd name="connsiteX26-837" fmla="*/ 4866278 w 5342334"/>
              <a:gd name="connsiteY26-838" fmla="*/ 5435572 h 5785910"/>
              <a:gd name="connsiteX27-839" fmla="*/ 4581456 w 5342334"/>
              <a:gd name="connsiteY27-840" fmla="*/ 5443059 h 5785910"/>
              <a:gd name="connsiteX28-841" fmla="*/ 4593578 w 5342334"/>
              <a:gd name="connsiteY28-842" fmla="*/ 5444848 h 5785910"/>
              <a:gd name="connsiteX29-843" fmla="*/ 4581281 w 5342334"/>
              <a:gd name="connsiteY29-844" fmla="*/ 5445228 h 5785910"/>
              <a:gd name="connsiteX30-845" fmla="*/ 2168410 w 5342334"/>
              <a:gd name="connsiteY30-846" fmla="*/ 5525146 h 5785910"/>
              <a:gd name="connsiteX31-847" fmla="*/ 1445968 w 5342334"/>
              <a:gd name="connsiteY31-848" fmla="*/ 3310386 h 5785910"/>
              <a:gd name="connsiteX32-849" fmla="*/ 1441770 w 5342334"/>
              <a:gd name="connsiteY32-850" fmla="*/ 2943473 h 5785910"/>
              <a:gd name="connsiteX33-851" fmla="*/ 1514723 w 5342334"/>
              <a:gd name="connsiteY33-852" fmla="*/ 2929703 h 5785910"/>
              <a:gd name="connsiteX34-853" fmla="*/ 1975047 w 5342334"/>
              <a:gd name="connsiteY34-854" fmla="*/ 2725675 h 5785910"/>
              <a:gd name="connsiteX35-855" fmla="*/ 2654934 w 5342334"/>
              <a:gd name="connsiteY35-856" fmla="*/ 1630299 h 5785910"/>
              <a:gd name="connsiteX36-857" fmla="*/ 3108192 w 5342334"/>
              <a:gd name="connsiteY36-858" fmla="*/ 686009 h 5785910"/>
              <a:gd name="connsiteX37-859" fmla="*/ 3334821 w 5342334"/>
              <a:gd name="connsiteY37-860" fmla="*/ 6121 h 5785910"/>
              <a:gd name="connsiteX38-861" fmla="*/ 3380735 w 5342334"/>
              <a:gd name="connsiteY38-862" fmla="*/ 118 h 5785910"/>
              <a:gd name="connsiteX0-863" fmla="*/ 1438934 w 5342334"/>
              <a:gd name="connsiteY0-864" fmla="*/ 2944008 h 5785910"/>
              <a:gd name="connsiteX1-865" fmla="*/ 1441770 w 5342334"/>
              <a:gd name="connsiteY1-866" fmla="*/ 2943473 h 5785910"/>
              <a:gd name="connsiteX2-867" fmla="*/ 1438934 w 5342334"/>
              <a:gd name="connsiteY2-868" fmla="*/ 2944008 h 5785910"/>
              <a:gd name="connsiteX3-869" fmla="*/ 1354605 w 5342334"/>
              <a:gd name="connsiteY3-870" fmla="*/ 2912708 h 5785910"/>
              <a:gd name="connsiteX4-871" fmla="*/ 1423317 w 5342334"/>
              <a:gd name="connsiteY4-872" fmla="*/ 2947468 h 5785910"/>
              <a:gd name="connsiteX5-873" fmla="*/ 1421525 w 5342334"/>
              <a:gd name="connsiteY5-874" fmla="*/ 3320849 h 5785910"/>
              <a:gd name="connsiteX6-875" fmla="*/ 2146318 w 5342334"/>
              <a:gd name="connsiteY6-876" fmla="*/ 5548257 h 5785910"/>
              <a:gd name="connsiteX7-877" fmla="*/ 2115204 w 5342334"/>
              <a:gd name="connsiteY7-878" fmla="*/ 5553206 h 5785910"/>
              <a:gd name="connsiteX8-879" fmla="*/ 1246460 w 5342334"/>
              <a:gd name="connsiteY8-880" fmla="*/ 5785910 h 5785910"/>
              <a:gd name="connsiteX9-881" fmla="*/ 0 w 5342334"/>
              <a:gd name="connsiteY9-882" fmla="*/ 3148605 h 5785910"/>
              <a:gd name="connsiteX10-883" fmla="*/ 1262428 w 5342334"/>
              <a:gd name="connsiteY10-884" fmla="*/ 2938106 h 5785910"/>
              <a:gd name="connsiteX11-885" fmla="*/ 1354605 w 5342334"/>
              <a:gd name="connsiteY11-886" fmla="*/ 2912708 h 5785910"/>
              <a:gd name="connsiteX12-887" fmla="*/ 3380735 w 5342334"/>
              <a:gd name="connsiteY12-888" fmla="*/ 118 h 5785910"/>
              <a:gd name="connsiteX13-889" fmla="*/ 3863622 w 5342334"/>
              <a:gd name="connsiteY13-890" fmla="*/ 912639 h 5785910"/>
              <a:gd name="connsiteX14-891" fmla="*/ 3674765 w 5342334"/>
              <a:gd name="connsiteY14-892" fmla="*/ 2045786 h 5785910"/>
              <a:gd name="connsiteX15-893" fmla="*/ 4585837 w 5342334"/>
              <a:gd name="connsiteY15-894" fmla="*/ 2046833 h 5785910"/>
              <a:gd name="connsiteX16-895" fmla="*/ 4775401 w 5342334"/>
              <a:gd name="connsiteY16-896" fmla="*/ 2003486 h 5785910"/>
              <a:gd name="connsiteX17-897" fmla="*/ 5203724 w 5342334"/>
              <a:gd name="connsiteY17-898" fmla="*/ 2381935 h 5785910"/>
              <a:gd name="connsiteX18-899" fmla="*/ 4980124 w 5342334"/>
              <a:gd name="connsiteY18-900" fmla="*/ 2705696 h 5785910"/>
              <a:gd name="connsiteX19-901" fmla="*/ 5342334 w 5342334"/>
              <a:gd name="connsiteY19-902" fmla="*/ 3258997 h 5785910"/>
              <a:gd name="connsiteX20-903" fmla="*/ 5107100 w 5342334"/>
              <a:gd name="connsiteY20-904" fmla="*/ 3754493 h 5785910"/>
              <a:gd name="connsiteX21-905" fmla="*/ 5342334 w 5342334"/>
              <a:gd name="connsiteY21-906" fmla="*/ 4140580 h 5785910"/>
              <a:gd name="connsiteX22-907" fmla="*/ 4844706 w 5342334"/>
              <a:gd name="connsiteY22-908" fmla="*/ 4606676 h 5785910"/>
              <a:gd name="connsiteX23-909" fmla="*/ 4790537 w 5342334"/>
              <a:gd name="connsiteY23-910" fmla="*/ 4596433 h 5785910"/>
              <a:gd name="connsiteX24-911" fmla="*/ 4802287 w 5342334"/>
              <a:gd name="connsiteY24-912" fmla="*/ 4606672 h 5785910"/>
              <a:gd name="connsiteX25-913" fmla="*/ 5191248 w 5342334"/>
              <a:gd name="connsiteY25-914" fmla="*/ 4997228 h 5785910"/>
              <a:gd name="connsiteX26-915" fmla="*/ 4866278 w 5342334"/>
              <a:gd name="connsiteY26-916" fmla="*/ 5435572 h 5785910"/>
              <a:gd name="connsiteX27-917" fmla="*/ 4581456 w 5342334"/>
              <a:gd name="connsiteY27-918" fmla="*/ 5443059 h 5785910"/>
              <a:gd name="connsiteX28-919" fmla="*/ 4593578 w 5342334"/>
              <a:gd name="connsiteY28-920" fmla="*/ 5444848 h 5785910"/>
              <a:gd name="connsiteX29-921" fmla="*/ 4581281 w 5342334"/>
              <a:gd name="connsiteY29-922" fmla="*/ 5445228 h 5785910"/>
              <a:gd name="connsiteX30-923" fmla="*/ 2168410 w 5342334"/>
              <a:gd name="connsiteY30-924" fmla="*/ 5525146 h 5785910"/>
              <a:gd name="connsiteX31-925" fmla="*/ 1445968 w 5342334"/>
              <a:gd name="connsiteY31-926" fmla="*/ 3310386 h 5785910"/>
              <a:gd name="connsiteX32-927" fmla="*/ 1441770 w 5342334"/>
              <a:gd name="connsiteY32-928" fmla="*/ 2943473 h 5785910"/>
              <a:gd name="connsiteX33-929" fmla="*/ 1514723 w 5342334"/>
              <a:gd name="connsiteY33-930" fmla="*/ 2929703 h 5785910"/>
              <a:gd name="connsiteX34-931" fmla="*/ 1975047 w 5342334"/>
              <a:gd name="connsiteY34-932" fmla="*/ 2725675 h 5785910"/>
              <a:gd name="connsiteX35-933" fmla="*/ 2654934 w 5342334"/>
              <a:gd name="connsiteY35-934" fmla="*/ 1630299 h 5785910"/>
              <a:gd name="connsiteX36-935" fmla="*/ 3108192 w 5342334"/>
              <a:gd name="connsiteY36-936" fmla="*/ 686009 h 5785910"/>
              <a:gd name="connsiteX37-937" fmla="*/ 3334821 w 5342334"/>
              <a:gd name="connsiteY37-938" fmla="*/ 6121 h 5785910"/>
              <a:gd name="connsiteX38-939" fmla="*/ 3380735 w 5342334"/>
              <a:gd name="connsiteY38-940" fmla="*/ 118 h 5785910"/>
              <a:gd name="connsiteX0-941" fmla="*/ 1438934 w 5342334"/>
              <a:gd name="connsiteY0-942" fmla="*/ 2944008 h 5785910"/>
              <a:gd name="connsiteX1-943" fmla="*/ 1441770 w 5342334"/>
              <a:gd name="connsiteY1-944" fmla="*/ 2943473 h 5785910"/>
              <a:gd name="connsiteX2-945" fmla="*/ 1438934 w 5342334"/>
              <a:gd name="connsiteY2-946" fmla="*/ 2944008 h 5785910"/>
              <a:gd name="connsiteX3-947" fmla="*/ 1354605 w 5342334"/>
              <a:gd name="connsiteY3-948" fmla="*/ 2912708 h 5785910"/>
              <a:gd name="connsiteX4-949" fmla="*/ 1423317 w 5342334"/>
              <a:gd name="connsiteY4-950" fmla="*/ 2947468 h 5785910"/>
              <a:gd name="connsiteX5-951" fmla="*/ 1421525 w 5342334"/>
              <a:gd name="connsiteY5-952" fmla="*/ 3320849 h 5785910"/>
              <a:gd name="connsiteX6-953" fmla="*/ 2146318 w 5342334"/>
              <a:gd name="connsiteY6-954" fmla="*/ 5548257 h 5785910"/>
              <a:gd name="connsiteX7-955" fmla="*/ 2115204 w 5342334"/>
              <a:gd name="connsiteY7-956" fmla="*/ 5553206 h 5785910"/>
              <a:gd name="connsiteX8-957" fmla="*/ 1246460 w 5342334"/>
              <a:gd name="connsiteY8-958" fmla="*/ 5785910 h 5785910"/>
              <a:gd name="connsiteX9-959" fmla="*/ 0 w 5342334"/>
              <a:gd name="connsiteY9-960" fmla="*/ 3148605 h 5785910"/>
              <a:gd name="connsiteX10-961" fmla="*/ 1262428 w 5342334"/>
              <a:gd name="connsiteY10-962" fmla="*/ 2938106 h 5785910"/>
              <a:gd name="connsiteX11-963" fmla="*/ 1354605 w 5342334"/>
              <a:gd name="connsiteY11-964" fmla="*/ 2912708 h 5785910"/>
              <a:gd name="connsiteX12-965" fmla="*/ 3380735 w 5342334"/>
              <a:gd name="connsiteY12-966" fmla="*/ 118 h 5785910"/>
              <a:gd name="connsiteX13-967" fmla="*/ 3863622 w 5342334"/>
              <a:gd name="connsiteY13-968" fmla="*/ 912639 h 5785910"/>
              <a:gd name="connsiteX14-969" fmla="*/ 3674765 w 5342334"/>
              <a:gd name="connsiteY14-970" fmla="*/ 2045786 h 5785910"/>
              <a:gd name="connsiteX15-971" fmla="*/ 4585837 w 5342334"/>
              <a:gd name="connsiteY15-972" fmla="*/ 2046833 h 5785910"/>
              <a:gd name="connsiteX16-973" fmla="*/ 4775401 w 5342334"/>
              <a:gd name="connsiteY16-974" fmla="*/ 2003486 h 5785910"/>
              <a:gd name="connsiteX17-975" fmla="*/ 5203724 w 5342334"/>
              <a:gd name="connsiteY17-976" fmla="*/ 2381935 h 5785910"/>
              <a:gd name="connsiteX18-977" fmla="*/ 4980124 w 5342334"/>
              <a:gd name="connsiteY18-978" fmla="*/ 2705696 h 5785910"/>
              <a:gd name="connsiteX19-979" fmla="*/ 5342334 w 5342334"/>
              <a:gd name="connsiteY19-980" fmla="*/ 3258997 h 5785910"/>
              <a:gd name="connsiteX20-981" fmla="*/ 5107100 w 5342334"/>
              <a:gd name="connsiteY20-982" fmla="*/ 3754493 h 5785910"/>
              <a:gd name="connsiteX21-983" fmla="*/ 5342334 w 5342334"/>
              <a:gd name="connsiteY21-984" fmla="*/ 4140580 h 5785910"/>
              <a:gd name="connsiteX22-985" fmla="*/ 4844706 w 5342334"/>
              <a:gd name="connsiteY22-986" fmla="*/ 4606676 h 5785910"/>
              <a:gd name="connsiteX23-987" fmla="*/ 4790537 w 5342334"/>
              <a:gd name="connsiteY23-988" fmla="*/ 4596433 h 5785910"/>
              <a:gd name="connsiteX24-989" fmla="*/ 4802287 w 5342334"/>
              <a:gd name="connsiteY24-990" fmla="*/ 4606672 h 5785910"/>
              <a:gd name="connsiteX25-991" fmla="*/ 5191248 w 5342334"/>
              <a:gd name="connsiteY25-992" fmla="*/ 4997228 h 5785910"/>
              <a:gd name="connsiteX26-993" fmla="*/ 4866278 w 5342334"/>
              <a:gd name="connsiteY26-994" fmla="*/ 5435572 h 5785910"/>
              <a:gd name="connsiteX27-995" fmla="*/ 4581456 w 5342334"/>
              <a:gd name="connsiteY27-996" fmla="*/ 5443059 h 5785910"/>
              <a:gd name="connsiteX28-997" fmla="*/ 4593578 w 5342334"/>
              <a:gd name="connsiteY28-998" fmla="*/ 5444848 h 5785910"/>
              <a:gd name="connsiteX29-999" fmla="*/ 4581281 w 5342334"/>
              <a:gd name="connsiteY29-1000" fmla="*/ 5445228 h 5785910"/>
              <a:gd name="connsiteX30-1001" fmla="*/ 2168410 w 5342334"/>
              <a:gd name="connsiteY30-1002" fmla="*/ 5525146 h 5785910"/>
              <a:gd name="connsiteX31-1003" fmla="*/ 1445968 w 5342334"/>
              <a:gd name="connsiteY31-1004" fmla="*/ 3310386 h 5785910"/>
              <a:gd name="connsiteX32-1005" fmla="*/ 1446532 w 5342334"/>
              <a:gd name="connsiteY32-1006" fmla="*/ 2941092 h 5785910"/>
              <a:gd name="connsiteX33-1007" fmla="*/ 1514723 w 5342334"/>
              <a:gd name="connsiteY33-1008" fmla="*/ 2929703 h 5785910"/>
              <a:gd name="connsiteX34-1009" fmla="*/ 1975047 w 5342334"/>
              <a:gd name="connsiteY34-1010" fmla="*/ 2725675 h 5785910"/>
              <a:gd name="connsiteX35-1011" fmla="*/ 2654934 w 5342334"/>
              <a:gd name="connsiteY35-1012" fmla="*/ 1630299 h 5785910"/>
              <a:gd name="connsiteX36-1013" fmla="*/ 3108192 w 5342334"/>
              <a:gd name="connsiteY36-1014" fmla="*/ 686009 h 5785910"/>
              <a:gd name="connsiteX37-1015" fmla="*/ 3334821 w 5342334"/>
              <a:gd name="connsiteY37-1016" fmla="*/ 6121 h 5785910"/>
              <a:gd name="connsiteX38-1017" fmla="*/ 3380735 w 5342334"/>
              <a:gd name="connsiteY38-1018" fmla="*/ 118 h 5785910"/>
              <a:gd name="connsiteX0-1019" fmla="*/ 1438934 w 5342334"/>
              <a:gd name="connsiteY0-1020" fmla="*/ 2944008 h 5785910"/>
              <a:gd name="connsiteX1-1021" fmla="*/ 1441770 w 5342334"/>
              <a:gd name="connsiteY1-1022" fmla="*/ 2943473 h 5785910"/>
              <a:gd name="connsiteX2-1023" fmla="*/ 1438934 w 5342334"/>
              <a:gd name="connsiteY2-1024" fmla="*/ 2944008 h 5785910"/>
              <a:gd name="connsiteX3-1025" fmla="*/ 1354605 w 5342334"/>
              <a:gd name="connsiteY3-1026" fmla="*/ 2912708 h 5785910"/>
              <a:gd name="connsiteX4-1027" fmla="*/ 1423317 w 5342334"/>
              <a:gd name="connsiteY4-1028" fmla="*/ 2947468 h 5785910"/>
              <a:gd name="connsiteX5-1029" fmla="*/ 1421525 w 5342334"/>
              <a:gd name="connsiteY5-1030" fmla="*/ 3320849 h 5785910"/>
              <a:gd name="connsiteX6-1031" fmla="*/ 2146318 w 5342334"/>
              <a:gd name="connsiteY6-1032" fmla="*/ 5548257 h 5785910"/>
              <a:gd name="connsiteX7-1033" fmla="*/ 2115204 w 5342334"/>
              <a:gd name="connsiteY7-1034" fmla="*/ 5553206 h 5785910"/>
              <a:gd name="connsiteX8-1035" fmla="*/ 1246460 w 5342334"/>
              <a:gd name="connsiteY8-1036" fmla="*/ 5785910 h 5785910"/>
              <a:gd name="connsiteX9-1037" fmla="*/ 0 w 5342334"/>
              <a:gd name="connsiteY9-1038" fmla="*/ 3148605 h 5785910"/>
              <a:gd name="connsiteX10-1039" fmla="*/ 1262428 w 5342334"/>
              <a:gd name="connsiteY10-1040" fmla="*/ 2938106 h 5785910"/>
              <a:gd name="connsiteX11-1041" fmla="*/ 1354605 w 5342334"/>
              <a:gd name="connsiteY11-1042" fmla="*/ 2912708 h 5785910"/>
              <a:gd name="connsiteX12-1043" fmla="*/ 3380735 w 5342334"/>
              <a:gd name="connsiteY12-1044" fmla="*/ 118 h 5785910"/>
              <a:gd name="connsiteX13-1045" fmla="*/ 3863622 w 5342334"/>
              <a:gd name="connsiteY13-1046" fmla="*/ 912639 h 5785910"/>
              <a:gd name="connsiteX14-1047" fmla="*/ 3674765 w 5342334"/>
              <a:gd name="connsiteY14-1048" fmla="*/ 2045786 h 5785910"/>
              <a:gd name="connsiteX15-1049" fmla="*/ 4585837 w 5342334"/>
              <a:gd name="connsiteY15-1050" fmla="*/ 2046833 h 5785910"/>
              <a:gd name="connsiteX16-1051" fmla="*/ 4775401 w 5342334"/>
              <a:gd name="connsiteY16-1052" fmla="*/ 2003486 h 5785910"/>
              <a:gd name="connsiteX17-1053" fmla="*/ 5203724 w 5342334"/>
              <a:gd name="connsiteY17-1054" fmla="*/ 2381935 h 5785910"/>
              <a:gd name="connsiteX18-1055" fmla="*/ 4980124 w 5342334"/>
              <a:gd name="connsiteY18-1056" fmla="*/ 2705696 h 5785910"/>
              <a:gd name="connsiteX19-1057" fmla="*/ 5342334 w 5342334"/>
              <a:gd name="connsiteY19-1058" fmla="*/ 3258997 h 5785910"/>
              <a:gd name="connsiteX20-1059" fmla="*/ 5107100 w 5342334"/>
              <a:gd name="connsiteY20-1060" fmla="*/ 3754493 h 5785910"/>
              <a:gd name="connsiteX21-1061" fmla="*/ 5342334 w 5342334"/>
              <a:gd name="connsiteY21-1062" fmla="*/ 4140580 h 5785910"/>
              <a:gd name="connsiteX22-1063" fmla="*/ 4844706 w 5342334"/>
              <a:gd name="connsiteY22-1064" fmla="*/ 4606676 h 5785910"/>
              <a:gd name="connsiteX23-1065" fmla="*/ 4790537 w 5342334"/>
              <a:gd name="connsiteY23-1066" fmla="*/ 4596433 h 5785910"/>
              <a:gd name="connsiteX24-1067" fmla="*/ 4802287 w 5342334"/>
              <a:gd name="connsiteY24-1068" fmla="*/ 4606672 h 5785910"/>
              <a:gd name="connsiteX25-1069" fmla="*/ 5191248 w 5342334"/>
              <a:gd name="connsiteY25-1070" fmla="*/ 4997228 h 5785910"/>
              <a:gd name="connsiteX26-1071" fmla="*/ 4866278 w 5342334"/>
              <a:gd name="connsiteY26-1072" fmla="*/ 5435572 h 5785910"/>
              <a:gd name="connsiteX27-1073" fmla="*/ 4581456 w 5342334"/>
              <a:gd name="connsiteY27-1074" fmla="*/ 5443059 h 5785910"/>
              <a:gd name="connsiteX28-1075" fmla="*/ 4593578 w 5342334"/>
              <a:gd name="connsiteY28-1076" fmla="*/ 5444848 h 5785910"/>
              <a:gd name="connsiteX29-1077" fmla="*/ 4581281 w 5342334"/>
              <a:gd name="connsiteY29-1078" fmla="*/ 5445228 h 5785910"/>
              <a:gd name="connsiteX30-1079" fmla="*/ 2168410 w 5342334"/>
              <a:gd name="connsiteY30-1080" fmla="*/ 5525146 h 5785910"/>
              <a:gd name="connsiteX31-1081" fmla="*/ 1445968 w 5342334"/>
              <a:gd name="connsiteY31-1082" fmla="*/ 3310386 h 5785910"/>
              <a:gd name="connsiteX32-1083" fmla="*/ 1446532 w 5342334"/>
              <a:gd name="connsiteY32-1084" fmla="*/ 2941092 h 5785910"/>
              <a:gd name="connsiteX33-1085" fmla="*/ 1514723 w 5342334"/>
              <a:gd name="connsiteY33-1086" fmla="*/ 2929703 h 5785910"/>
              <a:gd name="connsiteX34-1087" fmla="*/ 1975047 w 5342334"/>
              <a:gd name="connsiteY34-1088" fmla="*/ 2725675 h 5785910"/>
              <a:gd name="connsiteX35-1089" fmla="*/ 2654934 w 5342334"/>
              <a:gd name="connsiteY35-1090" fmla="*/ 1630299 h 5785910"/>
              <a:gd name="connsiteX36-1091" fmla="*/ 3108192 w 5342334"/>
              <a:gd name="connsiteY36-1092" fmla="*/ 686009 h 5785910"/>
              <a:gd name="connsiteX37-1093" fmla="*/ 3334821 w 5342334"/>
              <a:gd name="connsiteY37-1094" fmla="*/ 6121 h 5785910"/>
              <a:gd name="connsiteX38-1095" fmla="*/ 3380735 w 5342334"/>
              <a:gd name="connsiteY38-1096" fmla="*/ 118 h 5785910"/>
              <a:gd name="connsiteX0-1097" fmla="*/ 1438934 w 5342334"/>
              <a:gd name="connsiteY0-1098" fmla="*/ 2944008 h 5785910"/>
              <a:gd name="connsiteX1-1099" fmla="*/ 1441770 w 5342334"/>
              <a:gd name="connsiteY1-1100" fmla="*/ 2943473 h 5785910"/>
              <a:gd name="connsiteX2-1101" fmla="*/ 1438934 w 5342334"/>
              <a:gd name="connsiteY2-1102" fmla="*/ 2944008 h 5785910"/>
              <a:gd name="connsiteX3-1103" fmla="*/ 1354605 w 5342334"/>
              <a:gd name="connsiteY3-1104" fmla="*/ 2912708 h 5785910"/>
              <a:gd name="connsiteX4-1105" fmla="*/ 1423317 w 5342334"/>
              <a:gd name="connsiteY4-1106" fmla="*/ 2947468 h 5785910"/>
              <a:gd name="connsiteX5-1107" fmla="*/ 1421525 w 5342334"/>
              <a:gd name="connsiteY5-1108" fmla="*/ 3320849 h 5785910"/>
              <a:gd name="connsiteX6-1109" fmla="*/ 2146318 w 5342334"/>
              <a:gd name="connsiteY6-1110" fmla="*/ 5548257 h 5785910"/>
              <a:gd name="connsiteX7-1111" fmla="*/ 2115204 w 5342334"/>
              <a:gd name="connsiteY7-1112" fmla="*/ 5553206 h 5785910"/>
              <a:gd name="connsiteX8-1113" fmla="*/ 1246460 w 5342334"/>
              <a:gd name="connsiteY8-1114" fmla="*/ 5785910 h 5785910"/>
              <a:gd name="connsiteX9-1115" fmla="*/ 0 w 5342334"/>
              <a:gd name="connsiteY9-1116" fmla="*/ 3148605 h 5785910"/>
              <a:gd name="connsiteX10-1117" fmla="*/ 1262428 w 5342334"/>
              <a:gd name="connsiteY10-1118" fmla="*/ 2938106 h 5785910"/>
              <a:gd name="connsiteX11-1119" fmla="*/ 1354605 w 5342334"/>
              <a:gd name="connsiteY11-1120" fmla="*/ 2912708 h 5785910"/>
              <a:gd name="connsiteX12-1121" fmla="*/ 3380735 w 5342334"/>
              <a:gd name="connsiteY12-1122" fmla="*/ 118 h 5785910"/>
              <a:gd name="connsiteX13-1123" fmla="*/ 3863622 w 5342334"/>
              <a:gd name="connsiteY13-1124" fmla="*/ 912639 h 5785910"/>
              <a:gd name="connsiteX14-1125" fmla="*/ 3674765 w 5342334"/>
              <a:gd name="connsiteY14-1126" fmla="*/ 2045786 h 5785910"/>
              <a:gd name="connsiteX15-1127" fmla="*/ 4585837 w 5342334"/>
              <a:gd name="connsiteY15-1128" fmla="*/ 2046833 h 5785910"/>
              <a:gd name="connsiteX16-1129" fmla="*/ 4775401 w 5342334"/>
              <a:gd name="connsiteY16-1130" fmla="*/ 2003486 h 5785910"/>
              <a:gd name="connsiteX17-1131" fmla="*/ 5203724 w 5342334"/>
              <a:gd name="connsiteY17-1132" fmla="*/ 2381935 h 5785910"/>
              <a:gd name="connsiteX18-1133" fmla="*/ 4980124 w 5342334"/>
              <a:gd name="connsiteY18-1134" fmla="*/ 2705696 h 5785910"/>
              <a:gd name="connsiteX19-1135" fmla="*/ 5342334 w 5342334"/>
              <a:gd name="connsiteY19-1136" fmla="*/ 3258997 h 5785910"/>
              <a:gd name="connsiteX20-1137" fmla="*/ 5107100 w 5342334"/>
              <a:gd name="connsiteY20-1138" fmla="*/ 3754493 h 5785910"/>
              <a:gd name="connsiteX21-1139" fmla="*/ 5342334 w 5342334"/>
              <a:gd name="connsiteY21-1140" fmla="*/ 4140580 h 5785910"/>
              <a:gd name="connsiteX22-1141" fmla="*/ 4844706 w 5342334"/>
              <a:gd name="connsiteY22-1142" fmla="*/ 4606676 h 5785910"/>
              <a:gd name="connsiteX23-1143" fmla="*/ 4790537 w 5342334"/>
              <a:gd name="connsiteY23-1144" fmla="*/ 4596433 h 5785910"/>
              <a:gd name="connsiteX24-1145" fmla="*/ 4802287 w 5342334"/>
              <a:gd name="connsiteY24-1146" fmla="*/ 4606672 h 5785910"/>
              <a:gd name="connsiteX25-1147" fmla="*/ 5191248 w 5342334"/>
              <a:gd name="connsiteY25-1148" fmla="*/ 4997228 h 5785910"/>
              <a:gd name="connsiteX26-1149" fmla="*/ 4866278 w 5342334"/>
              <a:gd name="connsiteY26-1150" fmla="*/ 5435572 h 5785910"/>
              <a:gd name="connsiteX27-1151" fmla="*/ 4581456 w 5342334"/>
              <a:gd name="connsiteY27-1152" fmla="*/ 5443059 h 5785910"/>
              <a:gd name="connsiteX28-1153" fmla="*/ 4593578 w 5342334"/>
              <a:gd name="connsiteY28-1154" fmla="*/ 5444848 h 5785910"/>
              <a:gd name="connsiteX29-1155" fmla="*/ 4581281 w 5342334"/>
              <a:gd name="connsiteY29-1156" fmla="*/ 5445228 h 5785910"/>
              <a:gd name="connsiteX30-1157" fmla="*/ 2168410 w 5342334"/>
              <a:gd name="connsiteY30-1158" fmla="*/ 5525146 h 5785910"/>
              <a:gd name="connsiteX31-1159" fmla="*/ 1446532 w 5342334"/>
              <a:gd name="connsiteY31-1160" fmla="*/ 2941092 h 5785910"/>
              <a:gd name="connsiteX32-1161" fmla="*/ 1514723 w 5342334"/>
              <a:gd name="connsiteY32-1162" fmla="*/ 2929703 h 5785910"/>
              <a:gd name="connsiteX33-1163" fmla="*/ 1975047 w 5342334"/>
              <a:gd name="connsiteY33-1164" fmla="*/ 2725675 h 5785910"/>
              <a:gd name="connsiteX34-1165" fmla="*/ 2654934 w 5342334"/>
              <a:gd name="connsiteY34-1166" fmla="*/ 1630299 h 5785910"/>
              <a:gd name="connsiteX35-1167" fmla="*/ 3108192 w 5342334"/>
              <a:gd name="connsiteY35-1168" fmla="*/ 686009 h 5785910"/>
              <a:gd name="connsiteX36-1169" fmla="*/ 3334821 w 5342334"/>
              <a:gd name="connsiteY36-1170" fmla="*/ 6121 h 5785910"/>
              <a:gd name="connsiteX37-1171" fmla="*/ 3380735 w 5342334"/>
              <a:gd name="connsiteY37-1172" fmla="*/ 118 h 5785910"/>
              <a:gd name="connsiteX0-1173" fmla="*/ 1438934 w 5342334"/>
              <a:gd name="connsiteY0-1174" fmla="*/ 2944008 h 5785910"/>
              <a:gd name="connsiteX1-1175" fmla="*/ 1441770 w 5342334"/>
              <a:gd name="connsiteY1-1176" fmla="*/ 2943473 h 5785910"/>
              <a:gd name="connsiteX2-1177" fmla="*/ 1438934 w 5342334"/>
              <a:gd name="connsiteY2-1178" fmla="*/ 2944008 h 5785910"/>
              <a:gd name="connsiteX3-1179" fmla="*/ 1354605 w 5342334"/>
              <a:gd name="connsiteY3-1180" fmla="*/ 2912708 h 5785910"/>
              <a:gd name="connsiteX4-1181" fmla="*/ 1423317 w 5342334"/>
              <a:gd name="connsiteY4-1182" fmla="*/ 2947468 h 5785910"/>
              <a:gd name="connsiteX5-1183" fmla="*/ 1421525 w 5342334"/>
              <a:gd name="connsiteY5-1184" fmla="*/ 3320849 h 5785910"/>
              <a:gd name="connsiteX6-1185" fmla="*/ 2146318 w 5342334"/>
              <a:gd name="connsiteY6-1186" fmla="*/ 5548257 h 5785910"/>
              <a:gd name="connsiteX7-1187" fmla="*/ 2115204 w 5342334"/>
              <a:gd name="connsiteY7-1188" fmla="*/ 5553206 h 5785910"/>
              <a:gd name="connsiteX8-1189" fmla="*/ 1246460 w 5342334"/>
              <a:gd name="connsiteY8-1190" fmla="*/ 5785910 h 5785910"/>
              <a:gd name="connsiteX9-1191" fmla="*/ 0 w 5342334"/>
              <a:gd name="connsiteY9-1192" fmla="*/ 3148605 h 5785910"/>
              <a:gd name="connsiteX10-1193" fmla="*/ 1262428 w 5342334"/>
              <a:gd name="connsiteY10-1194" fmla="*/ 2938106 h 5785910"/>
              <a:gd name="connsiteX11-1195" fmla="*/ 1354605 w 5342334"/>
              <a:gd name="connsiteY11-1196" fmla="*/ 2912708 h 5785910"/>
              <a:gd name="connsiteX12-1197" fmla="*/ 3380735 w 5342334"/>
              <a:gd name="connsiteY12-1198" fmla="*/ 118 h 5785910"/>
              <a:gd name="connsiteX13-1199" fmla="*/ 3863622 w 5342334"/>
              <a:gd name="connsiteY13-1200" fmla="*/ 912639 h 5785910"/>
              <a:gd name="connsiteX14-1201" fmla="*/ 3674765 w 5342334"/>
              <a:gd name="connsiteY14-1202" fmla="*/ 2045786 h 5785910"/>
              <a:gd name="connsiteX15-1203" fmla="*/ 4585837 w 5342334"/>
              <a:gd name="connsiteY15-1204" fmla="*/ 2046833 h 5785910"/>
              <a:gd name="connsiteX16-1205" fmla="*/ 4775401 w 5342334"/>
              <a:gd name="connsiteY16-1206" fmla="*/ 2003486 h 5785910"/>
              <a:gd name="connsiteX17-1207" fmla="*/ 5203724 w 5342334"/>
              <a:gd name="connsiteY17-1208" fmla="*/ 2381935 h 5785910"/>
              <a:gd name="connsiteX18-1209" fmla="*/ 4980124 w 5342334"/>
              <a:gd name="connsiteY18-1210" fmla="*/ 2705696 h 5785910"/>
              <a:gd name="connsiteX19-1211" fmla="*/ 5342334 w 5342334"/>
              <a:gd name="connsiteY19-1212" fmla="*/ 3258997 h 5785910"/>
              <a:gd name="connsiteX20-1213" fmla="*/ 5107100 w 5342334"/>
              <a:gd name="connsiteY20-1214" fmla="*/ 3754493 h 5785910"/>
              <a:gd name="connsiteX21-1215" fmla="*/ 5342334 w 5342334"/>
              <a:gd name="connsiteY21-1216" fmla="*/ 4140580 h 5785910"/>
              <a:gd name="connsiteX22-1217" fmla="*/ 4844706 w 5342334"/>
              <a:gd name="connsiteY22-1218" fmla="*/ 4606676 h 5785910"/>
              <a:gd name="connsiteX23-1219" fmla="*/ 4790537 w 5342334"/>
              <a:gd name="connsiteY23-1220" fmla="*/ 4596433 h 5785910"/>
              <a:gd name="connsiteX24-1221" fmla="*/ 4802287 w 5342334"/>
              <a:gd name="connsiteY24-1222" fmla="*/ 4606672 h 5785910"/>
              <a:gd name="connsiteX25-1223" fmla="*/ 5191248 w 5342334"/>
              <a:gd name="connsiteY25-1224" fmla="*/ 4997228 h 5785910"/>
              <a:gd name="connsiteX26-1225" fmla="*/ 4866278 w 5342334"/>
              <a:gd name="connsiteY26-1226" fmla="*/ 5435572 h 5785910"/>
              <a:gd name="connsiteX27-1227" fmla="*/ 4581456 w 5342334"/>
              <a:gd name="connsiteY27-1228" fmla="*/ 5443059 h 5785910"/>
              <a:gd name="connsiteX28-1229" fmla="*/ 4593578 w 5342334"/>
              <a:gd name="connsiteY28-1230" fmla="*/ 5444848 h 5785910"/>
              <a:gd name="connsiteX29-1231" fmla="*/ 4581281 w 5342334"/>
              <a:gd name="connsiteY29-1232" fmla="*/ 5445228 h 5785910"/>
              <a:gd name="connsiteX30-1233" fmla="*/ 2168410 w 5342334"/>
              <a:gd name="connsiteY30-1234" fmla="*/ 5525146 h 5785910"/>
              <a:gd name="connsiteX31-1235" fmla="*/ 1446532 w 5342334"/>
              <a:gd name="connsiteY31-1236" fmla="*/ 2941092 h 5785910"/>
              <a:gd name="connsiteX32-1237" fmla="*/ 1514723 w 5342334"/>
              <a:gd name="connsiteY32-1238" fmla="*/ 2929703 h 5785910"/>
              <a:gd name="connsiteX33-1239" fmla="*/ 1975047 w 5342334"/>
              <a:gd name="connsiteY33-1240" fmla="*/ 2725675 h 5785910"/>
              <a:gd name="connsiteX34-1241" fmla="*/ 2654934 w 5342334"/>
              <a:gd name="connsiteY34-1242" fmla="*/ 1630299 h 5785910"/>
              <a:gd name="connsiteX35-1243" fmla="*/ 3108192 w 5342334"/>
              <a:gd name="connsiteY35-1244" fmla="*/ 686009 h 5785910"/>
              <a:gd name="connsiteX36-1245" fmla="*/ 3334821 w 5342334"/>
              <a:gd name="connsiteY36-1246" fmla="*/ 6121 h 5785910"/>
              <a:gd name="connsiteX37-1247" fmla="*/ 3380735 w 5342334"/>
              <a:gd name="connsiteY37-1248" fmla="*/ 118 h 5785910"/>
              <a:gd name="connsiteX0-1249" fmla="*/ 1438934 w 5342334"/>
              <a:gd name="connsiteY0-1250" fmla="*/ 2944008 h 5785910"/>
              <a:gd name="connsiteX1-1251" fmla="*/ 1441770 w 5342334"/>
              <a:gd name="connsiteY1-1252" fmla="*/ 2943473 h 5785910"/>
              <a:gd name="connsiteX2-1253" fmla="*/ 1438934 w 5342334"/>
              <a:gd name="connsiteY2-1254" fmla="*/ 2944008 h 5785910"/>
              <a:gd name="connsiteX3-1255" fmla="*/ 1354605 w 5342334"/>
              <a:gd name="connsiteY3-1256" fmla="*/ 2912708 h 5785910"/>
              <a:gd name="connsiteX4-1257" fmla="*/ 1423317 w 5342334"/>
              <a:gd name="connsiteY4-1258" fmla="*/ 2947468 h 5785910"/>
              <a:gd name="connsiteX5-1259" fmla="*/ 1421525 w 5342334"/>
              <a:gd name="connsiteY5-1260" fmla="*/ 3320849 h 5785910"/>
              <a:gd name="connsiteX6-1261" fmla="*/ 2146318 w 5342334"/>
              <a:gd name="connsiteY6-1262" fmla="*/ 5548257 h 5785910"/>
              <a:gd name="connsiteX7-1263" fmla="*/ 2115204 w 5342334"/>
              <a:gd name="connsiteY7-1264" fmla="*/ 5553206 h 5785910"/>
              <a:gd name="connsiteX8-1265" fmla="*/ 1246460 w 5342334"/>
              <a:gd name="connsiteY8-1266" fmla="*/ 5785910 h 5785910"/>
              <a:gd name="connsiteX9-1267" fmla="*/ 0 w 5342334"/>
              <a:gd name="connsiteY9-1268" fmla="*/ 3148605 h 5785910"/>
              <a:gd name="connsiteX10-1269" fmla="*/ 1262428 w 5342334"/>
              <a:gd name="connsiteY10-1270" fmla="*/ 2938106 h 5785910"/>
              <a:gd name="connsiteX11-1271" fmla="*/ 1354605 w 5342334"/>
              <a:gd name="connsiteY11-1272" fmla="*/ 2912708 h 5785910"/>
              <a:gd name="connsiteX12-1273" fmla="*/ 3380735 w 5342334"/>
              <a:gd name="connsiteY12-1274" fmla="*/ 118 h 5785910"/>
              <a:gd name="connsiteX13-1275" fmla="*/ 3863622 w 5342334"/>
              <a:gd name="connsiteY13-1276" fmla="*/ 912639 h 5785910"/>
              <a:gd name="connsiteX14-1277" fmla="*/ 3674765 w 5342334"/>
              <a:gd name="connsiteY14-1278" fmla="*/ 2045786 h 5785910"/>
              <a:gd name="connsiteX15-1279" fmla="*/ 4585837 w 5342334"/>
              <a:gd name="connsiteY15-1280" fmla="*/ 2046833 h 5785910"/>
              <a:gd name="connsiteX16-1281" fmla="*/ 4775401 w 5342334"/>
              <a:gd name="connsiteY16-1282" fmla="*/ 2003486 h 5785910"/>
              <a:gd name="connsiteX17-1283" fmla="*/ 5203724 w 5342334"/>
              <a:gd name="connsiteY17-1284" fmla="*/ 2381935 h 5785910"/>
              <a:gd name="connsiteX18-1285" fmla="*/ 4980124 w 5342334"/>
              <a:gd name="connsiteY18-1286" fmla="*/ 2705696 h 5785910"/>
              <a:gd name="connsiteX19-1287" fmla="*/ 5342334 w 5342334"/>
              <a:gd name="connsiteY19-1288" fmla="*/ 3258997 h 5785910"/>
              <a:gd name="connsiteX20-1289" fmla="*/ 5107100 w 5342334"/>
              <a:gd name="connsiteY20-1290" fmla="*/ 3754493 h 5785910"/>
              <a:gd name="connsiteX21-1291" fmla="*/ 5342334 w 5342334"/>
              <a:gd name="connsiteY21-1292" fmla="*/ 4140580 h 5785910"/>
              <a:gd name="connsiteX22-1293" fmla="*/ 4844706 w 5342334"/>
              <a:gd name="connsiteY22-1294" fmla="*/ 4606676 h 5785910"/>
              <a:gd name="connsiteX23-1295" fmla="*/ 4790537 w 5342334"/>
              <a:gd name="connsiteY23-1296" fmla="*/ 4596433 h 5785910"/>
              <a:gd name="connsiteX24-1297" fmla="*/ 4802287 w 5342334"/>
              <a:gd name="connsiteY24-1298" fmla="*/ 4606672 h 5785910"/>
              <a:gd name="connsiteX25-1299" fmla="*/ 5191248 w 5342334"/>
              <a:gd name="connsiteY25-1300" fmla="*/ 4997228 h 5785910"/>
              <a:gd name="connsiteX26-1301" fmla="*/ 4866278 w 5342334"/>
              <a:gd name="connsiteY26-1302" fmla="*/ 5435572 h 5785910"/>
              <a:gd name="connsiteX27-1303" fmla="*/ 4581456 w 5342334"/>
              <a:gd name="connsiteY27-1304" fmla="*/ 5443059 h 5785910"/>
              <a:gd name="connsiteX28-1305" fmla="*/ 4593578 w 5342334"/>
              <a:gd name="connsiteY28-1306" fmla="*/ 5444848 h 5785910"/>
              <a:gd name="connsiteX29-1307" fmla="*/ 4581281 w 5342334"/>
              <a:gd name="connsiteY29-1308" fmla="*/ 5445228 h 5785910"/>
              <a:gd name="connsiteX30-1309" fmla="*/ 2168410 w 5342334"/>
              <a:gd name="connsiteY30-1310" fmla="*/ 5525146 h 5785910"/>
              <a:gd name="connsiteX31-1311" fmla="*/ 1514723 w 5342334"/>
              <a:gd name="connsiteY31-1312" fmla="*/ 2929703 h 5785910"/>
              <a:gd name="connsiteX32-1313" fmla="*/ 1975047 w 5342334"/>
              <a:gd name="connsiteY32-1314" fmla="*/ 2725675 h 5785910"/>
              <a:gd name="connsiteX33-1315" fmla="*/ 2654934 w 5342334"/>
              <a:gd name="connsiteY33-1316" fmla="*/ 1630299 h 5785910"/>
              <a:gd name="connsiteX34-1317" fmla="*/ 3108192 w 5342334"/>
              <a:gd name="connsiteY34-1318" fmla="*/ 686009 h 5785910"/>
              <a:gd name="connsiteX35-1319" fmla="*/ 3334821 w 5342334"/>
              <a:gd name="connsiteY35-1320" fmla="*/ 6121 h 5785910"/>
              <a:gd name="connsiteX36-1321" fmla="*/ 3380735 w 5342334"/>
              <a:gd name="connsiteY36-1322" fmla="*/ 118 h 5785910"/>
              <a:gd name="connsiteX0-1323" fmla="*/ 1438934 w 5342334"/>
              <a:gd name="connsiteY0-1324" fmla="*/ 2944008 h 5785910"/>
              <a:gd name="connsiteX1-1325" fmla="*/ 1441770 w 5342334"/>
              <a:gd name="connsiteY1-1326" fmla="*/ 2943473 h 5785910"/>
              <a:gd name="connsiteX2-1327" fmla="*/ 1438934 w 5342334"/>
              <a:gd name="connsiteY2-1328" fmla="*/ 2944008 h 5785910"/>
              <a:gd name="connsiteX3-1329" fmla="*/ 1354605 w 5342334"/>
              <a:gd name="connsiteY3-1330" fmla="*/ 2912708 h 5785910"/>
              <a:gd name="connsiteX4-1331" fmla="*/ 1423317 w 5342334"/>
              <a:gd name="connsiteY4-1332" fmla="*/ 2947468 h 5785910"/>
              <a:gd name="connsiteX5-1333" fmla="*/ 1421525 w 5342334"/>
              <a:gd name="connsiteY5-1334" fmla="*/ 3320849 h 5785910"/>
              <a:gd name="connsiteX6-1335" fmla="*/ 2146318 w 5342334"/>
              <a:gd name="connsiteY6-1336" fmla="*/ 5548257 h 5785910"/>
              <a:gd name="connsiteX7-1337" fmla="*/ 2115204 w 5342334"/>
              <a:gd name="connsiteY7-1338" fmla="*/ 5553206 h 5785910"/>
              <a:gd name="connsiteX8-1339" fmla="*/ 1246460 w 5342334"/>
              <a:gd name="connsiteY8-1340" fmla="*/ 5785910 h 5785910"/>
              <a:gd name="connsiteX9-1341" fmla="*/ 0 w 5342334"/>
              <a:gd name="connsiteY9-1342" fmla="*/ 3148605 h 5785910"/>
              <a:gd name="connsiteX10-1343" fmla="*/ 1262428 w 5342334"/>
              <a:gd name="connsiteY10-1344" fmla="*/ 2938106 h 5785910"/>
              <a:gd name="connsiteX11-1345" fmla="*/ 1354605 w 5342334"/>
              <a:gd name="connsiteY11-1346" fmla="*/ 2912708 h 5785910"/>
              <a:gd name="connsiteX12-1347" fmla="*/ 3380735 w 5342334"/>
              <a:gd name="connsiteY12-1348" fmla="*/ 118 h 5785910"/>
              <a:gd name="connsiteX13-1349" fmla="*/ 3863622 w 5342334"/>
              <a:gd name="connsiteY13-1350" fmla="*/ 912639 h 5785910"/>
              <a:gd name="connsiteX14-1351" fmla="*/ 3674765 w 5342334"/>
              <a:gd name="connsiteY14-1352" fmla="*/ 2045786 h 5785910"/>
              <a:gd name="connsiteX15-1353" fmla="*/ 4585837 w 5342334"/>
              <a:gd name="connsiteY15-1354" fmla="*/ 2046833 h 5785910"/>
              <a:gd name="connsiteX16-1355" fmla="*/ 4775401 w 5342334"/>
              <a:gd name="connsiteY16-1356" fmla="*/ 2003486 h 5785910"/>
              <a:gd name="connsiteX17-1357" fmla="*/ 5203724 w 5342334"/>
              <a:gd name="connsiteY17-1358" fmla="*/ 2381935 h 5785910"/>
              <a:gd name="connsiteX18-1359" fmla="*/ 4980124 w 5342334"/>
              <a:gd name="connsiteY18-1360" fmla="*/ 2705696 h 5785910"/>
              <a:gd name="connsiteX19-1361" fmla="*/ 5342334 w 5342334"/>
              <a:gd name="connsiteY19-1362" fmla="*/ 3258997 h 5785910"/>
              <a:gd name="connsiteX20-1363" fmla="*/ 5107100 w 5342334"/>
              <a:gd name="connsiteY20-1364" fmla="*/ 3754493 h 5785910"/>
              <a:gd name="connsiteX21-1365" fmla="*/ 5342334 w 5342334"/>
              <a:gd name="connsiteY21-1366" fmla="*/ 4140580 h 5785910"/>
              <a:gd name="connsiteX22-1367" fmla="*/ 4844706 w 5342334"/>
              <a:gd name="connsiteY22-1368" fmla="*/ 4606676 h 5785910"/>
              <a:gd name="connsiteX23-1369" fmla="*/ 4790537 w 5342334"/>
              <a:gd name="connsiteY23-1370" fmla="*/ 4596433 h 5785910"/>
              <a:gd name="connsiteX24-1371" fmla="*/ 4802287 w 5342334"/>
              <a:gd name="connsiteY24-1372" fmla="*/ 4606672 h 5785910"/>
              <a:gd name="connsiteX25-1373" fmla="*/ 5191248 w 5342334"/>
              <a:gd name="connsiteY25-1374" fmla="*/ 4997228 h 5785910"/>
              <a:gd name="connsiteX26-1375" fmla="*/ 4866278 w 5342334"/>
              <a:gd name="connsiteY26-1376" fmla="*/ 5435572 h 5785910"/>
              <a:gd name="connsiteX27-1377" fmla="*/ 4581456 w 5342334"/>
              <a:gd name="connsiteY27-1378" fmla="*/ 5443059 h 5785910"/>
              <a:gd name="connsiteX28-1379" fmla="*/ 4593578 w 5342334"/>
              <a:gd name="connsiteY28-1380" fmla="*/ 5444848 h 5785910"/>
              <a:gd name="connsiteX29-1381" fmla="*/ 4581281 w 5342334"/>
              <a:gd name="connsiteY29-1382" fmla="*/ 5445228 h 5785910"/>
              <a:gd name="connsiteX30-1383" fmla="*/ 2168410 w 5342334"/>
              <a:gd name="connsiteY30-1384" fmla="*/ 5525146 h 5785910"/>
              <a:gd name="connsiteX31-1385" fmla="*/ 1514723 w 5342334"/>
              <a:gd name="connsiteY31-1386" fmla="*/ 2929703 h 5785910"/>
              <a:gd name="connsiteX32-1387" fmla="*/ 1975047 w 5342334"/>
              <a:gd name="connsiteY32-1388" fmla="*/ 2725675 h 5785910"/>
              <a:gd name="connsiteX33-1389" fmla="*/ 2654934 w 5342334"/>
              <a:gd name="connsiteY33-1390" fmla="*/ 1630299 h 5785910"/>
              <a:gd name="connsiteX34-1391" fmla="*/ 3108192 w 5342334"/>
              <a:gd name="connsiteY34-1392" fmla="*/ 686009 h 5785910"/>
              <a:gd name="connsiteX35-1393" fmla="*/ 3334821 w 5342334"/>
              <a:gd name="connsiteY35-1394" fmla="*/ 6121 h 5785910"/>
              <a:gd name="connsiteX36-1395" fmla="*/ 3380735 w 5342334"/>
              <a:gd name="connsiteY36-1396" fmla="*/ 118 h 5785910"/>
              <a:gd name="connsiteX0-1397" fmla="*/ 1438934 w 5342334"/>
              <a:gd name="connsiteY0-1398" fmla="*/ 2944008 h 5785910"/>
              <a:gd name="connsiteX1-1399" fmla="*/ 1441770 w 5342334"/>
              <a:gd name="connsiteY1-1400" fmla="*/ 2943473 h 5785910"/>
              <a:gd name="connsiteX2-1401" fmla="*/ 1438934 w 5342334"/>
              <a:gd name="connsiteY2-1402" fmla="*/ 2944008 h 5785910"/>
              <a:gd name="connsiteX3-1403" fmla="*/ 1354605 w 5342334"/>
              <a:gd name="connsiteY3-1404" fmla="*/ 2912708 h 5785910"/>
              <a:gd name="connsiteX4-1405" fmla="*/ 1423317 w 5342334"/>
              <a:gd name="connsiteY4-1406" fmla="*/ 2947468 h 5785910"/>
              <a:gd name="connsiteX5-1407" fmla="*/ 1421525 w 5342334"/>
              <a:gd name="connsiteY5-1408" fmla="*/ 3320849 h 5785910"/>
              <a:gd name="connsiteX6-1409" fmla="*/ 2146318 w 5342334"/>
              <a:gd name="connsiteY6-1410" fmla="*/ 5548257 h 5785910"/>
              <a:gd name="connsiteX7-1411" fmla="*/ 2115204 w 5342334"/>
              <a:gd name="connsiteY7-1412" fmla="*/ 5553206 h 5785910"/>
              <a:gd name="connsiteX8-1413" fmla="*/ 1246460 w 5342334"/>
              <a:gd name="connsiteY8-1414" fmla="*/ 5785910 h 5785910"/>
              <a:gd name="connsiteX9-1415" fmla="*/ 0 w 5342334"/>
              <a:gd name="connsiteY9-1416" fmla="*/ 3148605 h 5785910"/>
              <a:gd name="connsiteX10-1417" fmla="*/ 1262428 w 5342334"/>
              <a:gd name="connsiteY10-1418" fmla="*/ 2938106 h 5785910"/>
              <a:gd name="connsiteX11-1419" fmla="*/ 1354605 w 5342334"/>
              <a:gd name="connsiteY11-1420" fmla="*/ 2912708 h 5785910"/>
              <a:gd name="connsiteX12-1421" fmla="*/ 3380735 w 5342334"/>
              <a:gd name="connsiteY12-1422" fmla="*/ 118 h 5785910"/>
              <a:gd name="connsiteX13-1423" fmla="*/ 3863622 w 5342334"/>
              <a:gd name="connsiteY13-1424" fmla="*/ 912639 h 5785910"/>
              <a:gd name="connsiteX14-1425" fmla="*/ 3674765 w 5342334"/>
              <a:gd name="connsiteY14-1426" fmla="*/ 2045786 h 5785910"/>
              <a:gd name="connsiteX15-1427" fmla="*/ 4585837 w 5342334"/>
              <a:gd name="connsiteY15-1428" fmla="*/ 2046833 h 5785910"/>
              <a:gd name="connsiteX16-1429" fmla="*/ 4775401 w 5342334"/>
              <a:gd name="connsiteY16-1430" fmla="*/ 2003486 h 5785910"/>
              <a:gd name="connsiteX17-1431" fmla="*/ 5203724 w 5342334"/>
              <a:gd name="connsiteY17-1432" fmla="*/ 2381935 h 5785910"/>
              <a:gd name="connsiteX18-1433" fmla="*/ 4980124 w 5342334"/>
              <a:gd name="connsiteY18-1434" fmla="*/ 2705696 h 5785910"/>
              <a:gd name="connsiteX19-1435" fmla="*/ 5342334 w 5342334"/>
              <a:gd name="connsiteY19-1436" fmla="*/ 3258997 h 5785910"/>
              <a:gd name="connsiteX20-1437" fmla="*/ 5107100 w 5342334"/>
              <a:gd name="connsiteY20-1438" fmla="*/ 3754493 h 5785910"/>
              <a:gd name="connsiteX21-1439" fmla="*/ 5342334 w 5342334"/>
              <a:gd name="connsiteY21-1440" fmla="*/ 4140580 h 5785910"/>
              <a:gd name="connsiteX22-1441" fmla="*/ 4844706 w 5342334"/>
              <a:gd name="connsiteY22-1442" fmla="*/ 4606676 h 5785910"/>
              <a:gd name="connsiteX23-1443" fmla="*/ 4790537 w 5342334"/>
              <a:gd name="connsiteY23-1444" fmla="*/ 4596433 h 5785910"/>
              <a:gd name="connsiteX24-1445" fmla="*/ 4802287 w 5342334"/>
              <a:gd name="connsiteY24-1446" fmla="*/ 4606672 h 5785910"/>
              <a:gd name="connsiteX25-1447" fmla="*/ 5191248 w 5342334"/>
              <a:gd name="connsiteY25-1448" fmla="*/ 4997228 h 5785910"/>
              <a:gd name="connsiteX26-1449" fmla="*/ 4866278 w 5342334"/>
              <a:gd name="connsiteY26-1450" fmla="*/ 5435572 h 5785910"/>
              <a:gd name="connsiteX27-1451" fmla="*/ 4581456 w 5342334"/>
              <a:gd name="connsiteY27-1452" fmla="*/ 5443059 h 5785910"/>
              <a:gd name="connsiteX28-1453" fmla="*/ 4593578 w 5342334"/>
              <a:gd name="connsiteY28-1454" fmla="*/ 5444848 h 5785910"/>
              <a:gd name="connsiteX29-1455" fmla="*/ 4581281 w 5342334"/>
              <a:gd name="connsiteY29-1456" fmla="*/ 5445228 h 5785910"/>
              <a:gd name="connsiteX30-1457" fmla="*/ 2201665 w 5342334"/>
              <a:gd name="connsiteY30-1458" fmla="*/ 5541774 h 5785910"/>
              <a:gd name="connsiteX31-1459" fmla="*/ 1514723 w 5342334"/>
              <a:gd name="connsiteY31-1460" fmla="*/ 2929703 h 5785910"/>
              <a:gd name="connsiteX32-1461" fmla="*/ 1975047 w 5342334"/>
              <a:gd name="connsiteY32-1462" fmla="*/ 2725675 h 5785910"/>
              <a:gd name="connsiteX33-1463" fmla="*/ 2654934 w 5342334"/>
              <a:gd name="connsiteY33-1464" fmla="*/ 1630299 h 5785910"/>
              <a:gd name="connsiteX34-1465" fmla="*/ 3108192 w 5342334"/>
              <a:gd name="connsiteY34-1466" fmla="*/ 686009 h 5785910"/>
              <a:gd name="connsiteX35-1467" fmla="*/ 3334821 w 5342334"/>
              <a:gd name="connsiteY35-1468" fmla="*/ 6121 h 5785910"/>
              <a:gd name="connsiteX36-1469" fmla="*/ 3380735 w 5342334"/>
              <a:gd name="connsiteY36-1470" fmla="*/ 118 h 5785910"/>
              <a:gd name="connsiteX0-1471" fmla="*/ 1438934 w 5342334"/>
              <a:gd name="connsiteY0-1472" fmla="*/ 2944008 h 5785910"/>
              <a:gd name="connsiteX1-1473" fmla="*/ 1441770 w 5342334"/>
              <a:gd name="connsiteY1-1474" fmla="*/ 2943473 h 5785910"/>
              <a:gd name="connsiteX2-1475" fmla="*/ 1438934 w 5342334"/>
              <a:gd name="connsiteY2-1476" fmla="*/ 2944008 h 5785910"/>
              <a:gd name="connsiteX3-1477" fmla="*/ 1354605 w 5342334"/>
              <a:gd name="connsiteY3-1478" fmla="*/ 2912708 h 5785910"/>
              <a:gd name="connsiteX4-1479" fmla="*/ 1423317 w 5342334"/>
              <a:gd name="connsiteY4-1480" fmla="*/ 2947468 h 5785910"/>
              <a:gd name="connsiteX5-1481" fmla="*/ 1421525 w 5342334"/>
              <a:gd name="connsiteY5-1482" fmla="*/ 3320849 h 5785910"/>
              <a:gd name="connsiteX6-1483" fmla="*/ 2146318 w 5342334"/>
              <a:gd name="connsiteY6-1484" fmla="*/ 5548257 h 5785910"/>
              <a:gd name="connsiteX7-1485" fmla="*/ 2115204 w 5342334"/>
              <a:gd name="connsiteY7-1486" fmla="*/ 5553206 h 5785910"/>
              <a:gd name="connsiteX8-1487" fmla="*/ 1246460 w 5342334"/>
              <a:gd name="connsiteY8-1488" fmla="*/ 5785910 h 5785910"/>
              <a:gd name="connsiteX9-1489" fmla="*/ 0 w 5342334"/>
              <a:gd name="connsiteY9-1490" fmla="*/ 3148605 h 5785910"/>
              <a:gd name="connsiteX10-1491" fmla="*/ 1262428 w 5342334"/>
              <a:gd name="connsiteY10-1492" fmla="*/ 2938106 h 5785910"/>
              <a:gd name="connsiteX11-1493" fmla="*/ 1354605 w 5342334"/>
              <a:gd name="connsiteY11-1494" fmla="*/ 2912708 h 5785910"/>
              <a:gd name="connsiteX12-1495" fmla="*/ 3380735 w 5342334"/>
              <a:gd name="connsiteY12-1496" fmla="*/ 118 h 5785910"/>
              <a:gd name="connsiteX13-1497" fmla="*/ 3863622 w 5342334"/>
              <a:gd name="connsiteY13-1498" fmla="*/ 912639 h 5785910"/>
              <a:gd name="connsiteX14-1499" fmla="*/ 3674765 w 5342334"/>
              <a:gd name="connsiteY14-1500" fmla="*/ 2045786 h 5785910"/>
              <a:gd name="connsiteX15-1501" fmla="*/ 4585837 w 5342334"/>
              <a:gd name="connsiteY15-1502" fmla="*/ 2046833 h 5785910"/>
              <a:gd name="connsiteX16-1503" fmla="*/ 4775401 w 5342334"/>
              <a:gd name="connsiteY16-1504" fmla="*/ 2003486 h 5785910"/>
              <a:gd name="connsiteX17-1505" fmla="*/ 5203724 w 5342334"/>
              <a:gd name="connsiteY17-1506" fmla="*/ 2381935 h 5785910"/>
              <a:gd name="connsiteX18-1507" fmla="*/ 4980124 w 5342334"/>
              <a:gd name="connsiteY18-1508" fmla="*/ 2705696 h 5785910"/>
              <a:gd name="connsiteX19-1509" fmla="*/ 5342334 w 5342334"/>
              <a:gd name="connsiteY19-1510" fmla="*/ 3258997 h 5785910"/>
              <a:gd name="connsiteX20-1511" fmla="*/ 5107100 w 5342334"/>
              <a:gd name="connsiteY20-1512" fmla="*/ 3754493 h 5785910"/>
              <a:gd name="connsiteX21-1513" fmla="*/ 5342334 w 5342334"/>
              <a:gd name="connsiteY21-1514" fmla="*/ 4140580 h 5785910"/>
              <a:gd name="connsiteX22-1515" fmla="*/ 4844706 w 5342334"/>
              <a:gd name="connsiteY22-1516" fmla="*/ 4606676 h 5785910"/>
              <a:gd name="connsiteX23-1517" fmla="*/ 4790537 w 5342334"/>
              <a:gd name="connsiteY23-1518" fmla="*/ 4596433 h 5785910"/>
              <a:gd name="connsiteX24-1519" fmla="*/ 4802287 w 5342334"/>
              <a:gd name="connsiteY24-1520" fmla="*/ 4606672 h 5785910"/>
              <a:gd name="connsiteX25-1521" fmla="*/ 5191248 w 5342334"/>
              <a:gd name="connsiteY25-1522" fmla="*/ 4997228 h 5785910"/>
              <a:gd name="connsiteX26-1523" fmla="*/ 4866278 w 5342334"/>
              <a:gd name="connsiteY26-1524" fmla="*/ 5435572 h 5785910"/>
              <a:gd name="connsiteX27-1525" fmla="*/ 4581456 w 5342334"/>
              <a:gd name="connsiteY27-1526" fmla="*/ 5443059 h 5785910"/>
              <a:gd name="connsiteX28-1527" fmla="*/ 4593578 w 5342334"/>
              <a:gd name="connsiteY28-1528" fmla="*/ 5444848 h 5785910"/>
              <a:gd name="connsiteX29-1529" fmla="*/ 4581281 w 5342334"/>
              <a:gd name="connsiteY29-1530" fmla="*/ 5445228 h 5785910"/>
              <a:gd name="connsiteX30-1531" fmla="*/ 2201665 w 5342334"/>
              <a:gd name="connsiteY30-1532" fmla="*/ 5541774 h 5785910"/>
              <a:gd name="connsiteX31-1533" fmla="*/ 1514723 w 5342334"/>
              <a:gd name="connsiteY31-1534" fmla="*/ 2929703 h 5785910"/>
              <a:gd name="connsiteX32-1535" fmla="*/ 1975047 w 5342334"/>
              <a:gd name="connsiteY32-1536" fmla="*/ 2725675 h 5785910"/>
              <a:gd name="connsiteX33-1537" fmla="*/ 2654934 w 5342334"/>
              <a:gd name="connsiteY33-1538" fmla="*/ 1630299 h 5785910"/>
              <a:gd name="connsiteX34-1539" fmla="*/ 3108192 w 5342334"/>
              <a:gd name="connsiteY34-1540" fmla="*/ 686009 h 5785910"/>
              <a:gd name="connsiteX35-1541" fmla="*/ 3334821 w 5342334"/>
              <a:gd name="connsiteY35-1542" fmla="*/ 6121 h 5785910"/>
              <a:gd name="connsiteX36-1543" fmla="*/ 3380735 w 5342334"/>
              <a:gd name="connsiteY36-1544" fmla="*/ 118 h 5785910"/>
              <a:gd name="connsiteX0-1545" fmla="*/ 1438934 w 5342334"/>
              <a:gd name="connsiteY0-1546" fmla="*/ 2944008 h 5785910"/>
              <a:gd name="connsiteX1-1547" fmla="*/ 1441770 w 5342334"/>
              <a:gd name="connsiteY1-1548" fmla="*/ 2943473 h 5785910"/>
              <a:gd name="connsiteX2-1549" fmla="*/ 1438934 w 5342334"/>
              <a:gd name="connsiteY2-1550" fmla="*/ 2944008 h 5785910"/>
              <a:gd name="connsiteX3-1551" fmla="*/ 1354605 w 5342334"/>
              <a:gd name="connsiteY3-1552" fmla="*/ 2912708 h 5785910"/>
              <a:gd name="connsiteX4-1553" fmla="*/ 1423317 w 5342334"/>
              <a:gd name="connsiteY4-1554" fmla="*/ 2947468 h 5785910"/>
              <a:gd name="connsiteX5-1555" fmla="*/ 1421525 w 5342334"/>
              <a:gd name="connsiteY5-1556" fmla="*/ 3320849 h 5785910"/>
              <a:gd name="connsiteX6-1557" fmla="*/ 2146318 w 5342334"/>
              <a:gd name="connsiteY6-1558" fmla="*/ 5548257 h 5785910"/>
              <a:gd name="connsiteX7-1559" fmla="*/ 2115204 w 5342334"/>
              <a:gd name="connsiteY7-1560" fmla="*/ 5553206 h 5785910"/>
              <a:gd name="connsiteX8-1561" fmla="*/ 1246460 w 5342334"/>
              <a:gd name="connsiteY8-1562" fmla="*/ 5785910 h 5785910"/>
              <a:gd name="connsiteX9-1563" fmla="*/ 0 w 5342334"/>
              <a:gd name="connsiteY9-1564" fmla="*/ 3148605 h 5785910"/>
              <a:gd name="connsiteX10-1565" fmla="*/ 1262428 w 5342334"/>
              <a:gd name="connsiteY10-1566" fmla="*/ 2938106 h 5785910"/>
              <a:gd name="connsiteX11-1567" fmla="*/ 1354605 w 5342334"/>
              <a:gd name="connsiteY11-1568" fmla="*/ 2912708 h 5785910"/>
              <a:gd name="connsiteX12-1569" fmla="*/ 3380735 w 5342334"/>
              <a:gd name="connsiteY12-1570" fmla="*/ 118 h 5785910"/>
              <a:gd name="connsiteX13-1571" fmla="*/ 3863622 w 5342334"/>
              <a:gd name="connsiteY13-1572" fmla="*/ 912639 h 5785910"/>
              <a:gd name="connsiteX14-1573" fmla="*/ 3674765 w 5342334"/>
              <a:gd name="connsiteY14-1574" fmla="*/ 2045786 h 5785910"/>
              <a:gd name="connsiteX15-1575" fmla="*/ 4585837 w 5342334"/>
              <a:gd name="connsiteY15-1576" fmla="*/ 2046833 h 5785910"/>
              <a:gd name="connsiteX16-1577" fmla="*/ 4775401 w 5342334"/>
              <a:gd name="connsiteY16-1578" fmla="*/ 2003486 h 5785910"/>
              <a:gd name="connsiteX17-1579" fmla="*/ 5203724 w 5342334"/>
              <a:gd name="connsiteY17-1580" fmla="*/ 2381935 h 5785910"/>
              <a:gd name="connsiteX18-1581" fmla="*/ 4980124 w 5342334"/>
              <a:gd name="connsiteY18-1582" fmla="*/ 2705696 h 5785910"/>
              <a:gd name="connsiteX19-1583" fmla="*/ 5342334 w 5342334"/>
              <a:gd name="connsiteY19-1584" fmla="*/ 3258997 h 5785910"/>
              <a:gd name="connsiteX20-1585" fmla="*/ 5107100 w 5342334"/>
              <a:gd name="connsiteY20-1586" fmla="*/ 3754493 h 5785910"/>
              <a:gd name="connsiteX21-1587" fmla="*/ 5342334 w 5342334"/>
              <a:gd name="connsiteY21-1588" fmla="*/ 4140580 h 5785910"/>
              <a:gd name="connsiteX22-1589" fmla="*/ 4844706 w 5342334"/>
              <a:gd name="connsiteY22-1590" fmla="*/ 4606676 h 5785910"/>
              <a:gd name="connsiteX23-1591" fmla="*/ 4790537 w 5342334"/>
              <a:gd name="connsiteY23-1592" fmla="*/ 4596433 h 5785910"/>
              <a:gd name="connsiteX24-1593" fmla="*/ 4802287 w 5342334"/>
              <a:gd name="connsiteY24-1594" fmla="*/ 4606672 h 5785910"/>
              <a:gd name="connsiteX25-1595" fmla="*/ 5191248 w 5342334"/>
              <a:gd name="connsiteY25-1596" fmla="*/ 4997228 h 5785910"/>
              <a:gd name="connsiteX26-1597" fmla="*/ 4866278 w 5342334"/>
              <a:gd name="connsiteY26-1598" fmla="*/ 5435572 h 5785910"/>
              <a:gd name="connsiteX27-1599" fmla="*/ 4581456 w 5342334"/>
              <a:gd name="connsiteY27-1600" fmla="*/ 5443059 h 5785910"/>
              <a:gd name="connsiteX28-1601" fmla="*/ 4593578 w 5342334"/>
              <a:gd name="connsiteY28-1602" fmla="*/ 5444848 h 5785910"/>
              <a:gd name="connsiteX29-1603" fmla="*/ 4581281 w 5342334"/>
              <a:gd name="connsiteY29-1604" fmla="*/ 5445228 h 5785910"/>
              <a:gd name="connsiteX30-1605" fmla="*/ 2201665 w 5342334"/>
              <a:gd name="connsiteY30-1606" fmla="*/ 5541774 h 5785910"/>
              <a:gd name="connsiteX31-1607" fmla="*/ 1514723 w 5342334"/>
              <a:gd name="connsiteY31-1608" fmla="*/ 2929703 h 5785910"/>
              <a:gd name="connsiteX32-1609" fmla="*/ 1975047 w 5342334"/>
              <a:gd name="connsiteY32-1610" fmla="*/ 2725675 h 5785910"/>
              <a:gd name="connsiteX33-1611" fmla="*/ 2654934 w 5342334"/>
              <a:gd name="connsiteY33-1612" fmla="*/ 1630299 h 5785910"/>
              <a:gd name="connsiteX34-1613" fmla="*/ 3108192 w 5342334"/>
              <a:gd name="connsiteY34-1614" fmla="*/ 686009 h 5785910"/>
              <a:gd name="connsiteX35-1615" fmla="*/ 3334821 w 5342334"/>
              <a:gd name="connsiteY35-1616" fmla="*/ 6121 h 5785910"/>
              <a:gd name="connsiteX36-1617" fmla="*/ 3380735 w 5342334"/>
              <a:gd name="connsiteY36-1618" fmla="*/ 118 h 5785910"/>
              <a:gd name="connsiteX0-1619" fmla="*/ 1438934 w 5342334"/>
              <a:gd name="connsiteY0-1620" fmla="*/ 2944008 h 5785910"/>
              <a:gd name="connsiteX1-1621" fmla="*/ 1441770 w 5342334"/>
              <a:gd name="connsiteY1-1622" fmla="*/ 2943473 h 5785910"/>
              <a:gd name="connsiteX2-1623" fmla="*/ 1438934 w 5342334"/>
              <a:gd name="connsiteY2-1624" fmla="*/ 2944008 h 5785910"/>
              <a:gd name="connsiteX3-1625" fmla="*/ 1354605 w 5342334"/>
              <a:gd name="connsiteY3-1626" fmla="*/ 2912708 h 5785910"/>
              <a:gd name="connsiteX4-1627" fmla="*/ 1423317 w 5342334"/>
              <a:gd name="connsiteY4-1628" fmla="*/ 2947468 h 5785910"/>
              <a:gd name="connsiteX5-1629" fmla="*/ 1421525 w 5342334"/>
              <a:gd name="connsiteY5-1630" fmla="*/ 3320849 h 5785910"/>
              <a:gd name="connsiteX6-1631" fmla="*/ 2146318 w 5342334"/>
              <a:gd name="connsiteY6-1632" fmla="*/ 5548257 h 5785910"/>
              <a:gd name="connsiteX7-1633" fmla="*/ 2115204 w 5342334"/>
              <a:gd name="connsiteY7-1634" fmla="*/ 5553206 h 5785910"/>
              <a:gd name="connsiteX8-1635" fmla="*/ 1246460 w 5342334"/>
              <a:gd name="connsiteY8-1636" fmla="*/ 5785910 h 5785910"/>
              <a:gd name="connsiteX9-1637" fmla="*/ 0 w 5342334"/>
              <a:gd name="connsiteY9-1638" fmla="*/ 3148605 h 5785910"/>
              <a:gd name="connsiteX10-1639" fmla="*/ 1262428 w 5342334"/>
              <a:gd name="connsiteY10-1640" fmla="*/ 2938106 h 5785910"/>
              <a:gd name="connsiteX11-1641" fmla="*/ 1354605 w 5342334"/>
              <a:gd name="connsiteY11-1642" fmla="*/ 2912708 h 5785910"/>
              <a:gd name="connsiteX12-1643" fmla="*/ 3380735 w 5342334"/>
              <a:gd name="connsiteY12-1644" fmla="*/ 118 h 5785910"/>
              <a:gd name="connsiteX13-1645" fmla="*/ 3863622 w 5342334"/>
              <a:gd name="connsiteY13-1646" fmla="*/ 912639 h 5785910"/>
              <a:gd name="connsiteX14-1647" fmla="*/ 3674765 w 5342334"/>
              <a:gd name="connsiteY14-1648" fmla="*/ 2045786 h 5785910"/>
              <a:gd name="connsiteX15-1649" fmla="*/ 4585837 w 5342334"/>
              <a:gd name="connsiteY15-1650" fmla="*/ 2046833 h 5785910"/>
              <a:gd name="connsiteX16-1651" fmla="*/ 4775401 w 5342334"/>
              <a:gd name="connsiteY16-1652" fmla="*/ 2003486 h 5785910"/>
              <a:gd name="connsiteX17-1653" fmla="*/ 5203724 w 5342334"/>
              <a:gd name="connsiteY17-1654" fmla="*/ 2381935 h 5785910"/>
              <a:gd name="connsiteX18-1655" fmla="*/ 4980124 w 5342334"/>
              <a:gd name="connsiteY18-1656" fmla="*/ 2705696 h 5785910"/>
              <a:gd name="connsiteX19-1657" fmla="*/ 5342334 w 5342334"/>
              <a:gd name="connsiteY19-1658" fmla="*/ 3258997 h 5785910"/>
              <a:gd name="connsiteX20-1659" fmla="*/ 5107100 w 5342334"/>
              <a:gd name="connsiteY20-1660" fmla="*/ 3754493 h 5785910"/>
              <a:gd name="connsiteX21-1661" fmla="*/ 5342334 w 5342334"/>
              <a:gd name="connsiteY21-1662" fmla="*/ 4140580 h 5785910"/>
              <a:gd name="connsiteX22-1663" fmla="*/ 4844706 w 5342334"/>
              <a:gd name="connsiteY22-1664" fmla="*/ 4606676 h 5785910"/>
              <a:gd name="connsiteX23-1665" fmla="*/ 4790537 w 5342334"/>
              <a:gd name="connsiteY23-1666" fmla="*/ 4596433 h 5785910"/>
              <a:gd name="connsiteX24-1667" fmla="*/ 4802287 w 5342334"/>
              <a:gd name="connsiteY24-1668" fmla="*/ 4606672 h 5785910"/>
              <a:gd name="connsiteX25-1669" fmla="*/ 5191248 w 5342334"/>
              <a:gd name="connsiteY25-1670" fmla="*/ 4997228 h 5785910"/>
              <a:gd name="connsiteX26-1671" fmla="*/ 4866278 w 5342334"/>
              <a:gd name="connsiteY26-1672" fmla="*/ 5435572 h 5785910"/>
              <a:gd name="connsiteX27-1673" fmla="*/ 4581456 w 5342334"/>
              <a:gd name="connsiteY27-1674" fmla="*/ 5443059 h 5785910"/>
              <a:gd name="connsiteX28-1675" fmla="*/ 4593578 w 5342334"/>
              <a:gd name="connsiteY28-1676" fmla="*/ 5444848 h 5785910"/>
              <a:gd name="connsiteX29-1677" fmla="*/ 4581281 w 5342334"/>
              <a:gd name="connsiteY29-1678" fmla="*/ 5445228 h 5785910"/>
              <a:gd name="connsiteX30-1679" fmla="*/ 2201665 w 5342334"/>
              <a:gd name="connsiteY30-1680" fmla="*/ 5541774 h 5785910"/>
              <a:gd name="connsiteX31-1681" fmla="*/ 1514723 w 5342334"/>
              <a:gd name="connsiteY31-1682" fmla="*/ 2929703 h 5785910"/>
              <a:gd name="connsiteX32-1683" fmla="*/ 1975047 w 5342334"/>
              <a:gd name="connsiteY32-1684" fmla="*/ 2725675 h 5785910"/>
              <a:gd name="connsiteX33-1685" fmla="*/ 2654934 w 5342334"/>
              <a:gd name="connsiteY33-1686" fmla="*/ 1630299 h 5785910"/>
              <a:gd name="connsiteX34-1687" fmla="*/ 3108192 w 5342334"/>
              <a:gd name="connsiteY34-1688" fmla="*/ 686009 h 5785910"/>
              <a:gd name="connsiteX35-1689" fmla="*/ 3334821 w 5342334"/>
              <a:gd name="connsiteY35-1690" fmla="*/ 6121 h 5785910"/>
              <a:gd name="connsiteX36-1691" fmla="*/ 3380735 w 5342334"/>
              <a:gd name="connsiteY36-1692" fmla="*/ 118 h 5785910"/>
              <a:gd name="connsiteX0-1693" fmla="*/ 1438934 w 5342334"/>
              <a:gd name="connsiteY0-1694" fmla="*/ 2944008 h 5785910"/>
              <a:gd name="connsiteX1-1695" fmla="*/ 1441770 w 5342334"/>
              <a:gd name="connsiteY1-1696" fmla="*/ 2943473 h 5785910"/>
              <a:gd name="connsiteX2-1697" fmla="*/ 1438934 w 5342334"/>
              <a:gd name="connsiteY2-1698" fmla="*/ 2944008 h 5785910"/>
              <a:gd name="connsiteX3-1699" fmla="*/ 1354605 w 5342334"/>
              <a:gd name="connsiteY3-1700" fmla="*/ 2912708 h 5785910"/>
              <a:gd name="connsiteX4-1701" fmla="*/ 1423317 w 5342334"/>
              <a:gd name="connsiteY4-1702" fmla="*/ 2947468 h 5785910"/>
              <a:gd name="connsiteX5-1703" fmla="*/ 1421525 w 5342334"/>
              <a:gd name="connsiteY5-1704" fmla="*/ 3320849 h 5785910"/>
              <a:gd name="connsiteX6-1705" fmla="*/ 2146318 w 5342334"/>
              <a:gd name="connsiteY6-1706" fmla="*/ 5548257 h 5785910"/>
              <a:gd name="connsiteX7-1707" fmla="*/ 2115204 w 5342334"/>
              <a:gd name="connsiteY7-1708" fmla="*/ 5553206 h 5785910"/>
              <a:gd name="connsiteX8-1709" fmla="*/ 1246460 w 5342334"/>
              <a:gd name="connsiteY8-1710" fmla="*/ 5785910 h 5785910"/>
              <a:gd name="connsiteX9-1711" fmla="*/ 0 w 5342334"/>
              <a:gd name="connsiteY9-1712" fmla="*/ 3148605 h 5785910"/>
              <a:gd name="connsiteX10-1713" fmla="*/ 1262428 w 5342334"/>
              <a:gd name="connsiteY10-1714" fmla="*/ 2938106 h 5785910"/>
              <a:gd name="connsiteX11-1715" fmla="*/ 1354605 w 5342334"/>
              <a:gd name="connsiteY11-1716" fmla="*/ 2912708 h 5785910"/>
              <a:gd name="connsiteX12-1717" fmla="*/ 3380735 w 5342334"/>
              <a:gd name="connsiteY12-1718" fmla="*/ 118 h 5785910"/>
              <a:gd name="connsiteX13-1719" fmla="*/ 3863622 w 5342334"/>
              <a:gd name="connsiteY13-1720" fmla="*/ 912639 h 5785910"/>
              <a:gd name="connsiteX14-1721" fmla="*/ 3674765 w 5342334"/>
              <a:gd name="connsiteY14-1722" fmla="*/ 2045786 h 5785910"/>
              <a:gd name="connsiteX15-1723" fmla="*/ 4585837 w 5342334"/>
              <a:gd name="connsiteY15-1724" fmla="*/ 2046833 h 5785910"/>
              <a:gd name="connsiteX16-1725" fmla="*/ 4775401 w 5342334"/>
              <a:gd name="connsiteY16-1726" fmla="*/ 2003486 h 5785910"/>
              <a:gd name="connsiteX17-1727" fmla="*/ 5203724 w 5342334"/>
              <a:gd name="connsiteY17-1728" fmla="*/ 2381935 h 5785910"/>
              <a:gd name="connsiteX18-1729" fmla="*/ 4980124 w 5342334"/>
              <a:gd name="connsiteY18-1730" fmla="*/ 2705696 h 5785910"/>
              <a:gd name="connsiteX19-1731" fmla="*/ 5342334 w 5342334"/>
              <a:gd name="connsiteY19-1732" fmla="*/ 3258997 h 5785910"/>
              <a:gd name="connsiteX20-1733" fmla="*/ 5107100 w 5342334"/>
              <a:gd name="connsiteY20-1734" fmla="*/ 3754493 h 5785910"/>
              <a:gd name="connsiteX21-1735" fmla="*/ 5342334 w 5342334"/>
              <a:gd name="connsiteY21-1736" fmla="*/ 4140580 h 5785910"/>
              <a:gd name="connsiteX22-1737" fmla="*/ 4844706 w 5342334"/>
              <a:gd name="connsiteY22-1738" fmla="*/ 4606676 h 5785910"/>
              <a:gd name="connsiteX23-1739" fmla="*/ 4790537 w 5342334"/>
              <a:gd name="connsiteY23-1740" fmla="*/ 4596433 h 5785910"/>
              <a:gd name="connsiteX24-1741" fmla="*/ 4802287 w 5342334"/>
              <a:gd name="connsiteY24-1742" fmla="*/ 4606672 h 5785910"/>
              <a:gd name="connsiteX25-1743" fmla="*/ 5191248 w 5342334"/>
              <a:gd name="connsiteY25-1744" fmla="*/ 4997228 h 5785910"/>
              <a:gd name="connsiteX26-1745" fmla="*/ 4866278 w 5342334"/>
              <a:gd name="connsiteY26-1746" fmla="*/ 5435572 h 5785910"/>
              <a:gd name="connsiteX27-1747" fmla="*/ 4581456 w 5342334"/>
              <a:gd name="connsiteY27-1748" fmla="*/ 5443059 h 5785910"/>
              <a:gd name="connsiteX28-1749" fmla="*/ 4593578 w 5342334"/>
              <a:gd name="connsiteY28-1750" fmla="*/ 5444848 h 5785910"/>
              <a:gd name="connsiteX29-1751" fmla="*/ 4581281 w 5342334"/>
              <a:gd name="connsiteY29-1752" fmla="*/ 5445228 h 5785910"/>
              <a:gd name="connsiteX30-1753" fmla="*/ 2233555 w 5342334"/>
              <a:gd name="connsiteY30-1754" fmla="*/ 5541774 h 5785910"/>
              <a:gd name="connsiteX31-1755" fmla="*/ 1514723 w 5342334"/>
              <a:gd name="connsiteY31-1756" fmla="*/ 2929703 h 5785910"/>
              <a:gd name="connsiteX32-1757" fmla="*/ 1975047 w 5342334"/>
              <a:gd name="connsiteY32-1758" fmla="*/ 2725675 h 5785910"/>
              <a:gd name="connsiteX33-1759" fmla="*/ 2654934 w 5342334"/>
              <a:gd name="connsiteY33-1760" fmla="*/ 1630299 h 5785910"/>
              <a:gd name="connsiteX34-1761" fmla="*/ 3108192 w 5342334"/>
              <a:gd name="connsiteY34-1762" fmla="*/ 686009 h 5785910"/>
              <a:gd name="connsiteX35-1763" fmla="*/ 3334821 w 5342334"/>
              <a:gd name="connsiteY35-1764" fmla="*/ 6121 h 5785910"/>
              <a:gd name="connsiteX36-1765" fmla="*/ 3380735 w 5342334"/>
              <a:gd name="connsiteY36-1766" fmla="*/ 118 h 5785910"/>
              <a:gd name="connsiteX0-1767" fmla="*/ 1438934 w 5342334"/>
              <a:gd name="connsiteY0-1768" fmla="*/ 2944008 h 5785910"/>
              <a:gd name="connsiteX1-1769" fmla="*/ 1441770 w 5342334"/>
              <a:gd name="connsiteY1-1770" fmla="*/ 2943473 h 5785910"/>
              <a:gd name="connsiteX2-1771" fmla="*/ 1438934 w 5342334"/>
              <a:gd name="connsiteY2-1772" fmla="*/ 2944008 h 5785910"/>
              <a:gd name="connsiteX3-1773" fmla="*/ 1354605 w 5342334"/>
              <a:gd name="connsiteY3-1774" fmla="*/ 2912708 h 5785910"/>
              <a:gd name="connsiteX4-1775" fmla="*/ 1423317 w 5342334"/>
              <a:gd name="connsiteY4-1776" fmla="*/ 2947468 h 5785910"/>
              <a:gd name="connsiteX5-1777" fmla="*/ 1421525 w 5342334"/>
              <a:gd name="connsiteY5-1778" fmla="*/ 3320849 h 5785910"/>
              <a:gd name="connsiteX6-1779" fmla="*/ 2146318 w 5342334"/>
              <a:gd name="connsiteY6-1780" fmla="*/ 5548257 h 5785910"/>
              <a:gd name="connsiteX7-1781" fmla="*/ 2115204 w 5342334"/>
              <a:gd name="connsiteY7-1782" fmla="*/ 5553206 h 5785910"/>
              <a:gd name="connsiteX8-1783" fmla="*/ 1246460 w 5342334"/>
              <a:gd name="connsiteY8-1784" fmla="*/ 5785910 h 5785910"/>
              <a:gd name="connsiteX9-1785" fmla="*/ 0 w 5342334"/>
              <a:gd name="connsiteY9-1786" fmla="*/ 3148605 h 5785910"/>
              <a:gd name="connsiteX10-1787" fmla="*/ 1262428 w 5342334"/>
              <a:gd name="connsiteY10-1788" fmla="*/ 2938106 h 5785910"/>
              <a:gd name="connsiteX11-1789" fmla="*/ 1354605 w 5342334"/>
              <a:gd name="connsiteY11-1790" fmla="*/ 2912708 h 5785910"/>
              <a:gd name="connsiteX12-1791" fmla="*/ 3380735 w 5342334"/>
              <a:gd name="connsiteY12-1792" fmla="*/ 118 h 5785910"/>
              <a:gd name="connsiteX13-1793" fmla="*/ 3863622 w 5342334"/>
              <a:gd name="connsiteY13-1794" fmla="*/ 912639 h 5785910"/>
              <a:gd name="connsiteX14-1795" fmla="*/ 3674765 w 5342334"/>
              <a:gd name="connsiteY14-1796" fmla="*/ 2045786 h 5785910"/>
              <a:gd name="connsiteX15-1797" fmla="*/ 4585837 w 5342334"/>
              <a:gd name="connsiteY15-1798" fmla="*/ 2046833 h 5785910"/>
              <a:gd name="connsiteX16-1799" fmla="*/ 4775401 w 5342334"/>
              <a:gd name="connsiteY16-1800" fmla="*/ 2003486 h 5785910"/>
              <a:gd name="connsiteX17-1801" fmla="*/ 5203724 w 5342334"/>
              <a:gd name="connsiteY17-1802" fmla="*/ 2381935 h 5785910"/>
              <a:gd name="connsiteX18-1803" fmla="*/ 4980124 w 5342334"/>
              <a:gd name="connsiteY18-1804" fmla="*/ 2705696 h 5785910"/>
              <a:gd name="connsiteX19-1805" fmla="*/ 5342334 w 5342334"/>
              <a:gd name="connsiteY19-1806" fmla="*/ 3258997 h 5785910"/>
              <a:gd name="connsiteX20-1807" fmla="*/ 5107100 w 5342334"/>
              <a:gd name="connsiteY20-1808" fmla="*/ 3754493 h 5785910"/>
              <a:gd name="connsiteX21-1809" fmla="*/ 5342334 w 5342334"/>
              <a:gd name="connsiteY21-1810" fmla="*/ 4140580 h 5785910"/>
              <a:gd name="connsiteX22-1811" fmla="*/ 4844706 w 5342334"/>
              <a:gd name="connsiteY22-1812" fmla="*/ 4606676 h 5785910"/>
              <a:gd name="connsiteX23-1813" fmla="*/ 4790537 w 5342334"/>
              <a:gd name="connsiteY23-1814" fmla="*/ 4596433 h 5785910"/>
              <a:gd name="connsiteX24-1815" fmla="*/ 4802287 w 5342334"/>
              <a:gd name="connsiteY24-1816" fmla="*/ 4606672 h 5785910"/>
              <a:gd name="connsiteX25-1817" fmla="*/ 5191248 w 5342334"/>
              <a:gd name="connsiteY25-1818" fmla="*/ 4997228 h 5785910"/>
              <a:gd name="connsiteX26-1819" fmla="*/ 4866278 w 5342334"/>
              <a:gd name="connsiteY26-1820" fmla="*/ 5435572 h 5785910"/>
              <a:gd name="connsiteX27-1821" fmla="*/ 4581456 w 5342334"/>
              <a:gd name="connsiteY27-1822" fmla="*/ 5443059 h 5785910"/>
              <a:gd name="connsiteX28-1823" fmla="*/ 4593578 w 5342334"/>
              <a:gd name="connsiteY28-1824" fmla="*/ 5444848 h 5785910"/>
              <a:gd name="connsiteX29-1825" fmla="*/ 4581281 w 5342334"/>
              <a:gd name="connsiteY29-1826" fmla="*/ 5445228 h 5785910"/>
              <a:gd name="connsiteX30-1827" fmla="*/ 2276075 w 5342334"/>
              <a:gd name="connsiteY30-1828" fmla="*/ 5536459 h 5785910"/>
              <a:gd name="connsiteX31-1829" fmla="*/ 1514723 w 5342334"/>
              <a:gd name="connsiteY31-1830" fmla="*/ 2929703 h 5785910"/>
              <a:gd name="connsiteX32-1831" fmla="*/ 1975047 w 5342334"/>
              <a:gd name="connsiteY32-1832" fmla="*/ 2725675 h 5785910"/>
              <a:gd name="connsiteX33-1833" fmla="*/ 2654934 w 5342334"/>
              <a:gd name="connsiteY33-1834" fmla="*/ 1630299 h 5785910"/>
              <a:gd name="connsiteX34-1835" fmla="*/ 3108192 w 5342334"/>
              <a:gd name="connsiteY34-1836" fmla="*/ 686009 h 5785910"/>
              <a:gd name="connsiteX35-1837" fmla="*/ 3334821 w 5342334"/>
              <a:gd name="connsiteY35-1838" fmla="*/ 6121 h 5785910"/>
              <a:gd name="connsiteX36-1839" fmla="*/ 3380735 w 5342334"/>
              <a:gd name="connsiteY36-1840" fmla="*/ 118 h 5785910"/>
              <a:gd name="connsiteX0-1841" fmla="*/ 1438934 w 5342334"/>
              <a:gd name="connsiteY0-1842" fmla="*/ 2944008 h 5785910"/>
              <a:gd name="connsiteX1-1843" fmla="*/ 1441770 w 5342334"/>
              <a:gd name="connsiteY1-1844" fmla="*/ 2943473 h 5785910"/>
              <a:gd name="connsiteX2-1845" fmla="*/ 1438934 w 5342334"/>
              <a:gd name="connsiteY2-1846" fmla="*/ 2944008 h 5785910"/>
              <a:gd name="connsiteX3-1847" fmla="*/ 1354605 w 5342334"/>
              <a:gd name="connsiteY3-1848" fmla="*/ 2912708 h 5785910"/>
              <a:gd name="connsiteX4-1849" fmla="*/ 1423317 w 5342334"/>
              <a:gd name="connsiteY4-1850" fmla="*/ 2947468 h 5785910"/>
              <a:gd name="connsiteX5-1851" fmla="*/ 1421525 w 5342334"/>
              <a:gd name="connsiteY5-1852" fmla="*/ 3320849 h 5785910"/>
              <a:gd name="connsiteX6-1853" fmla="*/ 2146318 w 5342334"/>
              <a:gd name="connsiteY6-1854" fmla="*/ 5548257 h 5785910"/>
              <a:gd name="connsiteX7-1855" fmla="*/ 2115204 w 5342334"/>
              <a:gd name="connsiteY7-1856" fmla="*/ 5553206 h 5785910"/>
              <a:gd name="connsiteX8-1857" fmla="*/ 1246460 w 5342334"/>
              <a:gd name="connsiteY8-1858" fmla="*/ 5785910 h 5785910"/>
              <a:gd name="connsiteX9-1859" fmla="*/ 0 w 5342334"/>
              <a:gd name="connsiteY9-1860" fmla="*/ 3148605 h 5785910"/>
              <a:gd name="connsiteX10-1861" fmla="*/ 1262428 w 5342334"/>
              <a:gd name="connsiteY10-1862" fmla="*/ 2938106 h 5785910"/>
              <a:gd name="connsiteX11-1863" fmla="*/ 1354605 w 5342334"/>
              <a:gd name="connsiteY11-1864" fmla="*/ 2912708 h 5785910"/>
              <a:gd name="connsiteX12-1865" fmla="*/ 3380735 w 5342334"/>
              <a:gd name="connsiteY12-1866" fmla="*/ 118 h 5785910"/>
              <a:gd name="connsiteX13-1867" fmla="*/ 3863622 w 5342334"/>
              <a:gd name="connsiteY13-1868" fmla="*/ 912639 h 5785910"/>
              <a:gd name="connsiteX14-1869" fmla="*/ 3674765 w 5342334"/>
              <a:gd name="connsiteY14-1870" fmla="*/ 2045786 h 5785910"/>
              <a:gd name="connsiteX15-1871" fmla="*/ 4585837 w 5342334"/>
              <a:gd name="connsiteY15-1872" fmla="*/ 2046833 h 5785910"/>
              <a:gd name="connsiteX16-1873" fmla="*/ 4775401 w 5342334"/>
              <a:gd name="connsiteY16-1874" fmla="*/ 2003486 h 5785910"/>
              <a:gd name="connsiteX17-1875" fmla="*/ 5203724 w 5342334"/>
              <a:gd name="connsiteY17-1876" fmla="*/ 2381935 h 5785910"/>
              <a:gd name="connsiteX18-1877" fmla="*/ 4980124 w 5342334"/>
              <a:gd name="connsiteY18-1878" fmla="*/ 2705696 h 5785910"/>
              <a:gd name="connsiteX19-1879" fmla="*/ 5342334 w 5342334"/>
              <a:gd name="connsiteY19-1880" fmla="*/ 3258997 h 5785910"/>
              <a:gd name="connsiteX20-1881" fmla="*/ 5107100 w 5342334"/>
              <a:gd name="connsiteY20-1882" fmla="*/ 3754493 h 5785910"/>
              <a:gd name="connsiteX21-1883" fmla="*/ 5342334 w 5342334"/>
              <a:gd name="connsiteY21-1884" fmla="*/ 4140580 h 5785910"/>
              <a:gd name="connsiteX22-1885" fmla="*/ 4844706 w 5342334"/>
              <a:gd name="connsiteY22-1886" fmla="*/ 4606676 h 5785910"/>
              <a:gd name="connsiteX23-1887" fmla="*/ 4790537 w 5342334"/>
              <a:gd name="connsiteY23-1888" fmla="*/ 4596433 h 5785910"/>
              <a:gd name="connsiteX24-1889" fmla="*/ 4802287 w 5342334"/>
              <a:gd name="connsiteY24-1890" fmla="*/ 4606672 h 5785910"/>
              <a:gd name="connsiteX25-1891" fmla="*/ 5191248 w 5342334"/>
              <a:gd name="connsiteY25-1892" fmla="*/ 4997228 h 5785910"/>
              <a:gd name="connsiteX26-1893" fmla="*/ 4866278 w 5342334"/>
              <a:gd name="connsiteY26-1894" fmla="*/ 5435572 h 5785910"/>
              <a:gd name="connsiteX27-1895" fmla="*/ 4581456 w 5342334"/>
              <a:gd name="connsiteY27-1896" fmla="*/ 5443059 h 5785910"/>
              <a:gd name="connsiteX28-1897" fmla="*/ 4593578 w 5342334"/>
              <a:gd name="connsiteY28-1898" fmla="*/ 5444848 h 5785910"/>
              <a:gd name="connsiteX29-1899" fmla="*/ 4581281 w 5342334"/>
              <a:gd name="connsiteY29-1900" fmla="*/ 5445228 h 5785910"/>
              <a:gd name="connsiteX30-1901" fmla="*/ 2276075 w 5342334"/>
              <a:gd name="connsiteY30-1902" fmla="*/ 5536459 h 5785910"/>
              <a:gd name="connsiteX31-1903" fmla="*/ 1551927 w 5342334"/>
              <a:gd name="connsiteY31-1904" fmla="*/ 2929703 h 5785910"/>
              <a:gd name="connsiteX32-1905" fmla="*/ 1975047 w 5342334"/>
              <a:gd name="connsiteY32-1906" fmla="*/ 2725675 h 5785910"/>
              <a:gd name="connsiteX33-1907" fmla="*/ 2654934 w 5342334"/>
              <a:gd name="connsiteY33-1908" fmla="*/ 1630299 h 5785910"/>
              <a:gd name="connsiteX34-1909" fmla="*/ 3108192 w 5342334"/>
              <a:gd name="connsiteY34-1910" fmla="*/ 686009 h 5785910"/>
              <a:gd name="connsiteX35-1911" fmla="*/ 3334821 w 5342334"/>
              <a:gd name="connsiteY35-1912" fmla="*/ 6121 h 5785910"/>
              <a:gd name="connsiteX36-1913" fmla="*/ 3380735 w 5342334"/>
              <a:gd name="connsiteY36-1914" fmla="*/ 118 h 5785910"/>
              <a:gd name="connsiteX0-1915" fmla="*/ 1438934 w 5342334"/>
              <a:gd name="connsiteY0-1916" fmla="*/ 2944008 h 5785910"/>
              <a:gd name="connsiteX1-1917" fmla="*/ 1441770 w 5342334"/>
              <a:gd name="connsiteY1-1918" fmla="*/ 2943473 h 5785910"/>
              <a:gd name="connsiteX2-1919" fmla="*/ 1438934 w 5342334"/>
              <a:gd name="connsiteY2-1920" fmla="*/ 2944008 h 5785910"/>
              <a:gd name="connsiteX3-1921" fmla="*/ 1354605 w 5342334"/>
              <a:gd name="connsiteY3-1922" fmla="*/ 2912708 h 5785910"/>
              <a:gd name="connsiteX4-1923" fmla="*/ 1423317 w 5342334"/>
              <a:gd name="connsiteY4-1924" fmla="*/ 2947468 h 5785910"/>
              <a:gd name="connsiteX5-1925" fmla="*/ 1421525 w 5342334"/>
              <a:gd name="connsiteY5-1926" fmla="*/ 3320849 h 5785910"/>
              <a:gd name="connsiteX6-1927" fmla="*/ 2146318 w 5342334"/>
              <a:gd name="connsiteY6-1928" fmla="*/ 5548257 h 5785910"/>
              <a:gd name="connsiteX7-1929" fmla="*/ 2115204 w 5342334"/>
              <a:gd name="connsiteY7-1930" fmla="*/ 5553206 h 5785910"/>
              <a:gd name="connsiteX8-1931" fmla="*/ 1246460 w 5342334"/>
              <a:gd name="connsiteY8-1932" fmla="*/ 5785910 h 5785910"/>
              <a:gd name="connsiteX9-1933" fmla="*/ 0 w 5342334"/>
              <a:gd name="connsiteY9-1934" fmla="*/ 3148605 h 5785910"/>
              <a:gd name="connsiteX10-1935" fmla="*/ 1262428 w 5342334"/>
              <a:gd name="connsiteY10-1936" fmla="*/ 2938106 h 5785910"/>
              <a:gd name="connsiteX11-1937" fmla="*/ 1354605 w 5342334"/>
              <a:gd name="connsiteY11-1938" fmla="*/ 2912708 h 5785910"/>
              <a:gd name="connsiteX12-1939" fmla="*/ 3380735 w 5342334"/>
              <a:gd name="connsiteY12-1940" fmla="*/ 118 h 5785910"/>
              <a:gd name="connsiteX13-1941" fmla="*/ 3863622 w 5342334"/>
              <a:gd name="connsiteY13-1942" fmla="*/ 912639 h 5785910"/>
              <a:gd name="connsiteX14-1943" fmla="*/ 3674765 w 5342334"/>
              <a:gd name="connsiteY14-1944" fmla="*/ 2045786 h 5785910"/>
              <a:gd name="connsiteX15-1945" fmla="*/ 4585837 w 5342334"/>
              <a:gd name="connsiteY15-1946" fmla="*/ 2046833 h 5785910"/>
              <a:gd name="connsiteX16-1947" fmla="*/ 4775401 w 5342334"/>
              <a:gd name="connsiteY16-1948" fmla="*/ 2003486 h 5785910"/>
              <a:gd name="connsiteX17-1949" fmla="*/ 5203724 w 5342334"/>
              <a:gd name="connsiteY17-1950" fmla="*/ 2381935 h 5785910"/>
              <a:gd name="connsiteX18-1951" fmla="*/ 4980124 w 5342334"/>
              <a:gd name="connsiteY18-1952" fmla="*/ 2705696 h 5785910"/>
              <a:gd name="connsiteX19-1953" fmla="*/ 5342334 w 5342334"/>
              <a:gd name="connsiteY19-1954" fmla="*/ 3258997 h 5785910"/>
              <a:gd name="connsiteX20-1955" fmla="*/ 5107100 w 5342334"/>
              <a:gd name="connsiteY20-1956" fmla="*/ 3754493 h 5785910"/>
              <a:gd name="connsiteX21-1957" fmla="*/ 5342334 w 5342334"/>
              <a:gd name="connsiteY21-1958" fmla="*/ 4140580 h 5785910"/>
              <a:gd name="connsiteX22-1959" fmla="*/ 4844706 w 5342334"/>
              <a:gd name="connsiteY22-1960" fmla="*/ 4606676 h 5785910"/>
              <a:gd name="connsiteX23-1961" fmla="*/ 4790537 w 5342334"/>
              <a:gd name="connsiteY23-1962" fmla="*/ 4596433 h 5785910"/>
              <a:gd name="connsiteX24-1963" fmla="*/ 4802287 w 5342334"/>
              <a:gd name="connsiteY24-1964" fmla="*/ 4606672 h 5785910"/>
              <a:gd name="connsiteX25-1965" fmla="*/ 5191248 w 5342334"/>
              <a:gd name="connsiteY25-1966" fmla="*/ 4997228 h 5785910"/>
              <a:gd name="connsiteX26-1967" fmla="*/ 4866278 w 5342334"/>
              <a:gd name="connsiteY26-1968" fmla="*/ 5435572 h 5785910"/>
              <a:gd name="connsiteX27-1969" fmla="*/ 4581456 w 5342334"/>
              <a:gd name="connsiteY27-1970" fmla="*/ 5443059 h 5785910"/>
              <a:gd name="connsiteX28-1971" fmla="*/ 4593578 w 5342334"/>
              <a:gd name="connsiteY28-1972" fmla="*/ 5444848 h 5785910"/>
              <a:gd name="connsiteX29-1973" fmla="*/ 4581281 w 5342334"/>
              <a:gd name="connsiteY29-1974" fmla="*/ 5445228 h 5785910"/>
              <a:gd name="connsiteX30-1975" fmla="*/ 2276075 w 5342334"/>
              <a:gd name="connsiteY30-1976" fmla="*/ 5536459 h 5785910"/>
              <a:gd name="connsiteX31-1977" fmla="*/ 1567871 w 5342334"/>
              <a:gd name="connsiteY31-1978" fmla="*/ 2924388 h 5785910"/>
              <a:gd name="connsiteX32-1979" fmla="*/ 1975047 w 5342334"/>
              <a:gd name="connsiteY32-1980" fmla="*/ 2725675 h 5785910"/>
              <a:gd name="connsiteX33-1981" fmla="*/ 2654934 w 5342334"/>
              <a:gd name="connsiteY33-1982" fmla="*/ 1630299 h 5785910"/>
              <a:gd name="connsiteX34-1983" fmla="*/ 3108192 w 5342334"/>
              <a:gd name="connsiteY34-1984" fmla="*/ 686009 h 5785910"/>
              <a:gd name="connsiteX35-1985" fmla="*/ 3334821 w 5342334"/>
              <a:gd name="connsiteY35-1986" fmla="*/ 6121 h 5785910"/>
              <a:gd name="connsiteX36-1987" fmla="*/ 3380735 w 5342334"/>
              <a:gd name="connsiteY36-1988" fmla="*/ 118 h 5785910"/>
              <a:gd name="connsiteX0-1989" fmla="*/ 1438934 w 5342334"/>
              <a:gd name="connsiteY0-1990" fmla="*/ 2944008 h 5785910"/>
              <a:gd name="connsiteX1-1991" fmla="*/ 1441770 w 5342334"/>
              <a:gd name="connsiteY1-1992" fmla="*/ 2943473 h 5785910"/>
              <a:gd name="connsiteX2-1993" fmla="*/ 1438934 w 5342334"/>
              <a:gd name="connsiteY2-1994" fmla="*/ 2944008 h 5785910"/>
              <a:gd name="connsiteX3-1995" fmla="*/ 1354605 w 5342334"/>
              <a:gd name="connsiteY3-1996" fmla="*/ 2912708 h 5785910"/>
              <a:gd name="connsiteX4-1997" fmla="*/ 1423317 w 5342334"/>
              <a:gd name="connsiteY4-1998" fmla="*/ 2947468 h 5785910"/>
              <a:gd name="connsiteX5-1999" fmla="*/ 1421525 w 5342334"/>
              <a:gd name="connsiteY5-2000" fmla="*/ 3320849 h 5785910"/>
              <a:gd name="connsiteX6-2001" fmla="*/ 2146318 w 5342334"/>
              <a:gd name="connsiteY6-2002" fmla="*/ 5548257 h 5785910"/>
              <a:gd name="connsiteX7-2003" fmla="*/ 2115204 w 5342334"/>
              <a:gd name="connsiteY7-2004" fmla="*/ 5553206 h 5785910"/>
              <a:gd name="connsiteX8-2005" fmla="*/ 1246460 w 5342334"/>
              <a:gd name="connsiteY8-2006" fmla="*/ 5785910 h 5785910"/>
              <a:gd name="connsiteX9-2007" fmla="*/ 0 w 5342334"/>
              <a:gd name="connsiteY9-2008" fmla="*/ 3148605 h 5785910"/>
              <a:gd name="connsiteX10-2009" fmla="*/ 1262428 w 5342334"/>
              <a:gd name="connsiteY10-2010" fmla="*/ 2938106 h 5785910"/>
              <a:gd name="connsiteX11-2011" fmla="*/ 1354605 w 5342334"/>
              <a:gd name="connsiteY11-2012" fmla="*/ 2912708 h 5785910"/>
              <a:gd name="connsiteX12-2013" fmla="*/ 3380735 w 5342334"/>
              <a:gd name="connsiteY12-2014" fmla="*/ 118 h 5785910"/>
              <a:gd name="connsiteX13-2015" fmla="*/ 3863622 w 5342334"/>
              <a:gd name="connsiteY13-2016" fmla="*/ 912639 h 5785910"/>
              <a:gd name="connsiteX14-2017" fmla="*/ 3674765 w 5342334"/>
              <a:gd name="connsiteY14-2018" fmla="*/ 2045786 h 5785910"/>
              <a:gd name="connsiteX15-2019" fmla="*/ 4585837 w 5342334"/>
              <a:gd name="connsiteY15-2020" fmla="*/ 2046833 h 5785910"/>
              <a:gd name="connsiteX16-2021" fmla="*/ 4775401 w 5342334"/>
              <a:gd name="connsiteY16-2022" fmla="*/ 2003486 h 5785910"/>
              <a:gd name="connsiteX17-2023" fmla="*/ 5203724 w 5342334"/>
              <a:gd name="connsiteY17-2024" fmla="*/ 2381935 h 5785910"/>
              <a:gd name="connsiteX18-2025" fmla="*/ 4980124 w 5342334"/>
              <a:gd name="connsiteY18-2026" fmla="*/ 2705696 h 5785910"/>
              <a:gd name="connsiteX19-2027" fmla="*/ 5342334 w 5342334"/>
              <a:gd name="connsiteY19-2028" fmla="*/ 3258997 h 5785910"/>
              <a:gd name="connsiteX20-2029" fmla="*/ 5107100 w 5342334"/>
              <a:gd name="connsiteY20-2030" fmla="*/ 3754493 h 5785910"/>
              <a:gd name="connsiteX21-2031" fmla="*/ 5342334 w 5342334"/>
              <a:gd name="connsiteY21-2032" fmla="*/ 4140580 h 5785910"/>
              <a:gd name="connsiteX22-2033" fmla="*/ 4844706 w 5342334"/>
              <a:gd name="connsiteY22-2034" fmla="*/ 4606676 h 5785910"/>
              <a:gd name="connsiteX23-2035" fmla="*/ 4790537 w 5342334"/>
              <a:gd name="connsiteY23-2036" fmla="*/ 4596433 h 5785910"/>
              <a:gd name="connsiteX24-2037" fmla="*/ 4802287 w 5342334"/>
              <a:gd name="connsiteY24-2038" fmla="*/ 4606672 h 5785910"/>
              <a:gd name="connsiteX25-2039" fmla="*/ 5191248 w 5342334"/>
              <a:gd name="connsiteY25-2040" fmla="*/ 4997228 h 5785910"/>
              <a:gd name="connsiteX26-2041" fmla="*/ 4866278 w 5342334"/>
              <a:gd name="connsiteY26-2042" fmla="*/ 5435572 h 5785910"/>
              <a:gd name="connsiteX27-2043" fmla="*/ 4581456 w 5342334"/>
              <a:gd name="connsiteY27-2044" fmla="*/ 5443059 h 5785910"/>
              <a:gd name="connsiteX28-2045" fmla="*/ 4593578 w 5342334"/>
              <a:gd name="connsiteY28-2046" fmla="*/ 5444848 h 5785910"/>
              <a:gd name="connsiteX29-2047" fmla="*/ 4581281 w 5342334"/>
              <a:gd name="connsiteY29-2048" fmla="*/ 5445228 h 5785910"/>
              <a:gd name="connsiteX30-2049" fmla="*/ 2276075 w 5342334"/>
              <a:gd name="connsiteY30-2050" fmla="*/ 5536459 h 5785910"/>
              <a:gd name="connsiteX31-2051" fmla="*/ 1567871 w 5342334"/>
              <a:gd name="connsiteY31-2052" fmla="*/ 2924388 h 5785910"/>
              <a:gd name="connsiteX32-2053" fmla="*/ 1975047 w 5342334"/>
              <a:gd name="connsiteY32-2054" fmla="*/ 2725675 h 5785910"/>
              <a:gd name="connsiteX33-2055" fmla="*/ 2654934 w 5342334"/>
              <a:gd name="connsiteY33-2056" fmla="*/ 1630299 h 5785910"/>
              <a:gd name="connsiteX34-2057" fmla="*/ 3108192 w 5342334"/>
              <a:gd name="connsiteY34-2058" fmla="*/ 686009 h 5785910"/>
              <a:gd name="connsiteX35-2059" fmla="*/ 3334821 w 5342334"/>
              <a:gd name="connsiteY35-2060" fmla="*/ 6121 h 5785910"/>
              <a:gd name="connsiteX36-2061" fmla="*/ 3380735 w 5342334"/>
              <a:gd name="connsiteY36-2062" fmla="*/ 118 h 57859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</a:cxnLst>
            <a:rect l="l" t="t" r="r" b="b"/>
            <a:pathLst>
              <a:path w="5342334" h="5785910">
                <a:moveTo>
                  <a:pt x="1438934" y="2944008"/>
                </a:moveTo>
                <a:lnTo>
                  <a:pt x="1441770" y="2943473"/>
                </a:lnTo>
                <a:lnTo>
                  <a:pt x="1438934" y="2944008"/>
                </a:lnTo>
                <a:close/>
                <a:moveTo>
                  <a:pt x="1354605" y="2912708"/>
                </a:moveTo>
                <a:cubicBezTo>
                  <a:pt x="1381420" y="2914268"/>
                  <a:pt x="1412164" y="2879445"/>
                  <a:pt x="1423317" y="2947468"/>
                </a:cubicBezTo>
                <a:cubicBezTo>
                  <a:pt x="1434470" y="3015491"/>
                  <a:pt x="1420535" y="3195595"/>
                  <a:pt x="1421525" y="3320849"/>
                </a:cubicBezTo>
                <a:cubicBezTo>
                  <a:pt x="1438368" y="4219980"/>
                  <a:pt x="1608134" y="5048330"/>
                  <a:pt x="2146318" y="5548257"/>
                </a:cubicBezTo>
                <a:cubicBezTo>
                  <a:pt x="2132082" y="5546972"/>
                  <a:pt x="2129659" y="5554867"/>
                  <a:pt x="2115204" y="5553206"/>
                </a:cubicBezTo>
                <a:lnTo>
                  <a:pt x="1246460" y="5785910"/>
                </a:lnTo>
                <a:cubicBezTo>
                  <a:pt x="37772" y="4518970"/>
                  <a:pt x="415487" y="4027706"/>
                  <a:pt x="0" y="3148605"/>
                </a:cubicBezTo>
                <a:cubicBezTo>
                  <a:pt x="396729" y="3102488"/>
                  <a:pt x="860213" y="3040376"/>
                  <a:pt x="1262428" y="2938106"/>
                </a:cubicBezTo>
                <a:lnTo>
                  <a:pt x="1354605" y="2912708"/>
                </a:lnTo>
                <a:close/>
                <a:moveTo>
                  <a:pt x="3380735" y="118"/>
                </a:moveTo>
                <a:cubicBezTo>
                  <a:pt x="3615010" y="9662"/>
                  <a:pt x="3910837" y="593941"/>
                  <a:pt x="3863622" y="912639"/>
                </a:cubicBezTo>
                <a:cubicBezTo>
                  <a:pt x="3800670" y="1290355"/>
                  <a:pt x="3548860" y="1856928"/>
                  <a:pt x="3674765" y="2045786"/>
                </a:cubicBezTo>
                <a:cubicBezTo>
                  <a:pt x="3797827" y="2230377"/>
                  <a:pt x="4501324" y="2071126"/>
                  <a:pt x="4585837" y="2046833"/>
                </a:cubicBezTo>
                <a:cubicBezTo>
                  <a:pt x="4670350" y="2022540"/>
                  <a:pt x="4615047" y="2013011"/>
                  <a:pt x="4775401" y="2003486"/>
                </a:cubicBezTo>
                <a:cubicBezTo>
                  <a:pt x="4935754" y="1993961"/>
                  <a:pt x="5203724" y="2172925"/>
                  <a:pt x="5203724" y="2381935"/>
                </a:cubicBezTo>
                <a:cubicBezTo>
                  <a:pt x="5203724" y="2524417"/>
                  <a:pt x="5114611" y="2648510"/>
                  <a:pt x="4980124" y="2705696"/>
                </a:cubicBezTo>
                <a:cubicBezTo>
                  <a:pt x="5186442" y="2738785"/>
                  <a:pt x="5342334" y="2974614"/>
                  <a:pt x="5342334" y="3258997"/>
                </a:cubicBezTo>
                <a:cubicBezTo>
                  <a:pt x="5342334" y="3478715"/>
                  <a:pt x="5249280" y="3669449"/>
                  <a:pt x="5107100" y="3754493"/>
                </a:cubicBezTo>
                <a:cubicBezTo>
                  <a:pt x="5250279" y="3829786"/>
                  <a:pt x="5342334" y="3975115"/>
                  <a:pt x="5342334" y="4140580"/>
                </a:cubicBezTo>
                <a:cubicBezTo>
                  <a:pt x="5342334" y="4397998"/>
                  <a:pt x="5119540" y="4606676"/>
                  <a:pt x="4844706" y="4606676"/>
                </a:cubicBezTo>
                <a:lnTo>
                  <a:pt x="4790537" y="4596433"/>
                </a:lnTo>
                <a:lnTo>
                  <a:pt x="4802287" y="4606672"/>
                </a:lnTo>
                <a:cubicBezTo>
                  <a:pt x="5095775" y="4623426"/>
                  <a:pt x="5180585" y="4859077"/>
                  <a:pt x="5191248" y="4997228"/>
                </a:cubicBezTo>
                <a:cubicBezTo>
                  <a:pt x="5201911" y="5135379"/>
                  <a:pt x="5088613" y="5385095"/>
                  <a:pt x="4866278" y="5435572"/>
                </a:cubicBezTo>
                <a:lnTo>
                  <a:pt x="4581456" y="5443059"/>
                </a:lnTo>
                <a:lnTo>
                  <a:pt x="4593578" y="5444848"/>
                </a:lnTo>
                <a:lnTo>
                  <a:pt x="4581281" y="5445228"/>
                </a:lnTo>
                <a:cubicBezTo>
                  <a:pt x="3769354" y="5470211"/>
                  <a:pt x="4031718" y="5729575"/>
                  <a:pt x="2276075" y="5536459"/>
                </a:cubicBezTo>
                <a:cubicBezTo>
                  <a:pt x="1740041" y="5125519"/>
                  <a:pt x="1434982" y="3948583"/>
                  <a:pt x="1567871" y="2924388"/>
                </a:cubicBezTo>
                <a:cubicBezTo>
                  <a:pt x="1736241" y="2898340"/>
                  <a:pt x="1793870" y="2941357"/>
                  <a:pt x="1975047" y="2725675"/>
                </a:cubicBezTo>
                <a:cubicBezTo>
                  <a:pt x="2156224" y="2509993"/>
                  <a:pt x="2466077" y="1970243"/>
                  <a:pt x="2654934" y="1630299"/>
                </a:cubicBezTo>
                <a:cubicBezTo>
                  <a:pt x="2843792" y="1290355"/>
                  <a:pt x="2994878" y="956704"/>
                  <a:pt x="3108192" y="686009"/>
                </a:cubicBezTo>
                <a:cubicBezTo>
                  <a:pt x="3221507" y="415315"/>
                  <a:pt x="3095602" y="81664"/>
                  <a:pt x="3334821" y="6121"/>
                </a:cubicBezTo>
                <a:cubicBezTo>
                  <a:pt x="3349773" y="1399"/>
                  <a:pt x="3365117" y="-519"/>
                  <a:pt x="338073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5" name="椭圆形标注"/>
          <p:cNvSpPr/>
          <p:nvPr/>
        </p:nvSpPr>
        <p:spPr>
          <a:xfrm>
            <a:off x="7725451" y="3597910"/>
            <a:ext cx="2773680" cy="2218690"/>
          </a:xfrm>
          <a:prstGeom prst="wedgeEllipseCallout">
            <a:avLst>
              <a:gd name="adj1" fmla="val -74358"/>
              <a:gd name="adj2" fmla="val -238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椭圆形标注"/>
          <p:cNvSpPr/>
          <p:nvPr/>
        </p:nvSpPr>
        <p:spPr>
          <a:xfrm>
            <a:off x="5414051" y="4436110"/>
            <a:ext cx="2773680" cy="2218690"/>
          </a:xfrm>
          <a:prstGeom prst="wedgeEllipseCallout">
            <a:avLst>
              <a:gd name="adj1" fmla="val -55128"/>
              <a:gd name="adj2" fmla="val -37006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文本框 20"/>
          <p:cNvSpPr txBox="1"/>
          <p:nvPr/>
        </p:nvSpPr>
        <p:spPr>
          <a:xfrm flipH="1">
            <a:off x="5414051" y="3021330"/>
            <a:ext cx="1660525" cy="9753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8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6"/>
          <p:cNvSpPr txBox="1"/>
          <p:nvPr/>
        </p:nvSpPr>
        <p:spPr>
          <a:xfrm>
            <a:off x="5944276" y="1438275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/>
          </a:p>
        </p:txBody>
      </p:sp>
      <p:sp>
        <p:nvSpPr>
          <p:cNvPr id="19" name="文本框 7"/>
          <p:cNvSpPr txBox="1"/>
          <p:nvPr/>
        </p:nvSpPr>
        <p:spPr>
          <a:xfrm>
            <a:off x="7840386" y="2645410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文本框 8"/>
          <p:cNvSpPr txBox="1"/>
          <p:nvPr/>
        </p:nvSpPr>
        <p:spPr>
          <a:xfrm>
            <a:off x="5846486" y="5449570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72821" y="4643120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7334291" y="177800"/>
            <a:ext cx="914400" cy="914400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放大镜"/>
          <p:cNvSpPr/>
          <p:nvPr/>
        </p:nvSpPr>
        <p:spPr>
          <a:xfrm>
            <a:off x="7503201" y="346710"/>
            <a:ext cx="532130" cy="57658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文本框 20"/>
          <p:cNvSpPr txBox="1"/>
          <p:nvPr/>
        </p:nvSpPr>
        <p:spPr>
          <a:xfrm flipH="1">
            <a:off x="5734409" y="63436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584731" y="1555750"/>
            <a:ext cx="914400" cy="9144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电池"/>
          <p:cNvSpPr/>
          <p:nvPr/>
        </p:nvSpPr>
        <p:spPr>
          <a:xfrm>
            <a:off x="9845081" y="1642110"/>
            <a:ext cx="393700" cy="675005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文本框 20"/>
          <p:cNvSpPr txBox="1"/>
          <p:nvPr/>
        </p:nvSpPr>
        <p:spPr>
          <a:xfrm flipH="1">
            <a:off x="7746089" y="176212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54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009546" y="3835400"/>
            <a:ext cx="914400" cy="914400"/>
          </a:xfrm>
          <a:prstGeom prst="ellipse">
            <a:avLst/>
          </a:prstGeom>
          <a:solidFill>
            <a:schemeClr val="accent4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820326" y="5194300"/>
            <a:ext cx="914400" cy="9144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箱子"/>
          <p:cNvSpPr/>
          <p:nvPr/>
        </p:nvSpPr>
        <p:spPr bwMode="auto">
          <a:xfrm>
            <a:off x="4978441" y="5327650"/>
            <a:ext cx="576000" cy="576000"/>
          </a:xfrm>
          <a:custGeom>
            <a:avLst/>
            <a:gdLst>
              <a:gd name="T0" fmla="*/ 1333062 w 4783"/>
              <a:gd name="T1" fmla="*/ 0 h 4454"/>
              <a:gd name="T2" fmla="*/ 565566 w 4783"/>
              <a:gd name="T3" fmla="*/ 384673 h 4454"/>
              <a:gd name="T4" fmla="*/ 179627 w 4783"/>
              <a:gd name="T5" fmla="*/ 385072 h 4454"/>
              <a:gd name="T6" fmla="*/ 151349 w 4783"/>
              <a:gd name="T7" fmla="*/ 389058 h 4454"/>
              <a:gd name="T8" fmla="*/ 124265 w 4783"/>
              <a:gd name="T9" fmla="*/ 396234 h 4454"/>
              <a:gd name="T10" fmla="*/ 99173 w 4783"/>
              <a:gd name="T11" fmla="*/ 407794 h 4454"/>
              <a:gd name="T12" fmla="*/ 76073 w 4783"/>
              <a:gd name="T13" fmla="*/ 422543 h 4454"/>
              <a:gd name="T14" fmla="*/ 55362 w 4783"/>
              <a:gd name="T15" fmla="*/ 440481 h 4454"/>
              <a:gd name="T16" fmla="*/ 37837 w 4783"/>
              <a:gd name="T17" fmla="*/ 461209 h 4454"/>
              <a:gd name="T18" fmla="*/ 22702 w 4783"/>
              <a:gd name="T19" fmla="*/ 484330 h 4454"/>
              <a:gd name="T20" fmla="*/ 11550 w 4783"/>
              <a:gd name="T21" fmla="*/ 509044 h 4454"/>
              <a:gd name="T22" fmla="*/ 3983 w 4783"/>
              <a:gd name="T23" fmla="*/ 536151 h 4454"/>
              <a:gd name="T24" fmla="*/ 0 w 4783"/>
              <a:gd name="T25" fmla="*/ 564852 h 4454"/>
              <a:gd name="T26" fmla="*/ 0 w 4783"/>
              <a:gd name="T27" fmla="*/ 1585731 h 4454"/>
              <a:gd name="T28" fmla="*/ 1991 w 4783"/>
              <a:gd name="T29" fmla="*/ 1614432 h 4454"/>
              <a:gd name="T30" fmla="*/ 8364 w 4783"/>
              <a:gd name="T31" fmla="*/ 1641938 h 4454"/>
              <a:gd name="T32" fmla="*/ 18719 w 4783"/>
              <a:gd name="T33" fmla="*/ 1667848 h 4454"/>
              <a:gd name="T34" fmla="*/ 32261 w 4783"/>
              <a:gd name="T35" fmla="*/ 1691766 h 4454"/>
              <a:gd name="T36" fmla="*/ 49387 w 4783"/>
              <a:gd name="T37" fmla="*/ 1712893 h 4454"/>
              <a:gd name="T38" fmla="*/ 69302 w 4783"/>
              <a:gd name="T39" fmla="*/ 1731628 h 4454"/>
              <a:gd name="T40" fmla="*/ 91207 w 4783"/>
              <a:gd name="T41" fmla="*/ 1747972 h 4454"/>
              <a:gd name="T42" fmla="*/ 115503 w 4783"/>
              <a:gd name="T43" fmla="*/ 1760329 h 4454"/>
              <a:gd name="T44" fmla="*/ 142188 w 4783"/>
              <a:gd name="T45" fmla="*/ 1769498 h 4454"/>
              <a:gd name="T46" fmla="*/ 170068 w 4783"/>
              <a:gd name="T47" fmla="*/ 1774281 h 4454"/>
              <a:gd name="T48" fmla="*/ 1715416 w 4783"/>
              <a:gd name="T49" fmla="*/ 1775477 h 4454"/>
              <a:gd name="T50" fmla="*/ 1734534 w 4783"/>
              <a:gd name="T51" fmla="*/ 1774281 h 4454"/>
              <a:gd name="T52" fmla="*/ 1762812 w 4783"/>
              <a:gd name="T53" fmla="*/ 1769498 h 4454"/>
              <a:gd name="T54" fmla="*/ 1789099 w 4783"/>
              <a:gd name="T55" fmla="*/ 1760329 h 4454"/>
              <a:gd name="T56" fmla="*/ 1813394 w 4783"/>
              <a:gd name="T57" fmla="*/ 1747972 h 4454"/>
              <a:gd name="T58" fmla="*/ 1835698 w 4783"/>
              <a:gd name="T59" fmla="*/ 1731628 h 4454"/>
              <a:gd name="T60" fmla="*/ 1855613 w 4783"/>
              <a:gd name="T61" fmla="*/ 1712893 h 4454"/>
              <a:gd name="T62" fmla="*/ 1872341 w 4783"/>
              <a:gd name="T63" fmla="*/ 1691766 h 4454"/>
              <a:gd name="T64" fmla="*/ 1885882 w 4783"/>
              <a:gd name="T65" fmla="*/ 1667848 h 4454"/>
              <a:gd name="T66" fmla="*/ 1896238 w 4783"/>
              <a:gd name="T67" fmla="*/ 1641938 h 4454"/>
              <a:gd name="T68" fmla="*/ 1902610 w 4783"/>
              <a:gd name="T69" fmla="*/ 1614432 h 4454"/>
              <a:gd name="T70" fmla="*/ 1905000 w 4783"/>
              <a:gd name="T71" fmla="*/ 1585731 h 4454"/>
              <a:gd name="T72" fmla="*/ 1904602 w 4783"/>
              <a:gd name="T73" fmla="*/ 564852 h 4454"/>
              <a:gd name="T74" fmla="*/ 1900619 w 4783"/>
              <a:gd name="T75" fmla="*/ 536151 h 4454"/>
              <a:gd name="T76" fmla="*/ 1893450 w 4783"/>
              <a:gd name="T77" fmla="*/ 509044 h 4454"/>
              <a:gd name="T78" fmla="*/ 1881899 w 4783"/>
              <a:gd name="T79" fmla="*/ 484330 h 4454"/>
              <a:gd name="T80" fmla="*/ 1867163 w 4783"/>
              <a:gd name="T81" fmla="*/ 461209 h 4454"/>
              <a:gd name="T82" fmla="*/ 1849240 w 4783"/>
              <a:gd name="T83" fmla="*/ 440481 h 4454"/>
              <a:gd name="T84" fmla="*/ 1828529 w 4783"/>
              <a:gd name="T85" fmla="*/ 422543 h 4454"/>
              <a:gd name="T86" fmla="*/ 1805429 w 4783"/>
              <a:gd name="T87" fmla="*/ 407794 h 4454"/>
              <a:gd name="T88" fmla="*/ 1780337 w 4783"/>
              <a:gd name="T89" fmla="*/ 396234 h 4454"/>
              <a:gd name="T90" fmla="*/ 1753651 w 4783"/>
              <a:gd name="T91" fmla="*/ 389058 h 4454"/>
              <a:gd name="T92" fmla="*/ 1724975 w 4783"/>
              <a:gd name="T93" fmla="*/ 385072 h 4454"/>
              <a:gd name="T94" fmla="*/ 752361 w 4783"/>
              <a:gd name="T95" fmla="*/ 186955 h 4454"/>
              <a:gd name="T96" fmla="*/ 1146664 w 4783"/>
              <a:gd name="T97" fmla="*/ 186955 h 4454"/>
              <a:gd name="T98" fmla="*/ 752361 w 4783"/>
              <a:gd name="T99" fmla="*/ 384673 h 445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783" h="4454">
                <a:moveTo>
                  <a:pt x="4307" y="965"/>
                </a:moveTo>
                <a:lnTo>
                  <a:pt x="3347" y="965"/>
                </a:lnTo>
                <a:lnTo>
                  <a:pt x="3347" y="0"/>
                </a:lnTo>
                <a:lnTo>
                  <a:pt x="3114" y="0"/>
                </a:lnTo>
                <a:lnTo>
                  <a:pt x="1420" y="0"/>
                </a:lnTo>
                <a:lnTo>
                  <a:pt x="1420" y="965"/>
                </a:lnTo>
                <a:lnTo>
                  <a:pt x="476" y="965"/>
                </a:lnTo>
                <a:lnTo>
                  <a:pt x="451" y="966"/>
                </a:lnTo>
                <a:lnTo>
                  <a:pt x="427" y="968"/>
                </a:lnTo>
                <a:lnTo>
                  <a:pt x="404" y="971"/>
                </a:lnTo>
                <a:lnTo>
                  <a:pt x="380" y="976"/>
                </a:lnTo>
                <a:lnTo>
                  <a:pt x="357" y="980"/>
                </a:lnTo>
                <a:lnTo>
                  <a:pt x="334" y="987"/>
                </a:lnTo>
                <a:lnTo>
                  <a:pt x="312" y="994"/>
                </a:lnTo>
                <a:lnTo>
                  <a:pt x="290" y="1003"/>
                </a:lnTo>
                <a:lnTo>
                  <a:pt x="270" y="1013"/>
                </a:lnTo>
                <a:lnTo>
                  <a:pt x="249" y="1023"/>
                </a:lnTo>
                <a:lnTo>
                  <a:pt x="229" y="1035"/>
                </a:lnTo>
                <a:lnTo>
                  <a:pt x="209" y="1047"/>
                </a:lnTo>
                <a:lnTo>
                  <a:pt x="191" y="1060"/>
                </a:lnTo>
                <a:lnTo>
                  <a:pt x="174" y="1074"/>
                </a:lnTo>
                <a:lnTo>
                  <a:pt x="156" y="1089"/>
                </a:lnTo>
                <a:lnTo>
                  <a:pt x="139" y="1105"/>
                </a:lnTo>
                <a:lnTo>
                  <a:pt x="124" y="1121"/>
                </a:lnTo>
                <a:lnTo>
                  <a:pt x="109" y="1139"/>
                </a:lnTo>
                <a:lnTo>
                  <a:pt x="95" y="1157"/>
                </a:lnTo>
                <a:lnTo>
                  <a:pt x="81" y="1176"/>
                </a:lnTo>
                <a:lnTo>
                  <a:pt x="69" y="1194"/>
                </a:lnTo>
                <a:lnTo>
                  <a:pt x="57" y="1215"/>
                </a:lnTo>
                <a:lnTo>
                  <a:pt x="47" y="1234"/>
                </a:lnTo>
                <a:lnTo>
                  <a:pt x="37" y="1256"/>
                </a:lnTo>
                <a:lnTo>
                  <a:pt x="29" y="1277"/>
                </a:lnTo>
                <a:lnTo>
                  <a:pt x="21" y="1300"/>
                </a:lnTo>
                <a:lnTo>
                  <a:pt x="15" y="1322"/>
                </a:lnTo>
                <a:lnTo>
                  <a:pt x="10" y="1345"/>
                </a:lnTo>
                <a:lnTo>
                  <a:pt x="5" y="1368"/>
                </a:lnTo>
                <a:lnTo>
                  <a:pt x="3" y="1393"/>
                </a:lnTo>
                <a:lnTo>
                  <a:pt x="0" y="1417"/>
                </a:lnTo>
                <a:lnTo>
                  <a:pt x="0" y="1441"/>
                </a:lnTo>
                <a:lnTo>
                  <a:pt x="0" y="3978"/>
                </a:lnTo>
                <a:lnTo>
                  <a:pt x="0" y="4002"/>
                </a:lnTo>
                <a:lnTo>
                  <a:pt x="3" y="4027"/>
                </a:lnTo>
                <a:lnTo>
                  <a:pt x="5" y="4050"/>
                </a:lnTo>
                <a:lnTo>
                  <a:pt x="10" y="4074"/>
                </a:lnTo>
                <a:lnTo>
                  <a:pt x="15" y="4096"/>
                </a:lnTo>
                <a:lnTo>
                  <a:pt x="21" y="4119"/>
                </a:lnTo>
                <a:lnTo>
                  <a:pt x="29" y="4141"/>
                </a:lnTo>
                <a:lnTo>
                  <a:pt x="37" y="4163"/>
                </a:lnTo>
                <a:lnTo>
                  <a:pt x="47" y="4184"/>
                </a:lnTo>
                <a:lnTo>
                  <a:pt x="57" y="4204"/>
                </a:lnTo>
                <a:lnTo>
                  <a:pt x="69" y="4224"/>
                </a:lnTo>
                <a:lnTo>
                  <a:pt x="81" y="4244"/>
                </a:lnTo>
                <a:lnTo>
                  <a:pt x="95" y="4262"/>
                </a:lnTo>
                <a:lnTo>
                  <a:pt x="109" y="4281"/>
                </a:lnTo>
                <a:lnTo>
                  <a:pt x="124" y="4297"/>
                </a:lnTo>
                <a:lnTo>
                  <a:pt x="139" y="4314"/>
                </a:lnTo>
                <a:lnTo>
                  <a:pt x="156" y="4329"/>
                </a:lnTo>
                <a:lnTo>
                  <a:pt x="174" y="4344"/>
                </a:lnTo>
                <a:lnTo>
                  <a:pt x="191" y="4359"/>
                </a:lnTo>
                <a:lnTo>
                  <a:pt x="209" y="4372"/>
                </a:lnTo>
                <a:lnTo>
                  <a:pt x="229" y="4385"/>
                </a:lnTo>
                <a:lnTo>
                  <a:pt x="249" y="4396"/>
                </a:lnTo>
                <a:lnTo>
                  <a:pt x="270" y="4407"/>
                </a:lnTo>
                <a:lnTo>
                  <a:pt x="290" y="4416"/>
                </a:lnTo>
                <a:lnTo>
                  <a:pt x="312" y="4425"/>
                </a:lnTo>
                <a:lnTo>
                  <a:pt x="334" y="4432"/>
                </a:lnTo>
                <a:lnTo>
                  <a:pt x="357" y="4439"/>
                </a:lnTo>
                <a:lnTo>
                  <a:pt x="380" y="4444"/>
                </a:lnTo>
                <a:lnTo>
                  <a:pt x="404" y="4448"/>
                </a:lnTo>
                <a:lnTo>
                  <a:pt x="427" y="4451"/>
                </a:lnTo>
                <a:lnTo>
                  <a:pt x="451" y="4453"/>
                </a:lnTo>
                <a:lnTo>
                  <a:pt x="476" y="4454"/>
                </a:lnTo>
                <a:lnTo>
                  <a:pt x="4307" y="4454"/>
                </a:lnTo>
                <a:lnTo>
                  <a:pt x="4331" y="4453"/>
                </a:lnTo>
                <a:lnTo>
                  <a:pt x="4355" y="4451"/>
                </a:lnTo>
                <a:lnTo>
                  <a:pt x="4378" y="4448"/>
                </a:lnTo>
                <a:lnTo>
                  <a:pt x="4403" y="4444"/>
                </a:lnTo>
                <a:lnTo>
                  <a:pt x="4426" y="4439"/>
                </a:lnTo>
                <a:lnTo>
                  <a:pt x="4448" y="4432"/>
                </a:lnTo>
                <a:lnTo>
                  <a:pt x="4470" y="4425"/>
                </a:lnTo>
                <a:lnTo>
                  <a:pt x="4492" y="4416"/>
                </a:lnTo>
                <a:lnTo>
                  <a:pt x="4512" y="4407"/>
                </a:lnTo>
                <a:lnTo>
                  <a:pt x="4533" y="4396"/>
                </a:lnTo>
                <a:lnTo>
                  <a:pt x="4553" y="4385"/>
                </a:lnTo>
                <a:lnTo>
                  <a:pt x="4572" y="4372"/>
                </a:lnTo>
                <a:lnTo>
                  <a:pt x="4591" y="4359"/>
                </a:lnTo>
                <a:lnTo>
                  <a:pt x="4609" y="4344"/>
                </a:lnTo>
                <a:lnTo>
                  <a:pt x="4627" y="4329"/>
                </a:lnTo>
                <a:lnTo>
                  <a:pt x="4643" y="4314"/>
                </a:lnTo>
                <a:lnTo>
                  <a:pt x="4659" y="4297"/>
                </a:lnTo>
                <a:lnTo>
                  <a:pt x="4674" y="4281"/>
                </a:lnTo>
                <a:lnTo>
                  <a:pt x="4688" y="4262"/>
                </a:lnTo>
                <a:lnTo>
                  <a:pt x="4701" y="4244"/>
                </a:lnTo>
                <a:lnTo>
                  <a:pt x="4713" y="4224"/>
                </a:lnTo>
                <a:lnTo>
                  <a:pt x="4725" y="4204"/>
                </a:lnTo>
                <a:lnTo>
                  <a:pt x="4735" y="4184"/>
                </a:lnTo>
                <a:lnTo>
                  <a:pt x="4745" y="4163"/>
                </a:lnTo>
                <a:lnTo>
                  <a:pt x="4754" y="4141"/>
                </a:lnTo>
                <a:lnTo>
                  <a:pt x="4761" y="4119"/>
                </a:lnTo>
                <a:lnTo>
                  <a:pt x="4768" y="4096"/>
                </a:lnTo>
                <a:lnTo>
                  <a:pt x="4772" y="4074"/>
                </a:lnTo>
                <a:lnTo>
                  <a:pt x="4777" y="4050"/>
                </a:lnTo>
                <a:lnTo>
                  <a:pt x="4779" y="4027"/>
                </a:lnTo>
                <a:lnTo>
                  <a:pt x="4782" y="4002"/>
                </a:lnTo>
                <a:lnTo>
                  <a:pt x="4783" y="3978"/>
                </a:lnTo>
                <a:lnTo>
                  <a:pt x="4783" y="1441"/>
                </a:lnTo>
                <a:lnTo>
                  <a:pt x="4782" y="1417"/>
                </a:lnTo>
                <a:lnTo>
                  <a:pt x="4779" y="1393"/>
                </a:lnTo>
                <a:lnTo>
                  <a:pt x="4777" y="1368"/>
                </a:lnTo>
                <a:lnTo>
                  <a:pt x="4772" y="1345"/>
                </a:lnTo>
                <a:lnTo>
                  <a:pt x="4768" y="1322"/>
                </a:lnTo>
                <a:lnTo>
                  <a:pt x="4761" y="1300"/>
                </a:lnTo>
                <a:lnTo>
                  <a:pt x="4754" y="1277"/>
                </a:lnTo>
                <a:lnTo>
                  <a:pt x="4745" y="1256"/>
                </a:lnTo>
                <a:lnTo>
                  <a:pt x="4735" y="1234"/>
                </a:lnTo>
                <a:lnTo>
                  <a:pt x="4725" y="1215"/>
                </a:lnTo>
                <a:lnTo>
                  <a:pt x="4713" y="1194"/>
                </a:lnTo>
                <a:lnTo>
                  <a:pt x="4701" y="1176"/>
                </a:lnTo>
                <a:lnTo>
                  <a:pt x="4688" y="1157"/>
                </a:lnTo>
                <a:lnTo>
                  <a:pt x="4674" y="1139"/>
                </a:lnTo>
                <a:lnTo>
                  <a:pt x="4659" y="1121"/>
                </a:lnTo>
                <a:lnTo>
                  <a:pt x="4643" y="1105"/>
                </a:lnTo>
                <a:lnTo>
                  <a:pt x="4627" y="1089"/>
                </a:lnTo>
                <a:lnTo>
                  <a:pt x="4609" y="1074"/>
                </a:lnTo>
                <a:lnTo>
                  <a:pt x="4591" y="1060"/>
                </a:lnTo>
                <a:lnTo>
                  <a:pt x="4572" y="1047"/>
                </a:lnTo>
                <a:lnTo>
                  <a:pt x="4553" y="1035"/>
                </a:lnTo>
                <a:lnTo>
                  <a:pt x="4533" y="1023"/>
                </a:lnTo>
                <a:lnTo>
                  <a:pt x="4512" y="1013"/>
                </a:lnTo>
                <a:lnTo>
                  <a:pt x="4492" y="1003"/>
                </a:lnTo>
                <a:lnTo>
                  <a:pt x="4470" y="994"/>
                </a:lnTo>
                <a:lnTo>
                  <a:pt x="4448" y="987"/>
                </a:lnTo>
                <a:lnTo>
                  <a:pt x="4426" y="980"/>
                </a:lnTo>
                <a:lnTo>
                  <a:pt x="4403" y="976"/>
                </a:lnTo>
                <a:lnTo>
                  <a:pt x="4378" y="971"/>
                </a:lnTo>
                <a:lnTo>
                  <a:pt x="4355" y="968"/>
                </a:lnTo>
                <a:lnTo>
                  <a:pt x="4331" y="966"/>
                </a:lnTo>
                <a:lnTo>
                  <a:pt x="4307" y="965"/>
                </a:lnTo>
                <a:close/>
                <a:moveTo>
                  <a:pt x="1889" y="469"/>
                </a:moveTo>
                <a:lnTo>
                  <a:pt x="1889" y="469"/>
                </a:lnTo>
                <a:lnTo>
                  <a:pt x="2879" y="469"/>
                </a:lnTo>
                <a:lnTo>
                  <a:pt x="2879" y="965"/>
                </a:lnTo>
                <a:lnTo>
                  <a:pt x="1889" y="965"/>
                </a:lnTo>
                <a:lnTo>
                  <a:pt x="1889" y="4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齿轮"/>
          <p:cNvSpPr/>
          <p:nvPr/>
        </p:nvSpPr>
        <p:spPr bwMode="auto">
          <a:xfrm>
            <a:off x="10115591" y="4011930"/>
            <a:ext cx="720000" cy="432000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solid"/>
                <a:round/>
              </a14:hiddenLine>
            </a:ext>
          </a:ex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2" name="文本框 20"/>
          <p:cNvSpPr txBox="1"/>
          <p:nvPr/>
        </p:nvSpPr>
        <p:spPr>
          <a:xfrm flipH="1">
            <a:off x="8114389" y="372173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20"/>
          <p:cNvSpPr txBox="1"/>
          <p:nvPr/>
        </p:nvSpPr>
        <p:spPr>
          <a:xfrm flipH="1">
            <a:off x="5692499" y="460438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540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弧形箭头"/>
          <p:cNvSpPr/>
          <p:nvPr/>
        </p:nvSpPr>
        <p:spPr>
          <a:xfrm rot="11040000">
            <a:off x="3518126" y="986411"/>
            <a:ext cx="2657475" cy="1720215"/>
          </a:xfrm>
          <a:custGeom>
            <a:avLst/>
            <a:gdLst>
              <a:gd name="connsiteX0" fmla="*/ 549151 w 619898"/>
              <a:gd name="connsiteY0" fmla="*/ 0 h 422915"/>
              <a:gd name="connsiteX1" fmla="*/ 619898 w 619898"/>
              <a:gd name="connsiteY1" fmla="*/ 121978 h 422915"/>
              <a:gd name="connsiteX2" fmla="*/ 579339 w 619898"/>
              <a:gd name="connsiteY2" fmla="*/ 121978 h 422915"/>
              <a:gd name="connsiteX3" fmla="*/ 275923 w 619898"/>
              <a:gd name="connsiteY3" fmla="*/ 422915 h 422915"/>
              <a:gd name="connsiteX4" fmla="*/ 8083 w 619898"/>
              <a:gd name="connsiteY4" fmla="*/ 260285 h 422915"/>
              <a:gd name="connsiteX5" fmla="*/ 0 w 619898"/>
              <a:gd name="connsiteY5" fmla="*/ 240984 h 422915"/>
              <a:gd name="connsiteX6" fmla="*/ 54702 w 619898"/>
              <a:gd name="connsiteY6" fmla="*/ 218612 h 422915"/>
              <a:gd name="connsiteX7" fmla="*/ 70022 w 619898"/>
              <a:gd name="connsiteY7" fmla="*/ 247807 h 422915"/>
              <a:gd name="connsiteX8" fmla="*/ 275923 w 619898"/>
              <a:gd name="connsiteY8" fmla="*/ 362248 h 422915"/>
              <a:gd name="connsiteX9" fmla="*/ 518672 w 619898"/>
              <a:gd name="connsiteY9" fmla="*/ 121978 h 422915"/>
              <a:gd name="connsiteX10" fmla="*/ 478405 w 619898"/>
              <a:gd name="connsiteY10" fmla="*/ 121978 h 42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9898" h="422915">
                <a:moveTo>
                  <a:pt x="549151" y="0"/>
                </a:moveTo>
                <a:lnTo>
                  <a:pt x="619898" y="121978"/>
                </a:lnTo>
                <a:lnTo>
                  <a:pt x="579339" y="121978"/>
                </a:lnTo>
                <a:cubicBezTo>
                  <a:pt x="578058" y="288421"/>
                  <a:pt x="442696" y="422915"/>
                  <a:pt x="275923" y="422915"/>
                </a:cubicBezTo>
                <a:cubicBezTo>
                  <a:pt x="159264" y="422915"/>
                  <a:pt x="57976" y="357106"/>
                  <a:pt x="8083" y="260285"/>
                </a:cubicBezTo>
                <a:lnTo>
                  <a:pt x="0" y="240984"/>
                </a:lnTo>
                <a:lnTo>
                  <a:pt x="54702" y="218612"/>
                </a:lnTo>
                <a:lnTo>
                  <a:pt x="70022" y="247807"/>
                </a:lnTo>
                <a:cubicBezTo>
                  <a:pt x="112705" y="316565"/>
                  <a:pt x="188980" y="362248"/>
                  <a:pt x="275923" y="362248"/>
                </a:cubicBezTo>
                <a:cubicBezTo>
                  <a:pt x="409190" y="362248"/>
                  <a:pt x="517390" y="254915"/>
                  <a:pt x="518672" y="121978"/>
                </a:cubicBezTo>
                <a:lnTo>
                  <a:pt x="478405" y="121978"/>
                </a:lnTo>
                <a:close/>
              </a:path>
            </a:pathLst>
          </a:cu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对话气泡: 矩形 9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06400" y="4033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培训发展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23514" y="434154"/>
            <a:ext cx="285693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Training and development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2" name="齿轮"/>
          <p:cNvSpPr/>
          <p:nvPr/>
        </p:nvSpPr>
        <p:spPr bwMode="auto">
          <a:xfrm>
            <a:off x="4038826" y="1521716"/>
            <a:ext cx="2005330" cy="2005965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齿轮"/>
          <p:cNvSpPr/>
          <p:nvPr/>
        </p:nvSpPr>
        <p:spPr bwMode="auto">
          <a:xfrm rot="720000">
            <a:off x="5919696" y="2117981"/>
            <a:ext cx="2005330" cy="2005965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齿轮"/>
          <p:cNvSpPr/>
          <p:nvPr/>
        </p:nvSpPr>
        <p:spPr bwMode="auto">
          <a:xfrm rot="720000">
            <a:off x="4225516" y="3422906"/>
            <a:ext cx="2005330" cy="2005965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齿轮"/>
          <p:cNvSpPr/>
          <p:nvPr/>
        </p:nvSpPr>
        <p:spPr bwMode="auto">
          <a:xfrm rot="1260000">
            <a:off x="5919696" y="4376041"/>
            <a:ext cx="2005330" cy="2005965"/>
          </a:xfrm>
          <a:custGeom>
            <a:avLst/>
            <a:gdLst>
              <a:gd name="T0" fmla="*/ 2147483646 w 4408"/>
              <a:gd name="T1" fmla="*/ 2147483646 h 4408"/>
              <a:gd name="T2" fmla="*/ 2147483646 w 4408"/>
              <a:gd name="T3" fmla="*/ 2147483646 h 4408"/>
              <a:gd name="T4" fmla="*/ 2147483646 w 4408"/>
              <a:gd name="T5" fmla="*/ 2147483646 h 4408"/>
              <a:gd name="T6" fmla="*/ 2147483646 w 4408"/>
              <a:gd name="T7" fmla="*/ 2147483646 h 4408"/>
              <a:gd name="T8" fmla="*/ 2147483646 w 4408"/>
              <a:gd name="T9" fmla="*/ 2147483646 h 4408"/>
              <a:gd name="T10" fmla="*/ 2147483646 w 4408"/>
              <a:gd name="T11" fmla="*/ 2147483646 h 4408"/>
              <a:gd name="T12" fmla="*/ 2147483646 w 4408"/>
              <a:gd name="T13" fmla="*/ 2147483646 h 4408"/>
              <a:gd name="T14" fmla="*/ 2147483646 w 4408"/>
              <a:gd name="T15" fmla="*/ 2147483646 h 4408"/>
              <a:gd name="T16" fmla="*/ 2147483646 w 4408"/>
              <a:gd name="T17" fmla="*/ 2147483646 h 4408"/>
              <a:gd name="T18" fmla="*/ 2147483646 w 4408"/>
              <a:gd name="T19" fmla="*/ 2147483646 h 4408"/>
              <a:gd name="T20" fmla="*/ 2147483646 w 4408"/>
              <a:gd name="T21" fmla="*/ 564979005 h 4408"/>
              <a:gd name="T22" fmla="*/ 2147483646 w 4408"/>
              <a:gd name="T23" fmla="*/ 2147483646 h 4408"/>
              <a:gd name="T24" fmla="*/ 2147483646 w 4408"/>
              <a:gd name="T25" fmla="*/ 2147483646 h 4408"/>
              <a:gd name="T26" fmla="*/ 2147483646 w 4408"/>
              <a:gd name="T27" fmla="*/ 2147483646 h 4408"/>
              <a:gd name="T28" fmla="*/ 2147483646 w 4408"/>
              <a:gd name="T29" fmla="*/ 2147483646 h 4408"/>
              <a:gd name="T30" fmla="*/ 2147483646 w 4408"/>
              <a:gd name="T31" fmla="*/ 2147483646 h 4408"/>
              <a:gd name="T32" fmla="*/ 2147483646 w 4408"/>
              <a:gd name="T33" fmla="*/ 2147483646 h 4408"/>
              <a:gd name="T34" fmla="*/ 2147483646 w 4408"/>
              <a:gd name="T35" fmla="*/ 2147483646 h 4408"/>
              <a:gd name="T36" fmla="*/ 2147483646 w 4408"/>
              <a:gd name="T37" fmla="*/ 2147483646 h 4408"/>
              <a:gd name="T38" fmla="*/ 2147483646 w 4408"/>
              <a:gd name="T39" fmla="*/ 2147483646 h 4408"/>
              <a:gd name="T40" fmla="*/ 2147483646 w 4408"/>
              <a:gd name="T41" fmla="*/ 2147483646 h 4408"/>
              <a:gd name="T42" fmla="*/ 2147483646 w 4408"/>
              <a:gd name="T43" fmla="*/ 2147483646 h 4408"/>
              <a:gd name="T44" fmla="*/ 642768528 w 4408"/>
              <a:gd name="T45" fmla="*/ 2147483646 h 4408"/>
              <a:gd name="T46" fmla="*/ 2147483646 w 4408"/>
              <a:gd name="T47" fmla="*/ 2147483646 h 4408"/>
              <a:gd name="T48" fmla="*/ 2147483646 w 4408"/>
              <a:gd name="T49" fmla="*/ 2147483646 h 4408"/>
              <a:gd name="T50" fmla="*/ 2147483646 w 4408"/>
              <a:gd name="T51" fmla="*/ 2147483646 h 4408"/>
              <a:gd name="T52" fmla="*/ 2147483646 w 4408"/>
              <a:gd name="T53" fmla="*/ 2147483646 h 4408"/>
              <a:gd name="T54" fmla="*/ 2147483646 w 4408"/>
              <a:gd name="T55" fmla="*/ 2147483646 h 4408"/>
              <a:gd name="T56" fmla="*/ 2147483646 w 4408"/>
              <a:gd name="T57" fmla="*/ 2147483646 h 4408"/>
              <a:gd name="T58" fmla="*/ 2147483646 w 4408"/>
              <a:gd name="T59" fmla="*/ 2147483646 h 4408"/>
              <a:gd name="T60" fmla="*/ 2147483646 w 4408"/>
              <a:gd name="T61" fmla="*/ 2147483646 h 4408"/>
              <a:gd name="T62" fmla="*/ 2147483646 w 4408"/>
              <a:gd name="T63" fmla="*/ 2147483646 h 4408"/>
              <a:gd name="T64" fmla="*/ 2147483646 w 4408"/>
              <a:gd name="T65" fmla="*/ 2147483646 h 4408"/>
              <a:gd name="T66" fmla="*/ 2147483646 w 4408"/>
              <a:gd name="T67" fmla="*/ 2147483646 h 4408"/>
              <a:gd name="T68" fmla="*/ 2147483646 w 4408"/>
              <a:gd name="T69" fmla="*/ 2147483646 h 4408"/>
              <a:gd name="T70" fmla="*/ 2147483646 w 4408"/>
              <a:gd name="T71" fmla="*/ 2147483646 h 4408"/>
              <a:gd name="T72" fmla="*/ 2147483646 w 4408"/>
              <a:gd name="T73" fmla="*/ 2147483646 h 4408"/>
              <a:gd name="T74" fmla="*/ 2147483646 w 4408"/>
              <a:gd name="T75" fmla="*/ 2147483646 h 4408"/>
              <a:gd name="T76" fmla="*/ 2147483646 w 4408"/>
              <a:gd name="T77" fmla="*/ 2147483646 h 4408"/>
              <a:gd name="T78" fmla="*/ 2147483646 w 4408"/>
              <a:gd name="T79" fmla="*/ 2147483646 h 4408"/>
              <a:gd name="T80" fmla="*/ 2147483646 w 4408"/>
              <a:gd name="T81" fmla="*/ 2147483646 h 4408"/>
              <a:gd name="T82" fmla="*/ 2147483646 w 4408"/>
              <a:gd name="T83" fmla="*/ 2147483646 h 4408"/>
              <a:gd name="T84" fmla="*/ 2147483646 w 4408"/>
              <a:gd name="T85" fmla="*/ 2147483646 h 4408"/>
              <a:gd name="T86" fmla="*/ 2147483646 w 4408"/>
              <a:gd name="T87" fmla="*/ 2147483646 h 4408"/>
              <a:gd name="T88" fmla="*/ 2147483646 w 4408"/>
              <a:gd name="T89" fmla="*/ 2147483646 h 4408"/>
              <a:gd name="T90" fmla="*/ 2147483646 w 4408"/>
              <a:gd name="T91" fmla="*/ 2147483646 h 4408"/>
              <a:gd name="T92" fmla="*/ 2147483646 w 4408"/>
              <a:gd name="T93" fmla="*/ 2147483646 h 4408"/>
              <a:gd name="T94" fmla="*/ 2147483646 w 4408"/>
              <a:gd name="T95" fmla="*/ 2147483646 h 4408"/>
              <a:gd name="T96" fmla="*/ 2147483646 w 4408"/>
              <a:gd name="T97" fmla="*/ 2147483646 h 4408"/>
              <a:gd name="T98" fmla="*/ 2147483646 w 4408"/>
              <a:gd name="T99" fmla="*/ 2147483646 h 4408"/>
              <a:gd name="T100" fmla="*/ 2147483646 w 4408"/>
              <a:gd name="T101" fmla="*/ 2147483646 h 4408"/>
              <a:gd name="T102" fmla="*/ 2147483646 w 4408"/>
              <a:gd name="T103" fmla="*/ 2147483646 h 4408"/>
              <a:gd name="T104" fmla="*/ 2147483646 w 4408"/>
              <a:gd name="T105" fmla="*/ 2147483646 h 4408"/>
              <a:gd name="T106" fmla="*/ 2147483646 w 4408"/>
              <a:gd name="T107" fmla="*/ 2147483646 h 4408"/>
              <a:gd name="T108" fmla="*/ 2147483646 w 4408"/>
              <a:gd name="T109" fmla="*/ 2147483646 h 4408"/>
              <a:gd name="T110" fmla="*/ 2147483646 w 4408"/>
              <a:gd name="T111" fmla="*/ 2147483646 h 4408"/>
              <a:gd name="T112" fmla="*/ 2147483646 w 4408"/>
              <a:gd name="T113" fmla="*/ 2147483646 h 4408"/>
              <a:gd name="T114" fmla="*/ 2147483646 w 4408"/>
              <a:gd name="T115" fmla="*/ 2147483646 h 4408"/>
              <a:gd name="T116" fmla="*/ 2147483646 w 4408"/>
              <a:gd name="T117" fmla="*/ 2147483646 h 440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408" h="4408">
                <a:moveTo>
                  <a:pt x="4239" y="1864"/>
                </a:moveTo>
                <a:lnTo>
                  <a:pt x="4036" y="1864"/>
                </a:lnTo>
                <a:lnTo>
                  <a:pt x="4018" y="1864"/>
                </a:lnTo>
                <a:lnTo>
                  <a:pt x="4001" y="1861"/>
                </a:lnTo>
                <a:lnTo>
                  <a:pt x="3983" y="1857"/>
                </a:lnTo>
                <a:lnTo>
                  <a:pt x="3966" y="1852"/>
                </a:lnTo>
                <a:lnTo>
                  <a:pt x="3949" y="1845"/>
                </a:lnTo>
                <a:lnTo>
                  <a:pt x="3933" y="1837"/>
                </a:lnTo>
                <a:lnTo>
                  <a:pt x="3916" y="1828"/>
                </a:lnTo>
                <a:lnTo>
                  <a:pt x="3901" y="1818"/>
                </a:lnTo>
                <a:lnTo>
                  <a:pt x="3887" y="1806"/>
                </a:lnTo>
                <a:lnTo>
                  <a:pt x="3873" y="1793"/>
                </a:lnTo>
                <a:lnTo>
                  <a:pt x="3861" y="1780"/>
                </a:lnTo>
                <a:lnTo>
                  <a:pt x="3848" y="1766"/>
                </a:lnTo>
                <a:lnTo>
                  <a:pt x="3838" y="1751"/>
                </a:lnTo>
                <a:lnTo>
                  <a:pt x="3829" y="1736"/>
                </a:lnTo>
                <a:lnTo>
                  <a:pt x="3822" y="1719"/>
                </a:lnTo>
                <a:lnTo>
                  <a:pt x="3816" y="1703"/>
                </a:lnTo>
                <a:lnTo>
                  <a:pt x="3699" y="1419"/>
                </a:lnTo>
                <a:lnTo>
                  <a:pt x="3691" y="1403"/>
                </a:lnTo>
                <a:lnTo>
                  <a:pt x="3685" y="1387"/>
                </a:lnTo>
                <a:lnTo>
                  <a:pt x="3680" y="1369"/>
                </a:lnTo>
                <a:lnTo>
                  <a:pt x="3677" y="1351"/>
                </a:lnTo>
                <a:lnTo>
                  <a:pt x="3675" y="1333"/>
                </a:lnTo>
                <a:lnTo>
                  <a:pt x="3675" y="1315"/>
                </a:lnTo>
                <a:lnTo>
                  <a:pt x="3675" y="1296"/>
                </a:lnTo>
                <a:lnTo>
                  <a:pt x="3678" y="1278"/>
                </a:lnTo>
                <a:lnTo>
                  <a:pt x="3681" y="1260"/>
                </a:lnTo>
                <a:lnTo>
                  <a:pt x="3685" y="1242"/>
                </a:lnTo>
                <a:lnTo>
                  <a:pt x="3691" y="1224"/>
                </a:lnTo>
                <a:lnTo>
                  <a:pt x="3698" y="1208"/>
                </a:lnTo>
                <a:lnTo>
                  <a:pt x="3706" y="1192"/>
                </a:lnTo>
                <a:lnTo>
                  <a:pt x="3717" y="1177"/>
                </a:lnTo>
                <a:lnTo>
                  <a:pt x="3727" y="1162"/>
                </a:lnTo>
                <a:lnTo>
                  <a:pt x="3739" y="1149"/>
                </a:lnTo>
                <a:lnTo>
                  <a:pt x="3883" y="1005"/>
                </a:lnTo>
                <a:lnTo>
                  <a:pt x="3895" y="992"/>
                </a:lnTo>
                <a:lnTo>
                  <a:pt x="3904" y="979"/>
                </a:lnTo>
                <a:lnTo>
                  <a:pt x="3913" y="965"/>
                </a:lnTo>
                <a:lnTo>
                  <a:pt x="3920" y="949"/>
                </a:lnTo>
                <a:lnTo>
                  <a:pt x="3926" y="933"/>
                </a:lnTo>
                <a:lnTo>
                  <a:pt x="3930" y="918"/>
                </a:lnTo>
                <a:lnTo>
                  <a:pt x="3932" y="902"/>
                </a:lnTo>
                <a:lnTo>
                  <a:pt x="3933" y="886"/>
                </a:lnTo>
                <a:lnTo>
                  <a:pt x="3932" y="869"/>
                </a:lnTo>
                <a:lnTo>
                  <a:pt x="3930" y="853"/>
                </a:lnTo>
                <a:lnTo>
                  <a:pt x="3926" y="837"/>
                </a:lnTo>
                <a:lnTo>
                  <a:pt x="3920" y="822"/>
                </a:lnTo>
                <a:lnTo>
                  <a:pt x="3913" y="806"/>
                </a:lnTo>
                <a:lnTo>
                  <a:pt x="3904" y="792"/>
                </a:lnTo>
                <a:lnTo>
                  <a:pt x="3895" y="778"/>
                </a:lnTo>
                <a:lnTo>
                  <a:pt x="3883" y="765"/>
                </a:lnTo>
                <a:lnTo>
                  <a:pt x="3643" y="525"/>
                </a:lnTo>
                <a:lnTo>
                  <a:pt x="3630" y="514"/>
                </a:lnTo>
                <a:lnTo>
                  <a:pt x="3616" y="504"/>
                </a:lnTo>
                <a:lnTo>
                  <a:pt x="3602" y="495"/>
                </a:lnTo>
                <a:lnTo>
                  <a:pt x="3587" y="489"/>
                </a:lnTo>
                <a:lnTo>
                  <a:pt x="3572" y="483"/>
                </a:lnTo>
                <a:lnTo>
                  <a:pt x="3555" y="479"/>
                </a:lnTo>
                <a:lnTo>
                  <a:pt x="3539" y="477"/>
                </a:lnTo>
                <a:lnTo>
                  <a:pt x="3523" y="476"/>
                </a:lnTo>
                <a:lnTo>
                  <a:pt x="3507" y="477"/>
                </a:lnTo>
                <a:lnTo>
                  <a:pt x="3490" y="479"/>
                </a:lnTo>
                <a:lnTo>
                  <a:pt x="3474" y="483"/>
                </a:lnTo>
                <a:lnTo>
                  <a:pt x="3459" y="489"/>
                </a:lnTo>
                <a:lnTo>
                  <a:pt x="3444" y="495"/>
                </a:lnTo>
                <a:lnTo>
                  <a:pt x="3430" y="504"/>
                </a:lnTo>
                <a:lnTo>
                  <a:pt x="3415" y="514"/>
                </a:lnTo>
                <a:lnTo>
                  <a:pt x="3403" y="525"/>
                </a:lnTo>
                <a:lnTo>
                  <a:pt x="3259" y="669"/>
                </a:lnTo>
                <a:lnTo>
                  <a:pt x="3246" y="682"/>
                </a:lnTo>
                <a:lnTo>
                  <a:pt x="3232" y="692"/>
                </a:lnTo>
                <a:lnTo>
                  <a:pt x="3217" y="702"/>
                </a:lnTo>
                <a:lnTo>
                  <a:pt x="3200" y="710"/>
                </a:lnTo>
                <a:lnTo>
                  <a:pt x="3183" y="717"/>
                </a:lnTo>
                <a:lnTo>
                  <a:pt x="3166" y="723"/>
                </a:lnTo>
                <a:lnTo>
                  <a:pt x="3149" y="727"/>
                </a:lnTo>
                <a:lnTo>
                  <a:pt x="3130" y="731"/>
                </a:lnTo>
                <a:lnTo>
                  <a:pt x="3112" y="733"/>
                </a:lnTo>
                <a:lnTo>
                  <a:pt x="3093" y="733"/>
                </a:lnTo>
                <a:lnTo>
                  <a:pt x="3075" y="733"/>
                </a:lnTo>
                <a:lnTo>
                  <a:pt x="3056" y="731"/>
                </a:lnTo>
                <a:lnTo>
                  <a:pt x="3039" y="728"/>
                </a:lnTo>
                <a:lnTo>
                  <a:pt x="3022" y="723"/>
                </a:lnTo>
                <a:lnTo>
                  <a:pt x="3005" y="717"/>
                </a:lnTo>
                <a:lnTo>
                  <a:pt x="2989" y="710"/>
                </a:lnTo>
                <a:lnTo>
                  <a:pt x="2705" y="592"/>
                </a:lnTo>
                <a:lnTo>
                  <a:pt x="2689" y="587"/>
                </a:lnTo>
                <a:lnTo>
                  <a:pt x="2673" y="579"/>
                </a:lnTo>
                <a:lnTo>
                  <a:pt x="2658" y="570"/>
                </a:lnTo>
                <a:lnTo>
                  <a:pt x="2642" y="560"/>
                </a:lnTo>
                <a:lnTo>
                  <a:pt x="2628" y="549"/>
                </a:lnTo>
                <a:lnTo>
                  <a:pt x="2615" y="536"/>
                </a:lnTo>
                <a:lnTo>
                  <a:pt x="2603" y="522"/>
                </a:lnTo>
                <a:lnTo>
                  <a:pt x="2591" y="507"/>
                </a:lnTo>
                <a:lnTo>
                  <a:pt x="2581" y="492"/>
                </a:lnTo>
                <a:lnTo>
                  <a:pt x="2571" y="476"/>
                </a:lnTo>
                <a:lnTo>
                  <a:pt x="2563" y="460"/>
                </a:lnTo>
                <a:lnTo>
                  <a:pt x="2556" y="442"/>
                </a:lnTo>
                <a:lnTo>
                  <a:pt x="2551" y="425"/>
                </a:lnTo>
                <a:lnTo>
                  <a:pt x="2547" y="408"/>
                </a:lnTo>
                <a:lnTo>
                  <a:pt x="2544" y="391"/>
                </a:lnTo>
                <a:lnTo>
                  <a:pt x="2543" y="373"/>
                </a:lnTo>
                <a:lnTo>
                  <a:pt x="2543" y="169"/>
                </a:lnTo>
                <a:lnTo>
                  <a:pt x="2543" y="152"/>
                </a:lnTo>
                <a:lnTo>
                  <a:pt x="2540" y="135"/>
                </a:lnTo>
                <a:lnTo>
                  <a:pt x="2536" y="119"/>
                </a:lnTo>
                <a:lnTo>
                  <a:pt x="2530" y="103"/>
                </a:lnTo>
                <a:lnTo>
                  <a:pt x="2523" y="88"/>
                </a:lnTo>
                <a:lnTo>
                  <a:pt x="2515" y="75"/>
                </a:lnTo>
                <a:lnTo>
                  <a:pt x="2505" y="62"/>
                </a:lnTo>
                <a:lnTo>
                  <a:pt x="2493" y="50"/>
                </a:lnTo>
                <a:lnTo>
                  <a:pt x="2481" y="39"/>
                </a:lnTo>
                <a:lnTo>
                  <a:pt x="2469" y="28"/>
                </a:lnTo>
                <a:lnTo>
                  <a:pt x="2455" y="20"/>
                </a:lnTo>
                <a:lnTo>
                  <a:pt x="2440" y="13"/>
                </a:lnTo>
                <a:lnTo>
                  <a:pt x="2424" y="7"/>
                </a:lnTo>
                <a:lnTo>
                  <a:pt x="2408" y="3"/>
                </a:lnTo>
                <a:lnTo>
                  <a:pt x="2391" y="1"/>
                </a:lnTo>
                <a:lnTo>
                  <a:pt x="2374" y="0"/>
                </a:lnTo>
                <a:lnTo>
                  <a:pt x="2035" y="0"/>
                </a:lnTo>
                <a:lnTo>
                  <a:pt x="2018" y="1"/>
                </a:lnTo>
                <a:lnTo>
                  <a:pt x="2001" y="3"/>
                </a:lnTo>
                <a:lnTo>
                  <a:pt x="1985" y="7"/>
                </a:lnTo>
                <a:lnTo>
                  <a:pt x="1969" y="13"/>
                </a:lnTo>
                <a:lnTo>
                  <a:pt x="1955" y="20"/>
                </a:lnTo>
                <a:lnTo>
                  <a:pt x="1941" y="28"/>
                </a:lnTo>
                <a:lnTo>
                  <a:pt x="1927" y="39"/>
                </a:lnTo>
                <a:lnTo>
                  <a:pt x="1915" y="50"/>
                </a:lnTo>
                <a:lnTo>
                  <a:pt x="1904" y="62"/>
                </a:lnTo>
                <a:lnTo>
                  <a:pt x="1894" y="75"/>
                </a:lnTo>
                <a:lnTo>
                  <a:pt x="1886" y="88"/>
                </a:lnTo>
                <a:lnTo>
                  <a:pt x="1879" y="103"/>
                </a:lnTo>
                <a:lnTo>
                  <a:pt x="1873" y="119"/>
                </a:lnTo>
                <a:lnTo>
                  <a:pt x="1869" y="135"/>
                </a:lnTo>
                <a:lnTo>
                  <a:pt x="1867" y="152"/>
                </a:lnTo>
                <a:lnTo>
                  <a:pt x="1866" y="169"/>
                </a:lnTo>
                <a:lnTo>
                  <a:pt x="1866" y="373"/>
                </a:lnTo>
                <a:lnTo>
                  <a:pt x="1864" y="391"/>
                </a:lnTo>
                <a:lnTo>
                  <a:pt x="1861" y="408"/>
                </a:lnTo>
                <a:lnTo>
                  <a:pt x="1858" y="425"/>
                </a:lnTo>
                <a:lnTo>
                  <a:pt x="1852" y="442"/>
                </a:lnTo>
                <a:lnTo>
                  <a:pt x="1845" y="460"/>
                </a:lnTo>
                <a:lnTo>
                  <a:pt x="1837" y="476"/>
                </a:lnTo>
                <a:lnTo>
                  <a:pt x="1828" y="492"/>
                </a:lnTo>
                <a:lnTo>
                  <a:pt x="1818" y="507"/>
                </a:lnTo>
                <a:lnTo>
                  <a:pt x="1807" y="522"/>
                </a:lnTo>
                <a:lnTo>
                  <a:pt x="1793" y="536"/>
                </a:lnTo>
                <a:lnTo>
                  <a:pt x="1780" y="549"/>
                </a:lnTo>
                <a:lnTo>
                  <a:pt x="1766" y="560"/>
                </a:lnTo>
                <a:lnTo>
                  <a:pt x="1751" y="570"/>
                </a:lnTo>
                <a:lnTo>
                  <a:pt x="1736" y="579"/>
                </a:lnTo>
                <a:lnTo>
                  <a:pt x="1719" y="587"/>
                </a:lnTo>
                <a:lnTo>
                  <a:pt x="1703" y="592"/>
                </a:lnTo>
                <a:lnTo>
                  <a:pt x="1419" y="710"/>
                </a:lnTo>
                <a:lnTo>
                  <a:pt x="1404" y="717"/>
                </a:lnTo>
                <a:lnTo>
                  <a:pt x="1387" y="723"/>
                </a:lnTo>
                <a:lnTo>
                  <a:pt x="1370" y="728"/>
                </a:lnTo>
                <a:lnTo>
                  <a:pt x="1352" y="731"/>
                </a:lnTo>
                <a:lnTo>
                  <a:pt x="1334" y="733"/>
                </a:lnTo>
                <a:lnTo>
                  <a:pt x="1316" y="733"/>
                </a:lnTo>
                <a:lnTo>
                  <a:pt x="1297" y="733"/>
                </a:lnTo>
                <a:lnTo>
                  <a:pt x="1278" y="731"/>
                </a:lnTo>
                <a:lnTo>
                  <a:pt x="1261" y="727"/>
                </a:lnTo>
                <a:lnTo>
                  <a:pt x="1243" y="723"/>
                </a:lnTo>
                <a:lnTo>
                  <a:pt x="1225" y="717"/>
                </a:lnTo>
                <a:lnTo>
                  <a:pt x="1208" y="710"/>
                </a:lnTo>
                <a:lnTo>
                  <a:pt x="1193" y="702"/>
                </a:lnTo>
                <a:lnTo>
                  <a:pt x="1178" y="692"/>
                </a:lnTo>
                <a:lnTo>
                  <a:pt x="1164" y="682"/>
                </a:lnTo>
                <a:lnTo>
                  <a:pt x="1150" y="669"/>
                </a:lnTo>
                <a:lnTo>
                  <a:pt x="1005" y="525"/>
                </a:lnTo>
                <a:lnTo>
                  <a:pt x="993" y="514"/>
                </a:lnTo>
                <a:lnTo>
                  <a:pt x="979" y="504"/>
                </a:lnTo>
                <a:lnTo>
                  <a:pt x="965" y="495"/>
                </a:lnTo>
                <a:lnTo>
                  <a:pt x="950" y="489"/>
                </a:lnTo>
                <a:lnTo>
                  <a:pt x="934" y="483"/>
                </a:lnTo>
                <a:lnTo>
                  <a:pt x="918" y="479"/>
                </a:lnTo>
                <a:lnTo>
                  <a:pt x="902" y="477"/>
                </a:lnTo>
                <a:lnTo>
                  <a:pt x="886" y="476"/>
                </a:lnTo>
                <a:lnTo>
                  <a:pt x="869" y="477"/>
                </a:lnTo>
                <a:lnTo>
                  <a:pt x="853" y="479"/>
                </a:lnTo>
                <a:lnTo>
                  <a:pt x="837" y="483"/>
                </a:lnTo>
                <a:lnTo>
                  <a:pt x="822" y="489"/>
                </a:lnTo>
                <a:lnTo>
                  <a:pt x="807" y="495"/>
                </a:lnTo>
                <a:lnTo>
                  <a:pt x="792" y="504"/>
                </a:lnTo>
                <a:lnTo>
                  <a:pt x="779" y="514"/>
                </a:lnTo>
                <a:lnTo>
                  <a:pt x="766" y="525"/>
                </a:lnTo>
                <a:lnTo>
                  <a:pt x="527" y="765"/>
                </a:lnTo>
                <a:lnTo>
                  <a:pt x="514" y="778"/>
                </a:lnTo>
                <a:lnTo>
                  <a:pt x="504" y="792"/>
                </a:lnTo>
                <a:lnTo>
                  <a:pt x="496" y="806"/>
                </a:lnTo>
                <a:lnTo>
                  <a:pt x="489" y="822"/>
                </a:lnTo>
                <a:lnTo>
                  <a:pt x="484" y="837"/>
                </a:lnTo>
                <a:lnTo>
                  <a:pt x="480" y="853"/>
                </a:lnTo>
                <a:lnTo>
                  <a:pt x="477" y="869"/>
                </a:lnTo>
                <a:lnTo>
                  <a:pt x="477" y="886"/>
                </a:lnTo>
                <a:lnTo>
                  <a:pt x="477" y="902"/>
                </a:lnTo>
                <a:lnTo>
                  <a:pt x="480" y="918"/>
                </a:lnTo>
                <a:lnTo>
                  <a:pt x="484" y="933"/>
                </a:lnTo>
                <a:lnTo>
                  <a:pt x="489" y="949"/>
                </a:lnTo>
                <a:lnTo>
                  <a:pt x="496" y="965"/>
                </a:lnTo>
                <a:lnTo>
                  <a:pt x="504" y="979"/>
                </a:lnTo>
                <a:lnTo>
                  <a:pt x="514" y="992"/>
                </a:lnTo>
                <a:lnTo>
                  <a:pt x="527" y="1005"/>
                </a:lnTo>
                <a:lnTo>
                  <a:pt x="670" y="1149"/>
                </a:lnTo>
                <a:lnTo>
                  <a:pt x="682" y="1162"/>
                </a:lnTo>
                <a:lnTo>
                  <a:pt x="693" y="1177"/>
                </a:lnTo>
                <a:lnTo>
                  <a:pt x="702" y="1192"/>
                </a:lnTo>
                <a:lnTo>
                  <a:pt x="710" y="1208"/>
                </a:lnTo>
                <a:lnTo>
                  <a:pt x="717" y="1224"/>
                </a:lnTo>
                <a:lnTo>
                  <a:pt x="723" y="1242"/>
                </a:lnTo>
                <a:lnTo>
                  <a:pt x="728" y="1260"/>
                </a:lnTo>
                <a:lnTo>
                  <a:pt x="732" y="1278"/>
                </a:lnTo>
                <a:lnTo>
                  <a:pt x="734" y="1296"/>
                </a:lnTo>
                <a:lnTo>
                  <a:pt x="735" y="1315"/>
                </a:lnTo>
                <a:lnTo>
                  <a:pt x="734" y="1333"/>
                </a:lnTo>
                <a:lnTo>
                  <a:pt x="732" y="1351"/>
                </a:lnTo>
                <a:lnTo>
                  <a:pt x="728" y="1369"/>
                </a:lnTo>
                <a:lnTo>
                  <a:pt x="723" y="1387"/>
                </a:lnTo>
                <a:lnTo>
                  <a:pt x="717" y="1403"/>
                </a:lnTo>
                <a:lnTo>
                  <a:pt x="710" y="1419"/>
                </a:lnTo>
                <a:lnTo>
                  <a:pt x="594" y="1703"/>
                </a:lnTo>
                <a:lnTo>
                  <a:pt x="587" y="1719"/>
                </a:lnTo>
                <a:lnTo>
                  <a:pt x="579" y="1736"/>
                </a:lnTo>
                <a:lnTo>
                  <a:pt x="570" y="1751"/>
                </a:lnTo>
                <a:lnTo>
                  <a:pt x="560" y="1766"/>
                </a:lnTo>
                <a:lnTo>
                  <a:pt x="549" y="1780"/>
                </a:lnTo>
                <a:lnTo>
                  <a:pt x="536" y="1793"/>
                </a:lnTo>
                <a:lnTo>
                  <a:pt x="523" y="1806"/>
                </a:lnTo>
                <a:lnTo>
                  <a:pt x="508" y="1818"/>
                </a:lnTo>
                <a:lnTo>
                  <a:pt x="493" y="1828"/>
                </a:lnTo>
                <a:lnTo>
                  <a:pt x="477" y="1837"/>
                </a:lnTo>
                <a:lnTo>
                  <a:pt x="460" y="1845"/>
                </a:lnTo>
                <a:lnTo>
                  <a:pt x="443" y="1852"/>
                </a:lnTo>
                <a:lnTo>
                  <a:pt x="426" y="1857"/>
                </a:lnTo>
                <a:lnTo>
                  <a:pt x="409" y="1861"/>
                </a:lnTo>
                <a:lnTo>
                  <a:pt x="391" y="1864"/>
                </a:lnTo>
                <a:lnTo>
                  <a:pt x="373" y="1865"/>
                </a:lnTo>
                <a:lnTo>
                  <a:pt x="170" y="1864"/>
                </a:lnTo>
                <a:lnTo>
                  <a:pt x="152" y="1865"/>
                </a:lnTo>
                <a:lnTo>
                  <a:pt x="136" y="1868"/>
                </a:lnTo>
                <a:lnTo>
                  <a:pt x="120" y="1873"/>
                </a:lnTo>
                <a:lnTo>
                  <a:pt x="104" y="1879"/>
                </a:lnTo>
                <a:lnTo>
                  <a:pt x="89" y="1886"/>
                </a:lnTo>
                <a:lnTo>
                  <a:pt x="75" y="1894"/>
                </a:lnTo>
                <a:lnTo>
                  <a:pt x="62" y="1904"/>
                </a:lnTo>
                <a:lnTo>
                  <a:pt x="50" y="1915"/>
                </a:lnTo>
                <a:lnTo>
                  <a:pt x="39" y="1926"/>
                </a:lnTo>
                <a:lnTo>
                  <a:pt x="30" y="1939"/>
                </a:lnTo>
                <a:lnTo>
                  <a:pt x="20" y="1954"/>
                </a:lnTo>
                <a:lnTo>
                  <a:pt x="13" y="1969"/>
                </a:lnTo>
                <a:lnTo>
                  <a:pt x="8" y="1984"/>
                </a:lnTo>
                <a:lnTo>
                  <a:pt x="3" y="2000"/>
                </a:lnTo>
                <a:lnTo>
                  <a:pt x="1" y="2018"/>
                </a:lnTo>
                <a:lnTo>
                  <a:pt x="0" y="2035"/>
                </a:lnTo>
                <a:lnTo>
                  <a:pt x="0" y="2374"/>
                </a:lnTo>
                <a:lnTo>
                  <a:pt x="1" y="2391"/>
                </a:lnTo>
                <a:lnTo>
                  <a:pt x="3" y="2408"/>
                </a:lnTo>
                <a:lnTo>
                  <a:pt x="8" y="2424"/>
                </a:lnTo>
                <a:lnTo>
                  <a:pt x="13" y="2440"/>
                </a:lnTo>
                <a:lnTo>
                  <a:pt x="20" y="2454"/>
                </a:lnTo>
                <a:lnTo>
                  <a:pt x="30" y="2468"/>
                </a:lnTo>
                <a:lnTo>
                  <a:pt x="39" y="2481"/>
                </a:lnTo>
                <a:lnTo>
                  <a:pt x="50" y="2493"/>
                </a:lnTo>
                <a:lnTo>
                  <a:pt x="62" y="2504"/>
                </a:lnTo>
                <a:lnTo>
                  <a:pt x="75" y="2515"/>
                </a:lnTo>
                <a:lnTo>
                  <a:pt x="89" y="2523"/>
                </a:lnTo>
                <a:lnTo>
                  <a:pt x="104" y="2530"/>
                </a:lnTo>
                <a:lnTo>
                  <a:pt x="120" y="2536"/>
                </a:lnTo>
                <a:lnTo>
                  <a:pt x="136" y="2540"/>
                </a:lnTo>
                <a:lnTo>
                  <a:pt x="152" y="2542"/>
                </a:lnTo>
                <a:lnTo>
                  <a:pt x="170" y="2543"/>
                </a:lnTo>
                <a:lnTo>
                  <a:pt x="373" y="2543"/>
                </a:lnTo>
                <a:lnTo>
                  <a:pt x="391" y="2544"/>
                </a:lnTo>
                <a:lnTo>
                  <a:pt x="408" y="2547"/>
                </a:lnTo>
                <a:lnTo>
                  <a:pt x="426" y="2551"/>
                </a:lnTo>
                <a:lnTo>
                  <a:pt x="443" y="2556"/>
                </a:lnTo>
                <a:lnTo>
                  <a:pt x="460" y="2563"/>
                </a:lnTo>
                <a:lnTo>
                  <a:pt x="477" y="2571"/>
                </a:lnTo>
                <a:lnTo>
                  <a:pt x="492" y="2581"/>
                </a:lnTo>
                <a:lnTo>
                  <a:pt x="507" y="2591"/>
                </a:lnTo>
                <a:lnTo>
                  <a:pt x="523" y="2603"/>
                </a:lnTo>
                <a:lnTo>
                  <a:pt x="536" y="2615"/>
                </a:lnTo>
                <a:lnTo>
                  <a:pt x="549" y="2628"/>
                </a:lnTo>
                <a:lnTo>
                  <a:pt x="560" y="2642"/>
                </a:lnTo>
                <a:lnTo>
                  <a:pt x="570" y="2658"/>
                </a:lnTo>
                <a:lnTo>
                  <a:pt x="579" y="2673"/>
                </a:lnTo>
                <a:lnTo>
                  <a:pt x="586" y="2689"/>
                </a:lnTo>
                <a:lnTo>
                  <a:pt x="593" y="2705"/>
                </a:lnTo>
                <a:lnTo>
                  <a:pt x="710" y="2989"/>
                </a:lnTo>
                <a:lnTo>
                  <a:pt x="717" y="3006"/>
                </a:lnTo>
                <a:lnTo>
                  <a:pt x="723" y="3022"/>
                </a:lnTo>
                <a:lnTo>
                  <a:pt x="728" y="3039"/>
                </a:lnTo>
                <a:lnTo>
                  <a:pt x="732" y="3057"/>
                </a:lnTo>
                <a:lnTo>
                  <a:pt x="734" y="3075"/>
                </a:lnTo>
                <a:lnTo>
                  <a:pt x="735" y="3094"/>
                </a:lnTo>
                <a:lnTo>
                  <a:pt x="734" y="3112"/>
                </a:lnTo>
                <a:lnTo>
                  <a:pt x="732" y="3130"/>
                </a:lnTo>
                <a:lnTo>
                  <a:pt x="727" y="3149"/>
                </a:lnTo>
                <a:lnTo>
                  <a:pt x="723" y="3166"/>
                </a:lnTo>
                <a:lnTo>
                  <a:pt x="717" y="3184"/>
                </a:lnTo>
                <a:lnTo>
                  <a:pt x="710" y="3200"/>
                </a:lnTo>
                <a:lnTo>
                  <a:pt x="702" y="3217"/>
                </a:lnTo>
                <a:lnTo>
                  <a:pt x="693" y="3232"/>
                </a:lnTo>
                <a:lnTo>
                  <a:pt x="682" y="3246"/>
                </a:lnTo>
                <a:lnTo>
                  <a:pt x="670" y="3259"/>
                </a:lnTo>
                <a:lnTo>
                  <a:pt x="526" y="3403"/>
                </a:lnTo>
                <a:lnTo>
                  <a:pt x="514" y="3415"/>
                </a:lnTo>
                <a:lnTo>
                  <a:pt x="504" y="3430"/>
                </a:lnTo>
                <a:lnTo>
                  <a:pt x="496" y="3444"/>
                </a:lnTo>
                <a:lnTo>
                  <a:pt x="489" y="3459"/>
                </a:lnTo>
                <a:lnTo>
                  <a:pt x="483" y="3474"/>
                </a:lnTo>
                <a:lnTo>
                  <a:pt x="480" y="3490"/>
                </a:lnTo>
                <a:lnTo>
                  <a:pt x="477" y="3507"/>
                </a:lnTo>
                <a:lnTo>
                  <a:pt x="477" y="3523"/>
                </a:lnTo>
                <a:lnTo>
                  <a:pt x="477" y="3539"/>
                </a:lnTo>
                <a:lnTo>
                  <a:pt x="480" y="3555"/>
                </a:lnTo>
                <a:lnTo>
                  <a:pt x="483" y="3572"/>
                </a:lnTo>
                <a:lnTo>
                  <a:pt x="489" y="3587"/>
                </a:lnTo>
                <a:lnTo>
                  <a:pt x="496" y="3602"/>
                </a:lnTo>
                <a:lnTo>
                  <a:pt x="504" y="3616"/>
                </a:lnTo>
                <a:lnTo>
                  <a:pt x="514" y="3630"/>
                </a:lnTo>
                <a:lnTo>
                  <a:pt x="526" y="3643"/>
                </a:lnTo>
                <a:lnTo>
                  <a:pt x="766" y="3883"/>
                </a:lnTo>
                <a:lnTo>
                  <a:pt x="779" y="3894"/>
                </a:lnTo>
                <a:lnTo>
                  <a:pt x="792" y="3904"/>
                </a:lnTo>
                <a:lnTo>
                  <a:pt x="807" y="3913"/>
                </a:lnTo>
                <a:lnTo>
                  <a:pt x="822" y="3921"/>
                </a:lnTo>
                <a:lnTo>
                  <a:pt x="837" y="3926"/>
                </a:lnTo>
                <a:lnTo>
                  <a:pt x="853" y="3930"/>
                </a:lnTo>
                <a:lnTo>
                  <a:pt x="869" y="3932"/>
                </a:lnTo>
                <a:lnTo>
                  <a:pt x="886" y="3933"/>
                </a:lnTo>
                <a:lnTo>
                  <a:pt x="902" y="3932"/>
                </a:lnTo>
                <a:lnTo>
                  <a:pt x="918" y="3930"/>
                </a:lnTo>
                <a:lnTo>
                  <a:pt x="934" y="3926"/>
                </a:lnTo>
                <a:lnTo>
                  <a:pt x="950" y="3921"/>
                </a:lnTo>
                <a:lnTo>
                  <a:pt x="965" y="3913"/>
                </a:lnTo>
                <a:lnTo>
                  <a:pt x="979" y="3904"/>
                </a:lnTo>
                <a:lnTo>
                  <a:pt x="993" y="3894"/>
                </a:lnTo>
                <a:lnTo>
                  <a:pt x="1005" y="3883"/>
                </a:lnTo>
                <a:lnTo>
                  <a:pt x="1150" y="3739"/>
                </a:lnTo>
                <a:lnTo>
                  <a:pt x="1163" y="3727"/>
                </a:lnTo>
                <a:lnTo>
                  <a:pt x="1177" y="3717"/>
                </a:lnTo>
                <a:lnTo>
                  <a:pt x="1192" y="3706"/>
                </a:lnTo>
                <a:lnTo>
                  <a:pt x="1208" y="3698"/>
                </a:lnTo>
                <a:lnTo>
                  <a:pt x="1225" y="3691"/>
                </a:lnTo>
                <a:lnTo>
                  <a:pt x="1243" y="3685"/>
                </a:lnTo>
                <a:lnTo>
                  <a:pt x="1260" y="3681"/>
                </a:lnTo>
                <a:lnTo>
                  <a:pt x="1278" y="3678"/>
                </a:lnTo>
                <a:lnTo>
                  <a:pt x="1296" y="3675"/>
                </a:lnTo>
                <a:lnTo>
                  <a:pt x="1315" y="3675"/>
                </a:lnTo>
                <a:lnTo>
                  <a:pt x="1333" y="3675"/>
                </a:lnTo>
                <a:lnTo>
                  <a:pt x="1351" y="3677"/>
                </a:lnTo>
                <a:lnTo>
                  <a:pt x="1370" y="3681"/>
                </a:lnTo>
                <a:lnTo>
                  <a:pt x="1387" y="3685"/>
                </a:lnTo>
                <a:lnTo>
                  <a:pt x="1403" y="3691"/>
                </a:lnTo>
                <a:lnTo>
                  <a:pt x="1419" y="3699"/>
                </a:lnTo>
                <a:lnTo>
                  <a:pt x="1703" y="3816"/>
                </a:lnTo>
                <a:lnTo>
                  <a:pt x="1719" y="3822"/>
                </a:lnTo>
                <a:lnTo>
                  <a:pt x="1736" y="3829"/>
                </a:lnTo>
                <a:lnTo>
                  <a:pt x="1751" y="3838"/>
                </a:lnTo>
                <a:lnTo>
                  <a:pt x="1766" y="3848"/>
                </a:lnTo>
                <a:lnTo>
                  <a:pt x="1780" y="3861"/>
                </a:lnTo>
                <a:lnTo>
                  <a:pt x="1793" y="3873"/>
                </a:lnTo>
                <a:lnTo>
                  <a:pt x="1807" y="3887"/>
                </a:lnTo>
                <a:lnTo>
                  <a:pt x="1818" y="3901"/>
                </a:lnTo>
                <a:lnTo>
                  <a:pt x="1828" y="3916"/>
                </a:lnTo>
                <a:lnTo>
                  <a:pt x="1837" y="3933"/>
                </a:lnTo>
                <a:lnTo>
                  <a:pt x="1845" y="3949"/>
                </a:lnTo>
                <a:lnTo>
                  <a:pt x="1852" y="3966"/>
                </a:lnTo>
                <a:lnTo>
                  <a:pt x="1858" y="3983"/>
                </a:lnTo>
                <a:lnTo>
                  <a:pt x="1861" y="4001"/>
                </a:lnTo>
                <a:lnTo>
                  <a:pt x="1864" y="4019"/>
                </a:lnTo>
                <a:lnTo>
                  <a:pt x="1866" y="4036"/>
                </a:lnTo>
                <a:lnTo>
                  <a:pt x="1866" y="4239"/>
                </a:lnTo>
                <a:lnTo>
                  <a:pt x="1867" y="4256"/>
                </a:lnTo>
                <a:lnTo>
                  <a:pt x="1869" y="4272"/>
                </a:lnTo>
                <a:lnTo>
                  <a:pt x="1873" y="4289"/>
                </a:lnTo>
                <a:lnTo>
                  <a:pt x="1879" y="4305"/>
                </a:lnTo>
                <a:lnTo>
                  <a:pt x="1886" y="4319"/>
                </a:lnTo>
                <a:lnTo>
                  <a:pt x="1894" y="4333"/>
                </a:lnTo>
                <a:lnTo>
                  <a:pt x="1904" y="4347"/>
                </a:lnTo>
                <a:lnTo>
                  <a:pt x="1915" y="4359"/>
                </a:lnTo>
                <a:lnTo>
                  <a:pt x="1927" y="4370"/>
                </a:lnTo>
                <a:lnTo>
                  <a:pt x="1941" y="4379"/>
                </a:lnTo>
                <a:lnTo>
                  <a:pt x="1954" y="4388"/>
                </a:lnTo>
                <a:lnTo>
                  <a:pt x="1969" y="4395"/>
                </a:lnTo>
                <a:lnTo>
                  <a:pt x="1984" y="4400"/>
                </a:lnTo>
                <a:lnTo>
                  <a:pt x="2000" y="4405"/>
                </a:lnTo>
                <a:lnTo>
                  <a:pt x="2018" y="4407"/>
                </a:lnTo>
                <a:lnTo>
                  <a:pt x="2035" y="4408"/>
                </a:lnTo>
                <a:lnTo>
                  <a:pt x="2374" y="4408"/>
                </a:lnTo>
                <a:lnTo>
                  <a:pt x="2391" y="4407"/>
                </a:lnTo>
                <a:lnTo>
                  <a:pt x="2408" y="4405"/>
                </a:lnTo>
                <a:lnTo>
                  <a:pt x="2424" y="4400"/>
                </a:lnTo>
                <a:lnTo>
                  <a:pt x="2440" y="4395"/>
                </a:lnTo>
                <a:lnTo>
                  <a:pt x="2455" y="4388"/>
                </a:lnTo>
                <a:lnTo>
                  <a:pt x="2469" y="4379"/>
                </a:lnTo>
                <a:lnTo>
                  <a:pt x="2481" y="4370"/>
                </a:lnTo>
                <a:lnTo>
                  <a:pt x="2493" y="4359"/>
                </a:lnTo>
                <a:lnTo>
                  <a:pt x="2505" y="4347"/>
                </a:lnTo>
                <a:lnTo>
                  <a:pt x="2515" y="4333"/>
                </a:lnTo>
                <a:lnTo>
                  <a:pt x="2523" y="4319"/>
                </a:lnTo>
                <a:lnTo>
                  <a:pt x="2530" y="4305"/>
                </a:lnTo>
                <a:lnTo>
                  <a:pt x="2536" y="4289"/>
                </a:lnTo>
                <a:lnTo>
                  <a:pt x="2540" y="4272"/>
                </a:lnTo>
                <a:lnTo>
                  <a:pt x="2543" y="4256"/>
                </a:lnTo>
                <a:lnTo>
                  <a:pt x="2543" y="4239"/>
                </a:lnTo>
                <a:lnTo>
                  <a:pt x="2543" y="4036"/>
                </a:lnTo>
                <a:lnTo>
                  <a:pt x="2544" y="4019"/>
                </a:lnTo>
                <a:lnTo>
                  <a:pt x="2547" y="4001"/>
                </a:lnTo>
                <a:lnTo>
                  <a:pt x="2551" y="3983"/>
                </a:lnTo>
                <a:lnTo>
                  <a:pt x="2556" y="3966"/>
                </a:lnTo>
                <a:lnTo>
                  <a:pt x="2563" y="3949"/>
                </a:lnTo>
                <a:lnTo>
                  <a:pt x="2571" y="3933"/>
                </a:lnTo>
                <a:lnTo>
                  <a:pt x="2581" y="3916"/>
                </a:lnTo>
                <a:lnTo>
                  <a:pt x="2591" y="3901"/>
                </a:lnTo>
                <a:lnTo>
                  <a:pt x="2603" y="3887"/>
                </a:lnTo>
                <a:lnTo>
                  <a:pt x="2615" y="3873"/>
                </a:lnTo>
                <a:lnTo>
                  <a:pt x="2628" y="3861"/>
                </a:lnTo>
                <a:lnTo>
                  <a:pt x="2642" y="3848"/>
                </a:lnTo>
                <a:lnTo>
                  <a:pt x="2658" y="3838"/>
                </a:lnTo>
                <a:lnTo>
                  <a:pt x="2673" y="3829"/>
                </a:lnTo>
                <a:lnTo>
                  <a:pt x="2689" y="3822"/>
                </a:lnTo>
                <a:lnTo>
                  <a:pt x="2705" y="3816"/>
                </a:lnTo>
                <a:lnTo>
                  <a:pt x="2989" y="3699"/>
                </a:lnTo>
                <a:lnTo>
                  <a:pt x="3006" y="3691"/>
                </a:lnTo>
                <a:lnTo>
                  <a:pt x="3022" y="3685"/>
                </a:lnTo>
                <a:lnTo>
                  <a:pt x="3039" y="3681"/>
                </a:lnTo>
                <a:lnTo>
                  <a:pt x="3057" y="3677"/>
                </a:lnTo>
                <a:lnTo>
                  <a:pt x="3076" y="3675"/>
                </a:lnTo>
                <a:lnTo>
                  <a:pt x="3094" y="3675"/>
                </a:lnTo>
                <a:lnTo>
                  <a:pt x="3112" y="3675"/>
                </a:lnTo>
                <a:lnTo>
                  <a:pt x="3130" y="3678"/>
                </a:lnTo>
                <a:lnTo>
                  <a:pt x="3149" y="3681"/>
                </a:lnTo>
                <a:lnTo>
                  <a:pt x="3167" y="3685"/>
                </a:lnTo>
                <a:lnTo>
                  <a:pt x="3184" y="3691"/>
                </a:lnTo>
                <a:lnTo>
                  <a:pt x="3201" y="3698"/>
                </a:lnTo>
                <a:lnTo>
                  <a:pt x="3217" y="3706"/>
                </a:lnTo>
                <a:lnTo>
                  <a:pt x="3232" y="3717"/>
                </a:lnTo>
                <a:lnTo>
                  <a:pt x="3246" y="3727"/>
                </a:lnTo>
                <a:lnTo>
                  <a:pt x="3259" y="3739"/>
                </a:lnTo>
                <a:lnTo>
                  <a:pt x="3403" y="3883"/>
                </a:lnTo>
                <a:lnTo>
                  <a:pt x="3415" y="3894"/>
                </a:lnTo>
                <a:lnTo>
                  <a:pt x="3430" y="3904"/>
                </a:lnTo>
                <a:lnTo>
                  <a:pt x="3444" y="3913"/>
                </a:lnTo>
                <a:lnTo>
                  <a:pt x="3459" y="3921"/>
                </a:lnTo>
                <a:lnTo>
                  <a:pt x="3474" y="3926"/>
                </a:lnTo>
                <a:lnTo>
                  <a:pt x="3490" y="3930"/>
                </a:lnTo>
                <a:lnTo>
                  <a:pt x="3507" y="3932"/>
                </a:lnTo>
                <a:lnTo>
                  <a:pt x="3523" y="3933"/>
                </a:lnTo>
                <a:lnTo>
                  <a:pt x="3539" y="3932"/>
                </a:lnTo>
                <a:lnTo>
                  <a:pt x="3555" y="3930"/>
                </a:lnTo>
                <a:lnTo>
                  <a:pt x="3572" y="3926"/>
                </a:lnTo>
                <a:lnTo>
                  <a:pt x="3587" y="3921"/>
                </a:lnTo>
                <a:lnTo>
                  <a:pt x="3602" y="3913"/>
                </a:lnTo>
                <a:lnTo>
                  <a:pt x="3616" y="3904"/>
                </a:lnTo>
                <a:lnTo>
                  <a:pt x="3630" y="3894"/>
                </a:lnTo>
                <a:lnTo>
                  <a:pt x="3643" y="3883"/>
                </a:lnTo>
                <a:lnTo>
                  <a:pt x="3883" y="3643"/>
                </a:lnTo>
                <a:lnTo>
                  <a:pt x="3895" y="3630"/>
                </a:lnTo>
                <a:lnTo>
                  <a:pt x="3904" y="3616"/>
                </a:lnTo>
                <a:lnTo>
                  <a:pt x="3913" y="3602"/>
                </a:lnTo>
                <a:lnTo>
                  <a:pt x="3920" y="3587"/>
                </a:lnTo>
                <a:lnTo>
                  <a:pt x="3926" y="3572"/>
                </a:lnTo>
                <a:lnTo>
                  <a:pt x="3930" y="3555"/>
                </a:lnTo>
                <a:lnTo>
                  <a:pt x="3932" y="3539"/>
                </a:lnTo>
                <a:lnTo>
                  <a:pt x="3933" y="3523"/>
                </a:lnTo>
                <a:lnTo>
                  <a:pt x="3932" y="3507"/>
                </a:lnTo>
                <a:lnTo>
                  <a:pt x="3930" y="3490"/>
                </a:lnTo>
                <a:lnTo>
                  <a:pt x="3926" y="3474"/>
                </a:lnTo>
                <a:lnTo>
                  <a:pt x="3920" y="3459"/>
                </a:lnTo>
                <a:lnTo>
                  <a:pt x="3913" y="3444"/>
                </a:lnTo>
                <a:lnTo>
                  <a:pt x="3904" y="3430"/>
                </a:lnTo>
                <a:lnTo>
                  <a:pt x="3895" y="3415"/>
                </a:lnTo>
                <a:lnTo>
                  <a:pt x="3883" y="3403"/>
                </a:lnTo>
                <a:lnTo>
                  <a:pt x="3739" y="3259"/>
                </a:lnTo>
                <a:lnTo>
                  <a:pt x="3727" y="3246"/>
                </a:lnTo>
                <a:lnTo>
                  <a:pt x="3717" y="3232"/>
                </a:lnTo>
                <a:lnTo>
                  <a:pt x="3706" y="3217"/>
                </a:lnTo>
                <a:lnTo>
                  <a:pt x="3698" y="3200"/>
                </a:lnTo>
                <a:lnTo>
                  <a:pt x="3691" y="3184"/>
                </a:lnTo>
                <a:lnTo>
                  <a:pt x="3685" y="3166"/>
                </a:lnTo>
                <a:lnTo>
                  <a:pt x="3681" y="3149"/>
                </a:lnTo>
                <a:lnTo>
                  <a:pt x="3678" y="3130"/>
                </a:lnTo>
                <a:lnTo>
                  <a:pt x="3675" y="3112"/>
                </a:lnTo>
                <a:lnTo>
                  <a:pt x="3675" y="3094"/>
                </a:lnTo>
                <a:lnTo>
                  <a:pt x="3675" y="3075"/>
                </a:lnTo>
                <a:lnTo>
                  <a:pt x="3677" y="3057"/>
                </a:lnTo>
                <a:lnTo>
                  <a:pt x="3680" y="3039"/>
                </a:lnTo>
                <a:lnTo>
                  <a:pt x="3685" y="3022"/>
                </a:lnTo>
                <a:lnTo>
                  <a:pt x="3691" y="3006"/>
                </a:lnTo>
                <a:lnTo>
                  <a:pt x="3699" y="2989"/>
                </a:lnTo>
                <a:lnTo>
                  <a:pt x="3816" y="2705"/>
                </a:lnTo>
                <a:lnTo>
                  <a:pt x="3822" y="2689"/>
                </a:lnTo>
                <a:lnTo>
                  <a:pt x="3829" y="2673"/>
                </a:lnTo>
                <a:lnTo>
                  <a:pt x="3838" y="2658"/>
                </a:lnTo>
                <a:lnTo>
                  <a:pt x="3848" y="2642"/>
                </a:lnTo>
                <a:lnTo>
                  <a:pt x="3861" y="2628"/>
                </a:lnTo>
                <a:lnTo>
                  <a:pt x="3873" y="2615"/>
                </a:lnTo>
                <a:lnTo>
                  <a:pt x="3887" y="2603"/>
                </a:lnTo>
                <a:lnTo>
                  <a:pt x="3901" y="2591"/>
                </a:lnTo>
                <a:lnTo>
                  <a:pt x="3916" y="2581"/>
                </a:lnTo>
                <a:lnTo>
                  <a:pt x="3933" y="2571"/>
                </a:lnTo>
                <a:lnTo>
                  <a:pt x="3949" y="2563"/>
                </a:lnTo>
                <a:lnTo>
                  <a:pt x="3966" y="2556"/>
                </a:lnTo>
                <a:lnTo>
                  <a:pt x="3983" y="2551"/>
                </a:lnTo>
                <a:lnTo>
                  <a:pt x="4001" y="2547"/>
                </a:lnTo>
                <a:lnTo>
                  <a:pt x="4018" y="2544"/>
                </a:lnTo>
                <a:lnTo>
                  <a:pt x="4036" y="2543"/>
                </a:lnTo>
                <a:lnTo>
                  <a:pt x="4239" y="2543"/>
                </a:lnTo>
                <a:lnTo>
                  <a:pt x="4256" y="2543"/>
                </a:lnTo>
                <a:lnTo>
                  <a:pt x="4273" y="2540"/>
                </a:lnTo>
                <a:lnTo>
                  <a:pt x="4290" y="2536"/>
                </a:lnTo>
                <a:lnTo>
                  <a:pt x="4305" y="2530"/>
                </a:lnTo>
                <a:lnTo>
                  <a:pt x="4320" y="2523"/>
                </a:lnTo>
                <a:lnTo>
                  <a:pt x="4333" y="2515"/>
                </a:lnTo>
                <a:lnTo>
                  <a:pt x="4346" y="2504"/>
                </a:lnTo>
                <a:lnTo>
                  <a:pt x="4359" y="2493"/>
                </a:lnTo>
                <a:lnTo>
                  <a:pt x="4370" y="2481"/>
                </a:lnTo>
                <a:lnTo>
                  <a:pt x="4380" y="2469"/>
                </a:lnTo>
                <a:lnTo>
                  <a:pt x="4388" y="2455"/>
                </a:lnTo>
                <a:lnTo>
                  <a:pt x="4395" y="2440"/>
                </a:lnTo>
                <a:lnTo>
                  <a:pt x="4401" y="2424"/>
                </a:lnTo>
                <a:lnTo>
                  <a:pt x="4405" y="2408"/>
                </a:lnTo>
                <a:lnTo>
                  <a:pt x="4407" y="2391"/>
                </a:lnTo>
                <a:lnTo>
                  <a:pt x="4408" y="2374"/>
                </a:lnTo>
                <a:lnTo>
                  <a:pt x="4408" y="2035"/>
                </a:lnTo>
                <a:lnTo>
                  <a:pt x="4407" y="2018"/>
                </a:lnTo>
                <a:lnTo>
                  <a:pt x="4405" y="2000"/>
                </a:lnTo>
                <a:lnTo>
                  <a:pt x="4401" y="1984"/>
                </a:lnTo>
                <a:lnTo>
                  <a:pt x="4395" y="1969"/>
                </a:lnTo>
                <a:lnTo>
                  <a:pt x="4388" y="1954"/>
                </a:lnTo>
                <a:lnTo>
                  <a:pt x="4380" y="1939"/>
                </a:lnTo>
                <a:lnTo>
                  <a:pt x="4370" y="1926"/>
                </a:lnTo>
                <a:lnTo>
                  <a:pt x="4359" y="1915"/>
                </a:lnTo>
                <a:lnTo>
                  <a:pt x="4346" y="1904"/>
                </a:lnTo>
                <a:lnTo>
                  <a:pt x="4333" y="1894"/>
                </a:lnTo>
                <a:lnTo>
                  <a:pt x="4320" y="1886"/>
                </a:lnTo>
                <a:lnTo>
                  <a:pt x="4305" y="1879"/>
                </a:lnTo>
                <a:lnTo>
                  <a:pt x="4290" y="1873"/>
                </a:lnTo>
                <a:lnTo>
                  <a:pt x="4273" y="1868"/>
                </a:lnTo>
                <a:lnTo>
                  <a:pt x="4256" y="1865"/>
                </a:lnTo>
                <a:lnTo>
                  <a:pt x="4239" y="1864"/>
                </a:lnTo>
                <a:close/>
                <a:moveTo>
                  <a:pt x="3052" y="2204"/>
                </a:moveTo>
                <a:lnTo>
                  <a:pt x="3052" y="2204"/>
                </a:lnTo>
                <a:lnTo>
                  <a:pt x="3051" y="2248"/>
                </a:lnTo>
                <a:lnTo>
                  <a:pt x="3048" y="2290"/>
                </a:lnTo>
                <a:lnTo>
                  <a:pt x="3043" y="2333"/>
                </a:lnTo>
                <a:lnTo>
                  <a:pt x="3035" y="2375"/>
                </a:lnTo>
                <a:lnTo>
                  <a:pt x="3026" y="2415"/>
                </a:lnTo>
                <a:lnTo>
                  <a:pt x="3015" y="2456"/>
                </a:lnTo>
                <a:lnTo>
                  <a:pt x="3002" y="2495"/>
                </a:lnTo>
                <a:lnTo>
                  <a:pt x="2986" y="2534"/>
                </a:lnTo>
                <a:lnTo>
                  <a:pt x="2969" y="2571"/>
                </a:lnTo>
                <a:lnTo>
                  <a:pt x="2950" y="2608"/>
                </a:lnTo>
                <a:lnTo>
                  <a:pt x="2929" y="2643"/>
                </a:lnTo>
                <a:lnTo>
                  <a:pt x="2908" y="2678"/>
                </a:lnTo>
                <a:lnTo>
                  <a:pt x="2884" y="2711"/>
                </a:lnTo>
                <a:lnTo>
                  <a:pt x="2858" y="2743"/>
                </a:lnTo>
                <a:lnTo>
                  <a:pt x="2832" y="2774"/>
                </a:lnTo>
                <a:lnTo>
                  <a:pt x="2805" y="2804"/>
                </a:lnTo>
                <a:lnTo>
                  <a:pt x="2775" y="2831"/>
                </a:lnTo>
                <a:lnTo>
                  <a:pt x="2744" y="2858"/>
                </a:lnTo>
                <a:lnTo>
                  <a:pt x="2712" y="2883"/>
                </a:lnTo>
                <a:lnTo>
                  <a:pt x="2679" y="2907"/>
                </a:lnTo>
                <a:lnTo>
                  <a:pt x="2644" y="2928"/>
                </a:lnTo>
                <a:lnTo>
                  <a:pt x="2609" y="2949"/>
                </a:lnTo>
                <a:lnTo>
                  <a:pt x="2572" y="2968"/>
                </a:lnTo>
                <a:lnTo>
                  <a:pt x="2535" y="2985"/>
                </a:lnTo>
                <a:lnTo>
                  <a:pt x="2496" y="3000"/>
                </a:lnTo>
                <a:lnTo>
                  <a:pt x="2457" y="3014"/>
                </a:lnTo>
                <a:lnTo>
                  <a:pt x="2416" y="3025"/>
                </a:lnTo>
                <a:lnTo>
                  <a:pt x="2376" y="3034"/>
                </a:lnTo>
                <a:lnTo>
                  <a:pt x="2334" y="3042"/>
                </a:lnTo>
                <a:lnTo>
                  <a:pt x="2292" y="3047"/>
                </a:lnTo>
                <a:lnTo>
                  <a:pt x="2249" y="3050"/>
                </a:lnTo>
                <a:lnTo>
                  <a:pt x="2205" y="3051"/>
                </a:lnTo>
                <a:lnTo>
                  <a:pt x="2162" y="3050"/>
                </a:lnTo>
                <a:lnTo>
                  <a:pt x="2118" y="3047"/>
                </a:lnTo>
                <a:lnTo>
                  <a:pt x="2075" y="3042"/>
                </a:lnTo>
                <a:lnTo>
                  <a:pt x="2034" y="3034"/>
                </a:lnTo>
                <a:lnTo>
                  <a:pt x="1993" y="3025"/>
                </a:lnTo>
                <a:lnTo>
                  <a:pt x="1953" y="3014"/>
                </a:lnTo>
                <a:lnTo>
                  <a:pt x="1913" y="3000"/>
                </a:lnTo>
                <a:lnTo>
                  <a:pt x="1875" y="2985"/>
                </a:lnTo>
                <a:lnTo>
                  <a:pt x="1837" y="2968"/>
                </a:lnTo>
                <a:lnTo>
                  <a:pt x="1801" y="2949"/>
                </a:lnTo>
                <a:lnTo>
                  <a:pt x="1765" y="2928"/>
                </a:lnTo>
                <a:lnTo>
                  <a:pt x="1731" y="2907"/>
                </a:lnTo>
                <a:lnTo>
                  <a:pt x="1697" y="2883"/>
                </a:lnTo>
                <a:lnTo>
                  <a:pt x="1666" y="2858"/>
                </a:lnTo>
                <a:lnTo>
                  <a:pt x="1635" y="2831"/>
                </a:lnTo>
                <a:lnTo>
                  <a:pt x="1605" y="2804"/>
                </a:lnTo>
                <a:lnTo>
                  <a:pt x="1577" y="2774"/>
                </a:lnTo>
                <a:lnTo>
                  <a:pt x="1551" y="2743"/>
                </a:lnTo>
                <a:lnTo>
                  <a:pt x="1526" y="2711"/>
                </a:lnTo>
                <a:lnTo>
                  <a:pt x="1501" y="2678"/>
                </a:lnTo>
                <a:lnTo>
                  <a:pt x="1480" y="2643"/>
                </a:lnTo>
                <a:lnTo>
                  <a:pt x="1460" y="2608"/>
                </a:lnTo>
                <a:lnTo>
                  <a:pt x="1441" y="2571"/>
                </a:lnTo>
                <a:lnTo>
                  <a:pt x="1423" y="2534"/>
                </a:lnTo>
                <a:lnTo>
                  <a:pt x="1408" y="2495"/>
                </a:lnTo>
                <a:lnTo>
                  <a:pt x="1395" y="2456"/>
                </a:lnTo>
                <a:lnTo>
                  <a:pt x="1384" y="2415"/>
                </a:lnTo>
                <a:lnTo>
                  <a:pt x="1375" y="2375"/>
                </a:lnTo>
                <a:lnTo>
                  <a:pt x="1366" y="2333"/>
                </a:lnTo>
                <a:lnTo>
                  <a:pt x="1361" y="2290"/>
                </a:lnTo>
                <a:lnTo>
                  <a:pt x="1358" y="2248"/>
                </a:lnTo>
                <a:lnTo>
                  <a:pt x="1357" y="2204"/>
                </a:lnTo>
                <a:lnTo>
                  <a:pt x="1358" y="2161"/>
                </a:lnTo>
                <a:lnTo>
                  <a:pt x="1361" y="2117"/>
                </a:lnTo>
                <a:lnTo>
                  <a:pt x="1366" y="2074"/>
                </a:lnTo>
                <a:lnTo>
                  <a:pt x="1375" y="2033"/>
                </a:lnTo>
                <a:lnTo>
                  <a:pt x="1384" y="1992"/>
                </a:lnTo>
                <a:lnTo>
                  <a:pt x="1395" y="1952"/>
                </a:lnTo>
                <a:lnTo>
                  <a:pt x="1408" y="1912"/>
                </a:lnTo>
                <a:lnTo>
                  <a:pt x="1423" y="1874"/>
                </a:lnTo>
                <a:lnTo>
                  <a:pt x="1441" y="1836"/>
                </a:lnTo>
                <a:lnTo>
                  <a:pt x="1460" y="1799"/>
                </a:lnTo>
                <a:lnTo>
                  <a:pt x="1480" y="1764"/>
                </a:lnTo>
                <a:lnTo>
                  <a:pt x="1501" y="1729"/>
                </a:lnTo>
                <a:lnTo>
                  <a:pt x="1526" y="1697"/>
                </a:lnTo>
                <a:lnTo>
                  <a:pt x="1551" y="1665"/>
                </a:lnTo>
                <a:lnTo>
                  <a:pt x="1577" y="1634"/>
                </a:lnTo>
                <a:lnTo>
                  <a:pt x="1605" y="1605"/>
                </a:lnTo>
                <a:lnTo>
                  <a:pt x="1635" y="1576"/>
                </a:lnTo>
                <a:lnTo>
                  <a:pt x="1666" y="1550"/>
                </a:lnTo>
                <a:lnTo>
                  <a:pt x="1697" y="1525"/>
                </a:lnTo>
                <a:lnTo>
                  <a:pt x="1731" y="1501"/>
                </a:lnTo>
                <a:lnTo>
                  <a:pt x="1765" y="1479"/>
                </a:lnTo>
                <a:lnTo>
                  <a:pt x="1801" y="1459"/>
                </a:lnTo>
                <a:lnTo>
                  <a:pt x="1837" y="1439"/>
                </a:lnTo>
                <a:lnTo>
                  <a:pt x="1875" y="1423"/>
                </a:lnTo>
                <a:lnTo>
                  <a:pt x="1913" y="1408"/>
                </a:lnTo>
                <a:lnTo>
                  <a:pt x="1953" y="1394"/>
                </a:lnTo>
                <a:lnTo>
                  <a:pt x="1993" y="1383"/>
                </a:lnTo>
                <a:lnTo>
                  <a:pt x="2034" y="1373"/>
                </a:lnTo>
                <a:lnTo>
                  <a:pt x="2075" y="1365"/>
                </a:lnTo>
                <a:lnTo>
                  <a:pt x="2118" y="1360"/>
                </a:lnTo>
                <a:lnTo>
                  <a:pt x="2162" y="1357"/>
                </a:lnTo>
                <a:lnTo>
                  <a:pt x="2205" y="1356"/>
                </a:lnTo>
                <a:lnTo>
                  <a:pt x="2249" y="1357"/>
                </a:lnTo>
                <a:lnTo>
                  <a:pt x="2292" y="1360"/>
                </a:lnTo>
                <a:lnTo>
                  <a:pt x="2334" y="1365"/>
                </a:lnTo>
                <a:lnTo>
                  <a:pt x="2376" y="1373"/>
                </a:lnTo>
                <a:lnTo>
                  <a:pt x="2416" y="1383"/>
                </a:lnTo>
                <a:lnTo>
                  <a:pt x="2457" y="1394"/>
                </a:lnTo>
                <a:lnTo>
                  <a:pt x="2496" y="1408"/>
                </a:lnTo>
                <a:lnTo>
                  <a:pt x="2535" y="1423"/>
                </a:lnTo>
                <a:lnTo>
                  <a:pt x="2572" y="1439"/>
                </a:lnTo>
                <a:lnTo>
                  <a:pt x="2609" y="1459"/>
                </a:lnTo>
                <a:lnTo>
                  <a:pt x="2644" y="1479"/>
                </a:lnTo>
                <a:lnTo>
                  <a:pt x="2679" y="1501"/>
                </a:lnTo>
                <a:lnTo>
                  <a:pt x="2712" y="1525"/>
                </a:lnTo>
                <a:lnTo>
                  <a:pt x="2744" y="1550"/>
                </a:lnTo>
                <a:lnTo>
                  <a:pt x="2775" y="1576"/>
                </a:lnTo>
                <a:lnTo>
                  <a:pt x="2805" y="1605"/>
                </a:lnTo>
                <a:lnTo>
                  <a:pt x="2832" y="1634"/>
                </a:lnTo>
                <a:lnTo>
                  <a:pt x="2858" y="1665"/>
                </a:lnTo>
                <a:lnTo>
                  <a:pt x="2884" y="1697"/>
                </a:lnTo>
                <a:lnTo>
                  <a:pt x="2908" y="1729"/>
                </a:lnTo>
                <a:lnTo>
                  <a:pt x="2929" y="1764"/>
                </a:lnTo>
                <a:lnTo>
                  <a:pt x="2950" y="1799"/>
                </a:lnTo>
                <a:lnTo>
                  <a:pt x="2969" y="1836"/>
                </a:lnTo>
                <a:lnTo>
                  <a:pt x="2986" y="1874"/>
                </a:lnTo>
                <a:lnTo>
                  <a:pt x="3002" y="1912"/>
                </a:lnTo>
                <a:lnTo>
                  <a:pt x="3015" y="1952"/>
                </a:lnTo>
                <a:lnTo>
                  <a:pt x="3026" y="1992"/>
                </a:lnTo>
                <a:lnTo>
                  <a:pt x="3035" y="2033"/>
                </a:lnTo>
                <a:lnTo>
                  <a:pt x="3043" y="2074"/>
                </a:lnTo>
                <a:lnTo>
                  <a:pt x="3048" y="2117"/>
                </a:lnTo>
                <a:lnTo>
                  <a:pt x="3051" y="2161"/>
                </a:lnTo>
                <a:lnTo>
                  <a:pt x="3052" y="220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文本框 20"/>
          <p:cNvSpPr txBox="1"/>
          <p:nvPr/>
        </p:nvSpPr>
        <p:spPr>
          <a:xfrm flipH="1">
            <a:off x="885416" y="1521716"/>
            <a:ext cx="2115212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27"/>
          <p:cNvSpPr txBox="1"/>
          <p:nvPr/>
        </p:nvSpPr>
        <p:spPr>
          <a:xfrm flipH="1">
            <a:off x="885415" y="1895731"/>
            <a:ext cx="2346362" cy="15696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2" name="文本框 20"/>
          <p:cNvSpPr txBox="1"/>
          <p:nvPr/>
        </p:nvSpPr>
        <p:spPr>
          <a:xfrm flipH="1">
            <a:off x="1444216" y="4310636"/>
            <a:ext cx="2115212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8"/>
          <p:cNvSpPr txBox="1"/>
          <p:nvPr/>
        </p:nvSpPr>
        <p:spPr>
          <a:xfrm flipH="1">
            <a:off x="1444215" y="4684651"/>
            <a:ext cx="2346362" cy="15696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0" name="文本框 20"/>
          <p:cNvSpPr txBox="1"/>
          <p:nvPr/>
        </p:nvSpPr>
        <p:spPr>
          <a:xfrm flipH="1">
            <a:off x="8720681" y="1767461"/>
            <a:ext cx="2091889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文本框 11"/>
          <p:cNvSpPr txBox="1"/>
          <p:nvPr/>
        </p:nvSpPr>
        <p:spPr>
          <a:xfrm flipH="1">
            <a:off x="8720680" y="2141476"/>
            <a:ext cx="2320490" cy="15696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8" name="文本框 20"/>
          <p:cNvSpPr txBox="1"/>
          <p:nvPr/>
        </p:nvSpPr>
        <p:spPr>
          <a:xfrm flipH="1">
            <a:off x="8949281" y="4728466"/>
            <a:ext cx="2091889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文本框 14"/>
          <p:cNvSpPr txBox="1"/>
          <p:nvPr/>
        </p:nvSpPr>
        <p:spPr>
          <a:xfrm flipH="1">
            <a:off x="8949280" y="5102481"/>
            <a:ext cx="2320490" cy="15696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杯子"/>
          <p:cNvSpPr/>
          <p:nvPr/>
        </p:nvSpPr>
        <p:spPr bwMode="auto">
          <a:xfrm>
            <a:off x="4794476" y="2251966"/>
            <a:ext cx="544830" cy="544830"/>
          </a:xfrm>
          <a:custGeom>
            <a:avLst/>
            <a:gdLst>
              <a:gd name="T0" fmla="*/ 1835468 w 4513"/>
              <a:gd name="T1" fmla="*/ 951483 h 4685"/>
              <a:gd name="T2" fmla="*/ 1828553 w 4513"/>
              <a:gd name="T3" fmla="*/ 886831 h 4685"/>
              <a:gd name="T4" fmla="*/ 1814315 w 4513"/>
              <a:gd name="T5" fmla="*/ 824212 h 4685"/>
              <a:gd name="T6" fmla="*/ 1792755 w 4513"/>
              <a:gd name="T7" fmla="*/ 765660 h 4685"/>
              <a:gd name="T8" fmla="*/ 1763872 w 4513"/>
              <a:gd name="T9" fmla="*/ 709953 h 4685"/>
              <a:gd name="T10" fmla="*/ 1729701 w 4513"/>
              <a:gd name="T11" fmla="*/ 658313 h 4685"/>
              <a:gd name="T12" fmla="*/ 1689428 w 4513"/>
              <a:gd name="T13" fmla="*/ 611552 h 4685"/>
              <a:gd name="T14" fmla="*/ 1644274 w 4513"/>
              <a:gd name="T15" fmla="*/ 569670 h 4685"/>
              <a:gd name="T16" fmla="*/ 1593831 w 4513"/>
              <a:gd name="T17" fmla="*/ 533075 h 4685"/>
              <a:gd name="T18" fmla="*/ 1539727 w 4513"/>
              <a:gd name="T19" fmla="*/ 502578 h 4685"/>
              <a:gd name="T20" fmla="*/ 1481555 w 4513"/>
              <a:gd name="T21" fmla="*/ 478588 h 4685"/>
              <a:gd name="T22" fmla="*/ 0 w 4513"/>
              <a:gd name="T23" fmla="*/ 0 h 4685"/>
              <a:gd name="T24" fmla="*/ 1324531 w 4513"/>
              <a:gd name="T25" fmla="*/ 1499196 h 4685"/>
              <a:gd name="T26" fmla="*/ 1350973 w 4513"/>
              <a:gd name="T27" fmla="*/ 1497977 h 4685"/>
              <a:gd name="T28" fmla="*/ 1390025 w 4513"/>
              <a:gd name="T29" fmla="*/ 1493097 h 4685"/>
              <a:gd name="T30" fmla="*/ 1427858 w 4513"/>
              <a:gd name="T31" fmla="*/ 1485371 h 4685"/>
              <a:gd name="T32" fmla="*/ 1464876 w 4513"/>
              <a:gd name="T33" fmla="*/ 1475613 h 4685"/>
              <a:gd name="T34" fmla="*/ 1500674 w 4513"/>
              <a:gd name="T35" fmla="*/ 1463007 h 4685"/>
              <a:gd name="T36" fmla="*/ 1535252 w 4513"/>
              <a:gd name="T37" fmla="*/ 1447963 h 4685"/>
              <a:gd name="T38" fmla="*/ 1568609 w 4513"/>
              <a:gd name="T39" fmla="*/ 1430478 h 4685"/>
              <a:gd name="T40" fmla="*/ 1600340 w 4513"/>
              <a:gd name="T41" fmla="*/ 1410961 h 4685"/>
              <a:gd name="T42" fmla="*/ 1630849 w 4513"/>
              <a:gd name="T43" fmla="*/ 1389410 h 4685"/>
              <a:gd name="T44" fmla="*/ 1659732 w 4513"/>
              <a:gd name="T45" fmla="*/ 1365419 h 4685"/>
              <a:gd name="T46" fmla="*/ 1686580 w 4513"/>
              <a:gd name="T47" fmla="*/ 1339803 h 4685"/>
              <a:gd name="T48" fmla="*/ 1711395 w 4513"/>
              <a:gd name="T49" fmla="*/ 1312153 h 4685"/>
              <a:gd name="T50" fmla="*/ 1734583 w 4513"/>
              <a:gd name="T51" fmla="*/ 1283283 h 4685"/>
              <a:gd name="T52" fmla="*/ 1755736 w 4513"/>
              <a:gd name="T53" fmla="*/ 1251973 h 4685"/>
              <a:gd name="T54" fmla="*/ 1774449 w 4513"/>
              <a:gd name="T55" fmla="*/ 1219851 h 4685"/>
              <a:gd name="T56" fmla="*/ 1790721 w 4513"/>
              <a:gd name="T57" fmla="*/ 1186508 h 4685"/>
              <a:gd name="T58" fmla="*/ 1804958 w 4513"/>
              <a:gd name="T59" fmla="*/ 1151132 h 4685"/>
              <a:gd name="T60" fmla="*/ 1816756 w 4513"/>
              <a:gd name="T61" fmla="*/ 1114943 h 4685"/>
              <a:gd name="T62" fmla="*/ 1825705 w 4513"/>
              <a:gd name="T63" fmla="*/ 1077535 h 4685"/>
              <a:gd name="T64" fmla="*/ 1831807 w 4513"/>
              <a:gd name="T65" fmla="*/ 1039313 h 4685"/>
              <a:gd name="T66" fmla="*/ 1835061 w 4513"/>
              <a:gd name="T67" fmla="*/ 999871 h 4685"/>
              <a:gd name="T68" fmla="*/ 1835875 w 4513"/>
              <a:gd name="T69" fmla="*/ 973441 h 4685"/>
              <a:gd name="T70" fmla="*/ 1442909 w 4513"/>
              <a:gd name="T71" fmla="*/ 610332 h 4685"/>
              <a:gd name="T72" fmla="*/ 1483589 w 4513"/>
              <a:gd name="T73" fmla="*/ 628223 h 4685"/>
              <a:gd name="T74" fmla="*/ 1521421 w 4513"/>
              <a:gd name="T75" fmla="*/ 650587 h 4685"/>
              <a:gd name="T76" fmla="*/ 1556405 w 4513"/>
              <a:gd name="T77" fmla="*/ 676204 h 4685"/>
              <a:gd name="T78" fmla="*/ 1588136 w 4513"/>
              <a:gd name="T79" fmla="*/ 705887 h 4685"/>
              <a:gd name="T80" fmla="*/ 1617018 w 4513"/>
              <a:gd name="T81" fmla="*/ 738823 h 4685"/>
              <a:gd name="T82" fmla="*/ 1641426 w 4513"/>
              <a:gd name="T83" fmla="*/ 774605 h 4685"/>
              <a:gd name="T84" fmla="*/ 1662173 w 4513"/>
              <a:gd name="T85" fmla="*/ 812827 h 4685"/>
              <a:gd name="T86" fmla="*/ 1678038 w 4513"/>
              <a:gd name="T87" fmla="*/ 854302 h 4685"/>
              <a:gd name="T88" fmla="*/ 1689428 w 4513"/>
              <a:gd name="T89" fmla="*/ 897403 h 4685"/>
              <a:gd name="T90" fmla="*/ 1695530 w 4513"/>
              <a:gd name="T91" fmla="*/ 942538 h 4685"/>
              <a:gd name="T92" fmla="*/ 1696750 w 4513"/>
              <a:gd name="T93" fmla="*/ 973441 h 4685"/>
              <a:gd name="T94" fmla="*/ 1693089 w 4513"/>
              <a:gd name="T95" fmla="*/ 1029554 h 4685"/>
              <a:gd name="T96" fmla="*/ 1681292 w 4513"/>
              <a:gd name="T97" fmla="*/ 1082414 h 4685"/>
              <a:gd name="T98" fmla="*/ 1662579 w 4513"/>
              <a:gd name="T99" fmla="*/ 1132835 h 4685"/>
              <a:gd name="T100" fmla="*/ 1636951 w 4513"/>
              <a:gd name="T101" fmla="*/ 1179189 h 4685"/>
              <a:gd name="T102" fmla="*/ 1606035 w 4513"/>
              <a:gd name="T103" fmla="*/ 1221884 h 4685"/>
              <a:gd name="T104" fmla="*/ 1569423 w 4513"/>
              <a:gd name="T105" fmla="*/ 1259699 h 4685"/>
              <a:gd name="T106" fmla="*/ 1527523 w 4513"/>
              <a:gd name="T107" fmla="*/ 1292228 h 4685"/>
              <a:gd name="T108" fmla="*/ 1481962 w 4513"/>
              <a:gd name="T109" fmla="*/ 1318658 h 4685"/>
              <a:gd name="T110" fmla="*/ 1432739 w 4513"/>
              <a:gd name="T111" fmla="*/ 1339396 h 4685"/>
              <a:gd name="T112" fmla="*/ 1380262 w 4513"/>
              <a:gd name="T113" fmla="*/ 1353221 h 4685"/>
              <a:gd name="T114" fmla="*/ 1343244 w 4513"/>
              <a:gd name="T115" fmla="*/ 1358100 h 46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513" h="4685">
                <a:moveTo>
                  <a:pt x="4513" y="2394"/>
                </a:moveTo>
                <a:lnTo>
                  <a:pt x="4513" y="2394"/>
                </a:lnTo>
                <a:lnTo>
                  <a:pt x="4512" y="2340"/>
                </a:lnTo>
                <a:lnTo>
                  <a:pt x="4508" y="2286"/>
                </a:lnTo>
                <a:lnTo>
                  <a:pt x="4503" y="2233"/>
                </a:lnTo>
                <a:lnTo>
                  <a:pt x="4495" y="2181"/>
                </a:lnTo>
                <a:lnTo>
                  <a:pt x="4485" y="2129"/>
                </a:lnTo>
                <a:lnTo>
                  <a:pt x="4474" y="2078"/>
                </a:lnTo>
                <a:lnTo>
                  <a:pt x="4460" y="2027"/>
                </a:lnTo>
                <a:lnTo>
                  <a:pt x="4444" y="1978"/>
                </a:lnTo>
                <a:lnTo>
                  <a:pt x="4426" y="1930"/>
                </a:lnTo>
                <a:lnTo>
                  <a:pt x="4407" y="1883"/>
                </a:lnTo>
                <a:lnTo>
                  <a:pt x="4385" y="1835"/>
                </a:lnTo>
                <a:lnTo>
                  <a:pt x="4362" y="1790"/>
                </a:lnTo>
                <a:lnTo>
                  <a:pt x="4336" y="1746"/>
                </a:lnTo>
                <a:lnTo>
                  <a:pt x="4310" y="1702"/>
                </a:lnTo>
                <a:lnTo>
                  <a:pt x="4282" y="1661"/>
                </a:lnTo>
                <a:lnTo>
                  <a:pt x="4252" y="1619"/>
                </a:lnTo>
                <a:lnTo>
                  <a:pt x="4221" y="1580"/>
                </a:lnTo>
                <a:lnTo>
                  <a:pt x="4187" y="1541"/>
                </a:lnTo>
                <a:lnTo>
                  <a:pt x="4153" y="1504"/>
                </a:lnTo>
                <a:lnTo>
                  <a:pt x="4117" y="1468"/>
                </a:lnTo>
                <a:lnTo>
                  <a:pt x="4080" y="1434"/>
                </a:lnTo>
                <a:lnTo>
                  <a:pt x="4042" y="1401"/>
                </a:lnTo>
                <a:lnTo>
                  <a:pt x="4001" y="1370"/>
                </a:lnTo>
                <a:lnTo>
                  <a:pt x="3961" y="1340"/>
                </a:lnTo>
                <a:lnTo>
                  <a:pt x="3918" y="1311"/>
                </a:lnTo>
                <a:lnTo>
                  <a:pt x="3875" y="1284"/>
                </a:lnTo>
                <a:lnTo>
                  <a:pt x="3830" y="1259"/>
                </a:lnTo>
                <a:lnTo>
                  <a:pt x="3785" y="1236"/>
                </a:lnTo>
                <a:lnTo>
                  <a:pt x="3739" y="1214"/>
                </a:lnTo>
                <a:lnTo>
                  <a:pt x="3691" y="1194"/>
                </a:lnTo>
                <a:lnTo>
                  <a:pt x="3642" y="1177"/>
                </a:lnTo>
                <a:lnTo>
                  <a:pt x="3594" y="1161"/>
                </a:lnTo>
                <a:lnTo>
                  <a:pt x="3748" y="0"/>
                </a:lnTo>
                <a:lnTo>
                  <a:pt x="0" y="0"/>
                </a:lnTo>
                <a:lnTo>
                  <a:pt x="625" y="4685"/>
                </a:lnTo>
                <a:lnTo>
                  <a:pt x="3123" y="4685"/>
                </a:lnTo>
                <a:lnTo>
                  <a:pt x="3256" y="3687"/>
                </a:lnTo>
                <a:lnTo>
                  <a:pt x="3289" y="3686"/>
                </a:lnTo>
                <a:lnTo>
                  <a:pt x="3321" y="3684"/>
                </a:lnTo>
                <a:lnTo>
                  <a:pt x="3353" y="3680"/>
                </a:lnTo>
                <a:lnTo>
                  <a:pt x="3386" y="3677"/>
                </a:lnTo>
                <a:lnTo>
                  <a:pt x="3417" y="3672"/>
                </a:lnTo>
                <a:lnTo>
                  <a:pt x="3448" y="3666"/>
                </a:lnTo>
                <a:lnTo>
                  <a:pt x="3479" y="3660"/>
                </a:lnTo>
                <a:lnTo>
                  <a:pt x="3510" y="3653"/>
                </a:lnTo>
                <a:lnTo>
                  <a:pt x="3540" y="3647"/>
                </a:lnTo>
                <a:lnTo>
                  <a:pt x="3570" y="3638"/>
                </a:lnTo>
                <a:lnTo>
                  <a:pt x="3601" y="3629"/>
                </a:lnTo>
                <a:lnTo>
                  <a:pt x="3631" y="3619"/>
                </a:lnTo>
                <a:lnTo>
                  <a:pt x="3661" y="3610"/>
                </a:lnTo>
                <a:lnTo>
                  <a:pt x="3689" y="3598"/>
                </a:lnTo>
                <a:lnTo>
                  <a:pt x="3718" y="3586"/>
                </a:lnTo>
                <a:lnTo>
                  <a:pt x="3746" y="3574"/>
                </a:lnTo>
                <a:lnTo>
                  <a:pt x="3774" y="3561"/>
                </a:lnTo>
                <a:lnTo>
                  <a:pt x="3802" y="3547"/>
                </a:lnTo>
                <a:lnTo>
                  <a:pt x="3829" y="3533"/>
                </a:lnTo>
                <a:lnTo>
                  <a:pt x="3856" y="3518"/>
                </a:lnTo>
                <a:lnTo>
                  <a:pt x="3882" y="3503"/>
                </a:lnTo>
                <a:lnTo>
                  <a:pt x="3909" y="3487"/>
                </a:lnTo>
                <a:lnTo>
                  <a:pt x="3934" y="3470"/>
                </a:lnTo>
                <a:lnTo>
                  <a:pt x="3960" y="3452"/>
                </a:lnTo>
                <a:lnTo>
                  <a:pt x="3984" y="3435"/>
                </a:lnTo>
                <a:lnTo>
                  <a:pt x="4009" y="3417"/>
                </a:lnTo>
                <a:lnTo>
                  <a:pt x="4033" y="3398"/>
                </a:lnTo>
                <a:lnTo>
                  <a:pt x="4057" y="3379"/>
                </a:lnTo>
                <a:lnTo>
                  <a:pt x="4080" y="3358"/>
                </a:lnTo>
                <a:lnTo>
                  <a:pt x="4102" y="3338"/>
                </a:lnTo>
                <a:lnTo>
                  <a:pt x="4124" y="3316"/>
                </a:lnTo>
                <a:lnTo>
                  <a:pt x="4146" y="3295"/>
                </a:lnTo>
                <a:lnTo>
                  <a:pt x="4167" y="3273"/>
                </a:lnTo>
                <a:lnTo>
                  <a:pt x="4187" y="3250"/>
                </a:lnTo>
                <a:lnTo>
                  <a:pt x="4207" y="3227"/>
                </a:lnTo>
                <a:lnTo>
                  <a:pt x="4227" y="3204"/>
                </a:lnTo>
                <a:lnTo>
                  <a:pt x="4245" y="3180"/>
                </a:lnTo>
                <a:lnTo>
                  <a:pt x="4264" y="3156"/>
                </a:lnTo>
                <a:lnTo>
                  <a:pt x="4282" y="3130"/>
                </a:lnTo>
                <a:lnTo>
                  <a:pt x="4298" y="3106"/>
                </a:lnTo>
                <a:lnTo>
                  <a:pt x="4316" y="3079"/>
                </a:lnTo>
                <a:lnTo>
                  <a:pt x="4332" y="3054"/>
                </a:lnTo>
                <a:lnTo>
                  <a:pt x="4347" y="3027"/>
                </a:lnTo>
                <a:lnTo>
                  <a:pt x="4362" y="3000"/>
                </a:lnTo>
                <a:lnTo>
                  <a:pt x="4376" y="2973"/>
                </a:lnTo>
                <a:lnTo>
                  <a:pt x="4389" y="2945"/>
                </a:lnTo>
                <a:lnTo>
                  <a:pt x="4402" y="2918"/>
                </a:lnTo>
                <a:lnTo>
                  <a:pt x="4415" y="2889"/>
                </a:lnTo>
                <a:lnTo>
                  <a:pt x="4426" y="2860"/>
                </a:lnTo>
                <a:lnTo>
                  <a:pt x="4437" y="2831"/>
                </a:lnTo>
                <a:lnTo>
                  <a:pt x="4447" y="2802"/>
                </a:lnTo>
                <a:lnTo>
                  <a:pt x="4456" y="2772"/>
                </a:lnTo>
                <a:lnTo>
                  <a:pt x="4466" y="2742"/>
                </a:lnTo>
                <a:lnTo>
                  <a:pt x="4474" y="2712"/>
                </a:lnTo>
                <a:lnTo>
                  <a:pt x="4481" y="2681"/>
                </a:lnTo>
                <a:lnTo>
                  <a:pt x="4488" y="2650"/>
                </a:lnTo>
                <a:lnTo>
                  <a:pt x="4493" y="2618"/>
                </a:lnTo>
                <a:lnTo>
                  <a:pt x="4498" y="2587"/>
                </a:lnTo>
                <a:lnTo>
                  <a:pt x="4503" y="2556"/>
                </a:lnTo>
                <a:lnTo>
                  <a:pt x="4506" y="2524"/>
                </a:lnTo>
                <a:lnTo>
                  <a:pt x="4510" y="2491"/>
                </a:lnTo>
                <a:lnTo>
                  <a:pt x="4511" y="2459"/>
                </a:lnTo>
                <a:lnTo>
                  <a:pt x="4512" y="2427"/>
                </a:lnTo>
                <a:lnTo>
                  <a:pt x="4513" y="2394"/>
                </a:lnTo>
                <a:close/>
                <a:moveTo>
                  <a:pt x="3302" y="3340"/>
                </a:moveTo>
                <a:lnTo>
                  <a:pt x="3547" y="1501"/>
                </a:lnTo>
                <a:lnTo>
                  <a:pt x="3582" y="1515"/>
                </a:lnTo>
                <a:lnTo>
                  <a:pt x="3614" y="1529"/>
                </a:lnTo>
                <a:lnTo>
                  <a:pt x="3647" y="1545"/>
                </a:lnTo>
                <a:lnTo>
                  <a:pt x="3679" y="1563"/>
                </a:lnTo>
                <a:lnTo>
                  <a:pt x="3710" y="1580"/>
                </a:lnTo>
                <a:lnTo>
                  <a:pt x="3740" y="1600"/>
                </a:lnTo>
                <a:lnTo>
                  <a:pt x="3769" y="1619"/>
                </a:lnTo>
                <a:lnTo>
                  <a:pt x="3798" y="1641"/>
                </a:lnTo>
                <a:lnTo>
                  <a:pt x="3826" y="1663"/>
                </a:lnTo>
                <a:lnTo>
                  <a:pt x="3853" y="1686"/>
                </a:lnTo>
                <a:lnTo>
                  <a:pt x="3879" y="1710"/>
                </a:lnTo>
                <a:lnTo>
                  <a:pt x="3904" y="1736"/>
                </a:lnTo>
                <a:lnTo>
                  <a:pt x="3929" y="1761"/>
                </a:lnTo>
                <a:lnTo>
                  <a:pt x="3952" y="1789"/>
                </a:lnTo>
                <a:lnTo>
                  <a:pt x="3975" y="1817"/>
                </a:lnTo>
                <a:lnTo>
                  <a:pt x="3996" y="1846"/>
                </a:lnTo>
                <a:lnTo>
                  <a:pt x="4016" y="1874"/>
                </a:lnTo>
                <a:lnTo>
                  <a:pt x="4035" y="1905"/>
                </a:lnTo>
                <a:lnTo>
                  <a:pt x="4053" y="1936"/>
                </a:lnTo>
                <a:lnTo>
                  <a:pt x="4070" y="1967"/>
                </a:lnTo>
                <a:lnTo>
                  <a:pt x="4086" y="1999"/>
                </a:lnTo>
                <a:lnTo>
                  <a:pt x="4100" y="2033"/>
                </a:lnTo>
                <a:lnTo>
                  <a:pt x="4113" y="2066"/>
                </a:lnTo>
                <a:lnTo>
                  <a:pt x="4125" y="2101"/>
                </a:lnTo>
                <a:lnTo>
                  <a:pt x="4135" y="2136"/>
                </a:lnTo>
                <a:lnTo>
                  <a:pt x="4145" y="2171"/>
                </a:lnTo>
                <a:lnTo>
                  <a:pt x="4153" y="2207"/>
                </a:lnTo>
                <a:lnTo>
                  <a:pt x="4160" y="2244"/>
                </a:lnTo>
                <a:lnTo>
                  <a:pt x="4164" y="2281"/>
                </a:lnTo>
                <a:lnTo>
                  <a:pt x="4168" y="2318"/>
                </a:lnTo>
                <a:lnTo>
                  <a:pt x="4170" y="2356"/>
                </a:lnTo>
                <a:lnTo>
                  <a:pt x="4171" y="2394"/>
                </a:lnTo>
                <a:lnTo>
                  <a:pt x="4170" y="2441"/>
                </a:lnTo>
                <a:lnTo>
                  <a:pt x="4167" y="2487"/>
                </a:lnTo>
                <a:lnTo>
                  <a:pt x="4162" y="2532"/>
                </a:lnTo>
                <a:lnTo>
                  <a:pt x="4154" y="2576"/>
                </a:lnTo>
                <a:lnTo>
                  <a:pt x="4145" y="2620"/>
                </a:lnTo>
                <a:lnTo>
                  <a:pt x="4133" y="2662"/>
                </a:lnTo>
                <a:lnTo>
                  <a:pt x="4119" y="2704"/>
                </a:lnTo>
                <a:lnTo>
                  <a:pt x="4104" y="2746"/>
                </a:lnTo>
                <a:lnTo>
                  <a:pt x="4087" y="2786"/>
                </a:lnTo>
                <a:lnTo>
                  <a:pt x="4067" y="2825"/>
                </a:lnTo>
                <a:lnTo>
                  <a:pt x="4046" y="2863"/>
                </a:lnTo>
                <a:lnTo>
                  <a:pt x="4024" y="2900"/>
                </a:lnTo>
                <a:lnTo>
                  <a:pt x="4000" y="2936"/>
                </a:lnTo>
                <a:lnTo>
                  <a:pt x="3975" y="2971"/>
                </a:lnTo>
                <a:lnTo>
                  <a:pt x="3948" y="3005"/>
                </a:lnTo>
                <a:lnTo>
                  <a:pt x="3919" y="3038"/>
                </a:lnTo>
                <a:lnTo>
                  <a:pt x="3889" y="3068"/>
                </a:lnTo>
                <a:lnTo>
                  <a:pt x="3858" y="3098"/>
                </a:lnTo>
                <a:lnTo>
                  <a:pt x="3825" y="3126"/>
                </a:lnTo>
                <a:lnTo>
                  <a:pt x="3791" y="3153"/>
                </a:lnTo>
                <a:lnTo>
                  <a:pt x="3755" y="3178"/>
                </a:lnTo>
                <a:lnTo>
                  <a:pt x="3719" y="3202"/>
                </a:lnTo>
                <a:lnTo>
                  <a:pt x="3681" y="3224"/>
                </a:lnTo>
                <a:lnTo>
                  <a:pt x="3643" y="3243"/>
                </a:lnTo>
                <a:lnTo>
                  <a:pt x="3604" y="3263"/>
                </a:lnTo>
                <a:lnTo>
                  <a:pt x="3564" y="3279"/>
                </a:lnTo>
                <a:lnTo>
                  <a:pt x="3522" y="3294"/>
                </a:lnTo>
                <a:lnTo>
                  <a:pt x="3479" y="3307"/>
                </a:lnTo>
                <a:lnTo>
                  <a:pt x="3436" y="3318"/>
                </a:lnTo>
                <a:lnTo>
                  <a:pt x="3393" y="3328"/>
                </a:lnTo>
                <a:lnTo>
                  <a:pt x="3348" y="3335"/>
                </a:lnTo>
                <a:lnTo>
                  <a:pt x="3302" y="334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卡带"/>
          <p:cNvSpPr/>
          <p:nvPr/>
        </p:nvSpPr>
        <p:spPr bwMode="auto">
          <a:xfrm>
            <a:off x="6660741" y="2796796"/>
            <a:ext cx="523240" cy="628015"/>
          </a:xfrm>
          <a:custGeom>
            <a:avLst/>
            <a:gdLst>
              <a:gd name="T0" fmla="*/ 173780540 w 5685"/>
              <a:gd name="T1" fmla="*/ 145097863 h 6610"/>
              <a:gd name="T2" fmla="*/ 111127547 w 5685"/>
              <a:gd name="T3" fmla="*/ 189532100 h 6610"/>
              <a:gd name="T4" fmla="*/ 72748759 w 5685"/>
              <a:gd name="T5" fmla="*/ 256517628 h 6610"/>
              <a:gd name="T6" fmla="*/ 65325538 w 5685"/>
              <a:gd name="T7" fmla="*/ 324764131 h 6610"/>
              <a:gd name="T8" fmla="*/ 83067190 w 5685"/>
              <a:gd name="T9" fmla="*/ 395310073 h 6610"/>
              <a:gd name="T10" fmla="*/ 47138281 w 5685"/>
              <a:gd name="T11" fmla="*/ 338042492 h 6610"/>
              <a:gd name="T12" fmla="*/ 30509962 w 5685"/>
              <a:gd name="T13" fmla="*/ 275285450 h 6610"/>
              <a:gd name="T14" fmla="*/ 38304384 w 5685"/>
              <a:gd name="T15" fmla="*/ 196356886 h 6610"/>
              <a:gd name="T16" fmla="*/ 80914383 w 5685"/>
              <a:gd name="T17" fmla="*/ 114832022 h 6610"/>
              <a:gd name="T18" fmla="*/ 134956419 w 5685"/>
              <a:gd name="T19" fmla="*/ 68839950 h 6610"/>
              <a:gd name="T20" fmla="*/ 207631047 w 5685"/>
              <a:gd name="T21" fmla="*/ 42431385 h 6610"/>
              <a:gd name="T22" fmla="*/ 215871075 w 5685"/>
              <a:gd name="T23" fmla="*/ 2002852 h 6610"/>
              <a:gd name="T24" fmla="*/ 135772954 w 5685"/>
              <a:gd name="T25" fmla="*/ 26334214 h 6610"/>
              <a:gd name="T26" fmla="*/ 57234046 w 5685"/>
              <a:gd name="T27" fmla="*/ 89610625 h 6610"/>
              <a:gd name="T28" fmla="*/ 20488328 w 5685"/>
              <a:gd name="T29" fmla="*/ 149993875 h 6610"/>
              <a:gd name="T30" fmla="*/ 1336272 w 5685"/>
              <a:gd name="T31" fmla="*/ 222394241 h 6610"/>
              <a:gd name="T32" fmla="*/ 6977887 w 5685"/>
              <a:gd name="T33" fmla="*/ 308741039 h 6610"/>
              <a:gd name="T34" fmla="*/ 52483097 w 5685"/>
              <a:gd name="T35" fmla="*/ 399760796 h 6610"/>
              <a:gd name="T36" fmla="*/ 98359237 w 5685"/>
              <a:gd name="T37" fmla="*/ 442637471 h 6610"/>
              <a:gd name="T38" fmla="*/ 178160287 w 5685"/>
              <a:gd name="T39" fmla="*/ 480469703 h 6610"/>
              <a:gd name="T40" fmla="*/ 263900022 w 5685"/>
              <a:gd name="T41" fmla="*/ 488926403 h 6610"/>
              <a:gd name="T42" fmla="*/ 332269034 w 5685"/>
              <a:gd name="T43" fmla="*/ 465559428 h 6610"/>
              <a:gd name="T44" fmla="*/ 388166808 w 5685"/>
              <a:gd name="T45" fmla="*/ 414151974 h 6610"/>
              <a:gd name="T46" fmla="*/ 421274910 w 5685"/>
              <a:gd name="T47" fmla="*/ 326099184 h 6610"/>
              <a:gd name="T48" fmla="*/ 411179145 w 5685"/>
              <a:gd name="T49" fmla="*/ 248209358 h 6610"/>
              <a:gd name="T50" fmla="*/ 369682752 w 5685"/>
              <a:gd name="T51" fmla="*/ 183375113 h 6610"/>
              <a:gd name="T52" fmla="*/ 304728415 w 5685"/>
              <a:gd name="T53" fmla="*/ 141908115 h 6610"/>
              <a:gd name="T54" fmla="*/ 173929076 w 5685"/>
              <a:gd name="T55" fmla="*/ 425353405 h 6610"/>
              <a:gd name="T56" fmla="*/ 139930034 w 5685"/>
              <a:gd name="T57" fmla="*/ 407253109 h 6610"/>
              <a:gd name="T58" fmla="*/ 131838541 w 5685"/>
              <a:gd name="T59" fmla="*/ 370978711 h 6610"/>
              <a:gd name="T60" fmla="*/ 154628212 w 5685"/>
              <a:gd name="T61" fmla="*/ 340267853 h 6610"/>
              <a:gd name="T62" fmla="*/ 191819263 w 5685"/>
              <a:gd name="T63" fmla="*/ 337597202 h 6610"/>
              <a:gd name="T64" fmla="*/ 218840417 w 5685"/>
              <a:gd name="T65" fmla="*/ 364599215 h 6610"/>
              <a:gd name="T66" fmla="*/ 216019338 w 5685"/>
              <a:gd name="T67" fmla="*/ 401763921 h 6610"/>
              <a:gd name="T68" fmla="*/ 185361113 w 5685"/>
              <a:gd name="T69" fmla="*/ 424537448 h 6610"/>
              <a:gd name="T70" fmla="*/ 159676231 w 5685"/>
              <a:gd name="T71" fmla="*/ 284706265 h 6610"/>
              <a:gd name="T72" fmla="*/ 138445499 w 5685"/>
              <a:gd name="T73" fmla="*/ 252882590 h 6610"/>
              <a:gd name="T74" fmla="*/ 148244194 w 5685"/>
              <a:gd name="T75" fmla="*/ 217201640 h 6610"/>
              <a:gd name="T76" fmla="*/ 183282437 w 5685"/>
              <a:gd name="T77" fmla="*/ 200733530 h 6610"/>
              <a:gd name="T78" fmla="*/ 216761741 w 5685"/>
              <a:gd name="T79" fmla="*/ 215569727 h 6610"/>
              <a:gd name="T80" fmla="*/ 228342041 w 5685"/>
              <a:gd name="T81" fmla="*/ 250583150 h 6610"/>
              <a:gd name="T82" fmla="*/ 208596117 w 5685"/>
              <a:gd name="T83" fmla="*/ 283519369 h 6610"/>
              <a:gd name="T84" fmla="*/ 246232501 w 5685"/>
              <a:gd name="T85" fmla="*/ 334704314 h 6610"/>
              <a:gd name="T86" fmla="*/ 236433534 w 5685"/>
              <a:gd name="T87" fmla="*/ 313636779 h 6610"/>
              <a:gd name="T88" fmla="*/ 258406670 w 5685"/>
              <a:gd name="T89" fmla="*/ 305996308 h 6610"/>
              <a:gd name="T90" fmla="*/ 263900022 w 5685"/>
              <a:gd name="T91" fmla="*/ 328472975 h 6610"/>
              <a:gd name="T92" fmla="*/ 297379326 w 5685"/>
              <a:gd name="T93" fmla="*/ 429136601 h 6610"/>
              <a:gd name="T94" fmla="*/ 267908566 w 5685"/>
              <a:gd name="T95" fmla="*/ 404953669 h 6610"/>
              <a:gd name="T96" fmla="*/ 266943496 w 5685"/>
              <a:gd name="T97" fmla="*/ 367714884 h 6610"/>
              <a:gd name="T98" fmla="*/ 295300650 w 5685"/>
              <a:gd name="T99" fmla="*/ 342048197 h 6610"/>
              <a:gd name="T100" fmla="*/ 332194903 w 5685"/>
              <a:gd name="T101" fmla="*/ 346647350 h 6610"/>
              <a:gd name="T102" fmla="*/ 353499766 w 5685"/>
              <a:gd name="T103" fmla="*/ 378471025 h 6610"/>
              <a:gd name="T104" fmla="*/ 343626668 w 5685"/>
              <a:gd name="T105" fmla="*/ 414077895 h 6610"/>
              <a:gd name="T106" fmla="*/ 308736960 w 5685"/>
              <a:gd name="T107" fmla="*/ 430620084 h 6610"/>
              <a:gd name="T108" fmla="*/ 283497683 w 5685"/>
              <a:gd name="T109" fmla="*/ 286486608 h 6610"/>
              <a:gd name="T110" fmla="*/ 268576839 w 5685"/>
              <a:gd name="T111" fmla="*/ 252956941 h 6610"/>
              <a:gd name="T112" fmla="*/ 285130754 w 5685"/>
              <a:gd name="T113" fmla="*/ 218017597 h 6610"/>
              <a:gd name="T114" fmla="*/ 320836997 w 5685"/>
              <a:gd name="T115" fmla="*/ 208225843 h 6610"/>
              <a:gd name="T116" fmla="*/ 352757362 w 5685"/>
              <a:gd name="T117" fmla="*/ 229515615 h 6610"/>
              <a:gd name="T118" fmla="*/ 357211513 w 5685"/>
              <a:gd name="T119" fmla="*/ 266457811 h 6610"/>
              <a:gd name="T120" fmla="*/ 331526631 w 5685"/>
              <a:gd name="T121" fmla="*/ 294720799 h 661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685" h="6610">
                <a:moveTo>
                  <a:pt x="3278" y="1767"/>
                </a:moveTo>
                <a:lnTo>
                  <a:pt x="3278" y="1767"/>
                </a:lnTo>
                <a:lnTo>
                  <a:pt x="3216" y="1768"/>
                </a:lnTo>
                <a:lnTo>
                  <a:pt x="3155" y="1770"/>
                </a:lnTo>
                <a:lnTo>
                  <a:pt x="3093" y="1774"/>
                </a:lnTo>
                <a:lnTo>
                  <a:pt x="3031" y="1779"/>
                </a:lnTo>
                <a:lnTo>
                  <a:pt x="2972" y="1786"/>
                </a:lnTo>
                <a:lnTo>
                  <a:pt x="2912" y="1794"/>
                </a:lnTo>
                <a:lnTo>
                  <a:pt x="2852" y="1804"/>
                </a:lnTo>
                <a:lnTo>
                  <a:pt x="2793" y="1816"/>
                </a:lnTo>
                <a:lnTo>
                  <a:pt x="2735" y="1828"/>
                </a:lnTo>
                <a:lnTo>
                  <a:pt x="2676" y="1842"/>
                </a:lnTo>
                <a:lnTo>
                  <a:pt x="2619" y="1858"/>
                </a:lnTo>
                <a:lnTo>
                  <a:pt x="2562" y="1875"/>
                </a:lnTo>
                <a:lnTo>
                  <a:pt x="2506" y="1893"/>
                </a:lnTo>
                <a:lnTo>
                  <a:pt x="2450" y="1913"/>
                </a:lnTo>
                <a:lnTo>
                  <a:pt x="2396" y="1933"/>
                </a:lnTo>
                <a:lnTo>
                  <a:pt x="2341" y="1956"/>
                </a:lnTo>
                <a:lnTo>
                  <a:pt x="2287" y="1979"/>
                </a:lnTo>
                <a:lnTo>
                  <a:pt x="2235" y="2004"/>
                </a:lnTo>
                <a:lnTo>
                  <a:pt x="2182" y="2030"/>
                </a:lnTo>
                <a:lnTo>
                  <a:pt x="2131" y="2058"/>
                </a:lnTo>
                <a:lnTo>
                  <a:pt x="2081" y="2085"/>
                </a:lnTo>
                <a:lnTo>
                  <a:pt x="2030" y="2115"/>
                </a:lnTo>
                <a:lnTo>
                  <a:pt x="1981" y="2146"/>
                </a:lnTo>
                <a:lnTo>
                  <a:pt x="1932" y="2178"/>
                </a:lnTo>
                <a:lnTo>
                  <a:pt x="1885" y="2211"/>
                </a:lnTo>
                <a:lnTo>
                  <a:pt x="1839" y="2245"/>
                </a:lnTo>
                <a:lnTo>
                  <a:pt x="1792" y="2280"/>
                </a:lnTo>
                <a:lnTo>
                  <a:pt x="1747" y="2317"/>
                </a:lnTo>
                <a:lnTo>
                  <a:pt x="1703" y="2353"/>
                </a:lnTo>
                <a:lnTo>
                  <a:pt x="1660" y="2392"/>
                </a:lnTo>
                <a:lnTo>
                  <a:pt x="1618" y="2431"/>
                </a:lnTo>
                <a:lnTo>
                  <a:pt x="1576" y="2472"/>
                </a:lnTo>
                <a:lnTo>
                  <a:pt x="1536" y="2513"/>
                </a:lnTo>
                <a:lnTo>
                  <a:pt x="1497" y="2555"/>
                </a:lnTo>
                <a:lnTo>
                  <a:pt x="1458" y="2599"/>
                </a:lnTo>
                <a:lnTo>
                  <a:pt x="1421" y="2642"/>
                </a:lnTo>
                <a:lnTo>
                  <a:pt x="1385" y="2688"/>
                </a:lnTo>
                <a:lnTo>
                  <a:pt x="1350" y="2734"/>
                </a:lnTo>
                <a:lnTo>
                  <a:pt x="1316" y="2780"/>
                </a:lnTo>
                <a:lnTo>
                  <a:pt x="1283" y="2828"/>
                </a:lnTo>
                <a:lnTo>
                  <a:pt x="1251" y="2876"/>
                </a:lnTo>
                <a:lnTo>
                  <a:pt x="1220" y="2925"/>
                </a:lnTo>
                <a:lnTo>
                  <a:pt x="1190" y="2975"/>
                </a:lnTo>
                <a:lnTo>
                  <a:pt x="1162" y="3027"/>
                </a:lnTo>
                <a:lnTo>
                  <a:pt x="1134" y="3078"/>
                </a:lnTo>
                <a:lnTo>
                  <a:pt x="1109" y="3130"/>
                </a:lnTo>
                <a:lnTo>
                  <a:pt x="1084" y="3183"/>
                </a:lnTo>
                <a:lnTo>
                  <a:pt x="1061" y="3237"/>
                </a:lnTo>
                <a:lnTo>
                  <a:pt x="1038" y="3291"/>
                </a:lnTo>
                <a:lnTo>
                  <a:pt x="1018" y="3346"/>
                </a:lnTo>
                <a:lnTo>
                  <a:pt x="998" y="3401"/>
                </a:lnTo>
                <a:lnTo>
                  <a:pt x="980" y="3458"/>
                </a:lnTo>
                <a:lnTo>
                  <a:pt x="963" y="3514"/>
                </a:lnTo>
                <a:lnTo>
                  <a:pt x="947" y="3572"/>
                </a:lnTo>
                <a:lnTo>
                  <a:pt x="933" y="3629"/>
                </a:lnTo>
                <a:lnTo>
                  <a:pt x="921" y="3689"/>
                </a:lnTo>
                <a:lnTo>
                  <a:pt x="909" y="3747"/>
                </a:lnTo>
                <a:lnTo>
                  <a:pt x="899" y="3808"/>
                </a:lnTo>
                <a:lnTo>
                  <a:pt x="891" y="3867"/>
                </a:lnTo>
                <a:lnTo>
                  <a:pt x="884" y="3927"/>
                </a:lnTo>
                <a:lnTo>
                  <a:pt x="879" y="3988"/>
                </a:lnTo>
                <a:lnTo>
                  <a:pt x="875" y="4050"/>
                </a:lnTo>
                <a:lnTo>
                  <a:pt x="873" y="4111"/>
                </a:lnTo>
                <a:lnTo>
                  <a:pt x="872" y="4174"/>
                </a:lnTo>
                <a:lnTo>
                  <a:pt x="872" y="4215"/>
                </a:lnTo>
                <a:lnTo>
                  <a:pt x="873" y="4256"/>
                </a:lnTo>
                <a:lnTo>
                  <a:pt x="875" y="4297"/>
                </a:lnTo>
                <a:lnTo>
                  <a:pt x="877" y="4338"/>
                </a:lnTo>
                <a:lnTo>
                  <a:pt x="880" y="4378"/>
                </a:lnTo>
                <a:lnTo>
                  <a:pt x="884" y="4419"/>
                </a:lnTo>
                <a:lnTo>
                  <a:pt x="893" y="4499"/>
                </a:lnTo>
                <a:lnTo>
                  <a:pt x="906" y="4579"/>
                </a:lnTo>
                <a:lnTo>
                  <a:pt x="921" y="4658"/>
                </a:lnTo>
                <a:lnTo>
                  <a:pt x="938" y="4735"/>
                </a:lnTo>
                <a:lnTo>
                  <a:pt x="957" y="4812"/>
                </a:lnTo>
                <a:lnTo>
                  <a:pt x="980" y="4887"/>
                </a:lnTo>
                <a:lnTo>
                  <a:pt x="1004" y="4963"/>
                </a:lnTo>
                <a:lnTo>
                  <a:pt x="1032" y="5036"/>
                </a:lnTo>
                <a:lnTo>
                  <a:pt x="1060" y="5109"/>
                </a:lnTo>
                <a:lnTo>
                  <a:pt x="1092" y="5179"/>
                </a:lnTo>
                <a:lnTo>
                  <a:pt x="1126" y="5250"/>
                </a:lnTo>
                <a:lnTo>
                  <a:pt x="1162" y="5319"/>
                </a:lnTo>
                <a:lnTo>
                  <a:pt x="1199" y="5386"/>
                </a:lnTo>
                <a:lnTo>
                  <a:pt x="1175" y="5370"/>
                </a:lnTo>
                <a:lnTo>
                  <a:pt x="1148" y="5351"/>
                </a:lnTo>
                <a:lnTo>
                  <a:pt x="1119" y="5329"/>
                </a:lnTo>
                <a:lnTo>
                  <a:pt x="1090" y="5302"/>
                </a:lnTo>
                <a:lnTo>
                  <a:pt x="1058" y="5271"/>
                </a:lnTo>
                <a:lnTo>
                  <a:pt x="1024" y="5235"/>
                </a:lnTo>
                <a:lnTo>
                  <a:pt x="989" y="5194"/>
                </a:lnTo>
                <a:lnTo>
                  <a:pt x="953" y="5149"/>
                </a:lnTo>
                <a:lnTo>
                  <a:pt x="915" y="5098"/>
                </a:lnTo>
                <a:lnTo>
                  <a:pt x="877" y="5040"/>
                </a:lnTo>
                <a:lnTo>
                  <a:pt x="839" y="4977"/>
                </a:lnTo>
                <a:lnTo>
                  <a:pt x="818" y="4943"/>
                </a:lnTo>
                <a:lnTo>
                  <a:pt x="799" y="4908"/>
                </a:lnTo>
                <a:lnTo>
                  <a:pt x="778" y="4870"/>
                </a:lnTo>
                <a:lnTo>
                  <a:pt x="758" y="4831"/>
                </a:lnTo>
                <a:lnTo>
                  <a:pt x="738" y="4790"/>
                </a:lnTo>
                <a:lnTo>
                  <a:pt x="718" y="4747"/>
                </a:lnTo>
                <a:lnTo>
                  <a:pt x="697" y="4702"/>
                </a:lnTo>
                <a:lnTo>
                  <a:pt x="677" y="4656"/>
                </a:lnTo>
                <a:lnTo>
                  <a:pt x="656" y="4608"/>
                </a:lnTo>
                <a:lnTo>
                  <a:pt x="635" y="4557"/>
                </a:lnTo>
                <a:lnTo>
                  <a:pt x="627" y="4540"/>
                </a:lnTo>
                <a:lnTo>
                  <a:pt x="606" y="4493"/>
                </a:lnTo>
                <a:lnTo>
                  <a:pt x="591" y="4459"/>
                </a:lnTo>
                <a:lnTo>
                  <a:pt x="574" y="4417"/>
                </a:lnTo>
                <a:lnTo>
                  <a:pt x="556" y="4368"/>
                </a:lnTo>
                <a:lnTo>
                  <a:pt x="536" y="4313"/>
                </a:lnTo>
                <a:lnTo>
                  <a:pt x="517" y="4252"/>
                </a:lnTo>
                <a:lnTo>
                  <a:pt x="497" y="4184"/>
                </a:lnTo>
                <a:lnTo>
                  <a:pt x="478" y="4110"/>
                </a:lnTo>
                <a:lnTo>
                  <a:pt x="460" y="4030"/>
                </a:lnTo>
                <a:lnTo>
                  <a:pt x="452" y="3989"/>
                </a:lnTo>
                <a:lnTo>
                  <a:pt x="443" y="3946"/>
                </a:lnTo>
                <a:lnTo>
                  <a:pt x="436" y="3901"/>
                </a:lnTo>
                <a:lnTo>
                  <a:pt x="429" y="3855"/>
                </a:lnTo>
                <a:lnTo>
                  <a:pt x="422" y="3809"/>
                </a:lnTo>
                <a:lnTo>
                  <a:pt x="416" y="3760"/>
                </a:lnTo>
                <a:lnTo>
                  <a:pt x="411" y="3711"/>
                </a:lnTo>
                <a:lnTo>
                  <a:pt x="407" y="3660"/>
                </a:lnTo>
                <a:lnTo>
                  <a:pt x="404" y="3608"/>
                </a:lnTo>
                <a:lnTo>
                  <a:pt x="401" y="3555"/>
                </a:lnTo>
                <a:lnTo>
                  <a:pt x="399" y="3502"/>
                </a:lnTo>
                <a:lnTo>
                  <a:pt x="399" y="3446"/>
                </a:lnTo>
                <a:lnTo>
                  <a:pt x="399" y="3390"/>
                </a:lnTo>
                <a:lnTo>
                  <a:pt x="401" y="3333"/>
                </a:lnTo>
                <a:lnTo>
                  <a:pt x="405" y="3275"/>
                </a:lnTo>
                <a:lnTo>
                  <a:pt x="408" y="3216"/>
                </a:lnTo>
                <a:lnTo>
                  <a:pt x="414" y="3156"/>
                </a:lnTo>
                <a:lnTo>
                  <a:pt x="422" y="3095"/>
                </a:lnTo>
                <a:lnTo>
                  <a:pt x="430" y="3034"/>
                </a:lnTo>
                <a:lnTo>
                  <a:pt x="440" y="2971"/>
                </a:lnTo>
                <a:lnTo>
                  <a:pt x="452" y="2908"/>
                </a:lnTo>
                <a:lnTo>
                  <a:pt x="465" y="2844"/>
                </a:lnTo>
                <a:lnTo>
                  <a:pt x="480" y="2779"/>
                </a:lnTo>
                <a:lnTo>
                  <a:pt x="497" y="2714"/>
                </a:lnTo>
                <a:lnTo>
                  <a:pt x="516" y="2647"/>
                </a:lnTo>
                <a:lnTo>
                  <a:pt x="536" y="2581"/>
                </a:lnTo>
                <a:lnTo>
                  <a:pt x="559" y="2513"/>
                </a:lnTo>
                <a:lnTo>
                  <a:pt x="584" y="2445"/>
                </a:lnTo>
                <a:lnTo>
                  <a:pt x="610" y="2376"/>
                </a:lnTo>
                <a:lnTo>
                  <a:pt x="639" y="2307"/>
                </a:lnTo>
                <a:lnTo>
                  <a:pt x="671" y="2237"/>
                </a:lnTo>
                <a:lnTo>
                  <a:pt x="704" y="2167"/>
                </a:lnTo>
                <a:lnTo>
                  <a:pt x="739" y="2097"/>
                </a:lnTo>
                <a:lnTo>
                  <a:pt x="777" y="2025"/>
                </a:lnTo>
                <a:lnTo>
                  <a:pt x="818" y="1954"/>
                </a:lnTo>
                <a:lnTo>
                  <a:pt x="860" y="1882"/>
                </a:lnTo>
                <a:lnTo>
                  <a:pt x="906" y="1809"/>
                </a:lnTo>
                <a:lnTo>
                  <a:pt x="954" y="1737"/>
                </a:lnTo>
                <a:lnTo>
                  <a:pt x="1005" y="1664"/>
                </a:lnTo>
                <a:lnTo>
                  <a:pt x="1059" y="1591"/>
                </a:lnTo>
                <a:lnTo>
                  <a:pt x="1067" y="1580"/>
                </a:lnTo>
                <a:lnTo>
                  <a:pt x="1090" y="1548"/>
                </a:lnTo>
                <a:lnTo>
                  <a:pt x="1107" y="1524"/>
                </a:lnTo>
                <a:lnTo>
                  <a:pt x="1129" y="1496"/>
                </a:lnTo>
                <a:lnTo>
                  <a:pt x="1155" y="1465"/>
                </a:lnTo>
                <a:lnTo>
                  <a:pt x="1184" y="1431"/>
                </a:lnTo>
                <a:lnTo>
                  <a:pt x="1219" y="1394"/>
                </a:lnTo>
                <a:lnTo>
                  <a:pt x="1258" y="1354"/>
                </a:lnTo>
                <a:lnTo>
                  <a:pt x="1301" y="1310"/>
                </a:lnTo>
                <a:lnTo>
                  <a:pt x="1349" y="1266"/>
                </a:lnTo>
                <a:lnTo>
                  <a:pt x="1401" y="1220"/>
                </a:lnTo>
                <a:lnTo>
                  <a:pt x="1458" y="1172"/>
                </a:lnTo>
                <a:lnTo>
                  <a:pt x="1521" y="1123"/>
                </a:lnTo>
                <a:lnTo>
                  <a:pt x="1587" y="1074"/>
                </a:lnTo>
                <a:lnTo>
                  <a:pt x="1623" y="1050"/>
                </a:lnTo>
                <a:lnTo>
                  <a:pt x="1659" y="1025"/>
                </a:lnTo>
                <a:lnTo>
                  <a:pt x="1697" y="1001"/>
                </a:lnTo>
                <a:lnTo>
                  <a:pt x="1736" y="976"/>
                </a:lnTo>
                <a:lnTo>
                  <a:pt x="1777" y="952"/>
                </a:lnTo>
                <a:lnTo>
                  <a:pt x="1818" y="928"/>
                </a:lnTo>
                <a:lnTo>
                  <a:pt x="1861" y="904"/>
                </a:lnTo>
                <a:lnTo>
                  <a:pt x="1905" y="880"/>
                </a:lnTo>
                <a:lnTo>
                  <a:pt x="1950" y="856"/>
                </a:lnTo>
                <a:lnTo>
                  <a:pt x="1997" y="833"/>
                </a:lnTo>
                <a:lnTo>
                  <a:pt x="2045" y="810"/>
                </a:lnTo>
                <a:lnTo>
                  <a:pt x="2095" y="789"/>
                </a:lnTo>
                <a:lnTo>
                  <a:pt x="2146" y="767"/>
                </a:lnTo>
                <a:lnTo>
                  <a:pt x="2198" y="745"/>
                </a:lnTo>
                <a:lnTo>
                  <a:pt x="2252" y="725"/>
                </a:lnTo>
                <a:lnTo>
                  <a:pt x="2307" y="704"/>
                </a:lnTo>
                <a:lnTo>
                  <a:pt x="2362" y="685"/>
                </a:lnTo>
                <a:lnTo>
                  <a:pt x="2421" y="667"/>
                </a:lnTo>
                <a:lnTo>
                  <a:pt x="2480" y="648"/>
                </a:lnTo>
                <a:lnTo>
                  <a:pt x="2541" y="631"/>
                </a:lnTo>
                <a:lnTo>
                  <a:pt x="2602" y="615"/>
                </a:lnTo>
                <a:lnTo>
                  <a:pt x="2666" y="600"/>
                </a:lnTo>
                <a:lnTo>
                  <a:pt x="2731" y="586"/>
                </a:lnTo>
                <a:lnTo>
                  <a:pt x="2797" y="572"/>
                </a:lnTo>
                <a:lnTo>
                  <a:pt x="2865" y="559"/>
                </a:lnTo>
                <a:lnTo>
                  <a:pt x="2934" y="548"/>
                </a:lnTo>
                <a:lnTo>
                  <a:pt x="3005" y="538"/>
                </a:lnTo>
                <a:lnTo>
                  <a:pt x="3077" y="528"/>
                </a:lnTo>
                <a:lnTo>
                  <a:pt x="3150" y="522"/>
                </a:lnTo>
                <a:lnTo>
                  <a:pt x="3225" y="515"/>
                </a:lnTo>
                <a:lnTo>
                  <a:pt x="3303" y="509"/>
                </a:lnTo>
                <a:lnTo>
                  <a:pt x="3381" y="506"/>
                </a:lnTo>
                <a:lnTo>
                  <a:pt x="3381" y="2"/>
                </a:lnTo>
                <a:lnTo>
                  <a:pt x="3354" y="1"/>
                </a:lnTo>
                <a:lnTo>
                  <a:pt x="3322" y="0"/>
                </a:lnTo>
                <a:lnTo>
                  <a:pt x="3278" y="0"/>
                </a:lnTo>
                <a:lnTo>
                  <a:pt x="3223" y="1"/>
                </a:lnTo>
                <a:lnTo>
                  <a:pt x="3158" y="3"/>
                </a:lnTo>
                <a:lnTo>
                  <a:pt x="3084" y="9"/>
                </a:lnTo>
                <a:lnTo>
                  <a:pt x="2999" y="16"/>
                </a:lnTo>
                <a:lnTo>
                  <a:pt x="2908" y="27"/>
                </a:lnTo>
                <a:lnTo>
                  <a:pt x="2859" y="34"/>
                </a:lnTo>
                <a:lnTo>
                  <a:pt x="2809" y="42"/>
                </a:lnTo>
                <a:lnTo>
                  <a:pt x="2756" y="50"/>
                </a:lnTo>
                <a:lnTo>
                  <a:pt x="2703" y="60"/>
                </a:lnTo>
                <a:lnTo>
                  <a:pt x="2648" y="72"/>
                </a:lnTo>
                <a:lnTo>
                  <a:pt x="2591" y="84"/>
                </a:lnTo>
                <a:lnTo>
                  <a:pt x="2533" y="98"/>
                </a:lnTo>
                <a:lnTo>
                  <a:pt x="2473" y="113"/>
                </a:lnTo>
                <a:lnTo>
                  <a:pt x="2413" y="130"/>
                </a:lnTo>
                <a:lnTo>
                  <a:pt x="2351" y="148"/>
                </a:lnTo>
                <a:lnTo>
                  <a:pt x="2288" y="168"/>
                </a:lnTo>
                <a:lnTo>
                  <a:pt x="2224" y="189"/>
                </a:lnTo>
                <a:lnTo>
                  <a:pt x="2160" y="212"/>
                </a:lnTo>
                <a:lnTo>
                  <a:pt x="2095" y="237"/>
                </a:lnTo>
                <a:lnTo>
                  <a:pt x="2029" y="264"/>
                </a:lnTo>
                <a:lnTo>
                  <a:pt x="1963" y="292"/>
                </a:lnTo>
                <a:lnTo>
                  <a:pt x="1897" y="323"/>
                </a:lnTo>
                <a:lnTo>
                  <a:pt x="1829" y="355"/>
                </a:lnTo>
                <a:lnTo>
                  <a:pt x="1761" y="390"/>
                </a:lnTo>
                <a:lnTo>
                  <a:pt x="1694" y="427"/>
                </a:lnTo>
                <a:lnTo>
                  <a:pt x="1626" y="466"/>
                </a:lnTo>
                <a:lnTo>
                  <a:pt x="1558" y="508"/>
                </a:lnTo>
                <a:lnTo>
                  <a:pt x="1490" y="551"/>
                </a:lnTo>
                <a:lnTo>
                  <a:pt x="1422" y="597"/>
                </a:lnTo>
                <a:lnTo>
                  <a:pt x="1355" y="646"/>
                </a:lnTo>
                <a:lnTo>
                  <a:pt x="1287" y="697"/>
                </a:lnTo>
                <a:lnTo>
                  <a:pt x="1221" y="751"/>
                </a:lnTo>
                <a:lnTo>
                  <a:pt x="1154" y="808"/>
                </a:lnTo>
                <a:lnTo>
                  <a:pt x="1089" y="867"/>
                </a:lnTo>
                <a:lnTo>
                  <a:pt x="1024" y="929"/>
                </a:lnTo>
                <a:lnTo>
                  <a:pt x="958" y="994"/>
                </a:lnTo>
                <a:lnTo>
                  <a:pt x="896" y="1063"/>
                </a:lnTo>
                <a:lnTo>
                  <a:pt x="864" y="1097"/>
                </a:lnTo>
                <a:lnTo>
                  <a:pt x="833" y="1133"/>
                </a:lnTo>
                <a:lnTo>
                  <a:pt x="802" y="1170"/>
                </a:lnTo>
                <a:lnTo>
                  <a:pt x="771" y="1208"/>
                </a:lnTo>
                <a:lnTo>
                  <a:pt x="740" y="1245"/>
                </a:lnTo>
                <a:lnTo>
                  <a:pt x="711" y="1284"/>
                </a:lnTo>
                <a:lnTo>
                  <a:pt x="681" y="1324"/>
                </a:lnTo>
                <a:lnTo>
                  <a:pt x="651" y="1365"/>
                </a:lnTo>
                <a:lnTo>
                  <a:pt x="622" y="1406"/>
                </a:lnTo>
                <a:lnTo>
                  <a:pt x="593" y="1448"/>
                </a:lnTo>
                <a:lnTo>
                  <a:pt x="565" y="1492"/>
                </a:lnTo>
                <a:lnTo>
                  <a:pt x="536" y="1535"/>
                </a:lnTo>
                <a:lnTo>
                  <a:pt x="509" y="1580"/>
                </a:lnTo>
                <a:lnTo>
                  <a:pt x="480" y="1625"/>
                </a:lnTo>
                <a:lnTo>
                  <a:pt x="454" y="1672"/>
                </a:lnTo>
                <a:lnTo>
                  <a:pt x="427" y="1720"/>
                </a:lnTo>
                <a:lnTo>
                  <a:pt x="400" y="1768"/>
                </a:lnTo>
                <a:lnTo>
                  <a:pt x="375" y="1817"/>
                </a:lnTo>
                <a:lnTo>
                  <a:pt x="349" y="1867"/>
                </a:lnTo>
                <a:lnTo>
                  <a:pt x="324" y="1917"/>
                </a:lnTo>
                <a:lnTo>
                  <a:pt x="300" y="1970"/>
                </a:lnTo>
                <a:lnTo>
                  <a:pt x="276" y="2022"/>
                </a:lnTo>
                <a:lnTo>
                  <a:pt x="252" y="2076"/>
                </a:lnTo>
                <a:lnTo>
                  <a:pt x="229" y="2131"/>
                </a:lnTo>
                <a:lnTo>
                  <a:pt x="206" y="2187"/>
                </a:lnTo>
                <a:lnTo>
                  <a:pt x="183" y="2243"/>
                </a:lnTo>
                <a:lnTo>
                  <a:pt x="162" y="2300"/>
                </a:lnTo>
                <a:lnTo>
                  <a:pt x="141" y="2359"/>
                </a:lnTo>
                <a:lnTo>
                  <a:pt x="133" y="2383"/>
                </a:lnTo>
                <a:lnTo>
                  <a:pt x="124" y="2413"/>
                </a:lnTo>
                <a:lnTo>
                  <a:pt x="114" y="2453"/>
                </a:lnTo>
                <a:lnTo>
                  <a:pt x="100" y="2504"/>
                </a:lnTo>
                <a:lnTo>
                  <a:pt x="86" y="2565"/>
                </a:lnTo>
                <a:lnTo>
                  <a:pt x="72" y="2634"/>
                </a:lnTo>
                <a:lnTo>
                  <a:pt x="57" y="2714"/>
                </a:lnTo>
                <a:lnTo>
                  <a:pt x="42" y="2801"/>
                </a:lnTo>
                <a:lnTo>
                  <a:pt x="29" y="2896"/>
                </a:lnTo>
                <a:lnTo>
                  <a:pt x="22" y="2946"/>
                </a:lnTo>
                <a:lnTo>
                  <a:pt x="18" y="2998"/>
                </a:lnTo>
                <a:lnTo>
                  <a:pt x="13" y="3052"/>
                </a:lnTo>
                <a:lnTo>
                  <a:pt x="9" y="3108"/>
                </a:lnTo>
                <a:lnTo>
                  <a:pt x="5" y="3164"/>
                </a:lnTo>
                <a:lnTo>
                  <a:pt x="3" y="3223"/>
                </a:lnTo>
                <a:lnTo>
                  <a:pt x="1" y="3283"/>
                </a:lnTo>
                <a:lnTo>
                  <a:pt x="0" y="3344"/>
                </a:lnTo>
                <a:lnTo>
                  <a:pt x="1" y="3407"/>
                </a:lnTo>
                <a:lnTo>
                  <a:pt x="2" y="3471"/>
                </a:lnTo>
                <a:lnTo>
                  <a:pt x="4" y="3535"/>
                </a:lnTo>
                <a:lnTo>
                  <a:pt x="9" y="3601"/>
                </a:lnTo>
                <a:lnTo>
                  <a:pt x="13" y="3668"/>
                </a:lnTo>
                <a:lnTo>
                  <a:pt x="20" y="3737"/>
                </a:lnTo>
                <a:lnTo>
                  <a:pt x="28" y="3805"/>
                </a:lnTo>
                <a:lnTo>
                  <a:pt x="38" y="3876"/>
                </a:lnTo>
                <a:lnTo>
                  <a:pt x="50" y="3947"/>
                </a:lnTo>
                <a:lnTo>
                  <a:pt x="62" y="4018"/>
                </a:lnTo>
                <a:lnTo>
                  <a:pt x="77" y="4089"/>
                </a:lnTo>
                <a:lnTo>
                  <a:pt x="94" y="4162"/>
                </a:lnTo>
                <a:lnTo>
                  <a:pt x="113" y="4236"/>
                </a:lnTo>
                <a:lnTo>
                  <a:pt x="133" y="4310"/>
                </a:lnTo>
                <a:lnTo>
                  <a:pt x="156" y="4383"/>
                </a:lnTo>
                <a:lnTo>
                  <a:pt x="181" y="4458"/>
                </a:lnTo>
                <a:lnTo>
                  <a:pt x="209" y="4532"/>
                </a:lnTo>
                <a:lnTo>
                  <a:pt x="238" y="4608"/>
                </a:lnTo>
                <a:lnTo>
                  <a:pt x="270" y="4682"/>
                </a:lnTo>
                <a:lnTo>
                  <a:pt x="304" y="4757"/>
                </a:lnTo>
                <a:lnTo>
                  <a:pt x="342" y="4832"/>
                </a:lnTo>
                <a:lnTo>
                  <a:pt x="381" y="4908"/>
                </a:lnTo>
                <a:lnTo>
                  <a:pt x="423" y="4982"/>
                </a:lnTo>
                <a:lnTo>
                  <a:pt x="469" y="5057"/>
                </a:lnTo>
                <a:lnTo>
                  <a:pt x="517" y="5131"/>
                </a:lnTo>
                <a:lnTo>
                  <a:pt x="567" y="5206"/>
                </a:lnTo>
                <a:lnTo>
                  <a:pt x="622" y="5280"/>
                </a:lnTo>
                <a:lnTo>
                  <a:pt x="649" y="5316"/>
                </a:lnTo>
                <a:lnTo>
                  <a:pt x="678" y="5353"/>
                </a:lnTo>
                <a:lnTo>
                  <a:pt x="707" y="5389"/>
                </a:lnTo>
                <a:lnTo>
                  <a:pt x="738" y="5426"/>
                </a:lnTo>
                <a:lnTo>
                  <a:pt x="769" y="5462"/>
                </a:lnTo>
                <a:lnTo>
                  <a:pt x="801" y="5498"/>
                </a:lnTo>
                <a:lnTo>
                  <a:pt x="834" y="5534"/>
                </a:lnTo>
                <a:lnTo>
                  <a:pt x="868" y="5570"/>
                </a:lnTo>
                <a:lnTo>
                  <a:pt x="903" y="5605"/>
                </a:lnTo>
                <a:lnTo>
                  <a:pt x="938" y="5641"/>
                </a:lnTo>
                <a:lnTo>
                  <a:pt x="974" y="5676"/>
                </a:lnTo>
                <a:lnTo>
                  <a:pt x="1011" y="5711"/>
                </a:lnTo>
                <a:lnTo>
                  <a:pt x="1050" y="5746"/>
                </a:lnTo>
                <a:lnTo>
                  <a:pt x="1089" y="5781"/>
                </a:lnTo>
                <a:lnTo>
                  <a:pt x="1129" y="5815"/>
                </a:lnTo>
                <a:lnTo>
                  <a:pt x="1169" y="5849"/>
                </a:lnTo>
                <a:lnTo>
                  <a:pt x="1211" y="5883"/>
                </a:lnTo>
                <a:lnTo>
                  <a:pt x="1253" y="5917"/>
                </a:lnTo>
                <a:lnTo>
                  <a:pt x="1271" y="5929"/>
                </a:lnTo>
                <a:lnTo>
                  <a:pt x="1325" y="5967"/>
                </a:lnTo>
                <a:lnTo>
                  <a:pt x="1363" y="5992"/>
                </a:lnTo>
                <a:lnTo>
                  <a:pt x="1409" y="6022"/>
                </a:lnTo>
                <a:lnTo>
                  <a:pt x="1463" y="6056"/>
                </a:lnTo>
                <a:lnTo>
                  <a:pt x="1525" y="6093"/>
                </a:lnTo>
                <a:lnTo>
                  <a:pt x="1592" y="6131"/>
                </a:lnTo>
                <a:lnTo>
                  <a:pt x="1666" y="6171"/>
                </a:lnTo>
                <a:lnTo>
                  <a:pt x="1747" y="6213"/>
                </a:lnTo>
                <a:lnTo>
                  <a:pt x="1834" y="6256"/>
                </a:lnTo>
                <a:lnTo>
                  <a:pt x="1925" y="6299"/>
                </a:lnTo>
                <a:lnTo>
                  <a:pt x="1973" y="6320"/>
                </a:lnTo>
                <a:lnTo>
                  <a:pt x="2023" y="6341"/>
                </a:lnTo>
                <a:lnTo>
                  <a:pt x="2074" y="6362"/>
                </a:lnTo>
                <a:lnTo>
                  <a:pt x="2125" y="6382"/>
                </a:lnTo>
                <a:lnTo>
                  <a:pt x="2178" y="6402"/>
                </a:lnTo>
                <a:lnTo>
                  <a:pt x="2232" y="6421"/>
                </a:lnTo>
                <a:lnTo>
                  <a:pt x="2287" y="6441"/>
                </a:lnTo>
                <a:lnTo>
                  <a:pt x="2343" y="6459"/>
                </a:lnTo>
                <a:lnTo>
                  <a:pt x="2400" y="6477"/>
                </a:lnTo>
                <a:lnTo>
                  <a:pt x="2458" y="6493"/>
                </a:lnTo>
                <a:lnTo>
                  <a:pt x="2518" y="6509"/>
                </a:lnTo>
                <a:lnTo>
                  <a:pt x="2577" y="6525"/>
                </a:lnTo>
                <a:lnTo>
                  <a:pt x="2638" y="6539"/>
                </a:lnTo>
                <a:lnTo>
                  <a:pt x="2699" y="6551"/>
                </a:lnTo>
                <a:lnTo>
                  <a:pt x="2762" y="6564"/>
                </a:lnTo>
                <a:lnTo>
                  <a:pt x="2825" y="6574"/>
                </a:lnTo>
                <a:lnTo>
                  <a:pt x="2889" y="6583"/>
                </a:lnTo>
                <a:lnTo>
                  <a:pt x="2953" y="6591"/>
                </a:lnTo>
                <a:lnTo>
                  <a:pt x="3018" y="6598"/>
                </a:lnTo>
                <a:lnTo>
                  <a:pt x="3084" y="6604"/>
                </a:lnTo>
                <a:lnTo>
                  <a:pt x="3149" y="6607"/>
                </a:lnTo>
                <a:lnTo>
                  <a:pt x="3216" y="6610"/>
                </a:lnTo>
                <a:lnTo>
                  <a:pt x="3282" y="6610"/>
                </a:lnTo>
                <a:lnTo>
                  <a:pt x="3351" y="6607"/>
                </a:lnTo>
                <a:lnTo>
                  <a:pt x="3418" y="6604"/>
                </a:lnTo>
                <a:lnTo>
                  <a:pt x="3487" y="6599"/>
                </a:lnTo>
                <a:lnTo>
                  <a:pt x="3555" y="6591"/>
                </a:lnTo>
                <a:lnTo>
                  <a:pt x="3624" y="6582"/>
                </a:lnTo>
                <a:lnTo>
                  <a:pt x="3692" y="6571"/>
                </a:lnTo>
                <a:lnTo>
                  <a:pt x="3762" y="6557"/>
                </a:lnTo>
                <a:lnTo>
                  <a:pt x="3830" y="6541"/>
                </a:lnTo>
                <a:lnTo>
                  <a:pt x="3900" y="6523"/>
                </a:lnTo>
                <a:lnTo>
                  <a:pt x="3970" y="6501"/>
                </a:lnTo>
                <a:lnTo>
                  <a:pt x="4039" y="6478"/>
                </a:lnTo>
                <a:lnTo>
                  <a:pt x="4109" y="6452"/>
                </a:lnTo>
                <a:lnTo>
                  <a:pt x="4179" y="6424"/>
                </a:lnTo>
                <a:lnTo>
                  <a:pt x="4247" y="6392"/>
                </a:lnTo>
                <a:lnTo>
                  <a:pt x="4317" y="6357"/>
                </a:lnTo>
                <a:lnTo>
                  <a:pt x="4323" y="6355"/>
                </a:lnTo>
                <a:lnTo>
                  <a:pt x="4345" y="6346"/>
                </a:lnTo>
                <a:lnTo>
                  <a:pt x="4378" y="6331"/>
                </a:lnTo>
                <a:lnTo>
                  <a:pt x="4423" y="6307"/>
                </a:lnTo>
                <a:lnTo>
                  <a:pt x="4448" y="6292"/>
                </a:lnTo>
                <a:lnTo>
                  <a:pt x="4476" y="6276"/>
                </a:lnTo>
                <a:lnTo>
                  <a:pt x="4507" y="6257"/>
                </a:lnTo>
                <a:lnTo>
                  <a:pt x="4540" y="6235"/>
                </a:lnTo>
                <a:lnTo>
                  <a:pt x="4575" y="6211"/>
                </a:lnTo>
                <a:lnTo>
                  <a:pt x="4611" y="6185"/>
                </a:lnTo>
                <a:lnTo>
                  <a:pt x="4649" y="6155"/>
                </a:lnTo>
                <a:lnTo>
                  <a:pt x="4688" y="6123"/>
                </a:lnTo>
                <a:lnTo>
                  <a:pt x="4744" y="6081"/>
                </a:lnTo>
                <a:lnTo>
                  <a:pt x="4798" y="6038"/>
                </a:lnTo>
                <a:lnTo>
                  <a:pt x="4852" y="5993"/>
                </a:lnTo>
                <a:lnTo>
                  <a:pt x="4903" y="5946"/>
                </a:lnTo>
                <a:lnTo>
                  <a:pt x="4955" y="5900"/>
                </a:lnTo>
                <a:lnTo>
                  <a:pt x="5004" y="5849"/>
                </a:lnTo>
                <a:lnTo>
                  <a:pt x="5052" y="5799"/>
                </a:lnTo>
                <a:lnTo>
                  <a:pt x="5099" y="5747"/>
                </a:lnTo>
                <a:lnTo>
                  <a:pt x="5143" y="5694"/>
                </a:lnTo>
                <a:lnTo>
                  <a:pt x="5186" y="5639"/>
                </a:lnTo>
                <a:lnTo>
                  <a:pt x="5229" y="5583"/>
                </a:lnTo>
                <a:lnTo>
                  <a:pt x="5269" y="5525"/>
                </a:lnTo>
                <a:lnTo>
                  <a:pt x="5307" y="5467"/>
                </a:lnTo>
                <a:lnTo>
                  <a:pt x="5344" y="5408"/>
                </a:lnTo>
                <a:lnTo>
                  <a:pt x="5379" y="5347"/>
                </a:lnTo>
                <a:lnTo>
                  <a:pt x="5412" y="5286"/>
                </a:lnTo>
                <a:lnTo>
                  <a:pt x="5444" y="5223"/>
                </a:lnTo>
                <a:lnTo>
                  <a:pt x="5474" y="5159"/>
                </a:lnTo>
                <a:lnTo>
                  <a:pt x="5503" y="5094"/>
                </a:lnTo>
                <a:lnTo>
                  <a:pt x="5529" y="5028"/>
                </a:lnTo>
                <a:lnTo>
                  <a:pt x="5553" y="4961"/>
                </a:lnTo>
                <a:lnTo>
                  <a:pt x="5575" y="4893"/>
                </a:lnTo>
                <a:lnTo>
                  <a:pt x="5595" y="4824"/>
                </a:lnTo>
                <a:lnTo>
                  <a:pt x="5613" y="4755"/>
                </a:lnTo>
                <a:lnTo>
                  <a:pt x="5630" y="4685"/>
                </a:lnTo>
                <a:lnTo>
                  <a:pt x="5644" y="4613"/>
                </a:lnTo>
                <a:lnTo>
                  <a:pt x="5657" y="4543"/>
                </a:lnTo>
                <a:lnTo>
                  <a:pt x="5667" y="4470"/>
                </a:lnTo>
                <a:lnTo>
                  <a:pt x="5675" y="4396"/>
                </a:lnTo>
                <a:lnTo>
                  <a:pt x="5681" y="4322"/>
                </a:lnTo>
                <a:lnTo>
                  <a:pt x="5684" y="4248"/>
                </a:lnTo>
                <a:lnTo>
                  <a:pt x="5685" y="4174"/>
                </a:lnTo>
                <a:lnTo>
                  <a:pt x="5684" y="4111"/>
                </a:lnTo>
                <a:lnTo>
                  <a:pt x="5682" y="4050"/>
                </a:lnTo>
                <a:lnTo>
                  <a:pt x="5677" y="3988"/>
                </a:lnTo>
                <a:lnTo>
                  <a:pt x="5673" y="3927"/>
                </a:lnTo>
                <a:lnTo>
                  <a:pt x="5666" y="3867"/>
                </a:lnTo>
                <a:lnTo>
                  <a:pt x="5657" y="3808"/>
                </a:lnTo>
                <a:lnTo>
                  <a:pt x="5648" y="3747"/>
                </a:lnTo>
                <a:lnTo>
                  <a:pt x="5636" y="3689"/>
                </a:lnTo>
                <a:lnTo>
                  <a:pt x="5624" y="3629"/>
                </a:lnTo>
                <a:lnTo>
                  <a:pt x="5609" y="3572"/>
                </a:lnTo>
                <a:lnTo>
                  <a:pt x="5594" y="3514"/>
                </a:lnTo>
                <a:lnTo>
                  <a:pt x="5577" y="3458"/>
                </a:lnTo>
                <a:lnTo>
                  <a:pt x="5559" y="3401"/>
                </a:lnTo>
                <a:lnTo>
                  <a:pt x="5539" y="3346"/>
                </a:lnTo>
                <a:lnTo>
                  <a:pt x="5517" y="3291"/>
                </a:lnTo>
                <a:lnTo>
                  <a:pt x="5496" y="3237"/>
                </a:lnTo>
                <a:lnTo>
                  <a:pt x="5472" y="3183"/>
                </a:lnTo>
                <a:lnTo>
                  <a:pt x="5448" y="3130"/>
                </a:lnTo>
                <a:lnTo>
                  <a:pt x="5422" y="3078"/>
                </a:lnTo>
                <a:lnTo>
                  <a:pt x="5394" y="3027"/>
                </a:lnTo>
                <a:lnTo>
                  <a:pt x="5366" y="2975"/>
                </a:lnTo>
                <a:lnTo>
                  <a:pt x="5336" y="2925"/>
                </a:lnTo>
                <a:lnTo>
                  <a:pt x="5305" y="2876"/>
                </a:lnTo>
                <a:lnTo>
                  <a:pt x="5273" y="2828"/>
                </a:lnTo>
                <a:lnTo>
                  <a:pt x="5241" y="2780"/>
                </a:lnTo>
                <a:lnTo>
                  <a:pt x="5207" y="2734"/>
                </a:lnTo>
                <a:lnTo>
                  <a:pt x="5172" y="2688"/>
                </a:lnTo>
                <a:lnTo>
                  <a:pt x="5135" y="2642"/>
                </a:lnTo>
                <a:lnTo>
                  <a:pt x="5097" y="2599"/>
                </a:lnTo>
                <a:lnTo>
                  <a:pt x="5060" y="2555"/>
                </a:lnTo>
                <a:lnTo>
                  <a:pt x="5020" y="2513"/>
                </a:lnTo>
                <a:lnTo>
                  <a:pt x="4980" y="2472"/>
                </a:lnTo>
                <a:lnTo>
                  <a:pt x="4939" y="2431"/>
                </a:lnTo>
                <a:lnTo>
                  <a:pt x="4897" y="2392"/>
                </a:lnTo>
                <a:lnTo>
                  <a:pt x="4853" y="2353"/>
                </a:lnTo>
                <a:lnTo>
                  <a:pt x="4809" y="2317"/>
                </a:lnTo>
                <a:lnTo>
                  <a:pt x="4764" y="2280"/>
                </a:lnTo>
                <a:lnTo>
                  <a:pt x="4718" y="2245"/>
                </a:lnTo>
                <a:lnTo>
                  <a:pt x="4672" y="2211"/>
                </a:lnTo>
                <a:lnTo>
                  <a:pt x="4624" y="2178"/>
                </a:lnTo>
                <a:lnTo>
                  <a:pt x="4576" y="2146"/>
                </a:lnTo>
                <a:lnTo>
                  <a:pt x="4526" y="2115"/>
                </a:lnTo>
                <a:lnTo>
                  <a:pt x="4476" y="2085"/>
                </a:lnTo>
                <a:lnTo>
                  <a:pt x="4425" y="2058"/>
                </a:lnTo>
                <a:lnTo>
                  <a:pt x="4374" y="2030"/>
                </a:lnTo>
                <a:lnTo>
                  <a:pt x="4321" y="2004"/>
                </a:lnTo>
                <a:lnTo>
                  <a:pt x="4269" y="1979"/>
                </a:lnTo>
                <a:lnTo>
                  <a:pt x="4215" y="1956"/>
                </a:lnTo>
                <a:lnTo>
                  <a:pt x="4160" y="1933"/>
                </a:lnTo>
                <a:lnTo>
                  <a:pt x="4105" y="1913"/>
                </a:lnTo>
                <a:lnTo>
                  <a:pt x="4050" y="1893"/>
                </a:lnTo>
                <a:lnTo>
                  <a:pt x="3994" y="1875"/>
                </a:lnTo>
                <a:lnTo>
                  <a:pt x="3937" y="1858"/>
                </a:lnTo>
                <a:lnTo>
                  <a:pt x="3879" y="1842"/>
                </a:lnTo>
                <a:lnTo>
                  <a:pt x="3821" y="1828"/>
                </a:lnTo>
                <a:lnTo>
                  <a:pt x="3763" y="1816"/>
                </a:lnTo>
                <a:lnTo>
                  <a:pt x="3704" y="1804"/>
                </a:lnTo>
                <a:lnTo>
                  <a:pt x="3644" y="1794"/>
                </a:lnTo>
                <a:lnTo>
                  <a:pt x="3585" y="1786"/>
                </a:lnTo>
                <a:lnTo>
                  <a:pt x="3524" y="1779"/>
                </a:lnTo>
                <a:lnTo>
                  <a:pt x="3463" y="1774"/>
                </a:lnTo>
                <a:lnTo>
                  <a:pt x="3402" y="1770"/>
                </a:lnTo>
                <a:lnTo>
                  <a:pt x="3340" y="1768"/>
                </a:lnTo>
                <a:lnTo>
                  <a:pt x="3278" y="1767"/>
                </a:lnTo>
                <a:close/>
                <a:moveTo>
                  <a:pt x="2374" y="5734"/>
                </a:moveTo>
                <a:lnTo>
                  <a:pt x="2374" y="5734"/>
                </a:lnTo>
                <a:lnTo>
                  <a:pt x="2343" y="5734"/>
                </a:lnTo>
                <a:lnTo>
                  <a:pt x="2312" y="5732"/>
                </a:lnTo>
                <a:lnTo>
                  <a:pt x="2281" y="5727"/>
                </a:lnTo>
                <a:lnTo>
                  <a:pt x="2251" y="5723"/>
                </a:lnTo>
                <a:lnTo>
                  <a:pt x="2222" y="5716"/>
                </a:lnTo>
                <a:lnTo>
                  <a:pt x="2192" y="5707"/>
                </a:lnTo>
                <a:lnTo>
                  <a:pt x="2164" y="5698"/>
                </a:lnTo>
                <a:lnTo>
                  <a:pt x="2136" y="5686"/>
                </a:lnTo>
                <a:lnTo>
                  <a:pt x="2109" y="5675"/>
                </a:lnTo>
                <a:lnTo>
                  <a:pt x="2083" y="5661"/>
                </a:lnTo>
                <a:lnTo>
                  <a:pt x="2058" y="5646"/>
                </a:lnTo>
                <a:lnTo>
                  <a:pt x="2033" y="5630"/>
                </a:lnTo>
                <a:lnTo>
                  <a:pt x="2009" y="5613"/>
                </a:lnTo>
                <a:lnTo>
                  <a:pt x="1986" y="5595"/>
                </a:lnTo>
                <a:lnTo>
                  <a:pt x="1964" y="5575"/>
                </a:lnTo>
                <a:lnTo>
                  <a:pt x="1942" y="5556"/>
                </a:lnTo>
                <a:lnTo>
                  <a:pt x="1922" y="5534"/>
                </a:lnTo>
                <a:lnTo>
                  <a:pt x="1904" y="5513"/>
                </a:lnTo>
                <a:lnTo>
                  <a:pt x="1885" y="5490"/>
                </a:lnTo>
                <a:lnTo>
                  <a:pt x="1868" y="5466"/>
                </a:lnTo>
                <a:lnTo>
                  <a:pt x="1852" y="5441"/>
                </a:lnTo>
                <a:lnTo>
                  <a:pt x="1837" y="5416"/>
                </a:lnTo>
                <a:lnTo>
                  <a:pt x="1824" y="5388"/>
                </a:lnTo>
                <a:lnTo>
                  <a:pt x="1811" y="5362"/>
                </a:lnTo>
                <a:lnTo>
                  <a:pt x="1801" y="5334"/>
                </a:lnTo>
                <a:lnTo>
                  <a:pt x="1791" y="5306"/>
                </a:lnTo>
                <a:lnTo>
                  <a:pt x="1783" y="5276"/>
                </a:lnTo>
                <a:lnTo>
                  <a:pt x="1776" y="5247"/>
                </a:lnTo>
                <a:lnTo>
                  <a:pt x="1771" y="5217"/>
                </a:lnTo>
                <a:lnTo>
                  <a:pt x="1767" y="5186"/>
                </a:lnTo>
                <a:lnTo>
                  <a:pt x="1764" y="5155"/>
                </a:lnTo>
                <a:lnTo>
                  <a:pt x="1763" y="5125"/>
                </a:lnTo>
                <a:lnTo>
                  <a:pt x="1764" y="5093"/>
                </a:lnTo>
                <a:lnTo>
                  <a:pt x="1767" y="5062"/>
                </a:lnTo>
                <a:lnTo>
                  <a:pt x="1771" y="5031"/>
                </a:lnTo>
                <a:lnTo>
                  <a:pt x="1776" y="5001"/>
                </a:lnTo>
                <a:lnTo>
                  <a:pt x="1783" y="4972"/>
                </a:lnTo>
                <a:lnTo>
                  <a:pt x="1791" y="4943"/>
                </a:lnTo>
                <a:lnTo>
                  <a:pt x="1801" y="4915"/>
                </a:lnTo>
                <a:lnTo>
                  <a:pt x="1811" y="4886"/>
                </a:lnTo>
                <a:lnTo>
                  <a:pt x="1824" y="4860"/>
                </a:lnTo>
                <a:lnTo>
                  <a:pt x="1837" y="4834"/>
                </a:lnTo>
                <a:lnTo>
                  <a:pt x="1852" y="4807"/>
                </a:lnTo>
                <a:lnTo>
                  <a:pt x="1868" y="4783"/>
                </a:lnTo>
                <a:lnTo>
                  <a:pt x="1885" y="4759"/>
                </a:lnTo>
                <a:lnTo>
                  <a:pt x="1904" y="4735"/>
                </a:lnTo>
                <a:lnTo>
                  <a:pt x="1922" y="4714"/>
                </a:lnTo>
                <a:lnTo>
                  <a:pt x="1942" y="4692"/>
                </a:lnTo>
                <a:lnTo>
                  <a:pt x="1964" y="4673"/>
                </a:lnTo>
                <a:lnTo>
                  <a:pt x="1986" y="4653"/>
                </a:lnTo>
                <a:lnTo>
                  <a:pt x="2009" y="4635"/>
                </a:lnTo>
                <a:lnTo>
                  <a:pt x="2033" y="4618"/>
                </a:lnTo>
                <a:lnTo>
                  <a:pt x="2058" y="4602"/>
                </a:lnTo>
                <a:lnTo>
                  <a:pt x="2083" y="4587"/>
                </a:lnTo>
                <a:lnTo>
                  <a:pt x="2109" y="4573"/>
                </a:lnTo>
                <a:lnTo>
                  <a:pt x="2136" y="4562"/>
                </a:lnTo>
                <a:lnTo>
                  <a:pt x="2164" y="4551"/>
                </a:lnTo>
                <a:lnTo>
                  <a:pt x="2192" y="4541"/>
                </a:lnTo>
                <a:lnTo>
                  <a:pt x="2222" y="4532"/>
                </a:lnTo>
                <a:lnTo>
                  <a:pt x="2251" y="4525"/>
                </a:lnTo>
                <a:lnTo>
                  <a:pt x="2281" y="4521"/>
                </a:lnTo>
                <a:lnTo>
                  <a:pt x="2312" y="4516"/>
                </a:lnTo>
                <a:lnTo>
                  <a:pt x="2343" y="4514"/>
                </a:lnTo>
                <a:lnTo>
                  <a:pt x="2374" y="4514"/>
                </a:lnTo>
                <a:lnTo>
                  <a:pt x="2406" y="4514"/>
                </a:lnTo>
                <a:lnTo>
                  <a:pt x="2437" y="4516"/>
                </a:lnTo>
                <a:lnTo>
                  <a:pt x="2467" y="4521"/>
                </a:lnTo>
                <a:lnTo>
                  <a:pt x="2497" y="4525"/>
                </a:lnTo>
                <a:lnTo>
                  <a:pt x="2527" y="4532"/>
                </a:lnTo>
                <a:lnTo>
                  <a:pt x="2555" y="4541"/>
                </a:lnTo>
                <a:lnTo>
                  <a:pt x="2584" y="4551"/>
                </a:lnTo>
                <a:lnTo>
                  <a:pt x="2611" y="4562"/>
                </a:lnTo>
                <a:lnTo>
                  <a:pt x="2639" y="4573"/>
                </a:lnTo>
                <a:lnTo>
                  <a:pt x="2665" y="4587"/>
                </a:lnTo>
                <a:lnTo>
                  <a:pt x="2691" y="4602"/>
                </a:lnTo>
                <a:lnTo>
                  <a:pt x="2715" y="4618"/>
                </a:lnTo>
                <a:lnTo>
                  <a:pt x="2739" y="4635"/>
                </a:lnTo>
                <a:lnTo>
                  <a:pt x="2762" y="4653"/>
                </a:lnTo>
                <a:lnTo>
                  <a:pt x="2785" y="4673"/>
                </a:lnTo>
                <a:lnTo>
                  <a:pt x="2805" y="4692"/>
                </a:lnTo>
                <a:lnTo>
                  <a:pt x="2826" y="4714"/>
                </a:lnTo>
                <a:lnTo>
                  <a:pt x="2845" y="4735"/>
                </a:lnTo>
                <a:lnTo>
                  <a:pt x="2864" y="4759"/>
                </a:lnTo>
                <a:lnTo>
                  <a:pt x="2881" y="4783"/>
                </a:lnTo>
                <a:lnTo>
                  <a:pt x="2897" y="4807"/>
                </a:lnTo>
                <a:lnTo>
                  <a:pt x="2910" y="4834"/>
                </a:lnTo>
                <a:lnTo>
                  <a:pt x="2924" y="4860"/>
                </a:lnTo>
                <a:lnTo>
                  <a:pt x="2937" y="4886"/>
                </a:lnTo>
                <a:lnTo>
                  <a:pt x="2948" y="4915"/>
                </a:lnTo>
                <a:lnTo>
                  <a:pt x="2957" y="4943"/>
                </a:lnTo>
                <a:lnTo>
                  <a:pt x="2965" y="4972"/>
                </a:lnTo>
                <a:lnTo>
                  <a:pt x="2972" y="5001"/>
                </a:lnTo>
                <a:lnTo>
                  <a:pt x="2978" y="5031"/>
                </a:lnTo>
                <a:lnTo>
                  <a:pt x="2981" y="5062"/>
                </a:lnTo>
                <a:lnTo>
                  <a:pt x="2983" y="5093"/>
                </a:lnTo>
                <a:lnTo>
                  <a:pt x="2985" y="5125"/>
                </a:lnTo>
                <a:lnTo>
                  <a:pt x="2983" y="5155"/>
                </a:lnTo>
                <a:lnTo>
                  <a:pt x="2981" y="5186"/>
                </a:lnTo>
                <a:lnTo>
                  <a:pt x="2978" y="5217"/>
                </a:lnTo>
                <a:lnTo>
                  <a:pt x="2972" y="5247"/>
                </a:lnTo>
                <a:lnTo>
                  <a:pt x="2965" y="5276"/>
                </a:lnTo>
                <a:lnTo>
                  <a:pt x="2957" y="5306"/>
                </a:lnTo>
                <a:lnTo>
                  <a:pt x="2948" y="5334"/>
                </a:lnTo>
                <a:lnTo>
                  <a:pt x="2937" y="5362"/>
                </a:lnTo>
                <a:lnTo>
                  <a:pt x="2924" y="5388"/>
                </a:lnTo>
                <a:lnTo>
                  <a:pt x="2910" y="5416"/>
                </a:lnTo>
                <a:lnTo>
                  <a:pt x="2897" y="5441"/>
                </a:lnTo>
                <a:lnTo>
                  <a:pt x="2881" y="5466"/>
                </a:lnTo>
                <a:lnTo>
                  <a:pt x="2864" y="5490"/>
                </a:lnTo>
                <a:lnTo>
                  <a:pt x="2845" y="5513"/>
                </a:lnTo>
                <a:lnTo>
                  <a:pt x="2826" y="5534"/>
                </a:lnTo>
                <a:lnTo>
                  <a:pt x="2805" y="5556"/>
                </a:lnTo>
                <a:lnTo>
                  <a:pt x="2785" y="5575"/>
                </a:lnTo>
                <a:lnTo>
                  <a:pt x="2762" y="5595"/>
                </a:lnTo>
                <a:lnTo>
                  <a:pt x="2739" y="5613"/>
                </a:lnTo>
                <a:lnTo>
                  <a:pt x="2715" y="5630"/>
                </a:lnTo>
                <a:lnTo>
                  <a:pt x="2691" y="5646"/>
                </a:lnTo>
                <a:lnTo>
                  <a:pt x="2665" y="5661"/>
                </a:lnTo>
                <a:lnTo>
                  <a:pt x="2639" y="5675"/>
                </a:lnTo>
                <a:lnTo>
                  <a:pt x="2611" y="5686"/>
                </a:lnTo>
                <a:lnTo>
                  <a:pt x="2584" y="5698"/>
                </a:lnTo>
                <a:lnTo>
                  <a:pt x="2555" y="5707"/>
                </a:lnTo>
                <a:lnTo>
                  <a:pt x="2527" y="5716"/>
                </a:lnTo>
                <a:lnTo>
                  <a:pt x="2497" y="5723"/>
                </a:lnTo>
                <a:lnTo>
                  <a:pt x="2467" y="5727"/>
                </a:lnTo>
                <a:lnTo>
                  <a:pt x="2437" y="5732"/>
                </a:lnTo>
                <a:lnTo>
                  <a:pt x="2406" y="5734"/>
                </a:lnTo>
                <a:lnTo>
                  <a:pt x="2374" y="5734"/>
                </a:lnTo>
                <a:close/>
                <a:moveTo>
                  <a:pt x="2469" y="3926"/>
                </a:moveTo>
                <a:lnTo>
                  <a:pt x="2469" y="3926"/>
                </a:lnTo>
                <a:lnTo>
                  <a:pt x="2437" y="3926"/>
                </a:lnTo>
                <a:lnTo>
                  <a:pt x="2406" y="3924"/>
                </a:lnTo>
                <a:lnTo>
                  <a:pt x="2375" y="3919"/>
                </a:lnTo>
                <a:lnTo>
                  <a:pt x="2345" y="3915"/>
                </a:lnTo>
                <a:lnTo>
                  <a:pt x="2316" y="3908"/>
                </a:lnTo>
                <a:lnTo>
                  <a:pt x="2286" y="3899"/>
                </a:lnTo>
                <a:lnTo>
                  <a:pt x="2259" y="3890"/>
                </a:lnTo>
                <a:lnTo>
                  <a:pt x="2230" y="3878"/>
                </a:lnTo>
                <a:lnTo>
                  <a:pt x="2204" y="3867"/>
                </a:lnTo>
                <a:lnTo>
                  <a:pt x="2178" y="3853"/>
                </a:lnTo>
                <a:lnTo>
                  <a:pt x="2151" y="3838"/>
                </a:lnTo>
                <a:lnTo>
                  <a:pt x="2127" y="3822"/>
                </a:lnTo>
                <a:lnTo>
                  <a:pt x="2103" y="3805"/>
                </a:lnTo>
                <a:lnTo>
                  <a:pt x="2079" y="3787"/>
                </a:lnTo>
                <a:lnTo>
                  <a:pt x="2058" y="3768"/>
                </a:lnTo>
                <a:lnTo>
                  <a:pt x="2036" y="3748"/>
                </a:lnTo>
                <a:lnTo>
                  <a:pt x="2017" y="3726"/>
                </a:lnTo>
                <a:lnTo>
                  <a:pt x="1997" y="3705"/>
                </a:lnTo>
                <a:lnTo>
                  <a:pt x="1979" y="3682"/>
                </a:lnTo>
                <a:lnTo>
                  <a:pt x="1962" y="3658"/>
                </a:lnTo>
                <a:lnTo>
                  <a:pt x="1946" y="3633"/>
                </a:lnTo>
                <a:lnTo>
                  <a:pt x="1931" y="3607"/>
                </a:lnTo>
                <a:lnTo>
                  <a:pt x="1917" y="3580"/>
                </a:lnTo>
                <a:lnTo>
                  <a:pt x="1906" y="3554"/>
                </a:lnTo>
                <a:lnTo>
                  <a:pt x="1894" y="3526"/>
                </a:lnTo>
                <a:lnTo>
                  <a:pt x="1885" y="3498"/>
                </a:lnTo>
                <a:lnTo>
                  <a:pt x="1877" y="3469"/>
                </a:lnTo>
                <a:lnTo>
                  <a:pt x="1870" y="3439"/>
                </a:lnTo>
                <a:lnTo>
                  <a:pt x="1865" y="3409"/>
                </a:lnTo>
                <a:lnTo>
                  <a:pt x="1860" y="3378"/>
                </a:lnTo>
                <a:lnTo>
                  <a:pt x="1858" y="3348"/>
                </a:lnTo>
                <a:lnTo>
                  <a:pt x="1858" y="3317"/>
                </a:lnTo>
                <a:lnTo>
                  <a:pt x="1858" y="3285"/>
                </a:lnTo>
                <a:lnTo>
                  <a:pt x="1860" y="3254"/>
                </a:lnTo>
                <a:lnTo>
                  <a:pt x="1865" y="3223"/>
                </a:lnTo>
                <a:lnTo>
                  <a:pt x="1870" y="3193"/>
                </a:lnTo>
                <a:lnTo>
                  <a:pt x="1877" y="3164"/>
                </a:lnTo>
                <a:lnTo>
                  <a:pt x="1885" y="3135"/>
                </a:lnTo>
                <a:lnTo>
                  <a:pt x="1894" y="3107"/>
                </a:lnTo>
                <a:lnTo>
                  <a:pt x="1906" y="3078"/>
                </a:lnTo>
                <a:lnTo>
                  <a:pt x="1917" y="3052"/>
                </a:lnTo>
                <a:lnTo>
                  <a:pt x="1931" y="3026"/>
                </a:lnTo>
                <a:lnTo>
                  <a:pt x="1946" y="2999"/>
                </a:lnTo>
                <a:lnTo>
                  <a:pt x="1962" y="2975"/>
                </a:lnTo>
                <a:lnTo>
                  <a:pt x="1979" y="2952"/>
                </a:lnTo>
                <a:lnTo>
                  <a:pt x="1997" y="2928"/>
                </a:lnTo>
                <a:lnTo>
                  <a:pt x="2017" y="2906"/>
                </a:lnTo>
                <a:lnTo>
                  <a:pt x="2036" y="2884"/>
                </a:lnTo>
                <a:lnTo>
                  <a:pt x="2058" y="2865"/>
                </a:lnTo>
                <a:lnTo>
                  <a:pt x="2079" y="2845"/>
                </a:lnTo>
                <a:lnTo>
                  <a:pt x="2103" y="2827"/>
                </a:lnTo>
                <a:lnTo>
                  <a:pt x="2127" y="2810"/>
                </a:lnTo>
                <a:lnTo>
                  <a:pt x="2151" y="2794"/>
                </a:lnTo>
                <a:lnTo>
                  <a:pt x="2178" y="2779"/>
                </a:lnTo>
                <a:lnTo>
                  <a:pt x="2204" y="2767"/>
                </a:lnTo>
                <a:lnTo>
                  <a:pt x="2230" y="2754"/>
                </a:lnTo>
                <a:lnTo>
                  <a:pt x="2259" y="2743"/>
                </a:lnTo>
                <a:lnTo>
                  <a:pt x="2286" y="2734"/>
                </a:lnTo>
                <a:lnTo>
                  <a:pt x="2316" y="2726"/>
                </a:lnTo>
                <a:lnTo>
                  <a:pt x="2345" y="2719"/>
                </a:lnTo>
                <a:lnTo>
                  <a:pt x="2375" y="2713"/>
                </a:lnTo>
                <a:lnTo>
                  <a:pt x="2406" y="2710"/>
                </a:lnTo>
                <a:lnTo>
                  <a:pt x="2437" y="2706"/>
                </a:lnTo>
                <a:lnTo>
                  <a:pt x="2469" y="2706"/>
                </a:lnTo>
                <a:lnTo>
                  <a:pt x="2499" y="2706"/>
                </a:lnTo>
                <a:lnTo>
                  <a:pt x="2530" y="2710"/>
                </a:lnTo>
                <a:lnTo>
                  <a:pt x="2561" y="2713"/>
                </a:lnTo>
                <a:lnTo>
                  <a:pt x="2591" y="2719"/>
                </a:lnTo>
                <a:lnTo>
                  <a:pt x="2620" y="2726"/>
                </a:lnTo>
                <a:lnTo>
                  <a:pt x="2650" y="2734"/>
                </a:lnTo>
                <a:lnTo>
                  <a:pt x="2678" y="2743"/>
                </a:lnTo>
                <a:lnTo>
                  <a:pt x="2706" y="2754"/>
                </a:lnTo>
                <a:lnTo>
                  <a:pt x="2732" y="2767"/>
                </a:lnTo>
                <a:lnTo>
                  <a:pt x="2759" y="2779"/>
                </a:lnTo>
                <a:lnTo>
                  <a:pt x="2785" y="2794"/>
                </a:lnTo>
                <a:lnTo>
                  <a:pt x="2810" y="2810"/>
                </a:lnTo>
                <a:lnTo>
                  <a:pt x="2833" y="2827"/>
                </a:lnTo>
                <a:lnTo>
                  <a:pt x="2857" y="2845"/>
                </a:lnTo>
                <a:lnTo>
                  <a:pt x="2878" y="2865"/>
                </a:lnTo>
                <a:lnTo>
                  <a:pt x="2900" y="2884"/>
                </a:lnTo>
                <a:lnTo>
                  <a:pt x="2920" y="2906"/>
                </a:lnTo>
                <a:lnTo>
                  <a:pt x="2939" y="2928"/>
                </a:lnTo>
                <a:lnTo>
                  <a:pt x="2957" y="2952"/>
                </a:lnTo>
                <a:lnTo>
                  <a:pt x="2974" y="2975"/>
                </a:lnTo>
                <a:lnTo>
                  <a:pt x="2990" y="2999"/>
                </a:lnTo>
                <a:lnTo>
                  <a:pt x="3005" y="3026"/>
                </a:lnTo>
                <a:lnTo>
                  <a:pt x="3019" y="3052"/>
                </a:lnTo>
                <a:lnTo>
                  <a:pt x="3030" y="3078"/>
                </a:lnTo>
                <a:lnTo>
                  <a:pt x="3042" y="3107"/>
                </a:lnTo>
                <a:lnTo>
                  <a:pt x="3051" y="3135"/>
                </a:lnTo>
                <a:lnTo>
                  <a:pt x="3059" y="3164"/>
                </a:lnTo>
                <a:lnTo>
                  <a:pt x="3066" y="3193"/>
                </a:lnTo>
                <a:lnTo>
                  <a:pt x="3071" y="3223"/>
                </a:lnTo>
                <a:lnTo>
                  <a:pt x="3076" y="3254"/>
                </a:lnTo>
                <a:lnTo>
                  <a:pt x="3078" y="3285"/>
                </a:lnTo>
                <a:lnTo>
                  <a:pt x="3078" y="3317"/>
                </a:lnTo>
                <a:lnTo>
                  <a:pt x="3078" y="3348"/>
                </a:lnTo>
                <a:lnTo>
                  <a:pt x="3076" y="3378"/>
                </a:lnTo>
                <a:lnTo>
                  <a:pt x="3071" y="3409"/>
                </a:lnTo>
                <a:lnTo>
                  <a:pt x="3066" y="3439"/>
                </a:lnTo>
                <a:lnTo>
                  <a:pt x="3059" y="3469"/>
                </a:lnTo>
                <a:lnTo>
                  <a:pt x="3051" y="3498"/>
                </a:lnTo>
                <a:lnTo>
                  <a:pt x="3042" y="3526"/>
                </a:lnTo>
                <a:lnTo>
                  <a:pt x="3030" y="3554"/>
                </a:lnTo>
                <a:lnTo>
                  <a:pt x="3019" y="3580"/>
                </a:lnTo>
                <a:lnTo>
                  <a:pt x="3005" y="3607"/>
                </a:lnTo>
                <a:lnTo>
                  <a:pt x="2990" y="3633"/>
                </a:lnTo>
                <a:lnTo>
                  <a:pt x="2974" y="3658"/>
                </a:lnTo>
                <a:lnTo>
                  <a:pt x="2957" y="3682"/>
                </a:lnTo>
                <a:lnTo>
                  <a:pt x="2939" y="3705"/>
                </a:lnTo>
                <a:lnTo>
                  <a:pt x="2920" y="3726"/>
                </a:lnTo>
                <a:lnTo>
                  <a:pt x="2900" y="3748"/>
                </a:lnTo>
                <a:lnTo>
                  <a:pt x="2878" y="3768"/>
                </a:lnTo>
                <a:lnTo>
                  <a:pt x="2857" y="3787"/>
                </a:lnTo>
                <a:lnTo>
                  <a:pt x="2833" y="3805"/>
                </a:lnTo>
                <a:lnTo>
                  <a:pt x="2810" y="3822"/>
                </a:lnTo>
                <a:lnTo>
                  <a:pt x="2785" y="3838"/>
                </a:lnTo>
                <a:lnTo>
                  <a:pt x="2759" y="3853"/>
                </a:lnTo>
                <a:lnTo>
                  <a:pt x="2732" y="3867"/>
                </a:lnTo>
                <a:lnTo>
                  <a:pt x="2706" y="3878"/>
                </a:lnTo>
                <a:lnTo>
                  <a:pt x="2678" y="3890"/>
                </a:lnTo>
                <a:lnTo>
                  <a:pt x="2650" y="3899"/>
                </a:lnTo>
                <a:lnTo>
                  <a:pt x="2620" y="3908"/>
                </a:lnTo>
                <a:lnTo>
                  <a:pt x="2591" y="3915"/>
                </a:lnTo>
                <a:lnTo>
                  <a:pt x="2561" y="3919"/>
                </a:lnTo>
                <a:lnTo>
                  <a:pt x="2530" y="3924"/>
                </a:lnTo>
                <a:lnTo>
                  <a:pt x="2499" y="3926"/>
                </a:lnTo>
                <a:lnTo>
                  <a:pt x="2469" y="3926"/>
                </a:lnTo>
                <a:close/>
                <a:moveTo>
                  <a:pt x="3380" y="4522"/>
                </a:moveTo>
                <a:lnTo>
                  <a:pt x="3380" y="4522"/>
                </a:lnTo>
                <a:lnTo>
                  <a:pt x="3358" y="4521"/>
                </a:lnTo>
                <a:lnTo>
                  <a:pt x="3337" y="4517"/>
                </a:lnTo>
                <a:lnTo>
                  <a:pt x="3317" y="4512"/>
                </a:lnTo>
                <a:lnTo>
                  <a:pt x="3297" y="4505"/>
                </a:lnTo>
                <a:lnTo>
                  <a:pt x="3279" y="4496"/>
                </a:lnTo>
                <a:lnTo>
                  <a:pt x="3262" y="4485"/>
                </a:lnTo>
                <a:lnTo>
                  <a:pt x="3246" y="4473"/>
                </a:lnTo>
                <a:lnTo>
                  <a:pt x="3230" y="4459"/>
                </a:lnTo>
                <a:lnTo>
                  <a:pt x="3216" y="4444"/>
                </a:lnTo>
                <a:lnTo>
                  <a:pt x="3205" y="4428"/>
                </a:lnTo>
                <a:lnTo>
                  <a:pt x="3193" y="4411"/>
                </a:lnTo>
                <a:lnTo>
                  <a:pt x="3185" y="4392"/>
                </a:lnTo>
                <a:lnTo>
                  <a:pt x="3177" y="4373"/>
                </a:lnTo>
                <a:lnTo>
                  <a:pt x="3173" y="4353"/>
                </a:lnTo>
                <a:lnTo>
                  <a:pt x="3169" y="4331"/>
                </a:lnTo>
                <a:lnTo>
                  <a:pt x="3168" y="4310"/>
                </a:lnTo>
                <a:lnTo>
                  <a:pt x="3169" y="4289"/>
                </a:lnTo>
                <a:lnTo>
                  <a:pt x="3173" y="4267"/>
                </a:lnTo>
                <a:lnTo>
                  <a:pt x="3177" y="4247"/>
                </a:lnTo>
                <a:lnTo>
                  <a:pt x="3185" y="4228"/>
                </a:lnTo>
                <a:lnTo>
                  <a:pt x="3193" y="4209"/>
                </a:lnTo>
                <a:lnTo>
                  <a:pt x="3205" y="4192"/>
                </a:lnTo>
                <a:lnTo>
                  <a:pt x="3216" y="4176"/>
                </a:lnTo>
                <a:lnTo>
                  <a:pt x="3230" y="4161"/>
                </a:lnTo>
                <a:lnTo>
                  <a:pt x="3246" y="4148"/>
                </a:lnTo>
                <a:lnTo>
                  <a:pt x="3262" y="4135"/>
                </a:lnTo>
                <a:lnTo>
                  <a:pt x="3279" y="4125"/>
                </a:lnTo>
                <a:lnTo>
                  <a:pt x="3297" y="4116"/>
                </a:lnTo>
                <a:lnTo>
                  <a:pt x="3317" y="4109"/>
                </a:lnTo>
                <a:lnTo>
                  <a:pt x="3337" y="4103"/>
                </a:lnTo>
                <a:lnTo>
                  <a:pt x="3358" y="4100"/>
                </a:lnTo>
                <a:lnTo>
                  <a:pt x="3380" y="4099"/>
                </a:lnTo>
                <a:lnTo>
                  <a:pt x="3401" y="4100"/>
                </a:lnTo>
                <a:lnTo>
                  <a:pt x="3423" y="4103"/>
                </a:lnTo>
                <a:lnTo>
                  <a:pt x="3442" y="4109"/>
                </a:lnTo>
                <a:lnTo>
                  <a:pt x="3462" y="4116"/>
                </a:lnTo>
                <a:lnTo>
                  <a:pt x="3481" y="4125"/>
                </a:lnTo>
                <a:lnTo>
                  <a:pt x="3498" y="4135"/>
                </a:lnTo>
                <a:lnTo>
                  <a:pt x="3514" y="4148"/>
                </a:lnTo>
                <a:lnTo>
                  <a:pt x="3529" y="4161"/>
                </a:lnTo>
                <a:lnTo>
                  <a:pt x="3543" y="4176"/>
                </a:lnTo>
                <a:lnTo>
                  <a:pt x="3555" y="4192"/>
                </a:lnTo>
                <a:lnTo>
                  <a:pt x="3566" y="4209"/>
                </a:lnTo>
                <a:lnTo>
                  <a:pt x="3575" y="4228"/>
                </a:lnTo>
                <a:lnTo>
                  <a:pt x="3582" y="4247"/>
                </a:lnTo>
                <a:lnTo>
                  <a:pt x="3587" y="4267"/>
                </a:lnTo>
                <a:lnTo>
                  <a:pt x="3590" y="4289"/>
                </a:lnTo>
                <a:lnTo>
                  <a:pt x="3591" y="4310"/>
                </a:lnTo>
                <a:lnTo>
                  <a:pt x="3590" y="4331"/>
                </a:lnTo>
                <a:lnTo>
                  <a:pt x="3587" y="4353"/>
                </a:lnTo>
                <a:lnTo>
                  <a:pt x="3582" y="4373"/>
                </a:lnTo>
                <a:lnTo>
                  <a:pt x="3575" y="4392"/>
                </a:lnTo>
                <a:lnTo>
                  <a:pt x="3566" y="4411"/>
                </a:lnTo>
                <a:lnTo>
                  <a:pt x="3555" y="4428"/>
                </a:lnTo>
                <a:lnTo>
                  <a:pt x="3543" y="4444"/>
                </a:lnTo>
                <a:lnTo>
                  <a:pt x="3529" y="4459"/>
                </a:lnTo>
                <a:lnTo>
                  <a:pt x="3514" y="4473"/>
                </a:lnTo>
                <a:lnTo>
                  <a:pt x="3498" y="4485"/>
                </a:lnTo>
                <a:lnTo>
                  <a:pt x="3481" y="4496"/>
                </a:lnTo>
                <a:lnTo>
                  <a:pt x="3462" y="4505"/>
                </a:lnTo>
                <a:lnTo>
                  <a:pt x="3442" y="4512"/>
                </a:lnTo>
                <a:lnTo>
                  <a:pt x="3423" y="4517"/>
                </a:lnTo>
                <a:lnTo>
                  <a:pt x="3401" y="4521"/>
                </a:lnTo>
                <a:lnTo>
                  <a:pt x="3380" y="4522"/>
                </a:lnTo>
                <a:close/>
                <a:moveTo>
                  <a:pt x="4159" y="5805"/>
                </a:moveTo>
                <a:lnTo>
                  <a:pt x="4159" y="5805"/>
                </a:lnTo>
                <a:lnTo>
                  <a:pt x="4127" y="5804"/>
                </a:lnTo>
                <a:lnTo>
                  <a:pt x="4096" y="5801"/>
                </a:lnTo>
                <a:lnTo>
                  <a:pt x="4066" y="5798"/>
                </a:lnTo>
                <a:lnTo>
                  <a:pt x="4036" y="5792"/>
                </a:lnTo>
                <a:lnTo>
                  <a:pt x="4006" y="5785"/>
                </a:lnTo>
                <a:lnTo>
                  <a:pt x="3978" y="5778"/>
                </a:lnTo>
                <a:lnTo>
                  <a:pt x="3949" y="5768"/>
                </a:lnTo>
                <a:lnTo>
                  <a:pt x="3921" y="5757"/>
                </a:lnTo>
                <a:lnTo>
                  <a:pt x="3894" y="5744"/>
                </a:lnTo>
                <a:lnTo>
                  <a:pt x="3868" y="5731"/>
                </a:lnTo>
                <a:lnTo>
                  <a:pt x="3842" y="5717"/>
                </a:lnTo>
                <a:lnTo>
                  <a:pt x="3818" y="5701"/>
                </a:lnTo>
                <a:lnTo>
                  <a:pt x="3794" y="5684"/>
                </a:lnTo>
                <a:lnTo>
                  <a:pt x="3770" y="5666"/>
                </a:lnTo>
                <a:lnTo>
                  <a:pt x="3748" y="5646"/>
                </a:lnTo>
                <a:lnTo>
                  <a:pt x="3727" y="5626"/>
                </a:lnTo>
                <a:lnTo>
                  <a:pt x="3707" y="5605"/>
                </a:lnTo>
                <a:lnTo>
                  <a:pt x="3688" y="5582"/>
                </a:lnTo>
                <a:lnTo>
                  <a:pt x="3669" y="5560"/>
                </a:lnTo>
                <a:lnTo>
                  <a:pt x="3652" y="5536"/>
                </a:lnTo>
                <a:lnTo>
                  <a:pt x="3636" y="5510"/>
                </a:lnTo>
                <a:lnTo>
                  <a:pt x="3621" y="5485"/>
                </a:lnTo>
                <a:lnTo>
                  <a:pt x="3609" y="5459"/>
                </a:lnTo>
                <a:lnTo>
                  <a:pt x="3596" y="5432"/>
                </a:lnTo>
                <a:lnTo>
                  <a:pt x="3585" y="5404"/>
                </a:lnTo>
                <a:lnTo>
                  <a:pt x="3576" y="5376"/>
                </a:lnTo>
                <a:lnTo>
                  <a:pt x="3568" y="5347"/>
                </a:lnTo>
                <a:lnTo>
                  <a:pt x="3561" y="5318"/>
                </a:lnTo>
                <a:lnTo>
                  <a:pt x="3555" y="5288"/>
                </a:lnTo>
                <a:lnTo>
                  <a:pt x="3552" y="5257"/>
                </a:lnTo>
                <a:lnTo>
                  <a:pt x="3550" y="5226"/>
                </a:lnTo>
                <a:lnTo>
                  <a:pt x="3548" y="5194"/>
                </a:lnTo>
                <a:lnTo>
                  <a:pt x="3550" y="5163"/>
                </a:lnTo>
                <a:lnTo>
                  <a:pt x="3552" y="5133"/>
                </a:lnTo>
                <a:lnTo>
                  <a:pt x="3555" y="5102"/>
                </a:lnTo>
                <a:lnTo>
                  <a:pt x="3561" y="5071"/>
                </a:lnTo>
                <a:lnTo>
                  <a:pt x="3568" y="5042"/>
                </a:lnTo>
                <a:lnTo>
                  <a:pt x="3576" y="5013"/>
                </a:lnTo>
                <a:lnTo>
                  <a:pt x="3585" y="4984"/>
                </a:lnTo>
                <a:lnTo>
                  <a:pt x="3596" y="4957"/>
                </a:lnTo>
                <a:lnTo>
                  <a:pt x="3609" y="4929"/>
                </a:lnTo>
                <a:lnTo>
                  <a:pt x="3621" y="4903"/>
                </a:lnTo>
                <a:lnTo>
                  <a:pt x="3636" y="4878"/>
                </a:lnTo>
                <a:lnTo>
                  <a:pt x="3652" y="4853"/>
                </a:lnTo>
                <a:lnTo>
                  <a:pt x="3669" y="4829"/>
                </a:lnTo>
                <a:lnTo>
                  <a:pt x="3688" y="4806"/>
                </a:lnTo>
                <a:lnTo>
                  <a:pt x="3707" y="4785"/>
                </a:lnTo>
                <a:lnTo>
                  <a:pt x="3727" y="4763"/>
                </a:lnTo>
                <a:lnTo>
                  <a:pt x="3748" y="4742"/>
                </a:lnTo>
                <a:lnTo>
                  <a:pt x="3770" y="4724"/>
                </a:lnTo>
                <a:lnTo>
                  <a:pt x="3794" y="4706"/>
                </a:lnTo>
                <a:lnTo>
                  <a:pt x="3818" y="4689"/>
                </a:lnTo>
                <a:lnTo>
                  <a:pt x="3842" y="4673"/>
                </a:lnTo>
                <a:lnTo>
                  <a:pt x="3868" y="4658"/>
                </a:lnTo>
                <a:lnTo>
                  <a:pt x="3894" y="4644"/>
                </a:lnTo>
                <a:lnTo>
                  <a:pt x="3921" y="4632"/>
                </a:lnTo>
                <a:lnTo>
                  <a:pt x="3949" y="4621"/>
                </a:lnTo>
                <a:lnTo>
                  <a:pt x="3978" y="4611"/>
                </a:lnTo>
                <a:lnTo>
                  <a:pt x="4006" y="4603"/>
                </a:lnTo>
                <a:lnTo>
                  <a:pt x="4036" y="4596"/>
                </a:lnTo>
                <a:lnTo>
                  <a:pt x="4066" y="4592"/>
                </a:lnTo>
                <a:lnTo>
                  <a:pt x="4096" y="4587"/>
                </a:lnTo>
                <a:lnTo>
                  <a:pt x="4127" y="4585"/>
                </a:lnTo>
                <a:lnTo>
                  <a:pt x="4159" y="4584"/>
                </a:lnTo>
                <a:lnTo>
                  <a:pt x="4190" y="4585"/>
                </a:lnTo>
                <a:lnTo>
                  <a:pt x="4221" y="4587"/>
                </a:lnTo>
                <a:lnTo>
                  <a:pt x="4252" y="4592"/>
                </a:lnTo>
                <a:lnTo>
                  <a:pt x="4281" y="4596"/>
                </a:lnTo>
                <a:lnTo>
                  <a:pt x="4311" y="4603"/>
                </a:lnTo>
                <a:lnTo>
                  <a:pt x="4341" y="4611"/>
                </a:lnTo>
                <a:lnTo>
                  <a:pt x="4368" y="4621"/>
                </a:lnTo>
                <a:lnTo>
                  <a:pt x="4397" y="4632"/>
                </a:lnTo>
                <a:lnTo>
                  <a:pt x="4423" y="4644"/>
                </a:lnTo>
                <a:lnTo>
                  <a:pt x="4450" y="4658"/>
                </a:lnTo>
                <a:lnTo>
                  <a:pt x="4475" y="4673"/>
                </a:lnTo>
                <a:lnTo>
                  <a:pt x="4500" y="4689"/>
                </a:lnTo>
                <a:lnTo>
                  <a:pt x="4524" y="4706"/>
                </a:lnTo>
                <a:lnTo>
                  <a:pt x="4547" y="4724"/>
                </a:lnTo>
                <a:lnTo>
                  <a:pt x="4569" y="4742"/>
                </a:lnTo>
                <a:lnTo>
                  <a:pt x="4591" y="4763"/>
                </a:lnTo>
                <a:lnTo>
                  <a:pt x="4610" y="4785"/>
                </a:lnTo>
                <a:lnTo>
                  <a:pt x="4629" y="4806"/>
                </a:lnTo>
                <a:lnTo>
                  <a:pt x="4648" y="4829"/>
                </a:lnTo>
                <a:lnTo>
                  <a:pt x="4665" y="4853"/>
                </a:lnTo>
                <a:lnTo>
                  <a:pt x="4681" y="4878"/>
                </a:lnTo>
                <a:lnTo>
                  <a:pt x="4696" y="4903"/>
                </a:lnTo>
                <a:lnTo>
                  <a:pt x="4709" y="4929"/>
                </a:lnTo>
                <a:lnTo>
                  <a:pt x="4721" y="4957"/>
                </a:lnTo>
                <a:lnTo>
                  <a:pt x="4732" y="4984"/>
                </a:lnTo>
                <a:lnTo>
                  <a:pt x="4741" y="5013"/>
                </a:lnTo>
                <a:lnTo>
                  <a:pt x="4750" y="5042"/>
                </a:lnTo>
                <a:lnTo>
                  <a:pt x="4757" y="5071"/>
                </a:lnTo>
                <a:lnTo>
                  <a:pt x="4762" y="5102"/>
                </a:lnTo>
                <a:lnTo>
                  <a:pt x="4766" y="5133"/>
                </a:lnTo>
                <a:lnTo>
                  <a:pt x="4769" y="5163"/>
                </a:lnTo>
                <a:lnTo>
                  <a:pt x="4769" y="5194"/>
                </a:lnTo>
                <a:lnTo>
                  <a:pt x="4769" y="5226"/>
                </a:lnTo>
                <a:lnTo>
                  <a:pt x="4766" y="5257"/>
                </a:lnTo>
                <a:lnTo>
                  <a:pt x="4762" y="5288"/>
                </a:lnTo>
                <a:lnTo>
                  <a:pt x="4757" y="5318"/>
                </a:lnTo>
                <a:lnTo>
                  <a:pt x="4750" y="5347"/>
                </a:lnTo>
                <a:lnTo>
                  <a:pt x="4741" y="5376"/>
                </a:lnTo>
                <a:lnTo>
                  <a:pt x="4732" y="5404"/>
                </a:lnTo>
                <a:lnTo>
                  <a:pt x="4721" y="5432"/>
                </a:lnTo>
                <a:lnTo>
                  <a:pt x="4709" y="5459"/>
                </a:lnTo>
                <a:lnTo>
                  <a:pt x="4696" y="5485"/>
                </a:lnTo>
                <a:lnTo>
                  <a:pt x="4681" y="5510"/>
                </a:lnTo>
                <a:lnTo>
                  <a:pt x="4665" y="5536"/>
                </a:lnTo>
                <a:lnTo>
                  <a:pt x="4648" y="5560"/>
                </a:lnTo>
                <a:lnTo>
                  <a:pt x="4629" y="5582"/>
                </a:lnTo>
                <a:lnTo>
                  <a:pt x="4610" y="5605"/>
                </a:lnTo>
                <a:lnTo>
                  <a:pt x="4591" y="5626"/>
                </a:lnTo>
                <a:lnTo>
                  <a:pt x="4569" y="5646"/>
                </a:lnTo>
                <a:lnTo>
                  <a:pt x="4547" y="5666"/>
                </a:lnTo>
                <a:lnTo>
                  <a:pt x="4524" y="5684"/>
                </a:lnTo>
                <a:lnTo>
                  <a:pt x="4500" y="5701"/>
                </a:lnTo>
                <a:lnTo>
                  <a:pt x="4475" y="5717"/>
                </a:lnTo>
                <a:lnTo>
                  <a:pt x="4450" y="5731"/>
                </a:lnTo>
                <a:lnTo>
                  <a:pt x="4423" y="5744"/>
                </a:lnTo>
                <a:lnTo>
                  <a:pt x="4397" y="5757"/>
                </a:lnTo>
                <a:lnTo>
                  <a:pt x="4368" y="5768"/>
                </a:lnTo>
                <a:lnTo>
                  <a:pt x="4341" y="5778"/>
                </a:lnTo>
                <a:lnTo>
                  <a:pt x="4311" y="5785"/>
                </a:lnTo>
                <a:lnTo>
                  <a:pt x="4281" y="5792"/>
                </a:lnTo>
                <a:lnTo>
                  <a:pt x="4252" y="5798"/>
                </a:lnTo>
                <a:lnTo>
                  <a:pt x="4221" y="5801"/>
                </a:lnTo>
                <a:lnTo>
                  <a:pt x="4190" y="5804"/>
                </a:lnTo>
                <a:lnTo>
                  <a:pt x="4159" y="5805"/>
                </a:lnTo>
                <a:close/>
                <a:moveTo>
                  <a:pt x="4229" y="4021"/>
                </a:moveTo>
                <a:lnTo>
                  <a:pt x="4229" y="4021"/>
                </a:lnTo>
                <a:lnTo>
                  <a:pt x="4198" y="4020"/>
                </a:lnTo>
                <a:lnTo>
                  <a:pt x="4167" y="4018"/>
                </a:lnTo>
                <a:lnTo>
                  <a:pt x="4136" y="4013"/>
                </a:lnTo>
                <a:lnTo>
                  <a:pt x="4107" y="4008"/>
                </a:lnTo>
                <a:lnTo>
                  <a:pt x="4077" y="4002"/>
                </a:lnTo>
                <a:lnTo>
                  <a:pt x="4047" y="3994"/>
                </a:lnTo>
                <a:lnTo>
                  <a:pt x="4019" y="3983"/>
                </a:lnTo>
                <a:lnTo>
                  <a:pt x="3991" y="3973"/>
                </a:lnTo>
                <a:lnTo>
                  <a:pt x="3964" y="3960"/>
                </a:lnTo>
                <a:lnTo>
                  <a:pt x="3938" y="3947"/>
                </a:lnTo>
                <a:lnTo>
                  <a:pt x="3913" y="3932"/>
                </a:lnTo>
                <a:lnTo>
                  <a:pt x="3887" y="3916"/>
                </a:lnTo>
                <a:lnTo>
                  <a:pt x="3863" y="3899"/>
                </a:lnTo>
                <a:lnTo>
                  <a:pt x="3841" y="3882"/>
                </a:lnTo>
                <a:lnTo>
                  <a:pt x="3819" y="3862"/>
                </a:lnTo>
                <a:lnTo>
                  <a:pt x="3797" y="3842"/>
                </a:lnTo>
                <a:lnTo>
                  <a:pt x="3777" y="3820"/>
                </a:lnTo>
                <a:lnTo>
                  <a:pt x="3758" y="3798"/>
                </a:lnTo>
                <a:lnTo>
                  <a:pt x="3740" y="3776"/>
                </a:lnTo>
                <a:lnTo>
                  <a:pt x="3723" y="3752"/>
                </a:lnTo>
                <a:lnTo>
                  <a:pt x="3707" y="3726"/>
                </a:lnTo>
                <a:lnTo>
                  <a:pt x="3692" y="3701"/>
                </a:lnTo>
                <a:lnTo>
                  <a:pt x="3679" y="3675"/>
                </a:lnTo>
                <a:lnTo>
                  <a:pt x="3666" y="3648"/>
                </a:lnTo>
                <a:lnTo>
                  <a:pt x="3656" y="3620"/>
                </a:lnTo>
                <a:lnTo>
                  <a:pt x="3645" y="3592"/>
                </a:lnTo>
                <a:lnTo>
                  <a:pt x="3637" y="3563"/>
                </a:lnTo>
                <a:lnTo>
                  <a:pt x="3631" y="3534"/>
                </a:lnTo>
                <a:lnTo>
                  <a:pt x="3626" y="3503"/>
                </a:lnTo>
                <a:lnTo>
                  <a:pt x="3621" y="3473"/>
                </a:lnTo>
                <a:lnTo>
                  <a:pt x="3619" y="3441"/>
                </a:lnTo>
                <a:lnTo>
                  <a:pt x="3618" y="3410"/>
                </a:lnTo>
                <a:lnTo>
                  <a:pt x="3619" y="3378"/>
                </a:lnTo>
                <a:lnTo>
                  <a:pt x="3621" y="3348"/>
                </a:lnTo>
                <a:lnTo>
                  <a:pt x="3626" y="3317"/>
                </a:lnTo>
                <a:lnTo>
                  <a:pt x="3631" y="3287"/>
                </a:lnTo>
                <a:lnTo>
                  <a:pt x="3637" y="3257"/>
                </a:lnTo>
                <a:lnTo>
                  <a:pt x="3645" y="3229"/>
                </a:lnTo>
                <a:lnTo>
                  <a:pt x="3656" y="3200"/>
                </a:lnTo>
                <a:lnTo>
                  <a:pt x="3666" y="3173"/>
                </a:lnTo>
                <a:lnTo>
                  <a:pt x="3679" y="3146"/>
                </a:lnTo>
                <a:lnTo>
                  <a:pt x="3692" y="3119"/>
                </a:lnTo>
                <a:lnTo>
                  <a:pt x="3707" y="3094"/>
                </a:lnTo>
                <a:lnTo>
                  <a:pt x="3723" y="3069"/>
                </a:lnTo>
                <a:lnTo>
                  <a:pt x="3740" y="3045"/>
                </a:lnTo>
                <a:lnTo>
                  <a:pt x="3758" y="3022"/>
                </a:lnTo>
                <a:lnTo>
                  <a:pt x="3777" y="2999"/>
                </a:lnTo>
                <a:lnTo>
                  <a:pt x="3797" y="2979"/>
                </a:lnTo>
                <a:lnTo>
                  <a:pt x="3819" y="2958"/>
                </a:lnTo>
                <a:lnTo>
                  <a:pt x="3841" y="2939"/>
                </a:lnTo>
                <a:lnTo>
                  <a:pt x="3863" y="2921"/>
                </a:lnTo>
                <a:lnTo>
                  <a:pt x="3887" y="2904"/>
                </a:lnTo>
                <a:lnTo>
                  <a:pt x="3913" y="2889"/>
                </a:lnTo>
                <a:lnTo>
                  <a:pt x="3938" y="2874"/>
                </a:lnTo>
                <a:lnTo>
                  <a:pt x="3964" y="2860"/>
                </a:lnTo>
                <a:lnTo>
                  <a:pt x="3991" y="2848"/>
                </a:lnTo>
                <a:lnTo>
                  <a:pt x="4019" y="2837"/>
                </a:lnTo>
                <a:lnTo>
                  <a:pt x="4047" y="2827"/>
                </a:lnTo>
                <a:lnTo>
                  <a:pt x="4077" y="2819"/>
                </a:lnTo>
                <a:lnTo>
                  <a:pt x="4107" y="2812"/>
                </a:lnTo>
                <a:lnTo>
                  <a:pt x="4136" y="2807"/>
                </a:lnTo>
                <a:lnTo>
                  <a:pt x="4167" y="2803"/>
                </a:lnTo>
                <a:lnTo>
                  <a:pt x="4198" y="2801"/>
                </a:lnTo>
                <a:lnTo>
                  <a:pt x="4229" y="2800"/>
                </a:lnTo>
                <a:lnTo>
                  <a:pt x="4261" y="2801"/>
                </a:lnTo>
                <a:lnTo>
                  <a:pt x="4292" y="2803"/>
                </a:lnTo>
                <a:lnTo>
                  <a:pt x="4322" y="2807"/>
                </a:lnTo>
                <a:lnTo>
                  <a:pt x="4352" y="2812"/>
                </a:lnTo>
                <a:lnTo>
                  <a:pt x="4382" y="2819"/>
                </a:lnTo>
                <a:lnTo>
                  <a:pt x="4410" y="2827"/>
                </a:lnTo>
                <a:lnTo>
                  <a:pt x="4439" y="2837"/>
                </a:lnTo>
                <a:lnTo>
                  <a:pt x="4466" y="2848"/>
                </a:lnTo>
                <a:lnTo>
                  <a:pt x="4494" y="2860"/>
                </a:lnTo>
                <a:lnTo>
                  <a:pt x="4520" y="2874"/>
                </a:lnTo>
                <a:lnTo>
                  <a:pt x="4546" y="2889"/>
                </a:lnTo>
                <a:lnTo>
                  <a:pt x="4570" y="2904"/>
                </a:lnTo>
                <a:lnTo>
                  <a:pt x="4594" y="2921"/>
                </a:lnTo>
                <a:lnTo>
                  <a:pt x="4617" y="2939"/>
                </a:lnTo>
                <a:lnTo>
                  <a:pt x="4640" y="2958"/>
                </a:lnTo>
                <a:lnTo>
                  <a:pt x="4660" y="2979"/>
                </a:lnTo>
                <a:lnTo>
                  <a:pt x="4681" y="2999"/>
                </a:lnTo>
                <a:lnTo>
                  <a:pt x="4700" y="3022"/>
                </a:lnTo>
                <a:lnTo>
                  <a:pt x="4718" y="3045"/>
                </a:lnTo>
                <a:lnTo>
                  <a:pt x="4736" y="3069"/>
                </a:lnTo>
                <a:lnTo>
                  <a:pt x="4752" y="3094"/>
                </a:lnTo>
                <a:lnTo>
                  <a:pt x="4765" y="3119"/>
                </a:lnTo>
                <a:lnTo>
                  <a:pt x="4779" y="3146"/>
                </a:lnTo>
                <a:lnTo>
                  <a:pt x="4791" y="3173"/>
                </a:lnTo>
                <a:lnTo>
                  <a:pt x="4803" y="3200"/>
                </a:lnTo>
                <a:lnTo>
                  <a:pt x="4812" y="3229"/>
                </a:lnTo>
                <a:lnTo>
                  <a:pt x="4820" y="3257"/>
                </a:lnTo>
                <a:lnTo>
                  <a:pt x="4827" y="3287"/>
                </a:lnTo>
                <a:lnTo>
                  <a:pt x="4833" y="3317"/>
                </a:lnTo>
                <a:lnTo>
                  <a:pt x="4836" y="3348"/>
                </a:lnTo>
                <a:lnTo>
                  <a:pt x="4838" y="3378"/>
                </a:lnTo>
                <a:lnTo>
                  <a:pt x="4839" y="3410"/>
                </a:lnTo>
                <a:lnTo>
                  <a:pt x="4838" y="3441"/>
                </a:lnTo>
                <a:lnTo>
                  <a:pt x="4836" y="3473"/>
                </a:lnTo>
                <a:lnTo>
                  <a:pt x="4833" y="3503"/>
                </a:lnTo>
                <a:lnTo>
                  <a:pt x="4827" y="3534"/>
                </a:lnTo>
                <a:lnTo>
                  <a:pt x="4820" y="3563"/>
                </a:lnTo>
                <a:lnTo>
                  <a:pt x="4812" y="3592"/>
                </a:lnTo>
                <a:lnTo>
                  <a:pt x="4803" y="3620"/>
                </a:lnTo>
                <a:lnTo>
                  <a:pt x="4791" y="3648"/>
                </a:lnTo>
                <a:lnTo>
                  <a:pt x="4779" y="3675"/>
                </a:lnTo>
                <a:lnTo>
                  <a:pt x="4765" y="3701"/>
                </a:lnTo>
                <a:lnTo>
                  <a:pt x="4752" y="3726"/>
                </a:lnTo>
                <a:lnTo>
                  <a:pt x="4736" y="3752"/>
                </a:lnTo>
                <a:lnTo>
                  <a:pt x="4718" y="3776"/>
                </a:lnTo>
                <a:lnTo>
                  <a:pt x="4700" y="3798"/>
                </a:lnTo>
                <a:lnTo>
                  <a:pt x="4681" y="3820"/>
                </a:lnTo>
                <a:lnTo>
                  <a:pt x="4660" y="3842"/>
                </a:lnTo>
                <a:lnTo>
                  <a:pt x="4640" y="3862"/>
                </a:lnTo>
                <a:lnTo>
                  <a:pt x="4617" y="3882"/>
                </a:lnTo>
                <a:lnTo>
                  <a:pt x="4594" y="3899"/>
                </a:lnTo>
                <a:lnTo>
                  <a:pt x="4570" y="3916"/>
                </a:lnTo>
                <a:lnTo>
                  <a:pt x="4546" y="3932"/>
                </a:lnTo>
                <a:lnTo>
                  <a:pt x="4520" y="3947"/>
                </a:lnTo>
                <a:lnTo>
                  <a:pt x="4494" y="3960"/>
                </a:lnTo>
                <a:lnTo>
                  <a:pt x="4466" y="3973"/>
                </a:lnTo>
                <a:lnTo>
                  <a:pt x="4439" y="3983"/>
                </a:lnTo>
                <a:lnTo>
                  <a:pt x="4410" y="3994"/>
                </a:lnTo>
                <a:lnTo>
                  <a:pt x="4382" y="4002"/>
                </a:lnTo>
                <a:lnTo>
                  <a:pt x="4352" y="4008"/>
                </a:lnTo>
                <a:lnTo>
                  <a:pt x="4322" y="4013"/>
                </a:lnTo>
                <a:lnTo>
                  <a:pt x="4292" y="4018"/>
                </a:lnTo>
                <a:lnTo>
                  <a:pt x="4261" y="4020"/>
                </a:lnTo>
                <a:lnTo>
                  <a:pt x="4229" y="4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2" name="电视机"/>
          <p:cNvSpPr/>
          <p:nvPr/>
        </p:nvSpPr>
        <p:spPr bwMode="auto">
          <a:xfrm>
            <a:off x="5024346" y="4083306"/>
            <a:ext cx="457200" cy="657860"/>
          </a:xfrm>
          <a:custGeom>
            <a:avLst/>
            <a:gdLst>
              <a:gd name="T0" fmla="*/ 2147483646 w 4668"/>
              <a:gd name="T1" fmla="*/ 2147483646 h 6839"/>
              <a:gd name="T2" fmla="*/ 2147483646 w 4668"/>
              <a:gd name="T3" fmla="*/ 2147483646 h 6839"/>
              <a:gd name="T4" fmla="*/ 2147483646 w 4668"/>
              <a:gd name="T5" fmla="*/ 2147483646 h 6839"/>
              <a:gd name="T6" fmla="*/ 2147483646 w 4668"/>
              <a:gd name="T7" fmla="*/ 2147483646 h 6839"/>
              <a:gd name="T8" fmla="*/ 2147483646 w 4668"/>
              <a:gd name="T9" fmla="*/ 2147483646 h 6839"/>
              <a:gd name="T10" fmla="*/ 2147483646 w 4668"/>
              <a:gd name="T11" fmla="*/ 2147483646 h 6839"/>
              <a:gd name="T12" fmla="*/ 2147483646 w 4668"/>
              <a:gd name="T13" fmla="*/ 2147483646 h 6839"/>
              <a:gd name="T14" fmla="*/ 2147483646 w 4668"/>
              <a:gd name="T15" fmla="*/ 2147483646 h 6839"/>
              <a:gd name="T16" fmla="*/ 2147483646 w 4668"/>
              <a:gd name="T17" fmla="*/ 2147483646 h 6839"/>
              <a:gd name="T18" fmla="*/ 2147483646 w 4668"/>
              <a:gd name="T19" fmla="*/ 2147483646 h 6839"/>
              <a:gd name="T20" fmla="*/ 2147483646 w 4668"/>
              <a:gd name="T21" fmla="*/ 2147483646 h 6839"/>
              <a:gd name="T22" fmla="*/ 2147483646 w 4668"/>
              <a:gd name="T23" fmla="*/ 2147483646 h 6839"/>
              <a:gd name="T24" fmla="*/ 2147483646 w 4668"/>
              <a:gd name="T25" fmla="*/ 2147483646 h 6839"/>
              <a:gd name="T26" fmla="*/ 2147483646 w 4668"/>
              <a:gd name="T27" fmla="*/ 2147483646 h 6839"/>
              <a:gd name="T28" fmla="*/ 2147483646 w 4668"/>
              <a:gd name="T29" fmla="*/ 2147483646 h 6839"/>
              <a:gd name="T30" fmla="*/ 2147483646 w 4668"/>
              <a:gd name="T31" fmla="*/ 2147483646 h 6839"/>
              <a:gd name="T32" fmla="*/ 2147483646 w 4668"/>
              <a:gd name="T33" fmla="*/ 2147483646 h 6839"/>
              <a:gd name="T34" fmla="*/ 2147483646 w 4668"/>
              <a:gd name="T35" fmla="*/ 2147483646 h 6839"/>
              <a:gd name="T36" fmla="*/ 2147483646 w 4668"/>
              <a:gd name="T37" fmla="*/ 2147483646 h 6839"/>
              <a:gd name="T38" fmla="*/ 2147483646 w 4668"/>
              <a:gd name="T39" fmla="*/ 2147483646 h 6839"/>
              <a:gd name="T40" fmla="*/ 2147483646 w 4668"/>
              <a:gd name="T41" fmla="*/ 2147483646 h 6839"/>
              <a:gd name="T42" fmla="*/ 2147483646 w 4668"/>
              <a:gd name="T43" fmla="*/ 2147483646 h 6839"/>
              <a:gd name="T44" fmla="*/ 2147483646 w 4668"/>
              <a:gd name="T45" fmla="*/ 2147483646 h 6839"/>
              <a:gd name="T46" fmla="*/ 2147483646 w 4668"/>
              <a:gd name="T47" fmla="*/ 2147483646 h 6839"/>
              <a:gd name="T48" fmla="*/ 2147483646 w 4668"/>
              <a:gd name="T49" fmla="*/ 2147483646 h 6839"/>
              <a:gd name="T50" fmla="*/ 2147483646 w 4668"/>
              <a:gd name="T51" fmla="*/ 2147483646 h 6839"/>
              <a:gd name="T52" fmla="*/ 2147483646 w 4668"/>
              <a:gd name="T53" fmla="*/ 2147483646 h 6839"/>
              <a:gd name="T54" fmla="*/ 2147483646 w 4668"/>
              <a:gd name="T55" fmla="*/ 2147483646 h 6839"/>
              <a:gd name="T56" fmla="*/ 2147483646 w 4668"/>
              <a:gd name="T57" fmla="*/ 2147483646 h 6839"/>
              <a:gd name="T58" fmla="*/ 2147483646 w 4668"/>
              <a:gd name="T59" fmla="*/ 2147483646 h 6839"/>
              <a:gd name="T60" fmla="*/ 2147483646 w 4668"/>
              <a:gd name="T61" fmla="*/ 2147483646 h 6839"/>
              <a:gd name="T62" fmla="*/ 2147483646 w 4668"/>
              <a:gd name="T63" fmla="*/ 2147483646 h 6839"/>
              <a:gd name="T64" fmla="*/ 2147483646 w 4668"/>
              <a:gd name="T65" fmla="*/ 2147483646 h 6839"/>
              <a:gd name="T66" fmla="*/ 2147483646 w 4668"/>
              <a:gd name="T67" fmla="*/ 2147483646 h 6839"/>
              <a:gd name="T68" fmla="*/ 2147483646 w 4668"/>
              <a:gd name="T69" fmla="*/ 2147483646 h 6839"/>
              <a:gd name="T70" fmla="*/ 2147483646 w 4668"/>
              <a:gd name="T71" fmla="*/ 2147483646 h 6839"/>
              <a:gd name="T72" fmla="*/ 2147483646 w 4668"/>
              <a:gd name="T73" fmla="*/ 2147483646 h 6839"/>
              <a:gd name="T74" fmla="*/ 2147483646 w 4668"/>
              <a:gd name="T75" fmla="*/ 2147483646 h 6839"/>
              <a:gd name="T76" fmla="*/ 2147483646 w 4668"/>
              <a:gd name="T77" fmla="*/ 2147483646 h 6839"/>
              <a:gd name="T78" fmla="*/ 2147483646 w 4668"/>
              <a:gd name="T79" fmla="*/ 2147483646 h 6839"/>
              <a:gd name="T80" fmla="*/ 2147483646 w 4668"/>
              <a:gd name="T81" fmla="*/ 2147483646 h 6839"/>
              <a:gd name="T82" fmla="*/ 2147483646 w 4668"/>
              <a:gd name="T83" fmla="*/ 2147483646 h 6839"/>
              <a:gd name="T84" fmla="*/ 2147483646 w 4668"/>
              <a:gd name="T85" fmla="*/ 2147483646 h 6839"/>
              <a:gd name="T86" fmla="*/ 2147483646 w 4668"/>
              <a:gd name="T87" fmla="*/ 2147483646 h 6839"/>
              <a:gd name="T88" fmla="*/ 2147483646 w 4668"/>
              <a:gd name="T89" fmla="*/ 2147483646 h 6839"/>
              <a:gd name="T90" fmla="*/ 2147483646 w 4668"/>
              <a:gd name="T91" fmla="*/ 2147483646 h 6839"/>
              <a:gd name="T92" fmla="*/ 2147483646 w 4668"/>
              <a:gd name="T93" fmla="*/ 2147483646 h 6839"/>
              <a:gd name="T94" fmla="*/ 2147483646 w 4668"/>
              <a:gd name="T95" fmla="*/ 2147483646 h 6839"/>
              <a:gd name="T96" fmla="*/ 2147483646 w 4668"/>
              <a:gd name="T97" fmla="*/ 2147483646 h 6839"/>
              <a:gd name="T98" fmla="*/ 2147483646 w 4668"/>
              <a:gd name="T99" fmla="*/ 2147483646 h 6839"/>
              <a:gd name="T100" fmla="*/ 2147483646 w 4668"/>
              <a:gd name="T101" fmla="*/ 2147483646 h 6839"/>
              <a:gd name="T102" fmla="*/ 2147483646 w 4668"/>
              <a:gd name="T103" fmla="*/ 2147483646 h 6839"/>
              <a:gd name="T104" fmla="*/ 2147483646 w 4668"/>
              <a:gd name="T105" fmla="*/ 2147483646 h 683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4668" h="6839">
                <a:moveTo>
                  <a:pt x="2880" y="4576"/>
                </a:moveTo>
                <a:lnTo>
                  <a:pt x="3817" y="6839"/>
                </a:lnTo>
                <a:lnTo>
                  <a:pt x="4255" y="6839"/>
                </a:lnTo>
                <a:lnTo>
                  <a:pt x="3665" y="4576"/>
                </a:lnTo>
                <a:lnTo>
                  <a:pt x="4668" y="4576"/>
                </a:lnTo>
                <a:lnTo>
                  <a:pt x="4668" y="1251"/>
                </a:lnTo>
                <a:lnTo>
                  <a:pt x="1968" y="1251"/>
                </a:lnTo>
                <a:lnTo>
                  <a:pt x="2384" y="782"/>
                </a:lnTo>
                <a:lnTo>
                  <a:pt x="2113" y="542"/>
                </a:lnTo>
                <a:lnTo>
                  <a:pt x="1654" y="1059"/>
                </a:lnTo>
                <a:lnTo>
                  <a:pt x="816" y="0"/>
                </a:lnTo>
                <a:lnTo>
                  <a:pt x="533" y="224"/>
                </a:lnTo>
                <a:lnTo>
                  <a:pt x="1346" y="1251"/>
                </a:lnTo>
                <a:lnTo>
                  <a:pt x="0" y="1251"/>
                </a:lnTo>
                <a:lnTo>
                  <a:pt x="0" y="4576"/>
                </a:lnTo>
                <a:lnTo>
                  <a:pt x="956" y="4576"/>
                </a:lnTo>
                <a:lnTo>
                  <a:pt x="366" y="6839"/>
                </a:lnTo>
                <a:lnTo>
                  <a:pt x="803" y="6839"/>
                </a:lnTo>
                <a:lnTo>
                  <a:pt x="1740" y="4576"/>
                </a:lnTo>
                <a:lnTo>
                  <a:pt x="2880" y="4576"/>
                </a:lnTo>
                <a:close/>
                <a:moveTo>
                  <a:pt x="950" y="1700"/>
                </a:moveTo>
                <a:lnTo>
                  <a:pt x="3053" y="1700"/>
                </a:lnTo>
                <a:lnTo>
                  <a:pt x="3078" y="1700"/>
                </a:lnTo>
                <a:lnTo>
                  <a:pt x="3101" y="1702"/>
                </a:lnTo>
                <a:lnTo>
                  <a:pt x="3124" y="1705"/>
                </a:lnTo>
                <a:lnTo>
                  <a:pt x="3147" y="1709"/>
                </a:lnTo>
                <a:lnTo>
                  <a:pt x="3169" y="1714"/>
                </a:lnTo>
                <a:lnTo>
                  <a:pt x="3192" y="1721"/>
                </a:lnTo>
                <a:lnTo>
                  <a:pt x="3212" y="1728"/>
                </a:lnTo>
                <a:lnTo>
                  <a:pt x="3233" y="1736"/>
                </a:lnTo>
                <a:lnTo>
                  <a:pt x="3254" y="1745"/>
                </a:lnTo>
                <a:lnTo>
                  <a:pt x="3274" y="1756"/>
                </a:lnTo>
                <a:lnTo>
                  <a:pt x="3294" y="1767"/>
                </a:lnTo>
                <a:lnTo>
                  <a:pt x="3312" y="1779"/>
                </a:lnTo>
                <a:lnTo>
                  <a:pt x="3331" y="1792"/>
                </a:lnTo>
                <a:lnTo>
                  <a:pt x="3348" y="1806"/>
                </a:lnTo>
                <a:lnTo>
                  <a:pt x="3365" y="1821"/>
                </a:lnTo>
                <a:lnTo>
                  <a:pt x="3381" y="1836"/>
                </a:lnTo>
                <a:lnTo>
                  <a:pt x="3396" y="1852"/>
                </a:lnTo>
                <a:lnTo>
                  <a:pt x="3411" y="1868"/>
                </a:lnTo>
                <a:lnTo>
                  <a:pt x="3425" y="1886"/>
                </a:lnTo>
                <a:lnTo>
                  <a:pt x="3438" y="1904"/>
                </a:lnTo>
                <a:lnTo>
                  <a:pt x="3449" y="1923"/>
                </a:lnTo>
                <a:lnTo>
                  <a:pt x="3461" y="1943"/>
                </a:lnTo>
                <a:lnTo>
                  <a:pt x="3471" y="1962"/>
                </a:lnTo>
                <a:lnTo>
                  <a:pt x="3481" y="1983"/>
                </a:lnTo>
                <a:lnTo>
                  <a:pt x="3489" y="2004"/>
                </a:lnTo>
                <a:lnTo>
                  <a:pt x="3496" y="2025"/>
                </a:lnTo>
                <a:lnTo>
                  <a:pt x="3503" y="2047"/>
                </a:lnTo>
                <a:lnTo>
                  <a:pt x="3507" y="2070"/>
                </a:lnTo>
                <a:lnTo>
                  <a:pt x="3512" y="2092"/>
                </a:lnTo>
                <a:lnTo>
                  <a:pt x="3514" y="2116"/>
                </a:lnTo>
                <a:lnTo>
                  <a:pt x="3517" y="2139"/>
                </a:lnTo>
                <a:lnTo>
                  <a:pt x="3517" y="2163"/>
                </a:lnTo>
                <a:lnTo>
                  <a:pt x="3517" y="3600"/>
                </a:lnTo>
                <a:lnTo>
                  <a:pt x="3517" y="3623"/>
                </a:lnTo>
                <a:lnTo>
                  <a:pt x="3514" y="3647"/>
                </a:lnTo>
                <a:lnTo>
                  <a:pt x="3512" y="3670"/>
                </a:lnTo>
                <a:lnTo>
                  <a:pt x="3507" y="3692"/>
                </a:lnTo>
                <a:lnTo>
                  <a:pt x="3503" y="3714"/>
                </a:lnTo>
                <a:lnTo>
                  <a:pt x="3496" y="3737"/>
                </a:lnTo>
                <a:lnTo>
                  <a:pt x="3489" y="3759"/>
                </a:lnTo>
                <a:lnTo>
                  <a:pt x="3481" y="3779"/>
                </a:lnTo>
                <a:lnTo>
                  <a:pt x="3471" y="3800"/>
                </a:lnTo>
                <a:lnTo>
                  <a:pt x="3461" y="3820"/>
                </a:lnTo>
                <a:lnTo>
                  <a:pt x="3449" y="3839"/>
                </a:lnTo>
                <a:lnTo>
                  <a:pt x="3438" y="3858"/>
                </a:lnTo>
                <a:lnTo>
                  <a:pt x="3425" y="3876"/>
                </a:lnTo>
                <a:lnTo>
                  <a:pt x="3411" y="3893"/>
                </a:lnTo>
                <a:lnTo>
                  <a:pt x="3396" y="3911"/>
                </a:lnTo>
                <a:lnTo>
                  <a:pt x="3381" y="3927"/>
                </a:lnTo>
                <a:lnTo>
                  <a:pt x="3365" y="3942"/>
                </a:lnTo>
                <a:lnTo>
                  <a:pt x="3348" y="3957"/>
                </a:lnTo>
                <a:lnTo>
                  <a:pt x="3331" y="3970"/>
                </a:lnTo>
                <a:lnTo>
                  <a:pt x="3312" y="3984"/>
                </a:lnTo>
                <a:lnTo>
                  <a:pt x="3294" y="3995"/>
                </a:lnTo>
                <a:lnTo>
                  <a:pt x="3274" y="4007"/>
                </a:lnTo>
                <a:lnTo>
                  <a:pt x="3254" y="4016"/>
                </a:lnTo>
                <a:lnTo>
                  <a:pt x="3233" y="4027"/>
                </a:lnTo>
                <a:lnTo>
                  <a:pt x="3212" y="4035"/>
                </a:lnTo>
                <a:lnTo>
                  <a:pt x="3192" y="4042"/>
                </a:lnTo>
                <a:lnTo>
                  <a:pt x="3169" y="4048"/>
                </a:lnTo>
                <a:lnTo>
                  <a:pt x="3147" y="4054"/>
                </a:lnTo>
                <a:lnTo>
                  <a:pt x="3124" y="4057"/>
                </a:lnTo>
                <a:lnTo>
                  <a:pt x="3101" y="4060"/>
                </a:lnTo>
                <a:lnTo>
                  <a:pt x="3078" y="4062"/>
                </a:lnTo>
                <a:lnTo>
                  <a:pt x="3053" y="4063"/>
                </a:lnTo>
                <a:lnTo>
                  <a:pt x="950" y="4063"/>
                </a:lnTo>
                <a:lnTo>
                  <a:pt x="925" y="4062"/>
                </a:lnTo>
                <a:lnTo>
                  <a:pt x="902" y="4060"/>
                </a:lnTo>
                <a:lnTo>
                  <a:pt x="879" y="4057"/>
                </a:lnTo>
                <a:lnTo>
                  <a:pt x="856" y="4054"/>
                </a:lnTo>
                <a:lnTo>
                  <a:pt x="834" y="4048"/>
                </a:lnTo>
                <a:lnTo>
                  <a:pt x="812" y="4042"/>
                </a:lnTo>
                <a:lnTo>
                  <a:pt x="791" y="4035"/>
                </a:lnTo>
                <a:lnTo>
                  <a:pt x="770" y="4027"/>
                </a:lnTo>
                <a:lnTo>
                  <a:pt x="749" y="4016"/>
                </a:lnTo>
                <a:lnTo>
                  <a:pt x="729" y="4007"/>
                </a:lnTo>
                <a:lnTo>
                  <a:pt x="709" y="3995"/>
                </a:lnTo>
                <a:lnTo>
                  <a:pt x="691" y="3984"/>
                </a:lnTo>
                <a:lnTo>
                  <a:pt x="672" y="3970"/>
                </a:lnTo>
                <a:lnTo>
                  <a:pt x="655" y="3957"/>
                </a:lnTo>
                <a:lnTo>
                  <a:pt x="639" y="3942"/>
                </a:lnTo>
                <a:lnTo>
                  <a:pt x="622" y="3927"/>
                </a:lnTo>
                <a:lnTo>
                  <a:pt x="607" y="3911"/>
                </a:lnTo>
                <a:lnTo>
                  <a:pt x="592" y="3893"/>
                </a:lnTo>
                <a:lnTo>
                  <a:pt x="578" y="3876"/>
                </a:lnTo>
                <a:lnTo>
                  <a:pt x="565" y="3858"/>
                </a:lnTo>
                <a:lnTo>
                  <a:pt x="554" y="3839"/>
                </a:lnTo>
                <a:lnTo>
                  <a:pt x="542" y="3820"/>
                </a:lnTo>
                <a:lnTo>
                  <a:pt x="532" y="3800"/>
                </a:lnTo>
                <a:lnTo>
                  <a:pt x="523" y="3779"/>
                </a:lnTo>
                <a:lnTo>
                  <a:pt x="514" y="3759"/>
                </a:lnTo>
                <a:lnTo>
                  <a:pt x="507" y="3737"/>
                </a:lnTo>
                <a:lnTo>
                  <a:pt x="500" y="3714"/>
                </a:lnTo>
                <a:lnTo>
                  <a:pt x="496" y="3692"/>
                </a:lnTo>
                <a:lnTo>
                  <a:pt x="491" y="3670"/>
                </a:lnTo>
                <a:lnTo>
                  <a:pt x="489" y="3647"/>
                </a:lnTo>
                <a:lnTo>
                  <a:pt x="487" y="3623"/>
                </a:lnTo>
                <a:lnTo>
                  <a:pt x="487" y="3600"/>
                </a:lnTo>
                <a:lnTo>
                  <a:pt x="487" y="2163"/>
                </a:lnTo>
                <a:lnTo>
                  <a:pt x="487" y="2139"/>
                </a:lnTo>
                <a:lnTo>
                  <a:pt x="489" y="2116"/>
                </a:lnTo>
                <a:lnTo>
                  <a:pt x="491" y="2092"/>
                </a:lnTo>
                <a:lnTo>
                  <a:pt x="496" y="2070"/>
                </a:lnTo>
                <a:lnTo>
                  <a:pt x="500" y="2047"/>
                </a:lnTo>
                <a:lnTo>
                  <a:pt x="507" y="2025"/>
                </a:lnTo>
                <a:lnTo>
                  <a:pt x="514" y="2004"/>
                </a:lnTo>
                <a:lnTo>
                  <a:pt x="523" y="1983"/>
                </a:lnTo>
                <a:lnTo>
                  <a:pt x="532" y="1962"/>
                </a:lnTo>
                <a:lnTo>
                  <a:pt x="542" y="1943"/>
                </a:lnTo>
                <a:lnTo>
                  <a:pt x="554" y="1923"/>
                </a:lnTo>
                <a:lnTo>
                  <a:pt x="565" y="1904"/>
                </a:lnTo>
                <a:lnTo>
                  <a:pt x="578" y="1886"/>
                </a:lnTo>
                <a:lnTo>
                  <a:pt x="592" y="1868"/>
                </a:lnTo>
                <a:lnTo>
                  <a:pt x="607" y="1852"/>
                </a:lnTo>
                <a:lnTo>
                  <a:pt x="622" y="1836"/>
                </a:lnTo>
                <a:lnTo>
                  <a:pt x="639" y="1821"/>
                </a:lnTo>
                <a:lnTo>
                  <a:pt x="655" y="1806"/>
                </a:lnTo>
                <a:lnTo>
                  <a:pt x="672" y="1792"/>
                </a:lnTo>
                <a:lnTo>
                  <a:pt x="691" y="1779"/>
                </a:lnTo>
                <a:lnTo>
                  <a:pt x="709" y="1767"/>
                </a:lnTo>
                <a:lnTo>
                  <a:pt x="729" y="1756"/>
                </a:lnTo>
                <a:lnTo>
                  <a:pt x="749" y="1745"/>
                </a:lnTo>
                <a:lnTo>
                  <a:pt x="770" y="1736"/>
                </a:lnTo>
                <a:lnTo>
                  <a:pt x="791" y="1728"/>
                </a:lnTo>
                <a:lnTo>
                  <a:pt x="812" y="1721"/>
                </a:lnTo>
                <a:lnTo>
                  <a:pt x="834" y="1714"/>
                </a:lnTo>
                <a:lnTo>
                  <a:pt x="856" y="1709"/>
                </a:lnTo>
                <a:lnTo>
                  <a:pt x="879" y="1705"/>
                </a:lnTo>
                <a:lnTo>
                  <a:pt x="902" y="1702"/>
                </a:lnTo>
                <a:lnTo>
                  <a:pt x="925" y="1700"/>
                </a:lnTo>
                <a:lnTo>
                  <a:pt x="950" y="1700"/>
                </a:lnTo>
                <a:close/>
                <a:moveTo>
                  <a:pt x="3741" y="1710"/>
                </a:moveTo>
                <a:lnTo>
                  <a:pt x="4424" y="1710"/>
                </a:lnTo>
                <a:lnTo>
                  <a:pt x="4424" y="1876"/>
                </a:lnTo>
                <a:lnTo>
                  <a:pt x="3741" y="1876"/>
                </a:lnTo>
                <a:lnTo>
                  <a:pt x="3741" y="1710"/>
                </a:lnTo>
                <a:close/>
                <a:moveTo>
                  <a:pt x="3741" y="2011"/>
                </a:moveTo>
                <a:lnTo>
                  <a:pt x="4424" y="2011"/>
                </a:lnTo>
                <a:lnTo>
                  <a:pt x="4424" y="2177"/>
                </a:lnTo>
                <a:lnTo>
                  <a:pt x="3741" y="2177"/>
                </a:lnTo>
                <a:lnTo>
                  <a:pt x="3741" y="2011"/>
                </a:lnTo>
                <a:close/>
                <a:moveTo>
                  <a:pt x="3741" y="2304"/>
                </a:moveTo>
                <a:lnTo>
                  <a:pt x="4424" y="2304"/>
                </a:lnTo>
                <a:lnTo>
                  <a:pt x="4424" y="2470"/>
                </a:lnTo>
                <a:lnTo>
                  <a:pt x="3741" y="2470"/>
                </a:lnTo>
                <a:lnTo>
                  <a:pt x="3741" y="2304"/>
                </a:lnTo>
                <a:close/>
                <a:moveTo>
                  <a:pt x="3741" y="2604"/>
                </a:moveTo>
                <a:lnTo>
                  <a:pt x="4424" y="2604"/>
                </a:lnTo>
                <a:lnTo>
                  <a:pt x="4424" y="2771"/>
                </a:lnTo>
                <a:lnTo>
                  <a:pt x="3741" y="2771"/>
                </a:lnTo>
                <a:lnTo>
                  <a:pt x="3741" y="2604"/>
                </a:lnTo>
                <a:close/>
                <a:moveTo>
                  <a:pt x="4009" y="3021"/>
                </a:moveTo>
                <a:lnTo>
                  <a:pt x="4009" y="3021"/>
                </a:lnTo>
                <a:lnTo>
                  <a:pt x="4031" y="3022"/>
                </a:lnTo>
                <a:lnTo>
                  <a:pt x="4052" y="3026"/>
                </a:lnTo>
                <a:lnTo>
                  <a:pt x="4073" y="3032"/>
                </a:lnTo>
                <a:lnTo>
                  <a:pt x="4091" y="3039"/>
                </a:lnTo>
                <a:lnTo>
                  <a:pt x="4110" y="3047"/>
                </a:lnTo>
                <a:lnTo>
                  <a:pt x="4127" y="3057"/>
                </a:lnTo>
                <a:lnTo>
                  <a:pt x="4144" y="3070"/>
                </a:lnTo>
                <a:lnTo>
                  <a:pt x="4159" y="3084"/>
                </a:lnTo>
                <a:lnTo>
                  <a:pt x="4173" y="3098"/>
                </a:lnTo>
                <a:lnTo>
                  <a:pt x="4184" y="3114"/>
                </a:lnTo>
                <a:lnTo>
                  <a:pt x="4195" y="3132"/>
                </a:lnTo>
                <a:lnTo>
                  <a:pt x="4204" y="3150"/>
                </a:lnTo>
                <a:lnTo>
                  <a:pt x="4211" y="3170"/>
                </a:lnTo>
                <a:lnTo>
                  <a:pt x="4217" y="3190"/>
                </a:lnTo>
                <a:lnTo>
                  <a:pt x="4219" y="3212"/>
                </a:lnTo>
                <a:lnTo>
                  <a:pt x="4220" y="3233"/>
                </a:lnTo>
                <a:lnTo>
                  <a:pt x="4219" y="3255"/>
                </a:lnTo>
                <a:lnTo>
                  <a:pt x="4217" y="3276"/>
                </a:lnTo>
                <a:lnTo>
                  <a:pt x="4211" y="3295"/>
                </a:lnTo>
                <a:lnTo>
                  <a:pt x="4204" y="3315"/>
                </a:lnTo>
                <a:lnTo>
                  <a:pt x="4195" y="3334"/>
                </a:lnTo>
                <a:lnTo>
                  <a:pt x="4184" y="3351"/>
                </a:lnTo>
                <a:lnTo>
                  <a:pt x="4173" y="3367"/>
                </a:lnTo>
                <a:lnTo>
                  <a:pt x="4159" y="3382"/>
                </a:lnTo>
                <a:lnTo>
                  <a:pt x="4144" y="3395"/>
                </a:lnTo>
                <a:lnTo>
                  <a:pt x="4127" y="3408"/>
                </a:lnTo>
                <a:lnTo>
                  <a:pt x="4110" y="3418"/>
                </a:lnTo>
                <a:lnTo>
                  <a:pt x="4091" y="3428"/>
                </a:lnTo>
                <a:lnTo>
                  <a:pt x="4073" y="3435"/>
                </a:lnTo>
                <a:lnTo>
                  <a:pt x="4052" y="3439"/>
                </a:lnTo>
                <a:lnTo>
                  <a:pt x="4031" y="3443"/>
                </a:lnTo>
                <a:lnTo>
                  <a:pt x="4009" y="3444"/>
                </a:lnTo>
                <a:lnTo>
                  <a:pt x="3988" y="3443"/>
                </a:lnTo>
                <a:lnTo>
                  <a:pt x="3967" y="3439"/>
                </a:lnTo>
                <a:lnTo>
                  <a:pt x="3946" y="3435"/>
                </a:lnTo>
                <a:lnTo>
                  <a:pt x="3928" y="3428"/>
                </a:lnTo>
                <a:lnTo>
                  <a:pt x="3909" y="3418"/>
                </a:lnTo>
                <a:lnTo>
                  <a:pt x="3892" y="3408"/>
                </a:lnTo>
                <a:lnTo>
                  <a:pt x="3875" y="3395"/>
                </a:lnTo>
                <a:lnTo>
                  <a:pt x="3860" y="3382"/>
                </a:lnTo>
                <a:lnTo>
                  <a:pt x="3846" y="3367"/>
                </a:lnTo>
                <a:lnTo>
                  <a:pt x="3835" y="3351"/>
                </a:lnTo>
                <a:lnTo>
                  <a:pt x="3824" y="3334"/>
                </a:lnTo>
                <a:lnTo>
                  <a:pt x="3815" y="3315"/>
                </a:lnTo>
                <a:lnTo>
                  <a:pt x="3808" y="3295"/>
                </a:lnTo>
                <a:lnTo>
                  <a:pt x="3802" y="3276"/>
                </a:lnTo>
                <a:lnTo>
                  <a:pt x="3800" y="3255"/>
                </a:lnTo>
                <a:lnTo>
                  <a:pt x="3799" y="3233"/>
                </a:lnTo>
                <a:lnTo>
                  <a:pt x="3800" y="3212"/>
                </a:lnTo>
                <a:lnTo>
                  <a:pt x="3802" y="3190"/>
                </a:lnTo>
                <a:lnTo>
                  <a:pt x="3808" y="3170"/>
                </a:lnTo>
                <a:lnTo>
                  <a:pt x="3815" y="3150"/>
                </a:lnTo>
                <a:lnTo>
                  <a:pt x="3824" y="3132"/>
                </a:lnTo>
                <a:lnTo>
                  <a:pt x="3835" y="3114"/>
                </a:lnTo>
                <a:lnTo>
                  <a:pt x="3846" y="3098"/>
                </a:lnTo>
                <a:lnTo>
                  <a:pt x="3860" y="3084"/>
                </a:lnTo>
                <a:lnTo>
                  <a:pt x="3875" y="3070"/>
                </a:lnTo>
                <a:lnTo>
                  <a:pt x="3892" y="3057"/>
                </a:lnTo>
                <a:lnTo>
                  <a:pt x="3909" y="3047"/>
                </a:lnTo>
                <a:lnTo>
                  <a:pt x="3928" y="3039"/>
                </a:lnTo>
                <a:lnTo>
                  <a:pt x="3946" y="3032"/>
                </a:lnTo>
                <a:lnTo>
                  <a:pt x="3967" y="3026"/>
                </a:lnTo>
                <a:lnTo>
                  <a:pt x="3988" y="3022"/>
                </a:lnTo>
                <a:lnTo>
                  <a:pt x="4009" y="3021"/>
                </a:lnTo>
                <a:close/>
                <a:moveTo>
                  <a:pt x="4009" y="3617"/>
                </a:moveTo>
                <a:lnTo>
                  <a:pt x="4009" y="3617"/>
                </a:lnTo>
                <a:lnTo>
                  <a:pt x="4031" y="3618"/>
                </a:lnTo>
                <a:lnTo>
                  <a:pt x="4052" y="3620"/>
                </a:lnTo>
                <a:lnTo>
                  <a:pt x="4073" y="3626"/>
                </a:lnTo>
                <a:lnTo>
                  <a:pt x="4091" y="3633"/>
                </a:lnTo>
                <a:lnTo>
                  <a:pt x="4110" y="3642"/>
                </a:lnTo>
                <a:lnTo>
                  <a:pt x="4127" y="3653"/>
                </a:lnTo>
                <a:lnTo>
                  <a:pt x="4144" y="3665"/>
                </a:lnTo>
                <a:lnTo>
                  <a:pt x="4159" y="3678"/>
                </a:lnTo>
                <a:lnTo>
                  <a:pt x="4173" y="3694"/>
                </a:lnTo>
                <a:lnTo>
                  <a:pt x="4184" y="3710"/>
                </a:lnTo>
                <a:lnTo>
                  <a:pt x="4195" y="3727"/>
                </a:lnTo>
                <a:lnTo>
                  <a:pt x="4204" y="3746"/>
                </a:lnTo>
                <a:lnTo>
                  <a:pt x="4211" y="3764"/>
                </a:lnTo>
                <a:lnTo>
                  <a:pt x="4217" y="3785"/>
                </a:lnTo>
                <a:lnTo>
                  <a:pt x="4219" y="3806"/>
                </a:lnTo>
                <a:lnTo>
                  <a:pt x="4220" y="3827"/>
                </a:lnTo>
                <a:lnTo>
                  <a:pt x="4219" y="3849"/>
                </a:lnTo>
                <a:lnTo>
                  <a:pt x="4217" y="3870"/>
                </a:lnTo>
                <a:lnTo>
                  <a:pt x="4211" y="3890"/>
                </a:lnTo>
                <a:lnTo>
                  <a:pt x="4204" y="3910"/>
                </a:lnTo>
                <a:lnTo>
                  <a:pt x="4195" y="3928"/>
                </a:lnTo>
                <a:lnTo>
                  <a:pt x="4184" y="3946"/>
                </a:lnTo>
                <a:lnTo>
                  <a:pt x="4173" y="3962"/>
                </a:lnTo>
                <a:lnTo>
                  <a:pt x="4159" y="3977"/>
                </a:lnTo>
                <a:lnTo>
                  <a:pt x="4144" y="3991"/>
                </a:lnTo>
                <a:lnTo>
                  <a:pt x="4127" y="4002"/>
                </a:lnTo>
                <a:lnTo>
                  <a:pt x="4110" y="4013"/>
                </a:lnTo>
                <a:lnTo>
                  <a:pt x="4091" y="4022"/>
                </a:lnTo>
                <a:lnTo>
                  <a:pt x="4073" y="4029"/>
                </a:lnTo>
                <a:lnTo>
                  <a:pt x="4052" y="4034"/>
                </a:lnTo>
                <a:lnTo>
                  <a:pt x="4031" y="4037"/>
                </a:lnTo>
                <a:lnTo>
                  <a:pt x="4009" y="4038"/>
                </a:lnTo>
                <a:lnTo>
                  <a:pt x="3988" y="4037"/>
                </a:lnTo>
                <a:lnTo>
                  <a:pt x="3967" y="4034"/>
                </a:lnTo>
                <a:lnTo>
                  <a:pt x="3946" y="4029"/>
                </a:lnTo>
                <a:lnTo>
                  <a:pt x="3928" y="4022"/>
                </a:lnTo>
                <a:lnTo>
                  <a:pt x="3909" y="4013"/>
                </a:lnTo>
                <a:lnTo>
                  <a:pt x="3892" y="4002"/>
                </a:lnTo>
                <a:lnTo>
                  <a:pt x="3875" y="3991"/>
                </a:lnTo>
                <a:lnTo>
                  <a:pt x="3860" y="3977"/>
                </a:lnTo>
                <a:lnTo>
                  <a:pt x="3846" y="3962"/>
                </a:lnTo>
                <a:lnTo>
                  <a:pt x="3835" y="3946"/>
                </a:lnTo>
                <a:lnTo>
                  <a:pt x="3824" y="3928"/>
                </a:lnTo>
                <a:lnTo>
                  <a:pt x="3815" y="3910"/>
                </a:lnTo>
                <a:lnTo>
                  <a:pt x="3808" y="3890"/>
                </a:lnTo>
                <a:lnTo>
                  <a:pt x="3802" y="3870"/>
                </a:lnTo>
                <a:lnTo>
                  <a:pt x="3800" y="3849"/>
                </a:lnTo>
                <a:lnTo>
                  <a:pt x="3799" y="3827"/>
                </a:lnTo>
                <a:lnTo>
                  <a:pt x="3800" y="3806"/>
                </a:lnTo>
                <a:lnTo>
                  <a:pt x="3802" y="3785"/>
                </a:lnTo>
                <a:lnTo>
                  <a:pt x="3808" y="3764"/>
                </a:lnTo>
                <a:lnTo>
                  <a:pt x="3815" y="3746"/>
                </a:lnTo>
                <a:lnTo>
                  <a:pt x="3824" y="3727"/>
                </a:lnTo>
                <a:lnTo>
                  <a:pt x="3835" y="3710"/>
                </a:lnTo>
                <a:lnTo>
                  <a:pt x="3846" y="3694"/>
                </a:lnTo>
                <a:lnTo>
                  <a:pt x="3860" y="3678"/>
                </a:lnTo>
                <a:lnTo>
                  <a:pt x="3875" y="3665"/>
                </a:lnTo>
                <a:lnTo>
                  <a:pt x="3892" y="3653"/>
                </a:lnTo>
                <a:lnTo>
                  <a:pt x="3909" y="3642"/>
                </a:lnTo>
                <a:lnTo>
                  <a:pt x="3928" y="3633"/>
                </a:lnTo>
                <a:lnTo>
                  <a:pt x="3946" y="3626"/>
                </a:lnTo>
                <a:lnTo>
                  <a:pt x="3967" y="3620"/>
                </a:lnTo>
                <a:lnTo>
                  <a:pt x="3988" y="3618"/>
                </a:lnTo>
                <a:lnTo>
                  <a:pt x="4009" y="361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Ins="288000" bIns="324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/>
          </a:p>
        </p:txBody>
      </p:sp>
      <p:sp>
        <p:nvSpPr>
          <p:cNvPr id="23" name="刀叉"/>
          <p:cNvSpPr/>
          <p:nvPr/>
        </p:nvSpPr>
        <p:spPr bwMode="auto">
          <a:xfrm>
            <a:off x="6660741" y="5102481"/>
            <a:ext cx="523240" cy="523240"/>
          </a:xfrm>
          <a:custGeom>
            <a:avLst/>
            <a:gdLst>
              <a:gd name="T0" fmla="*/ 2147483646 w 6141"/>
              <a:gd name="T1" fmla="*/ 2147483646 h 5423"/>
              <a:gd name="T2" fmla="*/ 2147483646 w 6141"/>
              <a:gd name="T3" fmla="*/ 2147483646 h 5423"/>
              <a:gd name="T4" fmla="*/ 2147483646 w 6141"/>
              <a:gd name="T5" fmla="*/ 2147483646 h 5423"/>
              <a:gd name="T6" fmla="*/ 2147483646 w 6141"/>
              <a:gd name="T7" fmla="*/ 2147483646 h 5423"/>
              <a:gd name="T8" fmla="*/ 2147483646 w 6141"/>
              <a:gd name="T9" fmla="*/ 2147483646 h 5423"/>
              <a:gd name="T10" fmla="*/ 2147483646 w 6141"/>
              <a:gd name="T11" fmla="*/ 2147483646 h 5423"/>
              <a:gd name="T12" fmla="*/ 2147483646 w 6141"/>
              <a:gd name="T13" fmla="*/ 2147483646 h 5423"/>
              <a:gd name="T14" fmla="*/ 2147483646 w 6141"/>
              <a:gd name="T15" fmla="*/ 2147483646 h 5423"/>
              <a:gd name="T16" fmla="*/ 2147483646 w 6141"/>
              <a:gd name="T17" fmla="*/ 2147483646 h 5423"/>
              <a:gd name="T18" fmla="*/ 2147483646 w 6141"/>
              <a:gd name="T19" fmla="*/ 2147483646 h 5423"/>
              <a:gd name="T20" fmla="*/ 2147483646 w 6141"/>
              <a:gd name="T21" fmla="*/ 2147483646 h 5423"/>
              <a:gd name="T22" fmla="*/ 2147483646 w 6141"/>
              <a:gd name="T23" fmla="*/ 2147483646 h 5423"/>
              <a:gd name="T24" fmla="*/ 2147483646 w 6141"/>
              <a:gd name="T25" fmla="*/ 2147483646 h 5423"/>
              <a:gd name="T26" fmla="*/ 2147483646 w 6141"/>
              <a:gd name="T27" fmla="*/ 2147483646 h 5423"/>
              <a:gd name="T28" fmla="*/ 2147483646 w 6141"/>
              <a:gd name="T29" fmla="*/ 2147483646 h 5423"/>
              <a:gd name="T30" fmla="*/ 2147483646 w 6141"/>
              <a:gd name="T31" fmla="*/ 2147483646 h 5423"/>
              <a:gd name="T32" fmla="*/ 2147483646 w 6141"/>
              <a:gd name="T33" fmla="*/ 2147483646 h 5423"/>
              <a:gd name="T34" fmla="*/ 2147483646 w 6141"/>
              <a:gd name="T35" fmla="*/ 2147483646 h 5423"/>
              <a:gd name="T36" fmla="*/ 1283615740 w 6141"/>
              <a:gd name="T37" fmla="*/ 2147483646 h 5423"/>
              <a:gd name="T38" fmla="*/ 507518554 w 6141"/>
              <a:gd name="T39" fmla="*/ 2147483646 h 5423"/>
              <a:gd name="T40" fmla="*/ 59662702 w 6141"/>
              <a:gd name="T41" fmla="*/ 2147483646 h 5423"/>
              <a:gd name="T42" fmla="*/ 29831351 w 6141"/>
              <a:gd name="T43" fmla="*/ 2147483646 h 5423"/>
              <a:gd name="T44" fmla="*/ 328337809 w 6141"/>
              <a:gd name="T45" fmla="*/ 2147483646 h 5423"/>
              <a:gd name="T46" fmla="*/ 1014940943 w 6141"/>
              <a:gd name="T47" fmla="*/ 2147483646 h 5423"/>
              <a:gd name="T48" fmla="*/ 2089640752 w 6141"/>
              <a:gd name="T49" fmla="*/ 2147483646 h 5423"/>
              <a:gd name="T50" fmla="*/ 2147483646 w 6141"/>
              <a:gd name="T51" fmla="*/ 2147483646 h 5423"/>
              <a:gd name="T52" fmla="*/ 2147483646 w 6141"/>
              <a:gd name="T53" fmla="*/ 2147483646 h 5423"/>
              <a:gd name="T54" fmla="*/ 2147483646 w 6141"/>
              <a:gd name="T55" fmla="*/ 2147483646 h 5423"/>
              <a:gd name="T56" fmla="*/ 2147483646 w 6141"/>
              <a:gd name="T57" fmla="*/ 2147483646 h 5423"/>
              <a:gd name="T58" fmla="*/ 2147483646 w 6141"/>
              <a:gd name="T59" fmla="*/ 2147483646 h 5423"/>
              <a:gd name="T60" fmla="*/ 2147483646 w 6141"/>
              <a:gd name="T61" fmla="*/ 2147483646 h 5423"/>
              <a:gd name="T62" fmla="*/ 2147483646 w 6141"/>
              <a:gd name="T63" fmla="*/ 2147483646 h 5423"/>
              <a:gd name="T64" fmla="*/ 2147483646 w 6141"/>
              <a:gd name="T65" fmla="*/ 2147483646 h 5423"/>
              <a:gd name="T66" fmla="*/ 2147483646 w 6141"/>
              <a:gd name="T67" fmla="*/ 2147483646 h 5423"/>
              <a:gd name="T68" fmla="*/ 2147483646 w 6141"/>
              <a:gd name="T69" fmla="*/ 2147483646 h 5423"/>
              <a:gd name="T70" fmla="*/ 2147483646 w 6141"/>
              <a:gd name="T71" fmla="*/ 2147483646 h 5423"/>
              <a:gd name="T72" fmla="*/ 2147483646 w 6141"/>
              <a:gd name="T73" fmla="*/ 2147483646 h 5423"/>
              <a:gd name="T74" fmla="*/ 2147483646 w 6141"/>
              <a:gd name="T75" fmla="*/ 2147483646 h 5423"/>
              <a:gd name="T76" fmla="*/ 2147483646 w 6141"/>
              <a:gd name="T77" fmla="*/ 2147483646 h 5423"/>
              <a:gd name="T78" fmla="*/ 2147483646 w 6141"/>
              <a:gd name="T79" fmla="*/ 2147483646 h 5423"/>
              <a:gd name="T80" fmla="*/ 2147483646 w 6141"/>
              <a:gd name="T81" fmla="*/ 2147483646 h 5423"/>
              <a:gd name="T82" fmla="*/ 2147483646 w 6141"/>
              <a:gd name="T83" fmla="*/ 2147483646 h 5423"/>
              <a:gd name="T84" fmla="*/ 2147483646 w 6141"/>
              <a:gd name="T85" fmla="*/ 2147483646 h 5423"/>
              <a:gd name="T86" fmla="*/ 2147483646 w 6141"/>
              <a:gd name="T87" fmla="*/ 2147483646 h 5423"/>
              <a:gd name="T88" fmla="*/ 2147483646 w 6141"/>
              <a:gd name="T89" fmla="*/ 2147483646 h 5423"/>
              <a:gd name="T90" fmla="*/ 2147483646 w 6141"/>
              <a:gd name="T91" fmla="*/ 2147483646 h 5423"/>
              <a:gd name="T92" fmla="*/ 2147483646 w 6141"/>
              <a:gd name="T93" fmla="*/ 2147483646 h 5423"/>
              <a:gd name="T94" fmla="*/ 2147483646 w 6141"/>
              <a:gd name="T95" fmla="*/ 2147483646 h 5423"/>
              <a:gd name="T96" fmla="*/ 2147483646 w 6141"/>
              <a:gd name="T97" fmla="*/ 2147483646 h 5423"/>
              <a:gd name="T98" fmla="*/ 2147483646 w 6141"/>
              <a:gd name="T99" fmla="*/ 2147483646 h 5423"/>
              <a:gd name="T100" fmla="*/ 2147483646 w 6141"/>
              <a:gd name="T101" fmla="*/ 2147483646 h 5423"/>
              <a:gd name="T102" fmla="*/ 2147483646 w 6141"/>
              <a:gd name="T103" fmla="*/ 2147483646 h 5423"/>
              <a:gd name="T104" fmla="*/ 2147483646 w 6141"/>
              <a:gd name="T105" fmla="*/ 2147483646 h 5423"/>
              <a:gd name="T106" fmla="*/ 2147483646 w 6141"/>
              <a:gd name="T107" fmla="*/ 2147483646 h 5423"/>
              <a:gd name="T108" fmla="*/ 2147483646 w 6141"/>
              <a:gd name="T109" fmla="*/ 2147483646 h 5423"/>
              <a:gd name="T110" fmla="*/ 2147483646 w 6141"/>
              <a:gd name="T111" fmla="*/ 2147483646 h 5423"/>
              <a:gd name="T112" fmla="*/ 2147483646 w 6141"/>
              <a:gd name="T113" fmla="*/ 2147483646 h 542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6141" h="5423">
                <a:moveTo>
                  <a:pt x="5729" y="1087"/>
                </a:moveTo>
                <a:lnTo>
                  <a:pt x="4236" y="2580"/>
                </a:lnTo>
                <a:lnTo>
                  <a:pt x="4360" y="2704"/>
                </a:lnTo>
                <a:lnTo>
                  <a:pt x="5857" y="1207"/>
                </a:lnTo>
                <a:lnTo>
                  <a:pt x="6141" y="1491"/>
                </a:lnTo>
                <a:lnTo>
                  <a:pt x="4502" y="3130"/>
                </a:lnTo>
                <a:lnTo>
                  <a:pt x="4360" y="3272"/>
                </a:lnTo>
                <a:lnTo>
                  <a:pt x="4219" y="3130"/>
                </a:lnTo>
                <a:lnTo>
                  <a:pt x="3896" y="2808"/>
                </a:lnTo>
                <a:lnTo>
                  <a:pt x="3455" y="3249"/>
                </a:lnTo>
                <a:lnTo>
                  <a:pt x="5045" y="4805"/>
                </a:lnTo>
                <a:lnTo>
                  <a:pt x="4476" y="5372"/>
                </a:lnTo>
                <a:lnTo>
                  <a:pt x="2888" y="3817"/>
                </a:lnTo>
                <a:lnTo>
                  <a:pt x="1298" y="5423"/>
                </a:lnTo>
                <a:lnTo>
                  <a:pt x="731" y="4855"/>
                </a:lnTo>
                <a:lnTo>
                  <a:pt x="2320" y="3249"/>
                </a:lnTo>
                <a:lnTo>
                  <a:pt x="2011" y="2939"/>
                </a:lnTo>
                <a:lnTo>
                  <a:pt x="1965" y="2956"/>
                </a:lnTo>
                <a:lnTo>
                  <a:pt x="1920" y="2970"/>
                </a:lnTo>
                <a:lnTo>
                  <a:pt x="1873" y="2982"/>
                </a:lnTo>
                <a:lnTo>
                  <a:pt x="1826" y="2993"/>
                </a:lnTo>
                <a:lnTo>
                  <a:pt x="1778" y="3001"/>
                </a:lnTo>
                <a:lnTo>
                  <a:pt x="1731" y="3008"/>
                </a:lnTo>
                <a:lnTo>
                  <a:pt x="1682" y="3013"/>
                </a:lnTo>
                <a:lnTo>
                  <a:pt x="1633" y="3017"/>
                </a:lnTo>
                <a:lnTo>
                  <a:pt x="1584" y="3018"/>
                </a:lnTo>
                <a:lnTo>
                  <a:pt x="1534" y="3017"/>
                </a:lnTo>
                <a:lnTo>
                  <a:pt x="1484" y="3014"/>
                </a:lnTo>
                <a:lnTo>
                  <a:pt x="1434" y="3010"/>
                </a:lnTo>
                <a:lnTo>
                  <a:pt x="1384" y="3003"/>
                </a:lnTo>
                <a:lnTo>
                  <a:pt x="1333" y="2996"/>
                </a:lnTo>
                <a:lnTo>
                  <a:pt x="1283" y="2986"/>
                </a:lnTo>
                <a:lnTo>
                  <a:pt x="1232" y="2973"/>
                </a:lnTo>
                <a:lnTo>
                  <a:pt x="1183" y="2959"/>
                </a:lnTo>
                <a:lnTo>
                  <a:pt x="1133" y="2944"/>
                </a:lnTo>
                <a:lnTo>
                  <a:pt x="1083" y="2927"/>
                </a:lnTo>
                <a:lnTo>
                  <a:pt x="1033" y="2907"/>
                </a:lnTo>
                <a:lnTo>
                  <a:pt x="984" y="2886"/>
                </a:lnTo>
                <a:lnTo>
                  <a:pt x="935" y="2864"/>
                </a:lnTo>
                <a:lnTo>
                  <a:pt x="886" y="2840"/>
                </a:lnTo>
                <a:lnTo>
                  <a:pt x="839" y="2813"/>
                </a:lnTo>
                <a:lnTo>
                  <a:pt x="791" y="2784"/>
                </a:lnTo>
                <a:lnTo>
                  <a:pt x="745" y="2755"/>
                </a:lnTo>
                <a:lnTo>
                  <a:pt x="699" y="2723"/>
                </a:lnTo>
                <a:lnTo>
                  <a:pt x="653" y="2689"/>
                </a:lnTo>
                <a:lnTo>
                  <a:pt x="609" y="2654"/>
                </a:lnTo>
                <a:lnTo>
                  <a:pt x="565" y="2616"/>
                </a:lnTo>
                <a:lnTo>
                  <a:pt x="522" y="2578"/>
                </a:lnTo>
                <a:lnTo>
                  <a:pt x="480" y="2538"/>
                </a:lnTo>
                <a:lnTo>
                  <a:pt x="453" y="2510"/>
                </a:lnTo>
                <a:lnTo>
                  <a:pt x="428" y="2484"/>
                </a:lnTo>
                <a:lnTo>
                  <a:pt x="403" y="2455"/>
                </a:lnTo>
                <a:lnTo>
                  <a:pt x="379" y="2427"/>
                </a:lnTo>
                <a:lnTo>
                  <a:pt x="356" y="2399"/>
                </a:lnTo>
                <a:lnTo>
                  <a:pt x="333" y="2371"/>
                </a:lnTo>
                <a:lnTo>
                  <a:pt x="311" y="2341"/>
                </a:lnTo>
                <a:lnTo>
                  <a:pt x="290" y="2312"/>
                </a:lnTo>
                <a:lnTo>
                  <a:pt x="270" y="2283"/>
                </a:lnTo>
                <a:lnTo>
                  <a:pt x="250" y="2253"/>
                </a:lnTo>
                <a:lnTo>
                  <a:pt x="231" y="2223"/>
                </a:lnTo>
                <a:lnTo>
                  <a:pt x="212" y="2192"/>
                </a:lnTo>
                <a:lnTo>
                  <a:pt x="195" y="2161"/>
                </a:lnTo>
                <a:lnTo>
                  <a:pt x="178" y="2130"/>
                </a:lnTo>
                <a:lnTo>
                  <a:pt x="162" y="2099"/>
                </a:lnTo>
                <a:lnTo>
                  <a:pt x="147" y="2068"/>
                </a:lnTo>
                <a:lnTo>
                  <a:pt x="133" y="2037"/>
                </a:lnTo>
                <a:lnTo>
                  <a:pt x="118" y="2005"/>
                </a:lnTo>
                <a:lnTo>
                  <a:pt x="106" y="1973"/>
                </a:lnTo>
                <a:lnTo>
                  <a:pt x="93" y="1942"/>
                </a:lnTo>
                <a:lnTo>
                  <a:pt x="82" y="1910"/>
                </a:lnTo>
                <a:lnTo>
                  <a:pt x="71" y="1878"/>
                </a:lnTo>
                <a:lnTo>
                  <a:pt x="61" y="1846"/>
                </a:lnTo>
                <a:lnTo>
                  <a:pt x="52" y="1814"/>
                </a:lnTo>
                <a:lnTo>
                  <a:pt x="43" y="1781"/>
                </a:lnTo>
                <a:lnTo>
                  <a:pt x="35" y="1749"/>
                </a:lnTo>
                <a:lnTo>
                  <a:pt x="29" y="1717"/>
                </a:lnTo>
                <a:lnTo>
                  <a:pt x="22" y="1685"/>
                </a:lnTo>
                <a:lnTo>
                  <a:pt x="17" y="1651"/>
                </a:lnTo>
                <a:lnTo>
                  <a:pt x="12" y="1619"/>
                </a:lnTo>
                <a:lnTo>
                  <a:pt x="8" y="1587"/>
                </a:lnTo>
                <a:lnTo>
                  <a:pt x="6" y="1555"/>
                </a:lnTo>
                <a:lnTo>
                  <a:pt x="2" y="1523"/>
                </a:lnTo>
                <a:lnTo>
                  <a:pt x="1" y="1491"/>
                </a:lnTo>
                <a:lnTo>
                  <a:pt x="0" y="1459"/>
                </a:lnTo>
                <a:lnTo>
                  <a:pt x="0" y="1427"/>
                </a:lnTo>
                <a:lnTo>
                  <a:pt x="1" y="1395"/>
                </a:lnTo>
                <a:lnTo>
                  <a:pt x="2" y="1364"/>
                </a:lnTo>
                <a:lnTo>
                  <a:pt x="4" y="1332"/>
                </a:lnTo>
                <a:lnTo>
                  <a:pt x="8" y="1301"/>
                </a:lnTo>
                <a:lnTo>
                  <a:pt x="11" y="1270"/>
                </a:lnTo>
                <a:lnTo>
                  <a:pt x="15" y="1239"/>
                </a:lnTo>
                <a:lnTo>
                  <a:pt x="21" y="1208"/>
                </a:lnTo>
                <a:lnTo>
                  <a:pt x="28" y="1178"/>
                </a:lnTo>
                <a:lnTo>
                  <a:pt x="34" y="1149"/>
                </a:lnTo>
                <a:lnTo>
                  <a:pt x="42" y="1118"/>
                </a:lnTo>
                <a:lnTo>
                  <a:pt x="50" y="1089"/>
                </a:lnTo>
                <a:lnTo>
                  <a:pt x="60" y="1059"/>
                </a:lnTo>
                <a:lnTo>
                  <a:pt x="70" y="1030"/>
                </a:lnTo>
                <a:lnTo>
                  <a:pt x="81" y="1001"/>
                </a:lnTo>
                <a:lnTo>
                  <a:pt x="92" y="973"/>
                </a:lnTo>
                <a:lnTo>
                  <a:pt x="104" y="945"/>
                </a:lnTo>
                <a:lnTo>
                  <a:pt x="117" y="917"/>
                </a:lnTo>
                <a:lnTo>
                  <a:pt x="132" y="890"/>
                </a:lnTo>
                <a:lnTo>
                  <a:pt x="146" y="863"/>
                </a:lnTo>
                <a:lnTo>
                  <a:pt x="161" y="837"/>
                </a:lnTo>
                <a:lnTo>
                  <a:pt x="178" y="810"/>
                </a:lnTo>
                <a:lnTo>
                  <a:pt x="196" y="785"/>
                </a:lnTo>
                <a:lnTo>
                  <a:pt x="213" y="759"/>
                </a:lnTo>
                <a:lnTo>
                  <a:pt x="232" y="735"/>
                </a:lnTo>
                <a:lnTo>
                  <a:pt x="252" y="711"/>
                </a:lnTo>
                <a:lnTo>
                  <a:pt x="272" y="686"/>
                </a:lnTo>
                <a:lnTo>
                  <a:pt x="293" y="663"/>
                </a:lnTo>
                <a:lnTo>
                  <a:pt x="315" y="641"/>
                </a:lnTo>
                <a:lnTo>
                  <a:pt x="338" y="619"/>
                </a:lnTo>
                <a:lnTo>
                  <a:pt x="361" y="598"/>
                </a:lnTo>
                <a:lnTo>
                  <a:pt x="385" y="577"/>
                </a:lnTo>
                <a:lnTo>
                  <a:pt x="409" y="558"/>
                </a:lnTo>
                <a:lnTo>
                  <a:pt x="434" y="539"/>
                </a:lnTo>
                <a:lnTo>
                  <a:pt x="459" y="521"/>
                </a:lnTo>
                <a:lnTo>
                  <a:pt x="485" y="504"/>
                </a:lnTo>
                <a:lnTo>
                  <a:pt x="511" y="487"/>
                </a:lnTo>
                <a:lnTo>
                  <a:pt x="537" y="472"/>
                </a:lnTo>
                <a:lnTo>
                  <a:pt x="565" y="457"/>
                </a:lnTo>
                <a:lnTo>
                  <a:pt x="591" y="443"/>
                </a:lnTo>
                <a:lnTo>
                  <a:pt x="619" y="430"/>
                </a:lnTo>
                <a:lnTo>
                  <a:pt x="648" y="418"/>
                </a:lnTo>
                <a:lnTo>
                  <a:pt x="675" y="406"/>
                </a:lnTo>
                <a:lnTo>
                  <a:pt x="704" y="395"/>
                </a:lnTo>
                <a:lnTo>
                  <a:pt x="734" y="385"/>
                </a:lnTo>
                <a:lnTo>
                  <a:pt x="763" y="376"/>
                </a:lnTo>
                <a:lnTo>
                  <a:pt x="792" y="367"/>
                </a:lnTo>
                <a:lnTo>
                  <a:pt x="822" y="359"/>
                </a:lnTo>
                <a:lnTo>
                  <a:pt x="852" y="353"/>
                </a:lnTo>
                <a:lnTo>
                  <a:pt x="883" y="346"/>
                </a:lnTo>
                <a:lnTo>
                  <a:pt x="914" y="342"/>
                </a:lnTo>
                <a:lnTo>
                  <a:pt x="944" y="337"/>
                </a:lnTo>
                <a:lnTo>
                  <a:pt x="976" y="333"/>
                </a:lnTo>
                <a:lnTo>
                  <a:pt x="1007" y="329"/>
                </a:lnTo>
                <a:lnTo>
                  <a:pt x="1038" y="327"/>
                </a:lnTo>
                <a:lnTo>
                  <a:pt x="1070" y="326"/>
                </a:lnTo>
                <a:lnTo>
                  <a:pt x="1102" y="325"/>
                </a:lnTo>
                <a:lnTo>
                  <a:pt x="1133" y="326"/>
                </a:lnTo>
                <a:lnTo>
                  <a:pt x="1165" y="326"/>
                </a:lnTo>
                <a:lnTo>
                  <a:pt x="1197" y="328"/>
                </a:lnTo>
                <a:lnTo>
                  <a:pt x="1229" y="331"/>
                </a:lnTo>
                <a:lnTo>
                  <a:pt x="1261" y="334"/>
                </a:lnTo>
                <a:lnTo>
                  <a:pt x="1294" y="337"/>
                </a:lnTo>
                <a:lnTo>
                  <a:pt x="1326" y="343"/>
                </a:lnTo>
                <a:lnTo>
                  <a:pt x="1358" y="348"/>
                </a:lnTo>
                <a:lnTo>
                  <a:pt x="1390" y="354"/>
                </a:lnTo>
                <a:lnTo>
                  <a:pt x="1424" y="361"/>
                </a:lnTo>
                <a:lnTo>
                  <a:pt x="1456" y="369"/>
                </a:lnTo>
                <a:lnTo>
                  <a:pt x="1488" y="377"/>
                </a:lnTo>
                <a:lnTo>
                  <a:pt x="1520" y="387"/>
                </a:lnTo>
                <a:lnTo>
                  <a:pt x="1552" y="397"/>
                </a:lnTo>
                <a:lnTo>
                  <a:pt x="1584" y="407"/>
                </a:lnTo>
                <a:lnTo>
                  <a:pt x="1616" y="419"/>
                </a:lnTo>
                <a:lnTo>
                  <a:pt x="1648" y="431"/>
                </a:lnTo>
                <a:lnTo>
                  <a:pt x="1680" y="444"/>
                </a:lnTo>
                <a:lnTo>
                  <a:pt x="1711" y="458"/>
                </a:lnTo>
                <a:lnTo>
                  <a:pt x="1743" y="472"/>
                </a:lnTo>
                <a:lnTo>
                  <a:pt x="1774" y="487"/>
                </a:lnTo>
                <a:lnTo>
                  <a:pt x="1805" y="504"/>
                </a:lnTo>
                <a:lnTo>
                  <a:pt x="1836" y="521"/>
                </a:lnTo>
                <a:lnTo>
                  <a:pt x="1867" y="538"/>
                </a:lnTo>
                <a:lnTo>
                  <a:pt x="1897" y="556"/>
                </a:lnTo>
                <a:lnTo>
                  <a:pt x="1927" y="575"/>
                </a:lnTo>
                <a:lnTo>
                  <a:pt x="1956" y="595"/>
                </a:lnTo>
                <a:lnTo>
                  <a:pt x="1986" y="616"/>
                </a:lnTo>
                <a:lnTo>
                  <a:pt x="2016" y="637"/>
                </a:lnTo>
                <a:lnTo>
                  <a:pt x="2045" y="659"/>
                </a:lnTo>
                <a:lnTo>
                  <a:pt x="2074" y="681"/>
                </a:lnTo>
                <a:lnTo>
                  <a:pt x="2102" y="704"/>
                </a:lnTo>
                <a:lnTo>
                  <a:pt x="2130" y="728"/>
                </a:lnTo>
                <a:lnTo>
                  <a:pt x="2158" y="754"/>
                </a:lnTo>
                <a:lnTo>
                  <a:pt x="2185" y="779"/>
                </a:lnTo>
                <a:lnTo>
                  <a:pt x="2212" y="806"/>
                </a:lnTo>
                <a:lnTo>
                  <a:pt x="2254" y="849"/>
                </a:lnTo>
                <a:lnTo>
                  <a:pt x="2294" y="893"/>
                </a:lnTo>
                <a:lnTo>
                  <a:pt x="2332" y="938"/>
                </a:lnTo>
                <a:lnTo>
                  <a:pt x="2369" y="985"/>
                </a:lnTo>
                <a:lnTo>
                  <a:pt x="2403" y="1032"/>
                </a:lnTo>
                <a:lnTo>
                  <a:pt x="2435" y="1080"/>
                </a:lnTo>
                <a:lnTo>
                  <a:pt x="2466" y="1129"/>
                </a:lnTo>
                <a:lnTo>
                  <a:pt x="2495" y="1178"/>
                </a:lnTo>
                <a:lnTo>
                  <a:pt x="2521" y="1228"/>
                </a:lnTo>
                <a:lnTo>
                  <a:pt x="2547" y="1278"/>
                </a:lnTo>
                <a:lnTo>
                  <a:pt x="2569" y="1329"/>
                </a:lnTo>
                <a:lnTo>
                  <a:pt x="2590" y="1381"/>
                </a:lnTo>
                <a:lnTo>
                  <a:pt x="2610" y="1431"/>
                </a:lnTo>
                <a:lnTo>
                  <a:pt x="2626" y="1483"/>
                </a:lnTo>
                <a:lnTo>
                  <a:pt x="2642" y="1535"/>
                </a:lnTo>
                <a:lnTo>
                  <a:pt x="2655" y="1587"/>
                </a:lnTo>
                <a:lnTo>
                  <a:pt x="2666" y="1639"/>
                </a:lnTo>
                <a:lnTo>
                  <a:pt x="2675" y="1691"/>
                </a:lnTo>
                <a:lnTo>
                  <a:pt x="2681" y="1743"/>
                </a:lnTo>
                <a:lnTo>
                  <a:pt x="2687" y="1795"/>
                </a:lnTo>
                <a:lnTo>
                  <a:pt x="2690" y="1847"/>
                </a:lnTo>
                <a:lnTo>
                  <a:pt x="2691" y="1899"/>
                </a:lnTo>
                <a:lnTo>
                  <a:pt x="2690" y="1950"/>
                </a:lnTo>
                <a:lnTo>
                  <a:pt x="2688" y="2001"/>
                </a:lnTo>
                <a:lnTo>
                  <a:pt x="2683" y="2050"/>
                </a:lnTo>
                <a:lnTo>
                  <a:pt x="2676" y="2100"/>
                </a:lnTo>
                <a:lnTo>
                  <a:pt x="2667" y="2150"/>
                </a:lnTo>
                <a:lnTo>
                  <a:pt x="2656" y="2199"/>
                </a:lnTo>
                <a:lnTo>
                  <a:pt x="2644" y="2247"/>
                </a:lnTo>
                <a:lnTo>
                  <a:pt x="2628" y="2294"/>
                </a:lnTo>
                <a:lnTo>
                  <a:pt x="2612" y="2340"/>
                </a:lnTo>
                <a:lnTo>
                  <a:pt x="2593" y="2387"/>
                </a:lnTo>
                <a:lnTo>
                  <a:pt x="2888" y="2682"/>
                </a:lnTo>
                <a:lnTo>
                  <a:pt x="3329" y="2241"/>
                </a:lnTo>
                <a:lnTo>
                  <a:pt x="3008" y="1919"/>
                </a:lnTo>
                <a:lnTo>
                  <a:pt x="2866" y="1777"/>
                </a:lnTo>
                <a:lnTo>
                  <a:pt x="3008" y="1635"/>
                </a:lnTo>
                <a:lnTo>
                  <a:pt x="4642" y="0"/>
                </a:lnTo>
                <a:lnTo>
                  <a:pt x="4926" y="284"/>
                </a:lnTo>
                <a:lnTo>
                  <a:pt x="3433" y="1777"/>
                </a:lnTo>
                <a:lnTo>
                  <a:pt x="3558" y="1902"/>
                </a:lnTo>
                <a:lnTo>
                  <a:pt x="5051" y="409"/>
                </a:lnTo>
                <a:lnTo>
                  <a:pt x="5335" y="693"/>
                </a:lnTo>
                <a:lnTo>
                  <a:pt x="3842" y="2186"/>
                </a:lnTo>
                <a:lnTo>
                  <a:pt x="3951" y="2296"/>
                </a:lnTo>
                <a:lnTo>
                  <a:pt x="5445" y="803"/>
                </a:lnTo>
                <a:lnTo>
                  <a:pt x="5729" y="1087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弧形箭头"/>
          <p:cNvSpPr/>
          <p:nvPr/>
        </p:nvSpPr>
        <p:spPr>
          <a:xfrm rot="3480000">
            <a:off x="3413986" y="4140456"/>
            <a:ext cx="2657475" cy="1720215"/>
          </a:xfrm>
          <a:custGeom>
            <a:avLst/>
            <a:gdLst>
              <a:gd name="connsiteX0" fmla="*/ 549151 w 619898"/>
              <a:gd name="connsiteY0" fmla="*/ 0 h 422915"/>
              <a:gd name="connsiteX1" fmla="*/ 619898 w 619898"/>
              <a:gd name="connsiteY1" fmla="*/ 121978 h 422915"/>
              <a:gd name="connsiteX2" fmla="*/ 579339 w 619898"/>
              <a:gd name="connsiteY2" fmla="*/ 121978 h 422915"/>
              <a:gd name="connsiteX3" fmla="*/ 275923 w 619898"/>
              <a:gd name="connsiteY3" fmla="*/ 422915 h 422915"/>
              <a:gd name="connsiteX4" fmla="*/ 8083 w 619898"/>
              <a:gd name="connsiteY4" fmla="*/ 260285 h 422915"/>
              <a:gd name="connsiteX5" fmla="*/ 0 w 619898"/>
              <a:gd name="connsiteY5" fmla="*/ 240984 h 422915"/>
              <a:gd name="connsiteX6" fmla="*/ 54702 w 619898"/>
              <a:gd name="connsiteY6" fmla="*/ 218612 h 422915"/>
              <a:gd name="connsiteX7" fmla="*/ 70022 w 619898"/>
              <a:gd name="connsiteY7" fmla="*/ 247807 h 422915"/>
              <a:gd name="connsiteX8" fmla="*/ 275923 w 619898"/>
              <a:gd name="connsiteY8" fmla="*/ 362248 h 422915"/>
              <a:gd name="connsiteX9" fmla="*/ 518672 w 619898"/>
              <a:gd name="connsiteY9" fmla="*/ 121978 h 422915"/>
              <a:gd name="connsiteX10" fmla="*/ 478405 w 619898"/>
              <a:gd name="connsiteY10" fmla="*/ 121978 h 42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9898" h="422915">
                <a:moveTo>
                  <a:pt x="549151" y="0"/>
                </a:moveTo>
                <a:lnTo>
                  <a:pt x="619898" y="121978"/>
                </a:lnTo>
                <a:lnTo>
                  <a:pt x="579339" y="121978"/>
                </a:lnTo>
                <a:cubicBezTo>
                  <a:pt x="578058" y="288421"/>
                  <a:pt x="442696" y="422915"/>
                  <a:pt x="275923" y="422915"/>
                </a:cubicBezTo>
                <a:cubicBezTo>
                  <a:pt x="159264" y="422915"/>
                  <a:pt x="57976" y="357106"/>
                  <a:pt x="8083" y="260285"/>
                </a:cubicBezTo>
                <a:lnTo>
                  <a:pt x="0" y="240984"/>
                </a:lnTo>
                <a:lnTo>
                  <a:pt x="54702" y="218612"/>
                </a:lnTo>
                <a:lnTo>
                  <a:pt x="70022" y="247807"/>
                </a:lnTo>
                <a:cubicBezTo>
                  <a:pt x="112705" y="316565"/>
                  <a:pt x="188980" y="362248"/>
                  <a:pt x="275923" y="362248"/>
                </a:cubicBezTo>
                <a:cubicBezTo>
                  <a:pt x="409190" y="362248"/>
                  <a:pt x="517390" y="254915"/>
                  <a:pt x="518672" y="121978"/>
                </a:cubicBezTo>
                <a:lnTo>
                  <a:pt x="478405" y="121978"/>
                </a:lnTo>
                <a:close/>
              </a:path>
            </a:pathLst>
          </a:cu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弧形箭头"/>
          <p:cNvSpPr/>
          <p:nvPr/>
        </p:nvSpPr>
        <p:spPr>
          <a:xfrm rot="18900000">
            <a:off x="6314031" y="4771011"/>
            <a:ext cx="2657475" cy="1720215"/>
          </a:xfrm>
          <a:custGeom>
            <a:avLst/>
            <a:gdLst>
              <a:gd name="connsiteX0" fmla="*/ 549151 w 619898"/>
              <a:gd name="connsiteY0" fmla="*/ 0 h 422915"/>
              <a:gd name="connsiteX1" fmla="*/ 619898 w 619898"/>
              <a:gd name="connsiteY1" fmla="*/ 121978 h 422915"/>
              <a:gd name="connsiteX2" fmla="*/ 579339 w 619898"/>
              <a:gd name="connsiteY2" fmla="*/ 121978 h 422915"/>
              <a:gd name="connsiteX3" fmla="*/ 275923 w 619898"/>
              <a:gd name="connsiteY3" fmla="*/ 422915 h 422915"/>
              <a:gd name="connsiteX4" fmla="*/ 8083 w 619898"/>
              <a:gd name="connsiteY4" fmla="*/ 260285 h 422915"/>
              <a:gd name="connsiteX5" fmla="*/ 0 w 619898"/>
              <a:gd name="connsiteY5" fmla="*/ 240984 h 422915"/>
              <a:gd name="connsiteX6" fmla="*/ 54702 w 619898"/>
              <a:gd name="connsiteY6" fmla="*/ 218612 h 422915"/>
              <a:gd name="connsiteX7" fmla="*/ 70022 w 619898"/>
              <a:gd name="connsiteY7" fmla="*/ 247807 h 422915"/>
              <a:gd name="connsiteX8" fmla="*/ 275923 w 619898"/>
              <a:gd name="connsiteY8" fmla="*/ 362248 h 422915"/>
              <a:gd name="connsiteX9" fmla="*/ 518672 w 619898"/>
              <a:gd name="connsiteY9" fmla="*/ 121978 h 422915"/>
              <a:gd name="connsiteX10" fmla="*/ 478405 w 619898"/>
              <a:gd name="connsiteY10" fmla="*/ 121978 h 42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9898" h="422915">
                <a:moveTo>
                  <a:pt x="549151" y="0"/>
                </a:moveTo>
                <a:lnTo>
                  <a:pt x="619898" y="121978"/>
                </a:lnTo>
                <a:lnTo>
                  <a:pt x="579339" y="121978"/>
                </a:lnTo>
                <a:cubicBezTo>
                  <a:pt x="578058" y="288421"/>
                  <a:pt x="442696" y="422915"/>
                  <a:pt x="275923" y="422915"/>
                </a:cubicBezTo>
                <a:cubicBezTo>
                  <a:pt x="159264" y="422915"/>
                  <a:pt x="57976" y="357106"/>
                  <a:pt x="8083" y="260285"/>
                </a:cubicBezTo>
                <a:lnTo>
                  <a:pt x="0" y="240984"/>
                </a:lnTo>
                <a:lnTo>
                  <a:pt x="54702" y="218612"/>
                </a:lnTo>
                <a:lnTo>
                  <a:pt x="70022" y="247807"/>
                </a:lnTo>
                <a:cubicBezTo>
                  <a:pt x="112705" y="316565"/>
                  <a:pt x="188980" y="362248"/>
                  <a:pt x="275923" y="362248"/>
                </a:cubicBezTo>
                <a:cubicBezTo>
                  <a:pt x="409190" y="362248"/>
                  <a:pt x="517390" y="254915"/>
                  <a:pt x="518672" y="121978"/>
                </a:cubicBezTo>
                <a:lnTo>
                  <a:pt x="478405" y="121978"/>
                </a:lnTo>
                <a:close/>
              </a:path>
            </a:pathLst>
          </a:cu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" name="弧形箭头"/>
          <p:cNvSpPr/>
          <p:nvPr/>
        </p:nvSpPr>
        <p:spPr>
          <a:xfrm rot="15360000">
            <a:off x="6201001" y="1793496"/>
            <a:ext cx="2657475" cy="1720215"/>
          </a:xfrm>
          <a:custGeom>
            <a:avLst/>
            <a:gdLst>
              <a:gd name="connsiteX0" fmla="*/ 549151 w 619898"/>
              <a:gd name="connsiteY0" fmla="*/ 0 h 422915"/>
              <a:gd name="connsiteX1" fmla="*/ 619898 w 619898"/>
              <a:gd name="connsiteY1" fmla="*/ 121978 h 422915"/>
              <a:gd name="connsiteX2" fmla="*/ 579339 w 619898"/>
              <a:gd name="connsiteY2" fmla="*/ 121978 h 422915"/>
              <a:gd name="connsiteX3" fmla="*/ 275923 w 619898"/>
              <a:gd name="connsiteY3" fmla="*/ 422915 h 422915"/>
              <a:gd name="connsiteX4" fmla="*/ 8083 w 619898"/>
              <a:gd name="connsiteY4" fmla="*/ 260285 h 422915"/>
              <a:gd name="connsiteX5" fmla="*/ 0 w 619898"/>
              <a:gd name="connsiteY5" fmla="*/ 240984 h 422915"/>
              <a:gd name="connsiteX6" fmla="*/ 54702 w 619898"/>
              <a:gd name="connsiteY6" fmla="*/ 218612 h 422915"/>
              <a:gd name="connsiteX7" fmla="*/ 70022 w 619898"/>
              <a:gd name="connsiteY7" fmla="*/ 247807 h 422915"/>
              <a:gd name="connsiteX8" fmla="*/ 275923 w 619898"/>
              <a:gd name="connsiteY8" fmla="*/ 362248 h 422915"/>
              <a:gd name="connsiteX9" fmla="*/ 518672 w 619898"/>
              <a:gd name="connsiteY9" fmla="*/ 121978 h 422915"/>
              <a:gd name="connsiteX10" fmla="*/ 478405 w 619898"/>
              <a:gd name="connsiteY10" fmla="*/ 121978 h 422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9898" h="422915">
                <a:moveTo>
                  <a:pt x="549151" y="0"/>
                </a:moveTo>
                <a:lnTo>
                  <a:pt x="619898" y="121978"/>
                </a:lnTo>
                <a:lnTo>
                  <a:pt x="579339" y="121978"/>
                </a:lnTo>
                <a:cubicBezTo>
                  <a:pt x="578058" y="288421"/>
                  <a:pt x="442696" y="422915"/>
                  <a:pt x="275923" y="422915"/>
                </a:cubicBezTo>
                <a:cubicBezTo>
                  <a:pt x="159264" y="422915"/>
                  <a:pt x="57976" y="357106"/>
                  <a:pt x="8083" y="260285"/>
                </a:cubicBezTo>
                <a:lnTo>
                  <a:pt x="0" y="240984"/>
                </a:lnTo>
                <a:lnTo>
                  <a:pt x="54702" y="218612"/>
                </a:lnTo>
                <a:lnTo>
                  <a:pt x="70022" y="247807"/>
                </a:lnTo>
                <a:cubicBezTo>
                  <a:pt x="112705" y="316565"/>
                  <a:pt x="188980" y="362248"/>
                  <a:pt x="275923" y="362248"/>
                </a:cubicBezTo>
                <a:cubicBezTo>
                  <a:pt x="409190" y="362248"/>
                  <a:pt x="517390" y="254915"/>
                  <a:pt x="518672" y="121978"/>
                </a:cubicBezTo>
                <a:lnTo>
                  <a:pt x="478405" y="121978"/>
                </a:lnTo>
                <a:close/>
              </a:path>
            </a:pathLst>
          </a:custGeom>
          <a:noFill/>
          <a:ln w="6350"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空心弧 87"/>
          <p:cNvSpPr/>
          <p:nvPr/>
        </p:nvSpPr>
        <p:spPr>
          <a:xfrm>
            <a:off x="3416301" y="3385820"/>
            <a:ext cx="4817745" cy="4817745"/>
          </a:xfrm>
          <a:prstGeom prst="blockArc">
            <a:avLst>
              <a:gd name="adj1" fmla="val 10800000"/>
              <a:gd name="adj2" fmla="val 41102"/>
              <a:gd name="adj3" fmla="val 64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9" name="空心弧 88"/>
          <p:cNvSpPr/>
          <p:nvPr/>
        </p:nvSpPr>
        <p:spPr>
          <a:xfrm>
            <a:off x="2809876" y="2779395"/>
            <a:ext cx="6029960" cy="6029960"/>
          </a:xfrm>
          <a:prstGeom prst="blockArc">
            <a:avLst>
              <a:gd name="adj1" fmla="val 10800000"/>
              <a:gd name="adj2" fmla="val 39304"/>
              <a:gd name="adj3" fmla="val 4901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对话气泡: 矩形 9"/>
          <p:cNvSpPr/>
          <p:nvPr/>
        </p:nvSpPr>
        <p:spPr>
          <a:xfrm>
            <a:off x="381000" y="332599"/>
            <a:ext cx="46736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>
            <a:off x="45167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53573" y="3906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职位升迁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531699" y="421454"/>
            <a:ext cx="17810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Job promotions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62" name="空心弧 61"/>
          <p:cNvSpPr/>
          <p:nvPr/>
        </p:nvSpPr>
        <p:spPr>
          <a:xfrm>
            <a:off x="4608513" y="4545965"/>
            <a:ext cx="2446655" cy="2446655"/>
          </a:xfrm>
          <a:prstGeom prst="blockArc">
            <a:avLst>
              <a:gd name="adj1" fmla="val 10800000"/>
              <a:gd name="adj2" fmla="val 1520"/>
              <a:gd name="adj3" fmla="val 131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空心弧 62"/>
          <p:cNvSpPr/>
          <p:nvPr/>
        </p:nvSpPr>
        <p:spPr>
          <a:xfrm>
            <a:off x="4021138" y="3958590"/>
            <a:ext cx="3620770" cy="3620770"/>
          </a:xfrm>
          <a:prstGeom prst="blockArc">
            <a:avLst>
              <a:gd name="adj1" fmla="val 10800000"/>
              <a:gd name="adj2" fmla="val 43930"/>
              <a:gd name="adj3" fmla="val 8649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叶子"/>
          <p:cNvSpPr/>
          <p:nvPr/>
        </p:nvSpPr>
        <p:spPr bwMode="auto">
          <a:xfrm>
            <a:off x="5443220" y="5086667"/>
            <a:ext cx="698500" cy="698500"/>
          </a:xfrm>
          <a:custGeom>
            <a:avLst/>
            <a:gdLst>
              <a:gd name="T0" fmla="*/ 2911524 w 2965450"/>
              <a:gd name="T1" fmla="*/ 1176430 h 2371725"/>
              <a:gd name="T2" fmla="*/ 2844910 w 2965450"/>
              <a:gd name="T3" fmla="*/ 1344914 h 2371725"/>
              <a:gd name="T4" fmla="*/ 2700182 w 2965450"/>
              <a:gd name="T5" fmla="*/ 1530484 h 2371725"/>
              <a:gd name="T6" fmla="*/ 2505493 w 2965450"/>
              <a:gd name="T7" fmla="*/ 1695392 h 2371725"/>
              <a:gd name="T8" fmla="*/ 2169249 w 2965450"/>
              <a:gd name="T9" fmla="*/ 1741487 h 2371725"/>
              <a:gd name="T10" fmla="*/ 2397918 w 2965450"/>
              <a:gd name="T11" fmla="*/ 1682545 h 2371725"/>
              <a:gd name="T12" fmla="*/ 2183396 w 2965450"/>
              <a:gd name="T13" fmla="*/ 1677899 h 2371725"/>
              <a:gd name="T14" fmla="*/ 2373611 w 2965450"/>
              <a:gd name="T15" fmla="*/ 1414368 h 2371725"/>
              <a:gd name="T16" fmla="*/ 2721080 w 2965450"/>
              <a:gd name="T17" fmla="*/ 1383353 h 2371725"/>
              <a:gd name="T18" fmla="*/ 2440569 w 2965450"/>
              <a:gd name="T19" fmla="*/ 1405507 h 2371725"/>
              <a:gd name="T20" fmla="*/ 2455069 w 2965450"/>
              <a:gd name="T21" fmla="*/ 1215232 h 2371725"/>
              <a:gd name="T22" fmla="*/ 2696586 w 2965450"/>
              <a:gd name="T23" fmla="*/ 1129193 h 2371725"/>
              <a:gd name="T24" fmla="*/ 2758194 w 2965450"/>
              <a:gd name="T25" fmla="*/ 1109896 h 2371725"/>
              <a:gd name="T26" fmla="*/ 2763441 w 2965450"/>
              <a:gd name="T27" fmla="*/ 1002109 h 2371725"/>
              <a:gd name="T28" fmla="*/ 2520156 w 2965450"/>
              <a:gd name="T29" fmla="*/ 1140619 h 2371725"/>
              <a:gd name="T30" fmla="*/ 2435225 w 2965450"/>
              <a:gd name="T31" fmla="*/ 1138127 h 2371725"/>
              <a:gd name="T32" fmla="*/ 2273366 w 2965450"/>
              <a:gd name="T33" fmla="*/ 1398873 h 2371725"/>
              <a:gd name="T34" fmla="*/ 2248535 w 2965450"/>
              <a:gd name="T35" fmla="*/ 1342760 h 2371725"/>
              <a:gd name="T36" fmla="*/ 2140347 w 2965450"/>
              <a:gd name="T37" fmla="*/ 1706960 h 2371725"/>
              <a:gd name="T38" fmla="*/ 2156319 w 2965450"/>
              <a:gd name="T39" fmla="*/ 1989138 h 2371725"/>
              <a:gd name="T40" fmla="*/ 2108394 w 2965450"/>
              <a:gd name="T41" fmla="*/ 2305487 h 2371725"/>
              <a:gd name="T42" fmla="*/ 2061097 w 2965450"/>
              <a:gd name="T43" fmla="*/ 2135726 h 2371725"/>
              <a:gd name="T44" fmla="*/ 2000687 w 2965450"/>
              <a:gd name="T45" fmla="*/ 1772047 h 2371725"/>
              <a:gd name="T46" fmla="*/ 2089714 w 2965450"/>
              <a:gd name="T47" fmla="*/ 2246313 h 2371725"/>
              <a:gd name="T48" fmla="*/ 2094704 w 2965450"/>
              <a:gd name="T49" fmla="*/ 1581347 h 2371725"/>
              <a:gd name="T50" fmla="*/ 2137131 w 2965450"/>
              <a:gd name="T51" fmla="*/ 1287295 h 2371725"/>
              <a:gd name="T52" fmla="*/ 2250138 w 2965450"/>
              <a:gd name="T53" fmla="*/ 1082253 h 2371725"/>
              <a:gd name="T54" fmla="*/ 2491615 w 2965450"/>
              <a:gd name="T55" fmla="*/ 949135 h 2371725"/>
              <a:gd name="T56" fmla="*/ 2867511 w 2965450"/>
              <a:gd name="T57" fmla="*/ 858138 h 2371725"/>
              <a:gd name="T58" fmla="*/ 54801 w 2965450"/>
              <a:gd name="T59" fmla="*/ 42863 h 2371725"/>
              <a:gd name="T60" fmla="*/ 445550 w 2965450"/>
              <a:gd name="T61" fmla="*/ 177403 h 2371725"/>
              <a:gd name="T62" fmla="*/ 1146040 w 2965450"/>
              <a:gd name="T63" fmla="*/ 211931 h 2371725"/>
              <a:gd name="T64" fmla="*/ 1476430 w 2965450"/>
              <a:gd name="T65" fmla="*/ 317500 h 2371725"/>
              <a:gd name="T66" fmla="*/ 1681733 w 2965450"/>
              <a:gd name="T67" fmla="*/ 431800 h 2371725"/>
              <a:gd name="T68" fmla="*/ 1896566 w 2965450"/>
              <a:gd name="T69" fmla="*/ 822325 h 2371725"/>
              <a:gd name="T70" fmla="*/ 2062158 w 2965450"/>
              <a:gd name="T71" fmla="*/ 1324769 h 2371725"/>
              <a:gd name="T72" fmla="*/ 2045082 w 2965450"/>
              <a:gd name="T73" fmla="*/ 1670050 h 2371725"/>
              <a:gd name="T74" fmla="*/ 1928813 w 2965450"/>
              <a:gd name="T75" fmla="*/ 1036638 h 2371725"/>
              <a:gd name="T76" fmla="*/ 1674012 w 2965450"/>
              <a:gd name="T77" fmla="*/ 718227 h 2371725"/>
              <a:gd name="T78" fmla="*/ 1652012 w 2965450"/>
              <a:gd name="T79" fmla="*/ 960562 h 2371725"/>
              <a:gd name="T80" fmla="*/ 1286636 w 2965450"/>
              <a:gd name="T81" fmla="*/ 759967 h 2371725"/>
              <a:gd name="T82" fmla="*/ 1217106 w 2965450"/>
              <a:gd name="T83" fmla="*/ 633824 h 2371725"/>
              <a:gd name="T84" fmla="*/ 1017290 w 2965450"/>
              <a:gd name="T85" fmla="*/ 600686 h 2371725"/>
              <a:gd name="T86" fmla="*/ 413939 w 2965450"/>
              <a:gd name="T87" fmla="*/ 350444 h 2371725"/>
              <a:gd name="T88" fmla="*/ 875769 w 2965450"/>
              <a:gd name="T89" fmla="*/ 603018 h 2371725"/>
              <a:gd name="T90" fmla="*/ 446145 w 2965450"/>
              <a:gd name="T91" fmla="*/ 604954 h 2371725"/>
              <a:gd name="T92" fmla="*/ 690963 w 2965450"/>
              <a:gd name="T93" fmla="*/ 640576 h 2371725"/>
              <a:gd name="T94" fmla="*/ 1151765 w 2965450"/>
              <a:gd name="T95" fmla="*/ 708727 h 2371725"/>
              <a:gd name="T96" fmla="*/ 1509729 w 2965450"/>
              <a:gd name="T97" fmla="*/ 1046212 h 2371725"/>
              <a:gd name="T98" fmla="*/ 1193150 w 2965450"/>
              <a:gd name="T99" fmla="*/ 1156311 h 2371725"/>
              <a:gd name="T100" fmla="*/ 561975 w 2965450"/>
              <a:gd name="T101" fmla="*/ 1164688 h 2371725"/>
              <a:gd name="T102" fmla="*/ 1203068 w 2965450"/>
              <a:gd name="T103" fmla="*/ 1180645 h 2371725"/>
              <a:gd name="T104" fmla="*/ 1549400 w 2965450"/>
              <a:gd name="T105" fmla="*/ 1084507 h 2371725"/>
              <a:gd name="T106" fmla="*/ 1912343 w 2965450"/>
              <a:gd name="T107" fmla="*/ 1625032 h 2371725"/>
              <a:gd name="T108" fmla="*/ 1486345 w 2965450"/>
              <a:gd name="T109" fmla="*/ 1701422 h 2371725"/>
              <a:gd name="T110" fmla="*/ 1810040 w 2965450"/>
              <a:gd name="T111" fmla="*/ 1689234 h 2371725"/>
              <a:gd name="T112" fmla="*/ 1744475 w 2965450"/>
              <a:gd name="T113" fmla="*/ 1785938 h 2371725"/>
              <a:gd name="T114" fmla="*/ 1260803 w 2965450"/>
              <a:gd name="T115" fmla="*/ 1730772 h 2371725"/>
              <a:gd name="T116" fmla="*/ 791427 w 2965450"/>
              <a:gd name="T117" fmla="*/ 1547019 h 2371725"/>
              <a:gd name="T118" fmla="*/ 594464 w 2965450"/>
              <a:gd name="T119" fmla="*/ 1349375 h 2371725"/>
              <a:gd name="T120" fmla="*/ 459846 w 2965450"/>
              <a:gd name="T121" fmla="*/ 1043384 h 2371725"/>
              <a:gd name="T122" fmla="*/ 240645 w 2965450"/>
              <a:gd name="T123" fmla="*/ 821928 h 2371725"/>
              <a:gd name="T124" fmla="*/ 65522 w 2965450"/>
              <a:gd name="T125" fmla="*/ 402431 h 2371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965450" h="2371725">
                <a:moveTo>
                  <a:pt x="2962674" y="782638"/>
                </a:moveTo>
                <a:lnTo>
                  <a:pt x="2963467" y="802904"/>
                </a:lnTo>
                <a:lnTo>
                  <a:pt x="2964657" y="822375"/>
                </a:lnTo>
                <a:lnTo>
                  <a:pt x="2965450" y="841051"/>
                </a:lnTo>
                <a:lnTo>
                  <a:pt x="2965450" y="859727"/>
                </a:lnTo>
                <a:lnTo>
                  <a:pt x="2965450" y="877609"/>
                </a:lnTo>
                <a:lnTo>
                  <a:pt x="2965450" y="895093"/>
                </a:lnTo>
                <a:lnTo>
                  <a:pt x="2964260" y="928869"/>
                </a:lnTo>
                <a:lnTo>
                  <a:pt x="2961881" y="960261"/>
                </a:lnTo>
                <a:lnTo>
                  <a:pt x="2958709" y="990859"/>
                </a:lnTo>
                <a:lnTo>
                  <a:pt x="2954744" y="1019072"/>
                </a:lnTo>
                <a:lnTo>
                  <a:pt x="2949986" y="1046490"/>
                </a:lnTo>
                <a:lnTo>
                  <a:pt x="2945228" y="1071922"/>
                </a:lnTo>
                <a:lnTo>
                  <a:pt x="2939280" y="1095764"/>
                </a:lnTo>
                <a:lnTo>
                  <a:pt x="2932936" y="1118017"/>
                </a:lnTo>
                <a:lnTo>
                  <a:pt x="2925799" y="1138680"/>
                </a:lnTo>
                <a:lnTo>
                  <a:pt x="2919058" y="1158151"/>
                </a:lnTo>
                <a:lnTo>
                  <a:pt x="2911524" y="1176430"/>
                </a:lnTo>
                <a:lnTo>
                  <a:pt x="2903990" y="1193119"/>
                </a:lnTo>
                <a:lnTo>
                  <a:pt x="2896060" y="1208219"/>
                </a:lnTo>
                <a:lnTo>
                  <a:pt x="2888526" y="1222524"/>
                </a:lnTo>
                <a:lnTo>
                  <a:pt x="2880596" y="1235637"/>
                </a:lnTo>
                <a:lnTo>
                  <a:pt x="2872666" y="1246764"/>
                </a:lnTo>
                <a:lnTo>
                  <a:pt x="2865132" y="1257890"/>
                </a:lnTo>
                <a:lnTo>
                  <a:pt x="2857598" y="1267030"/>
                </a:lnTo>
                <a:lnTo>
                  <a:pt x="2850858" y="1275772"/>
                </a:lnTo>
                <a:lnTo>
                  <a:pt x="2843720" y="1283322"/>
                </a:lnTo>
                <a:lnTo>
                  <a:pt x="2836980" y="1290077"/>
                </a:lnTo>
                <a:lnTo>
                  <a:pt x="2831428" y="1295243"/>
                </a:lnTo>
                <a:lnTo>
                  <a:pt x="2825877" y="1300011"/>
                </a:lnTo>
                <a:lnTo>
                  <a:pt x="2817154" y="1307164"/>
                </a:lnTo>
                <a:lnTo>
                  <a:pt x="2811206" y="1311137"/>
                </a:lnTo>
                <a:lnTo>
                  <a:pt x="2809620" y="1312329"/>
                </a:lnTo>
                <a:lnTo>
                  <a:pt x="2811603" y="1328622"/>
                </a:lnTo>
                <a:lnTo>
                  <a:pt x="2850064" y="1330608"/>
                </a:lnTo>
                <a:lnTo>
                  <a:pt x="2844910" y="1344914"/>
                </a:lnTo>
                <a:lnTo>
                  <a:pt x="2839359" y="1358424"/>
                </a:lnTo>
                <a:lnTo>
                  <a:pt x="2833807" y="1371537"/>
                </a:lnTo>
                <a:lnTo>
                  <a:pt x="2827067" y="1383856"/>
                </a:lnTo>
                <a:lnTo>
                  <a:pt x="2820722" y="1395777"/>
                </a:lnTo>
                <a:lnTo>
                  <a:pt x="2814378" y="1407300"/>
                </a:lnTo>
                <a:lnTo>
                  <a:pt x="2807637" y="1418029"/>
                </a:lnTo>
                <a:lnTo>
                  <a:pt x="2800897" y="1428758"/>
                </a:lnTo>
                <a:lnTo>
                  <a:pt x="2793759" y="1438295"/>
                </a:lnTo>
                <a:lnTo>
                  <a:pt x="2786622" y="1447832"/>
                </a:lnTo>
                <a:lnTo>
                  <a:pt x="2779881" y="1456574"/>
                </a:lnTo>
                <a:lnTo>
                  <a:pt x="2772744" y="1464919"/>
                </a:lnTo>
                <a:lnTo>
                  <a:pt x="2765607" y="1472866"/>
                </a:lnTo>
                <a:lnTo>
                  <a:pt x="2758866" y="1480416"/>
                </a:lnTo>
                <a:lnTo>
                  <a:pt x="2744988" y="1493927"/>
                </a:lnTo>
                <a:lnTo>
                  <a:pt x="2732300" y="1505450"/>
                </a:lnTo>
                <a:lnTo>
                  <a:pt x="2720801" y="1515384"/>
                </a:lnTo>
                <a:lnTo>
                  <a:pt x="2709698" y="1523729"/>
                </a:lnTo>
                <a:lnTo>
                  <a:pt x="2700182" y="1530484"/>
                </a:lnTo>
                <a:lnTo>
                  <a:pt x="2692648" y="1535253"/>
                </a:lnTo>
                <a:lnTo>
                  <a:pt x="2686304" y="1538829"/>
                </a:lnTo>
                <a:lnTo>
                  <a:pt x="2681546" y="1541611"/>
                </a:lnTo>
                <a:lnTo>
                  <a:pt x="2723180" y="1546379"/>
                </a:lnTo>
                <a:lnTo>
                  <a:pt x="2701768" y="1563466"/>
                </a:lnTo>
                <a:lnTo>
                  <a:pt x="2680356" y="1578963"/>
                </a:lnTo>
                <a:lnTo>
                  <a:pt x="2658944" y="1594063"/>
                </a:lnTo>
                <a:lnTo>
                  <a:pt x="2637929" y="1607176"/>
                </a:lnTo>
                <a:lnTo>
                  <a:pt x="2618103" y="1619892"/>
                </a:lnTo>
                <a:lnTo>
                  <a:pt x="2598674" y="1631416"/>
                </a:lnTo>
                <a:lnTo>
                  <a:pt x="2580435" y="1641350"/>
                </a:lnTo>
                <a:lnTo>
                  <a:pt x="2563384" y="1650092"/>
                </a:lnTo>
                <a:lnTo>
                  <a:pt x="2547524" y="1658437"/>
                </a:lnTo>
                <a:lnTo>
                  <a:pt x="2533249" y="1665192"/>
                </a:lnTo>
                <a:lnTo>
                  <a:pt x="2509855" y="1675524"/>
                </a:lnTo>
                <a:lnTo>
                  <a:pt x="2495184" y="1681882"/>
                </a:lnTo>
                <a:lnTo>
                  <a:pt x="2490029" y="1683868"/>
                </a:lnTo>
                <a:lnTo>
                  <a:pt x="2505493" y="1695392"/>
                </a:lnTo>
                <a:lnTo>
                  <a:pt x="2489633" y="1700955"/>
                </a:lnTo>
                <a:lnTo>
                  <a:pt x="2473772" y="1706518"/>
                </a:lnTo>
                <a:lnTo>
                  <a:pt x="2457515" y="1711287"/>
                </a:lnTo>
                <a:lnTo>
                  <a:pt x="2441655" y="1715658"/>
                </a:lnTo>
                <a:lnTo>
                  <a:pt x="2426587" y="1719631"/>
                </a:lnTo>
                <a:lnTo>
                  <a:pt x="2411123" y="1723208"/>
                </a:lnTo>
                <a:lnTo>
                  <a:pt x="2395659" y="1725989"/>
                </a:lnTo>
                <a:lnTo>
                  <a:pt x="2380988" y="1729168"/>
                </a:lnTo>
                <a:lnTo>
                  <a:pt x="2351646" y="1733937"/>
                </a:lnTo>
                <a:lnTo>
                  <a:pt x="2323890" y="1737513"/>
                </a:lnTo>
                <a:lnTo>
                  <a:pt x="2297720" y="1740295"/>
                </a:lnTo>
                <a:lnTo>
                  <a:pt x="2273136" y="1741884"/>
                </a:lnTo>
                <a:lnTo>
                  <a:pt x="2250931" y="1742679"/>
                </a:lnTo>
                <a:lnTo>
                  <a:pt x="2230709" y="1743076"/>
                </a:lnTo>
                <a:lnTo>
                  <a:pt x="2212866" y="1743076"/>
                </a:lnTo>
                <a:lnTo>
                  <a:pt x="2197798" y="1742679"/>
                </a:lnTo>
                <a:lnTo>
                  <a:pt x="2176783" y="1741884"/>
                </a:lnTo>
                <a:lnTo>
                  <a:pt x="2169249" y="1741487"/>
                </a:lnTo>
                <a:lnTo>
                  <a:pt x="2162614" y="1738582"/>
                </a:lnTo>
                <a:lnTo>
                  <a:pt x="2166540" y="1726804"/>
                </a:lnTo>
                <a:lnTo>
                  <a:pt x="2173287" y="1706166"/>
                </a:lnTo>
                <a:lnTo>
                  <a:pt x="2176615" y="1696849"/>
                </a:lnTo>
                <a:lnTo>
                  <a:pt x="2185193" y="1698293"/>
                </a:lnTo>
                <a:lnTo>
                  <a:pt x="2195115" y="1699061"/>
                </a:lnTo>
                <a:lnTo>
                  <a:pt x="2205037" y="1699829"/>
                </a:lnTo>
                <a:lnTo>
                  <a:pt x="2225278" y="1700213"/>
                </a:lnTo>
                <a:lnTo>
                  <a:pt x="2246312" y="1699829"/>
                </a:lnTo>
                <a:lnTo>
                  <a:pt x="2266950" y="1699061"/>
                </a:lnTo>
                <a:lnTo>
                  <a:pt x="2287984" y="1697525"/>
                </a:lnTo>
                <a:lnTo>
                  <a:pt x="2307828" y="1695604"/>
                </a:lnTo>
                <a:lnTo>
                  <a:pt x="2327672" y="1693684"/>
                </a:lnTo>
                <a:lnTo>
                  <a:pt x="2346325" y="1690995"/>
                </a:lnTo>
                <a:lnTo>
                  <a:pt x="2363390" y="1688307"/>
                </a:lnTo>
                <a:lnTo>
                  <a:pt x="2391568" y="1683314"/>
                </a:lnTo>
                <a:lnTo>
                  <a:pt x="2392416" y="1683160"/>
                </a:lnTo>
                <a:lnTo>
                  <a:pt x="2397918" y="1682545"/>
                </a:lnTo>
                <a:lnTo>
                  <a:pt x="2405477" y="1680790"/>
                </a:lnTo>
                <a:lnTo>
                  <a:pt x="2410618" y="1679857"/>
                </a:lnTo>
                <a:lnTo>
                  <a:pt x="2417762" y="1678705"/>
                </a:lnTo>
                <a:lnTo>
                  <a:pt x="2407840" y="1680241"/>
                </a:lnTo>
                <a:lnTo>
                  <a:pt x="2405477" y="1680790"/>
                </a:lnTo>
                <a:lnTo>
                  <a:pt x="2392416" y="1683160"/>
                </a:lnTo>
                <a:lnTo>
                  <a:pt x="2387600" y="1683698"/>
                </a:lnTo>
                <a:lnTo>
                  <a:pt x="2377678" y="1685234"/>
                </a:lnTo>
                <a:lnTo>
                  <a:pt x="2356643" y="1687154"/>
                </a:lnTo>
                <a:lnTo>
                  <a:pt x="2336006" y="1687923"/>
                </a:lnTo>
                <a:lnTo>
                  <a:pt x="2315368" y="1688307"/>
                </a:lnTo>
                <a:lnTo>
                  <a:pt x="2295128" y="1687923"/>
                </a:lnTo>
                <a:lnTo>
                  <a:pt x="2276078" y="1687538"/>
                </a:lnTo>
                <a:lnTo>
                  <a:pt x="2257425" y="1686386"/>
                </a:lnTo>
                <a:lnTo>
                  <a:pt x="2239962" y="1685234"/>
                </a:lnTo>
                <a:lnTo>
                  <a:pt x="2224484" y="1683314"/>
                </a:lnTo>
                <a:lnTo>
                  <a:pt x="2197893" y="1679857"/>
                </a:lnTo>
                <a:lnTo>
                  <a:pt x="2183396" y="1677899"/>
                </a:lnTo>
                <a:lnTo>
                  <a:pt x="2195909" y="1645444"/>
                </a:lnTo>
                <a:lnTo>
                  <a:pt x="2210990" y="1607344"/>
                </a:lnTo>
                <a:lnTo>
                  <a:pt x="2219722" y="1586707"/>
                </a:lnTo>
                <a:lnTo>
                  <a:pt x="2229644" y="1565276"/>
                </a:lnTo>
                <a:lnTo>
                  <a:pt x="2239565" y="1543051"/>
                </a:lnTo>
                <a:lnTo>
                  <a:pt x="2250678" y="1520032"/>
                </a:lnTo>
                <a:lnTo>
                  <a:pt x="2261790" y="1496616"/>
                </a:lnTo>
                <a:lnTo>
                  <a:pt x="2274094" y="1472804"/>
                </a:lnTo>
                <a:lnTo>
                  <a:pt x="2287190" y="1448991"/>
                </a:lnTo>
                <a:lnTo>
                  <a:pt x="2301081" y="1424385"/>
                </a:lnTo>
                <a:lnTo>
                  <a:pt x="2315369" y="1399779"/>
                </a:lnTo>
                <a:lnTo>
                  <a:pt x="2316953" y="1397235"/>
                </a:lnTo>
                <a:lnTo>
                  <a:pt x="2316162" y="1399465"/>
                </a:lnTo>
                <a:lnTo>
                  <a:pt x="2321709" y="1401479"/>
                </a:lnTo>
                <a:lnTo>
                  <a:pt x="2329633" y="1404701"/>
                </a:lnTo>
                <a:lnTo>
                  <a:pt x="2340727" y="1407924"/>
                </a:lnTo>
                <a:lnTo>
                  <a:pt x="2354990" y="1411549"/>
                </a:lnTo>
                <a:lnTo>
                  <a:pt x="2373611" y="1414368"/>
                </a:lnTo>
                <a:lnTo>
                  <a:pt x="2383516" y="1416382"/>
                </a:lnTo>
                <a:lnTo>
                  <a:pt x="2395402" y="1417591"/>
                </a:lnTo>
                <a:lnTo>
                  <a:pt x="2407685" y="1418396"/>
                </a:lnTo>
                <a:lnTo>
                  <a:pt x="2420759" y="1419202"/>
                </a:lnTo>
                <a:lnTo>
                  <a:pt x="2435023" y="1420410"/>
                </a:lnTo>
                <a:lnTo>
                  <a:pt x="2450474" y="1420813"/>
                </a:lnTo>
                <a:lnTo>
                  <a:pt x="2467115" y="1420410"/>
                </a:lnTo>
                <a:lnTo>
                  <a:pt x="2484548" y="1420008"/>
                </a:lnTo>
                <a:lnTo>
                  <a:pt x="2503169" y="1418799"/>
                </a:lnTo>
                <a:lnTo>
                  <a:pt x="2522583" y="1417591"/>
                </a:lnTo>
                <a:lnTo>
                  <a:pt x="2543186" y="1415174"/>
                </a:lnTo>
                <a:lnTo>
                  <a:pt x="2564977" y="1413160"/>
                </a:lnTo>
                <a:lnTo>
                  <a:pt x="2588352" y="1409938"/>
                </a:lnTo>
                <a:lnTo>
                  <a:pt x="2612521" y="1405910"/>
                </a:lnTo>
                <a:lnTo>
                  <a:pt x="2637878" y="1401479"/>
                </a:lnTo>
                <a:lnTo>
                  <a:pt x="2664423" y="1396242"/>
                </a:lnTo>
                <a:lnTo>
                  <a:pt x="2692157" y="1390200"/>
                </a:lnTo>
                <a:lnTo>
                  <a:pt x="2721080" y="1383353"/>
                </a:lnTo>
                <a:lnTo>
                  <a:pt x="2751587" y="1375297"/>
                </a:lnTo>
                <a:lnTo>
                  <a:pt x="2782887" y="1366838"/>
                </a:lnTo>
                <a:lnTo>
                  <a:pt x="2769416" y="1370463"/>
                </a:lnTo>
                <a:lnTo>
                  <a:pt x="2753172" y="1374491"/>
                </a:lnTo>
                <a:lnTo>
                  <a:pt x="2732173" y="1378922"/>
                </a:lnTo>
                <a:lnTo>
                  <a:pt x="2706420" y="1384561"/>
                </a:lnTo>
                <a:lnTo>
                  <a:pt x="2677102" y="1390200"/>
                </a:lnTo>
                <a:lnTo>
                  <a:pt x="2644217" y="1395437"/>
                </a:lnTo>
                <a:lnTo>
                  <a:pt x="2609351" y="1400270"/>
                </a:lnTo>
                <a:lnTo>
                  <a:pt x="2591522" y="1402284"/>
                </a:lnTo>
                <a:lnTo>
                  <a:pt x="2572901" y="1404298"/>
                </a:lnTo>
                <a:lnTo>
                  <a:pt x="2554279" y="1405910"/>
                </a:lnTo>
                <a:lnTo>
                  <a:pt x="2534865" y="1407118"/>
                </a:lnTo>
                <a:lnTo>
                  <a:pt x="2516244" y="1407924"/>
                </a:lnTo>
                <a:lnTo>
                  <a:pt x="2496830" y="1407924"/>
                </a:lnTo>
                <a:lnTo>
                  <a:pt x="2478209" y="1407924"/>
                </a:lnTo>
                <a:lnTo>
                  <a:pt x="2459191" y="1407118"/>
                </a:lnTo>
                <a:lnTo>
                  <a:pt x="2440569" y="1405507"/>
                </a:lnTo>
                <a:lnTo>
                  <a:pt x="2422344" y="1403493"/>
                </a:lnTo>
                <a:lnTo>
                  <a:pt x="2404515" y="1400673"/>
                </a:lnTo>
                <a:lnTo>
                  <a:pt x="2387082" y="1397048"/>
                </a:lnTo>
                <a:lnTo>
                  <a:pt x="2370442" y="1392617"/>
                </a:lnTo>
                <a:lnTo>
                  <a:pt x="2354594" y="1387784"/>
                </a:lnTo>
                <a:lnTo>
                  <a:pt x="2346670" y="1384561"/>
                </a:lnTo>
                <a:lnTo>
                  <a:pt x="2339538" y="1381742"/>
                </a:lnTo>
                <a:lnTo>
                  <a:pt x="2332010" y="1378519"/>
                </a:lnTo>
                <a:lnTo>
                  <a:pt x="2329429" y="1377207"/>
                </a:lnTo>
                <a:lnTo>
                  <a:pt x="2330450" y="1375569"/>
                </a:lnTo>
                <a:lnTo>
                  <a:pt x="2345928" y="1350963"/>
                </a:lnTo>
                <a:lnTo>
                  <a:pt x="2362200" y="1327150"/>
                </a:lnTo>
                <a:lnTo>
                  <a:pt x="2379662" y="1303735"/>
                </a:lnTo>
                <a:lnTo>
                  <a:pt x="2397522" y="1280716"/>
                </a:lnTo>
                <a:lnTo>
                  <a:pt x="2416175" y="1257697"/>
                </a:lnTo>
                <a:lnTo>
                  <a:pt x="2434828" y="1236266"/>
                </a:lnTo>
                <a:lnTo>
                  <a:pt x="2445147" y="1225550"/>
                </a:lnTo>
                <a:lnTo>
                  <a:pt x="2455069" y="1215232"/>
                </a:lnTo>
                <a:lnTo>
                  <a:pt x="2465387" y="1205310"/>
                </a:lnTo>
                <a:lnTo>
                  <a:pt x="2475706" y="1194991"/>
                </a:lnTo>
                <a:lnTo>
                  <a:pt x="2486422" y="1185466"/>
                </a:lnTo>
                <a:lnTo>
                  <a:pt x="2497138" y="1176338"/>
                </a:lnTo>
                <a:lnTo>
                  <a:pt x="2508250" y="1167210"/>
                </a:lnTo>
                <a:lnTo>
                  <a:pt x="2518966" y="1158875"/>
                </a:lnTo>
                <a:lnTo>
                  <a:pt x="2553515" y="1137536"/>
                </a:lnTo>
                <a:lnTo>
                  <a:pt x="2565817" y="1138644"/>
                </a:lnTo>
                <a:lnTo>
                  <a:pt x="2578536" y="1139431"/>
                </a:lnTo>
                <a:lnTo>
                  <a:pt x="2591255" y="1139825"/>
                </a:lnTo>
                <a:lnTo>
                  <a:pt x="2603577" y="1139825"/>
                </a:lnTo>
                <a:lnTo>
                  <a:pt x="2615899" y="1139431"/>
                </a:lnTo>
                <a:lnTo>
                  <a:pt x="2628220" y="1138644"/>
                </a:lnTo>
                <a:lnTo>
                  <a:pt x="2640144" y="1137856"/>
                </a:lnTo>
                <a:lnTo>
                  <a:pt x="2652069" y="1136281"/>
                </a:lnTo>
                <a:lnTo>
                  <a:pt x="2663595" y="1134706"/>
                </a:lnTo>
                <a:lnTo>
                  <a:pt x="2675122" y="1133131"/>
                </a:lnTo>
                <a:lnTo>
                  <a:pt x="2696586" y="1129193"/>
                </a:lnTo>
                <a:lnTo>
                  <a:pt x="2717254" y="1124073"/>
                </a:lnTo>
                <a:lnTo>
                  <a:pt x="2736333" y="1118954"/>
                </a:lnTo>
                <a:lnTo>
                  <a:pt x="2753424" y="1113834"/>
                </a:lnTo>
                <a:lnTo>
                  <a:pt x="2769323" y="1108715"/>
                </a:lnTo>
                <a:lnTo>
                  <a:pt x="2782837" y="1103202"/>
                </a:lnTo>
                <a:lnTo>
                  <a:pt x="2790519" y="1100052"/>
                </a:lnTo>
                <a:lnTo>
                  <a:pt x="2797941" y="1097295"/>
                </a:lnTo>
                <a:lnTo>
                  <a:pt x="2807481" y="1093357"/>
                </a:lnTo>
                <a:lnTo>
                  <a:pt x="2810659" y="1091782"/>
                </a:lnTo>
                <a:lnTo>
                  <a:pt x="2810661" y="1091782"/>
                </a:lnTo>
                <a:lnTo>
                  <a:pt x="2816225" y="1089025"/>
                </a:lnTo>
                <a:lnTo>
                  <a:pt x="2810659" y="1091782"/>
                </a:lnTo>
                <a:lnTo>
                  <a:pt x="2794364" y="1098476"/>
                </a:lnTo>
                <a:lnTo>
                  <a:pt x="2790519" y="1100052"/>
                </a:lnTo>
                <a:lnTo>
                  <a:pt x="2788402" y="1100839"/>
                </a:lnTo>
                <a:lnTo>
                  <a:pt x="2778465" y="1103989"/>
                </a:lnTo>
                <a:lnTo>
                  <a:pt x="2768528" y="1106746"/>
                </a:lnTo>
                <a:lnTo>
                  <a:pt x="2758194" y="1109896"/>
                </a:lnTo>
                <a:lnTo>
                  <a:pt x="2748257" y="1112259"/>
                </a:lnTo>
                <a:lnTo>
                  <a:pt x="2738320" y="1114228"/>
                </a:lnTo>
                <a:lnTo>
                  <a:pt x="2717652" y="1118166"/>
                </a:lnTo>
                <a:lnTo>
                  <a:pt x="2697381" y="1121317"/>
                </a:lnTo>
                <a:lnTo>
                  <a:pt x="2677507" y="1123286"/>
                </a:lnTo>
                <a:lnTo>
                  <a:pt x="2658826" y="1124861"/>
                </a:lnTo>
                <a:lnTo>
                  <a:pt x="2640939" y="1125648"/>
                </a:lnTo>
                <a:lnTo>
                  <a:pt x="2624643" y="1126042"/>
                </a:lnTo>
                <a:lnTo>
                  <a:pt x="2609539" y="1126436"/>
                </a:lnTo>
                <a:lnTo>
                  <a:pt x="2596820" y="1126436"/>
                </a:lnTo>
                <a:lnTo>
                  <a:pt x="2578934" y="1125648"/>
                </a:lnTo>
                <a:lnTo>
                  <a:pt x="2573192" y="1125314"/>
                </a:lnTo>
                <a:lnTo>
                  <a:pt x="2601516" y="1107678"/>
                </a:lnTo>
                <a:lnTo>
                  <a:pt x="2650331" y="1077119"/>
                </a:lnTo>
                <a:lnTo>
                  <a:pt x="2699544" y="1045766"/>
                </a:lnTo>
                <a:lnTo>
                  <a:pt x="2722960" y="1029891"/>
                </a:lnTo>
                <a:lnTo>
                  <a:pt x="2744391" y="1015603"/>
                </a:lnTo>
                <a:lnTo>
                  <a:pt x="2763441" y="1002109"/>
                </a:lnTo>
                <a:lnTo>
                  <a:pt x="2778919" y="990997"/>
                </a:lnTo>
                <a:lnTo>
                  <a:pt x="2790428" y="981075"/>
                </a:lnTo>
                <a:lnTo>
                  <a:pt x="2794397" y="977900"/>
                </a:lnTo>
                <a:lnTo>
                  <a:pt x="2797175" y="974725"/>
                </a:lnTo>
                <a:lnTo>
                  <a:pt x="2770188" y="992584"/>
                </a:lnTo>
                <a:lnTo>
                  <a:pt x="2740025" y="1012428"/>
                </a:lnTo>
                <a:lnTo>
                  <a:pt x="2702322" y="1036638"/>
                </a:lnTo>
                <a:lnTo>
                  <a:pt x="2676635" y="1052427"/>
                </a:lnTo>
                <a:lnTo>
                  <a:pt x="2677429" y="1051322"/>
                </a:lnTo>
                <a:lnTo>
                  <a:pt x="2700337" y="987425"/>
                </a:lnTo>
                <a:lnTo>
                  <a:pt x="2672089" y="1055221"/>
                </a:lnTo>
                <a:lnTo>
                  <a:pt x="2659063" y="1063228"/>
                </a:lnTo>
                <a:lnTo>
                  <a:pt x="2636044" y="1077119"/>
                </a:lnTo>
                <a:lnTo>
                  <a:pt x="2612628" y="1090613"/>
                </a:lnTo>
                <a:lnTo>
                  <a:pt x="2588816" y="1104503"/>
                </a:lnTo>
                <a:lnTo>
                  <a:pt x="2565003" y="1117600"/>
                </a:lnTo>
                <a:lnTo>
                  <a:pt x="2542381" y="1129903"/>
                </a:lnTo>
                <a:lnTo>
                  <a:pt x="2520156" y="1140619"/>
                </a:lnTo>
                <a:lnTo>
                  <a:pt x="2514203" y="1143794"/>
                </a:lnTo>
                <a:lnTo>
                  <a:pt x="2508647" y="1147366"/>
                </a:lnTo>
                <a:lnTo>
                  <a:pt x="2496344" y="1154906"/>
                </a:lnTo>
                <a:lnTo>
                  <a:pt x="2484041" y="1164035"/>
                </a:lnTo>
                <a:lnTo>
                  <a:pt x="2470944" y="1174353"/>
                </a:lnTo>
                <a:lnTo>
                  <a:pt x="2457847" y="1186260"/>
                </a:lnTo>
                <a:lnTo>
                  <a:pt x="2444859" y="1198866"/>
                </a:lnTo>
                <a:lnTo>
                  <a:pt x="2444354" y="1197054"/>
                </a:lnTo>
                <a:lnTo>
                  <a:pt x="2442766" y="1189144"/>
                </a:lnTo>
                <a:lnTo>
                  <a:pt x="2441179" y="1180839"/>
                </a:lnTo>
                <a:lnTo>
                  <a:pt x="2440385" y="1172929"/>
                </a:lnTo>
                <a:lnTo>
                  <a:pt x="2438400" y="1156319"/>
                </a:lnTo>
                <a:lnTo>
                  <a:pt x="2437607" y="1140895"/>
                </a:lnTo>
                <a:lnTo>
                  <a:pt x="2437210" y="1127449"/>
                </a:lnTo>
                <a:lnTo>
                  <a:pt x="2436813" y="1116771"/>
                </a:lnTo>
                <a:lnTo>
                  <a:pt x="2437210" y="1106488"/>
                </a:lnTo>
                <a:lnTo>
                  <a:pt x="2436019" y="1121121"/>
                </a:lnTo>
                <a:lnTo>
                  <a:pt x="2435225" y="1138127"/>
                </a:lnTo>
                <a:lnTo>
                  <a:pt x="2435225" y="1156715"/>
                </a:lnTo>
                <a:lnTo>
                  <a:pt x="2435225" y="1175302"/>
                </a:lnTo>
                <a:lnTo>
                  <a:pt x="2435622" y="1206150"/>
                </a:lnTo>
                <a:lnTo>
                  <a:pt x="2435679" y="1208030"/>
                </a:lnTo>
                <a:lnTo>
                  <a:pt x="2430066" y="1213644"/>
                </a:lnTo>
                <a:lnTo>
                  <a:pt x="2416175" y="1228725"/>
                </a:lnTo>
                <a:lnTo>
                  <a:pt x="2401887" y="1244997"/>
                </a:lnTo>
                <a:lnTo>
                  <a:pt x="2387203" y="1262063"/>
                </a:lnTo>
                <a:lnTo>
                  <a:pt x="2372916" y="1279922"/>
                </a:lnTo>
                <a:lnTo>
                  <a:pt x="2358231" y="1298972"/>
                </a:lnTo>
                <a:lnTo>
                  <a:pt x="2343944" y="1318022"/>
                </a:lnTo>
                <a:lnTo>
                  <a:pt x="2329259" y="1338263"/>
                </a:lnTo>
                <a:lnTo>
                  <a:pt x="2314972" y="1359297"/>
                </a:lnTo>
                <a:lnTo>
                  <a:pt x="2300287" y="1380332"/>
                </a:lnTo>
                <a:lnTo>
                  <a:pt x="2286794" y="1401763"/>
                </a:lnTo>
                <a:lnTo>
                  <a:pt x="2279164" y="1413970"/>
                </a:lnTo>
                <a:lnTo>
                  <a:pt x="2276519" y="1407628"/>
                </a:lnTo>
                <a:lnTo>
                  <a:pt x="2273366" y="1398873"/>
                </a:lnTo>
                <a:lnTo>
                  <a:pt x="2270213" y="1389322"/>
                </a:lnTo>
                <a:lnTo>
                  <a:pt x="2264301" y="1369822"/>
                </a:lnTo>
                <a:lnTo>
                  <a:pt x="2259177" y="1348730"/>
                </a:lnTo>
                <a:lnTo>
                  <a:pt x="2253659" y="1326046"/>
                </a:lnTo>
                <a:lnTo>
                  <a:pt x="2248929" y="1303760"/>
                </a:lnTo>
                <a:lnTo>
                  <a:pt x="2244594" y="1281076"/>
                </a:lnTo>
                <a:lnTo>
                  <a:pt x="2240652" y="1257994"/>
                </a:lnTo>
                <a:lnTo>
                  <a:pt x="2234346" y="1216208"/>
                </a:lnTo>
                <a:lnTo>
                  <a:pt x="2229617" y="1181585"/>
                </a:lnTo>
                <a:lnTo>
                  <a:pt x="2225675" y="1149350"/>
                </a:lnTo>
                <a:lnTo>
                  <a:pt x="2226464" y="1174024"/>
                </a:lnTo>
                <a:lnTo>
                  <a:pt x="2228040" y="1198698"/>
                </a:lnTo>
                <a:lnTo>
                  <a:pt x="2230405" y="1223769"/>
                </a:lnTo>
                <a:lnTo>
                  <a:pt x="2233558" y="1248841"/>
                </a:lnTo>
                <a:lnTo>
                  <a:pt x="2236711" y="1273515"/>
                </a:lnTo>
                <a:lnTo>
                  <a:pt x="2240652" y="1297790"/>
                </a:lnTo>
                <a:lnTo>
                  <a:pt x="2244594" y="1320872"/>
                </a:lnTo>
                <a:lnTo>
                  <a:pt x="2248535" y="1342760"/>
                </a:lnTo>
                <a:lnTo>
                  <a:pt x="2256812" y="1381363"/>
                </a:lnTo>
                <a:lnTo>
                  <a:pt x="2263907" y="1412404"/>
                </a:lnTo>
                <a:lnTo>
                  <a:pt x="2268391" y="1431645"/>
                </a:lnTo>
                <a:lnTo>
                  <a:pt x="2259806" y="1446213"/>
                </a:lnTo>
                <a:lnTo>
                  <a:pt x="2246709" y="1468438"/>
                </a:lnTo>
                <a:lnTo>
                  <a:pt x="2234009" y="1491060"/>
                </a:lnTo>
                <a:lnTo>
                  <a:pt x="2221706" y="1513285"/>
                </a:lnTo>
                <a:lnTo>
                  <a:pt x="2209800" y="1535907"/>
                </a:lnTo>
                <a:lnTo>
                  <a:pt x="2198687" y="1558529"/>
                </a:lnTo>
                <a:lnTo>
                  <a:pt x="2191857" y="1573239"/>
                </a:lnTo>
                <a:lnTo>
                  <a:pt x="2135187" y="1403350"/>
                </a:lnTo>
                <a:lnTo>
                  <a:pt x="2179944" y="1598574"/>
                </a:lnTo>
                <a:lnTo>
                  <a:pt x="2178050" y="1602582"/>
                </a:lnTo>
                <a:lnTo>
                  <a:pt x="2168922" y="1624410"/>
                </a:lnTo>
                <a:lnTo>
                  <a:pt x="2160587" y="1645444"/>
                </a:lnTo>
                <a:lnTo>
                  <a:pt x="2153047" y="1666479"/>
                </a:lnTo>
                <a:lnTo>
                  <a:pt x="2146300" y="1686719"/>
                </a:lnTo>
                <a:lnTo>
                  <a:pt x="2140347" y="1706960"/>
                </a:lnTo>
                <a:lnTo>
                  <a:pt x="2135187" y="1725613"/>
                </a:lnTo>
                <a:lnTo>
                  <a:pt x="2135900" y="1726148"/>
                </a:lnTo>
                <a:lnTo>
                  <a:pt x="2162225" y="1737519"/>
                </a:lnTo>
                <a:lnTo>
                  <a:pt x="2160650" y="1745457"/>
                </a:lnTo>
                <a:lnTo>
                  <a:pt x="2157500" y="1767285"/>
                </a:lnTo>
                <a:lnTo>
                  <a:pt x="2155531" y="1782763"/>
                </a:lnTo>
                <a:lnTo>
                  <a:pt x="2153563" y="1800226"/>
                </a:lnTo>
                <a:lnTo>
                  <a:pt x="2151594" y="1820466"/>
                </a:lnTo>
                <a:lnTo>
                  <a:pt x="2150019" y="1841898"/>
                </a:lnTo>
                <a:lnTo>
                  <a:pt x="2149231" y="1864916"/>
                </a:lnTo>
                <a:lnTo>
                  <a:pt x="2148838" y="1889126"/>
                </a:lnTo>
                <a:lnTo>
                  <a:pt x="2149231" y="1913732"/>
                </a:lnTo>
                <a:lnTo>
                  <a:pt x="2149625" y="1926432"/>
                </a:lnTo>
                <a:lnTo>
                  <a:pt x="2150413" y="1939132"/>
                </a:lnTo>
                <a:lnTo>
                  <a:pt x="2151200" y="1951832"/>
                </a:lnTo>
                <a:lnTo>
                  <a:pt x="2153169" y="1964135"/>
                </a:lnTo>
                <a:lnTo>
                  <a:pt x="2154744" y="1976835"/>
                </a:lnTo>
                <a:lnTo>
                  <a:pt x="2156319" y="1989138"/>
                </a:lnTo>
                <a:lnTo>
                  <a:pt x="2159075" y="2001441"/>
                </a:lnTo>
                <a:lnTo>
                  <a:pt x="2161831" y="2013744"/>
                </a:lnTo>
                <a:lnTo>
                  <a:pt x="2164981" y="2024857"/>
                </a:lnTo>
                <a:lnTo>
                  <a:pt x="2166838" y="2031096"/>
                </a:lnTo>
                <a:lnTo>
                  <a:pt x="2247900" y="2219020"/>
                </a:lnTo>
                <a:lnTo>
                  <a:pt x="2234387" y="2224573"/>
                </a:lnTo>
                <a:lnTo>
                  <a:pt x="2221271" y="2230126"/>
                </a:lnTo>
                <a:lnTo>
                  <a:pt x="2208950" y="2236472"/>
                </a:lnTo>
                <a:lnTo>
                  <a:pt x="2197026" y="2242422"/>
                </a:lnTo>
                <a:lnTo>
                  <a:pt x="2185898" y="2248768"/>
                </a:lnTo>
                <a:lnTo>
                  <a:pt x="2175166" y="2255114"/>
                </a:lnTo>
                <a:lnTo>
                  <a:pt x="2164833" y="2261460"/>
                </a:lnTo>
                <a:lnTo>
                  <a:pt x="2155294" y="2267806"/>
                </a:lnTo>
                <a:lnTo>
                  <a:pt x="2146550" y="2274549"/>
                </a:lnTo>
                <a:lnTo>
                  <a:pt x="2137806" y="2280499"/>
                </a:lnTo>
                <a:lnTo>
                  <a:pt x="2129857" y="2287242"/>
                </a:lnTo>
                <a:lnTo>
                  <a:pt x="2121908" y="2293191"/>
                </a:lnTo>
                <a:lnTo>
                  <a:pt x="2108394" y="2305487"/>
                </a:lnTo>
                <a:lnTo>
                  <a:pt x="2096073" y="2317783"/>
                </a:lnTo>
                <a:lnTo>
                  <a:pt x="2086137" y="2328888"/>
                </a:lnTo>
                <a:lnTo>
                  <a:pt x="2076996" y="2338804"/>
                </a:lnTo>
                <a:lnTo>
                  <a:pt x="2070239" y="2347927"/>
                </a:lnTo>
                <a:lnTo>
                  <a:pt x="2065072" y="2356256"/>
                </a:lnTo>
                <a:lnTo>
                  <a:pt x="2060303" y="2362603"/>
                </a:lnTo>
                <a:lnTo>
                  <a:pt x="2057520" y="2367759"/>
                </a:lnTo>
                <a:lnTo>
                  <a:pt x="2055136" y="2371725"/>
                </a:lnTo>
                <a:lnTo>
                  <a:pt x="2057520" y="2359033"/>
                </a:lnTo>
                <a:lnTo>
                  <a:pt x="2059508" y="2346737"/>
                </a:lnTo>
                <a:lnTo>
                  <a:pt x="2062687" y="2320956"/>
                </a:lnTo>
                <a:lnTo>
                  <a:pt x="2064277" y="2295174"/>
                </a:lnTo>
                <a:lnTo>
                  <a:pt x="2065867" y="2268600"/>
                </a:lnTo>
                <a:lnTo>
                  <a:pt x="2066264" y="2242025"/>
                </a:lnTo>
                <a:lnTo>
                  <a:pt x="2066264" y="2215450"/>
                </a:lnTo>
                <a:lnTo>
                  <a:pt x="2065072" y="2188479"/>
                </a:lnTo>
                <a:lnTo>
                  <a:pt x="2063085" y="2161904"/>
                </a:lnTo>
                <a:lnTo>
                  <a:pt x="2061097" y="2135726"/>
                </a:lnTo>
                <a:lnTo>
                  <a:pt x="2058315" y="2108755"/>
                </a:lnTo>
                <a:lnTo>
                  <a:pt x="2054738" y="2082577"/>
                </a:lnTo>
                <a:lnTo>
                  <a:pt x="2051161" y="2056796"/>
                </a:lnTo>
                <a:lnTo>
                  <a:pt x="2047187" y="2031411"/>
                </a:lnTo>
                <a:lnTo>
                  <a:pt x="2042815" y="2006819"/>
                </a:lnTo>
                <a:lnTo>
                  <a:pt x="2038045" y="1982228"/>
                </a:lnTo>
                <a:lnTo>
                  <a:pt x="2033276" y="1959223"/>
                </a:lnTo>
                <a:lnTo>
                  <a:pt x="2028506" y="1936218"/>
                </a:lnTo>
                <a:lnTo>
                  <a:pt x="2023339" y="1914006"/>
                </a:lnTo>
                <a:lnTo>
                  <a:pt x="2013006" y="1873153"/>
                </a:lnTo>
                <a:lnTo>
                  <a:pt x="2003467" y="1837059"/>
                </a:lnTo>
                <a:lnTo>
                  <a:pt x="1994325" y="1805328"/>
                </a:lnTo>
                <a:lnTo>
                  <a:pt x="1986376" y="1779943"/>
                </a:lnTo>
                <a:lnTo>
                  <a:pt x="1980017" y="1760905"/>
                </a:lnTo>
                <a:lnTo>
                  <a:pt x="1974850" y="1744643"/>
                </a:lnTo>
                <a:lnTo>
                  <a:pt x="1994510" y="1732525"/>
                </a:lnTo>
                <a:lnTo>
                  <a:pt x="1995497" y="1756569"/>
                </a:lnTo>
                <a:lnTo>
                  <a:pt x="2000687" y="1772047"/>
                </a:lnTo>
                <a:lnTo>
                  <a:pt x="2014261" y="1814513"/>
                </a:lnTo>
                <a:lnTo>
                  <a:pt x="2022644" y="1844278"/>
                </a:lnTo>
                <a:lnTo>
                  <a:pt x="2031827" y="1878013"/>
                </a:lnTo>
                <a:lnTo>
                  <a:pt x="2041807" y="1915716"/>
                </a:lnTo>
                <a:lnTo>
                  <a:pt x="2051389" y="1956197"/>
                </a:lnTo>
                <a:lnTo>
                  <a:pt x="2061369" y="1998266"/>
                </a:lnTo>
                <a:lnTo>
                  <a:pt x="2065761" y="2019697"/>
                </a:lnTo>
                <a:lnTo>
                  <a:pt x="2070152" y="2041128"/>
                </a:lnTo>
                <a:lnTo>
                  <a:pt x="2074144" y="2062956"/>
                </a:lnTo>
                <a:lnTo>
                  <a:pt x="2078137" y="2085181"/>
                </a:lnTo>
                <a:lnTo>
                  <a:pt x="2080931" y="2106613"/>
                </a:lnTo>
                <a:lnTo>
                  <a:pt x="2084125" y="2128044"/>
                </a:lnTo>
                <a:lnTo>
                  <a:pt x="2086520" y="2149078"/>
                </a:lnTo>
                <a:lnTo>
                  <a:pt x="2088117" y="2170113"/>
                </a:lnTo>
                <a:lnTo>
                  <a:pt x="2089714" y="2190353"/>
                </a:lnTo>
                <a:lnTo>
                  <a:pt x="2090513" y="2209403"/>
                </a:lnTo>
                <a:lnTo>
                  <a:pt x="2090513" y="2228453"/>
                </a:lnTo>
                <a:lnTo>
                  <a:pt x="2089714" y="2246313"/>
                </a:lnTo>
                <a:lnTo>
                  <a:pt x="2088117" y="2263378"/>
                </a:lnTo>
                <a:lnTo>
                  <a:pt x="2086121" y="2279650"/>
                </a:lnTo>
                <a:lnTo>
                  <a:pt x="2128838" y="2218135"/>
                </a:lnTo>
                <a:lnTo>
                  <a:pt x="1997420" y="1730731"/>
                </a:lnTo>
                <a:lnTo>
                  <a:pt x="2028904" y="1711325"/>
                </a:lnTo>
                <a:lnTo>
                  <a:pt x="2097058" y="1869327"/>
                </a:lnTo>
                <a:lnTo>
                  <a:pt x="2134545" y="1726064"/>
                </a:lnTo>
                <a:lnTo>
                  <a:pt x="2131184" y="1720824"/>
                </a:lnTo>
                <a:lnTo>
                  <a:pt x="2128012" y="1714863"/>
                </a:lnTo>
                <a:lnTo>
                  <a:pt x="2121667" y="1702545"/>
                </a:lnTo>
                <a:lnTo>
                  <a:pt x="2116116" y="1688637"/>
                </a:lnTo>
                <a:lnTo>
                  <a:pt x="2111358" y="1675126"/>
                </a:lnTo>
                <a:lnTo>
                  <a:pt x="2107393" y="1660424"/>
                </a:lnTo>
                <a:lnTo>
                  <a:pt x="2103428" y="1645324"/>
                </a:lnTo>
                <a:lnTo>
                  <a:pt x="2100256" y="1629429"/>
                </a:lnTo>
                <a:lnTo>
                  <a:pt x="2097876" y="1613932"/>
                </a:lnTo>
                <a:lnTo>
                  <a:pt x="2095894" y="1597640"/>
                </a:lnTo>
                <a:lnTo>
                  <a:pt x="2094704" y="1581347"/>
                </a:lnTo>
                <a:lnTo>
                  <a:pt x="2093118" y="1564658"/>
                </a:lnTo>
                <a:lnTo>
                  <a:pt x="2092722" y="1548366"/>
                </a:lnTo>
                <a:lnTo>
                  <a:pt x="2092325" y="1531676"/>
                </a:lnTo>
                <a:lnTo>
                  <a:pt x="2092325" y="1514987"/>
                </a:lnTo>
                <a:lnTo>
                  <a:pt x="2092722" y="1498695"/>
                </a:lnTo>
                <a:lnTo>
                  <a:pt x="2093118" y="1483198"/>
                </a:lnTo>
                <a:lnTo>
                  <a:pt x="2095101" y="1452203"/>
                </a:lnTo>
                <a:lnTo>
                  <a:pt x="2097480" y="1423592"/>
                </a:lnTo>
                <a:lnTo>
                  <a:pt x="2100652" y="1397366"/>
                </a:lnTo>
                <a:lnTo>
                  <a:pt x="2103824" y="1374716"/>
                </a:lnTo>
                <a:lnTo>
                  <a:pt x="2106203" y="1356040"/>
                </a:lnTo>
                <a:lnTo>
                  <a:pt x="2108582" y="1341735"/>
                </a:lnTo>
                <a:lnTo>
                  <a:pt x="2110565" y="1329814"/>
                </a:lnTo>
                <a:lnTo>
                  <a:pt x="2129994" y="1343324"/>
                </a:lnTo>
                <a:lnTo>
                  <a:pt x="2131184" y="1329416"/>
                </a:lnTo>
                <a:lnTo>
                  <a:pt x="2132770" y="1315111"/>
                </a:lnTo>
                <a:lnTo>
                  <a:pt x="2134752" y="1300806"/>
                </a:lnTo>
                <a:lnTo>
                  <a:pt x="2137131" y="1287295"/>
                </a:lnTo>
                <a:lnTo>
                  <a:pt x="2139907" y="1274182"/>
                </a:lnTo>
                <a:lnTo>
                  <a:pt x="2142683" y="1261069"/>
                </a:lnTo>
                <a:lnTo>
                  <a:pt x="2146251" y="1248353"/>
                </a:lnTo>
                <a:lnTo>
                  <a:pt x="2149820" y="1235637"/>
                </a:lnTo>
                <a:lnTo>
                  <a:pt x="2153785" y="1223716"/>
                </a:lnTo>
                <a:lnTo>
                  <a:pt x="2157750" y="1211795"/>
                </a:lnTo>
                <a:lnTo>
                  <a:pt x="2166077" y="1189543"/>
                </a:lnTo>
                <a:lnTo>
                  <a:pt x="2174404" y="1168482"/>
                </a:lnTo>
                <a:lnTo>
                  <a:pt x="2183127" y="1149011"/>
                </a:lnTo>
                <a:lnTo>
                  <a:pt x="2191850" y="1131924"/>
                </a:lnTo>
                <a:lnTo>
                  <a:pt x="2200177" y="1116824"/>
                </a:lnTo>
                <a:lnTo>
                  <a:pt x="2208107" y="1102917"/>
                </a:lnTo>
                <a:lnTo>
                  <a:pt x="2214452" y="1092188"/>
                </a:lnTo>
                <a:lnTo>
                  <a:pt x="2224761" y="1076293"/>
                </a:lnTo>
                <a:lnTo>
                  <a:pt x="2228330" y="1071127"/>
                </a:lnTo>
                <a:lnTo>
                  <a:pt x="2233881" y="1106890"/>
                </a:lnTo>
                <a:lnTo>
                  <a:pt x="2241811" y="1094174"/>
                </a:lnTo>
                <a:lnTo>
                  <a:pt x="2250138" y="1082253"/>
                </a:lnTo>
                <a:lnTo>
                  <a:pt x="2259258" y="1071127"/>
                </a:lnTo>
                <a:lnTo>
                  <a:pt x="2268774" y="1060001"/>
                </a:lnTo>
                <a:lnTo>
                  <a:pt x="2279480" y="1049669"/>
                </a:lnTo>
                <a:lnTo>
                  <a:pt x="2290186" y="1039735"/>
                </a:lnTo>
                <a:lnTo>
                  <a:pt x="2301685" y="1030596"/>
                </a:lnTo>
                <a:lnTo>
                  <a:pt x="2313977" y="1021853"/>
                </a:lnTo>
                <a:lnTo>
                  <a:pt x="2326269" y="1013509"/>
                </a:lnTo>
                <a:lnTo>
                  <a:pt x="2339354" y="1005561"/>
                </a:lnTo>
                <a:lnTo>
                  <a:pt x="2352835" y="998011"/>
                </a:lnTo>
                <a:lnTo>
                  <a:pt x="2366713" y="991654"/>
                </a:lnTo>
                <a:lnTo>
                  <a:pt x="2381384" y="984898"/>
                </a:lnTo>
                <a:lnTo>
                  <a:pt x="2396055" y="978938"/>
                </a:lnTo>
                <a:lnTo>
                  <a:pt x="2411123" y="973375"/>
                </a:lnTo>
                <a:lnTo>
                  <a:pt x="2426983" y="967414"/>
                </a:lnTo>
                <a:lnTo>
                  <a:pt x="2442448" y="962248"/>
                </a:lnTo>
                <a:lnTo>
                  <a:pt x="2458705" y="957877"/>
                </a:lnTo>
                <a:lnTo>
                  <a:pt x="2474962" y="953109"/>
                </a:lnTo>
                <a:lnTo>
                  <a:pt x="2491615" y="949135"/>
                </a:lnTo>
                <a:lnTo>
                  <a:pt x="2508665" y="944764"/>
                </a:lnTo>
                <a:lnTo>
                  <a:pt x="2525716" y="941188"/>
                </a:lnTo>
                <a:lnTo>
                  <a:pt x="2560212" y="934035"/>
                </a:lnTo>
                <a:lnTo>
                  <a:pt x="2595502" y="927677"/>
                </a:lnTo>
                <a:lnTo>
                  <a:pt x="2630792" y="921717"/>
                </a:lnTo>
                <a:lnTo>
                  <a:pt x="2702165" y="910988"/>
                </a:lnTo>
                <a:lnTo>
                  <a:pt x="2719215" y="908206"/>
                </a:lnTo>
                <a:lnTo>
                  <a:pt x="2735868" y="904630"/>
                </a:lnTo>
                <a:lnTo>
                  <a:pt x="2752125" y="901054"/>
                </a:lnTo>
                <a:lnTo>
                  <a:pt x="2767589" y="897080"/>
                </a:lnTo>
                <a:lnTo>
                  <a:pt x="2781864" y="893504"/>
                </a:lnTo>
                <a:lnTo>
                  <a:pt x="2796139" y="888338"/>
                </a:lnTo>
                <a:lnTo>
                  <a:pt x="2809620" y="883967"/>
                </a:lnTo>
                <a:lnTo>
                  <a:pt x="2822308" y="878801"/>
                </a:lnTo>
                <a:lnTo>
                  <a:pt x="2834600" y="874033"/>
                </a:lnTo>
                <a:lnTo>
                  <a:pt x="2845703" y="868867"/>
                </a:lnTo>
                <a:lnTo>
                  <a:pt x="2856805" y="863304"/>
                </a:lnTo>
                <a:lnTo>
                  <a:pt x="2867511" y="858138"/>
                </a:lnTo>
                <a:lnTo>
                  <a:pt x="2877027" y="852575"/>
                </a:lnTo>
                <a:lnTo>
                  <a:pt x="2886147" y="847409"/>
                </a:lnTo>
                <a:lnTo>
                  <a:pt x="2894871" y="841449"/>
                </a:lnTo>
                <a:lnTo>
                  <a:pt x="2903197" y="836283"/>
                </a:lnTo>
                <a:lnTo>
                  <a:pt x="2917868" y="825951"/>
                </a:lnTo>
                <a:lnTo>
                  <a:pt x="2929764" y="816017"/>
                </a:lnTo>
                <a:lnTo>
                  <a:pt x="2940470" y="806877"/>
                </a:lnTo>
                <a:lnTo>
                  <a:pt x="2948400" y="798930"/>
                </a:lnTo>
                <a:lnTo>
                  <a:pt x="2954744" y="792572"/>
                </a:lnTo>
                <a:lnTo>
                  <a:pt x="2959106" y="787009"/>
                </a:lnTo>
                <a:lnTo>
                  <a:pt x="2962674" y="782638"/>
                </a:lnTo>
                <a:close/>
                <a:moveTo>
                  <a:pt x="0" y="0"/>
                </a:moveTo>
                <a:lnTo>
                  <a:pt x="1986" y="1984"/>
                </a:lnTo>
                <a:lnTo>
                  <a:pt x="8737" y="7938"/>
                </a:lnTo>
                <a:lnTo>
                  <a:pt x="19458" y="17066"/>
                </a:lnTo>
                <a:lnTo>
                  <a:pt x="34945" y="28972"/>
                </a:lnTo>
                <a:lnTo>
                  <a:pt x="44079" y="35719"/>
                </a:lnTo>
                <a:lnTo>
                  <a:pt x="54801" y="42863"/>
                </a:lnTo>
                <a:lnTo>
                  <a:pt x="66714" y="50403"/>
                </a:lnTo>
                <a:lnTo>
                  <a:pt x="79421" y="58738"/>
                </a:lnTo>
                <a:lnTo>
                  <a:pt x="93320" y="67072"/>
                </a:lnTo>
                <a:lnTo>
                  <a:pt x="108012" y="75406"/>
                </a:lnTo>
                <a:lnTo>
                  <a:pt x="124294" y="84138"/>
                </a:lnTo>
                <a:lnTo>
                  <a:pt x="141766" y="92869"/>
                </a:lnTo>
                <a:lnTo>
                  <a:pt x="160430" y="101203"/>
                </a:lnTo>
                <a:lnTo>
                  <a:pt x="180285" y="109934"/>
                </a:lnTo>
                <a:lnTo>
                  <a:pt x="201332" y="119063"/>
                </a:lnTo>
                <a:lnTo>
                  <a:pt x="223569" y="126603"/>
                </a:lnTo>
                <a:lnTo>
                  <a:pt x="246601" y="134938"/>
                </a:lnTo>
                <a:lnTo>
                  <a:pt x="271619" y="142478"/>
                </a:lnTo>
                <a:lnTo>
                  <a:pt x="297431" y="150019"/>
                </a:lnTo>
                <a:lnTo>
                  <a:pt x="324434" y="156369"/>
                </a:lnTo>
                <a:lnTo>
                  <a:pt x="353025" y="163116"/>
                </a:lnTo>
                <a:lnTo>
                  <a:pt x="382808" y="168275"/>
                </a:lnTo>
                <a:lnTo>
                  <a:pt x="413385" y="173831"/>
                </a:lnTo>
                <a:lnTo>
                  <a:pt x="445550" y="177403"/>
                </a:lnTo>
                <a:lnTo>
                  <a:pt x="478510" y="180975"/>
                </a:lnTo>
                <a:lnTo>
                  <a:pt x="513455" y="183753"/>
                </a:lnTo>
                <a:lnTo>
                  <a:pt x="531324" y="184547"/>
                </a:lnTo>
                <a:lnTo>
                  <a:pt x="549194" y="184944"/>
                </a:lnTo>
                <a:lnTo>
                  <a:pt x="567858" y="185341"/>
                </a:lnTo>
                <a:lnTo>
                  <a:pt x="586522" y="185738"/>
                </a:lnTo>
                <a:lnTo>
                  <a:pt x="662369" y="185738"/>
                </a:lnTo>
                <a:lnTo>
                  <a:pt x="738612" y="185738"/>
                </a:lnTo>
                <a:lnTo>
                  <a:pt x="814856" y="187325"/>
                </a:lnTo>
                <a:lnTo>
                  <a:pt x="852581" y="188119"/>
                </a:lnTo>
                <a:lnTo>
                  <a:pt x="890306" y="189309"/>
                </a:lnTo>
                <a:lnTo>
                  <a:pt x="928031" y="191294"/>
                </a:lnTo>
                <a:lnTo>
                  <a:pt x="965358" y="192881"/>
                </a:lnTo>
                <a:lnTo>
                  <a:pt x="1002289" y="195659"/>
                </a:lnTo>
                <a:lnTo>
                  <a:pt x="1038822" y="198438"/>
                </a:lnTo>
                <a:lnTo>
                  <a:pt x="1074959" y="202406"/>
                </a:lnTo>
                <a:lnTo>
                  <a:pt x="1110698" y="206375"/>
                </a:lnTo>
                <a:lnTo>
                  <a:pt x="1146040" y="211931"/>
                </a:lnTo>
                <a:lnTo>
                  <a:pt x="1180588" y="217488"/>
                </a:lnTo>
                <a:lnTo>
                  <a:pt x="1214739" y="224234"/>
                </a:lnTo>
                <a:lnTo>
                  <a:pt x="1248493" y="230981"/>
                </a:lnTo>
                <a:lnTo>
                  <a:pt x="1264774" y="234950"/>
                </a:lnTo>
                <a:lnTo>
                  <a:pt x="1281453" y="239316"/>
                </a:lnTo>
                <a:lnTo>
                  <a:pt x="1297734" y="243681"/>
                </a:lnTo>
                <a:lnTo>
                  <a:pt x="1313618" y="248444"/>
                </a:lnTo>
                <a:lnTo>
                  <a:pt x="1329502" y="253206"/>
                </a:lnTo>
                <a:lnTo>
                  <a:pt x="1344989" y="258763"/>
                </a:lnTo>
                <a:lnTo>
                  <a:pt x="1360476" y="263922"/>
                </a:lnTo>
                <a:lnTo>
                  <a:pt x="1375963" y="269478"/>
                </a:lnTo>
                <a:lnTo>
                  <a:pt x="1390656" y="275828"/>
                </a:lnTo>
                <a:lnTo>
                  <a:pt x="1405746" y="281781"/>
                </a:lnTo>
                <a:lnTo>
                  <a:pt x="1420042" y="288528"/>
                </a:lnTo>
                <a:lnTo>
                  <a:pt x="1434734" y="294878"/>
                </a:lnTo>
                <a:lnTo>
                  <a:pt x="1448633" y="302419"/>
                </a:lnTo>
                <a:lnTo>
                  <a:pt x="1462532" y="309959"/>
                </a:lnTo>
                <a:lnTo>
                  <a:pt x="1476430" y="317500"/>
                </a:lnTo>
                <a:lnTo>
                  <a:pt x="1489535" y="325438"/>
                </a:lnTo>
                <a:lnTo>
                  <a:pt x="1502639" y="334169"/>
                </a:lnTo>
                <a:lnTo>
                  <a:pt x="1515346" y="342503"/>
                </a:lnTo>
                <a:lnTo>
                  <a:pt x="1528054" y="351631"/>
                </a:lnTo>
                <a:lnTo>
                  <a:pt x="1540364" y="360759"/>
                </a:lnTo>
                <a:lnTo>
                  <a:pt x="1552674" y="370284"/>
                </a:lnTo>
                <a:lnTo>
                  <a:pt x="1563793" y="380603"/>
                </a:lnTo>
                <a:lnTo>
                  <a:pt x="1575706" y="390922"/>
                </a:lnTo>
                <a:lnTo>
                  <a:pt x="1586825" y="401638"/>
                </a:lnTo>
                <a:lnTo>
                  <a:pt x="1597547" y="412750"/>
                </a:lnTo>
                <a:lnTo>
                  <a:pt x="1608269" y="424259"/>
                </a:lnTo>
                <a:lnTo>
                  <a:pt x="1618196" y="436166"/>
                </a:lnTo>
                <a:lnTo>
                  <a:pt x="1628521" y="448469"/>
                </a:lnTo>
                <a:lnTo>
                  <a:pt x="1628521" y="371872"/>
                </a:lnTo>
                <a:lnTo>
                  <a:pt x="1638051" y="381397"/>
                </a:lnTo>
                <a:lnTo>
                  <a:pt x="1649567" y="393700"/>
                </a:lnTo>
                <a:lnTo>
                  <a:pt x="1663863" y="410766"/>
                </a:lnTo>
                <a:lnTo>
                  <a:pt x="1681733" y="431800"/>
                </a:lnTo>
                <a:lnTo>
                  <a:pt x="1701985" y="457200"/>
                </a:lnTo>
                <a:lnTo>
                  <a:pt x="1713104" y="471488"/>
                </a:lnTo>
                <a:lnTo>
                  <a:pt x="1724620" y="486966"/>
                </a:lnTo>
                <a:lnTo>
                  <a:pt x="1735739" y="503238"/>
                </a:lnTo>
                <a:lnTo>
                  <a:pt x="1747652" y="520303"/>
                </a:lnTo>
                <a:lnTo>
                  <a:pt x="1759962" y="538559"/>
                </a:lnTo>
                <a:lnTo>
                  <a:pt x="1772272" y="558006"/>
                </a:lnTo>
                <a:lnTo>
                  <a:pt x="1784582" y="577850"/>
                </a:lnTo>
                <a:lnTo>
                  <a:pt x="1796893" y="598884"/>
                </a:lnTo>
                <a:lnTo>
                  <a:pt x="1809203" y="620316"/>
                </a:lnTo>
                <a:lnTo>
                  <a:pt x="1821513" y="642938"/>
                </a:lnTo>
                <a:lnTo>
                  <a:pt x="1833029" y="666353"/>
                </a:lnTo>
                <a:lnTo>
                  <a:pt x="1844545" y="690166"/>
                </a:lnTo>
                <a:lnTo>
                  <a:pt x="1856061" y="715169"/>
                </a:lnTo>
                <a:lnTo>
                  <a:pt x="1866783" y="740966"/>
                </a:lnTo>
                <a:lnTo>
                  <a:pt x="1877505" y="767556"/>
                </a:lnTo>
                <a:lnTo>
                  <a:pt x="1887035" y="794544"/>
                </a:lnTo>
                <a:lnTo>
                  <a:pt x="1896566" y="822325"/>
                </a:lnTo>
                <a:lnTo>
                  <a:pt x="1904905" y="850503"/>
                </a:lnTo>
                <a:lnTo>
                  <a:pt x="1912847" y="879872"/>
                </a:lnTo>
                <a:lnTo>
                  <a:pt x="1919995" y="910034"/>
                </a:lnTo>
                <a:lnTo>
                  <a:pt x="1955337" y="874316"/>
                </a:lnTo>
                <a:lnTo>
                  <a:pt x="1963676" y="898922"/>
                </a:lnTo>
                <a:lnTo>
                  <a:pt x="1973207" y="927894"/>
                </a:lnTo>
                <a:lnTo>
                  <a:pt x="1984723" y="966391"/>
                </a:lnTo>
                <a:lnTo>
                  <a:pt x="1998621" y="1012825"/>
                </a:lnTo>
                <a:lnTo>
                  <a:pt x="2005372" y="1038622"/>
                </a:lnTo>
                <a:lnTo>
                  <a:pt x="2012520" y="1066403"/>
                </a:lnTo>
                <a:lnTo>
                  <a:pt x="2019668" y="1095375"/>
                </a:lnTo>
                <a:lnTo>
                  <a:pt x="2026816" y="1125538"/>
                </a:lnTo>
                <a:lnTo>
                  <a:pt x="2033566" y="1156891"/>
                </a:lnTo>
                <a:lnTo>
                  <a:pt x="2040317" y="1189435"/>
                </a:lnTo>
                <a:lnTo>
                  <a:pt x="2046671" y="1222375"/>
                </a:lnTo>
                <a:lnTo>
                  <a:pt x="2052230" y="1256110"/>
                </a:lnTo>
                <a:lnTo>
                  <a:pt x="2057790" y="1290241"/>
                </a:lnTo>
                <a:lnTo>
                  <a:pt x="2062158" y="1324769"/>
                </a:lnTo>
                <a:lnTo>
                  <a:pt x="2066129" y="1359694"/>
                </a:lnTo>
                <a:lnTo>
                  <a:pt x="2068511" y="1394619"/>
                </a:lnTo>
                <a:lnTo>
                  <a:pt x="2070894" y="1429147"/>
                </a:lnTo>
                <a:lnTo>
                  <a:pt x="2071291" y="1446610"/>
                </a:lnTo>
                <a:lnTo>
                  <a:pt x="2071688" y="1463675"/>
                </a:lnTo>
                <a:lnTo>
                  <a:pt x="2071688" y="1480741"/>
                </a:lnTo>
                <a:lnTo>
                  <a:pt x="2071291" y="1497806"/>
                </a:lnTo>
                <a:lnTo>
                  <a:pt x="2070894" y="1514475"/>
                </a:lnTo>
                <a:lnTo>
                  <a:pt x="2070100" y="1531144"/>
                </a:lnTo>
                <a:lnTo>
                  <a:pt x="2068511" y="1547416"/>
                </a:lnTo>
                <a:lnTo>
                  <a:pt x="2066923" y="1563688"/>
                </a:lnTo>
                <a:lnTo>
                  <a:pt x="2065335" y="1579960"/>
                </a:lnTo>
                <a:lnTo>
                  <a:pt x="2062555" y="1595835"/>
                </a:lnTo>
                <a:lnTo>
                  <a:pt x="2059775" y="1610916"/>
                </a:lnTo>
                <a:lnTo>
                  <a:pt x="2056995" y="1626394"/>
                </a:lnTo>
                <a:lnTo>
                  <a:pt x="2053421" y="1641078"/>
                </a:lnTo>
                <a:lnTo>
                  <a:pt x="2049450" y="1655763"/>
                </a:lnTo>
                <a:lnTo>
                  <a:pt x="2045082" y="1670050"/>
                </a:lnTo>
                <a:lnTo>
                  <a:pt x="2040317" y="1684338"/>
                </a:lnTo>
                <a:lnTo>
                  <a:pt x="2034758" y="1697435"/>
                </a:lnTo>
                <a:lnTo>
                  <a:pt x="2029198" y="1710531"/>
                </a:lnTo>
                <a:lnTo>
                  <a:pt x="2028520" y="1710950"/>
                </a:lnTo>
                <a:lnTo>
                  <a:pt x="2020892" y="1692617"/>
                </a:lnTo>
                <a:lnTo>
                  <a:pt x="2012561" y="1673551"/>
                </a:lnTo>
                <a:lnTo>
                  <a:pt x="2003438" y="1653690"/>
                </a:lnTo>
                <a:lnTo>
                  <a:pt x="1993917" y="1633830"/>
                </a:lnTo>
                <a:lnTo>
                  <a:pt x="1983604" y="1613969"/>
                </a:lnTo>
                <a:lnTo>
                  <a:pt x="1973290" y="1593712"/>
                </a:lnTo>
                <a:lnTo>
                  <a:pt x="1962183" y="1573057"/>
                </a:lnTo>
                <a:lnTo>
                  <a:pt x="1950679" y="1552402"/>
                </a:lnTo>
                <a:lnTo>
                  <a:pt x="1939175" y="1531350"/>
                </a:lnTo>
                <a:lnTo>
                  <a:pt x="1926878" y="1510298"/>
                </a:lnTo>
                <a:lnTo>
                  <a:pt x="1914185" y="1488848"/>
                </a:lnTo>
                <a:lnTo>
                  <a:pt x="1900301" y="1467796"/>
                </a:lnTo>
                <a:lnTo>
                  <a:pt x="1894260" y="1458189"/>
                </a:lnTo>
                <a:lnTo>
                  <a:pt x="1928813" y="1036638"/>
                </a:lnTo>
                <a:lnTo>
                  <a:pt x="1862051" y="1408114"/>
                </a:lnTo>
                <a:lnTo>
                  <a:pt x="1843972" y="1381204"/>
                </a:lnTo>
                <a:lnTo>
                  <a:pt x="1813824" y="1337908"/>
                </a:lnTo>
                <a:lnTo>
                  <a:pt x="1782090" y="1294612"/>
                </a:lnTo>
                <a:lnTo>
                  <a:pt x="1749959" y="1250919"/>
                </a:lnTo>
                <a:lnTo>
                  <a:pt x="1716638" y="1208021"/>
                </a:lnTo>
                <a:lnTo>
                  <a:pt x="1681730" y="1165122"/>
                </a:lnTo>
                <a:lnTo>
                  <a:pt x="1658188" y="1136727"/>
                </a:lnTo>
                <a:lnTo>
                  <a:pt x="1662012" y="1095017"/>
                </a:lnTo>
                <a:lnTo>
                  <a:pt x="1664012" y="1064080"/>
                </a:lnTo>
                <a:lnTo>
                  <a:pt x="1666812" y="1028781"/>
                </a:lnTo>
                <a:lnTo>
                  <a:pt x="1669612" y="988722"/>
                </a:lnTo>
                <a:lnTo>
                  <a:pt x="1671612" y="945094"/>
                </a:lnTo>
                <a:lnTo>
                  <a:pt x="1673212" y="897896"/>
                </a:lnTo>
                <a:lnTo>
                  <a:pt x="1674412" y="848715"/>
                </a:lnTo>
                <a:lnTo>
                  <a:pt x="1674812" y="797154"/>
                </a:lnTo>
                <a:lnTo>
                  <a:pt x="1674412" y="744800"/>
                </a:lnTo>
                <a:lnTo>
                  <a:pt x="1674012" y="718227"/>
                </a:lnTo>
                <a:lnTo>
                  <a:pt x="1672812" y="691653"/>
                </a:lnTo>
                <a:lnTo>
                  <a:pt x="1671612" y="665080"/>
                </a:lnTo>
                <a:lnTo>
                  <a:pt x="1670012" y="638506"/>
                </a:lnTo>
                <a:lnTo>
                  <a:pt x="1668012" y="612329"/>
                </a:lnTo>
                <a:lnTo>
                  <a:pt x="1666012" y="586549"/>
                </a:lnTo>
                <a:lnTo>
                  <a:pt x="1663212" y="560372"/>
                </a:lnTo>
                <a:lnTo>
                  <a:pt x="1659612" y="534988"/>
                </a:lnTo>
                <a:lnTo>
                  <a:pt x="1660412" y="553629"/>
                </a:lnTo>
                <a:lnTo>
                  <a:pt x="1662012" y="603603"/>
                </a:lnTo>
                <a:lnTo>
                  <a:pt x="1662412" y="638109"/>
                </a:lnTo>
                <a:lnTo>
                  <a:pt x="1662412" y="676978"/>
                </a:lnTo>
                <a:lnTo>
                  <a:pt x="1662412" y="720607"/>
                </a:lnTo>
                <a:lnTo>
                  <a:pt x="1662012" y="766218"/>
                </a:lnTo>
                <a:lnTo>
                  <a:pt x="1660412" y="814606"/>
                </a:lnTo>
                <a:lnTo>
                  <a:pt x="1658812" y="863787"/>
                </a:lnTo>
                <a:lnTo>
                  <a:pt x="1655612" y="912174"/>
                </a:lnTo>
                <a:lnTo>
                  <a:pt x="1654012" y="936765"/>
                </a:lnTo>
                <a:lnTo>
                  <a:pt x="1652012" y="960562"/>
                </a:lnTo>
                <a:lnTo>
                  <a:pt x="1649612" y="983566"/>
                </a:lnTo>
                <a:lnTo>
                  <a:pt x="1646812" y="1006570"/>
                </a:lnTo>
                <a:lnTo>
                  <a:pt x="1644412" y="1028384"/>
                </a:lnTo>
                <a:lnTo>
                  <a:pt x="1640812" y="1049405"/>
                </a:lnTo>
                <a:lnTo>
                  <a:pt x="1637212" y="1069633"/>
                </a:lnTo>
                <a:lnTo>
                  <a:pt x="1633212" y="1088274"/>
                </a:lnTo>
                <a:lnTo>
                  <a:pt x="1629548" y="1102806"/>
                </a:lnTo>
                <a:lnTo>
                  <a:pt x="1611517" y="1081708"/>
                </a:lnTo>
                <a:lnTo>
                  <a:pt x="1575419" y="1041192"/>
                </a:lnTo>
                <a:lnTo>
                  <a:pt x="1538925" y="1001074"/>
                </a:lnTo>
                <a:lnTo>
                  <a:pt x="1502827" y="962545"/>
                </a:lnTo>
                <a:lnTo>
                  <a:pt x="1465936" y="924810"/>
                </a:lnTo>
                <a:lnTo>
                  <a:pt x="1429441" y="888663"/>
                </a:lnTo>
                <a:lnTo>
                  <a:pt x="1393343" y="853709"/>
                </a:lnTo>
                <a:lnTo>
                  <a:pt x="1357245" y="820740"/>
                </a:lnTo>
                <a:lnTo>
                  <a:pt x="1321941" y="789758"/>
                </a:lnTo>
                <a:lnTo>
                  <a:pt x="1304487" y="774267"/>
                </a:lnTo>
                <a:lnTo>
                  <a:pt x="1286636" y="759967"/>
                </a:lnTo>
                <a:lnTo>
                  <a:pt x="1269579" y="745668"/>
                </a:lnTo>
                <a:lnTo>
                  <a:pt x="1252522" y="732560"/>
                </a:lnTo>
                <a:lnTo>
                  <a:pt x="1238401" y="721708"/>
                </a:lnTo>
                <a:lnTo>
                  <a:pt x="1238183" y="719838"/>
                </a:lnTo>
                <a:lnTo>
                  <a:pt x="1234535" y="690371"/>
                </a:lnTo>
                <a:lnTo>
                  <a:pt x="1229671" y="654531"/>
                </a:lnTo>
                <a:lnTo>
                  <a:pt x="1223997" y="615108"/>
                </a:lnTo>
                <a:lnTo>
                  <a:pt x="1217106" y="576482"/>
                </a:lnTo>
                <a:lnTo>
                  <a:pt x="1213864" y="557766"/>
                </a:lnTo>
                <a:lnTo>
                  <a:pt x="1210216" y="540643"/>
                </a:lnTo>
                <a:lnTo>
                  <a:pt x="1206973" y="524714"/>
                </a:lnTo>
                <a:lnTo>
                  <a:pt x="1203325" y="511175"/>
                </a:lnTo>
                <a:lnTo>
                  <a:pt x="1206973" y="531882"/>
                </a:lnTo>
                <a:lnTo>
                  <a:pt x="1209810" y="554580"/>
                </a:lnTo>
                <a:lnTo>
                  <a:pt x="1213053" y="583650"/>
                </a:lnTo>
                <a:lnTo>
                  <a:pt x="1214674" y="599578"/>
                </a:lnTo>
                <a:lnTo>
                  <a:pt x="1216295" y="616303"/>
                </a:lnTo>
                <a:lnTo>
                  <a:pt x="1217106" y="633824"/>
                </a:lnTo>
                <a:lnTo>
                  <a:pt x="1217511" y="650948"/>
                </a:lnTo>
                <a:lnTo>
                  <a:pt x="1217917" y="668469"/>
                </a:lnTo>
                <a:lnTo>
                  <a:pt x="1217511" y="685990"/>
                </a:lnTo>
                <a:lnTo>
                  <a:pt x="1216295" y="703113"/>
                </a:lnTo>
                <a:lnTo>
                  <a:pt x="1216046" y="705118"/>
                </a:lnTo>
                <a:lnTo>
                  <a:pt x="1202540" y="695222"/>
                </a:lnTo>
                <a:lnTo>
                  <a:pt x="1186673" y="684497"/>
                </a:lnTo>
                <a:lnTo>
                  <a:pt x="1170805" y="673773"/>
                </a:lnTo>
                <a:lnTo>
                  <a:pt x="1154938" y="663842"/>
                </a:lnTo>
                <a:lnTo>
                  <a:pt x="1139468" y="654707"/>
                </a:lnTo>
                <a:lnTo>
                  <a:pt x="1124790" y="645968"/>
                </a:lnTo>
                <a:lnTo>
                  <a:pt x="1110113" y="638024"/>
                </a:lnTo>
                <a:lnTo>
                  <a:pt x="1095833" y="630477"/>
                </a:lnTo>
                <a:lnTo>
                  <a:pt x="1081949" y="623724"/>
                </a:lnTo>
                <a:lnTo>
                  <a:pt x="1068065" y="618163"/>
                </a:lnTo>
                <a:lnTo>
                  <a:pt x="1054975" y="613000"/>
                </a:lnTo>
                <a:lnTo>
                  <a:pt x="1042281" y="608630"/>
                </a:lnTo>
                <a:lnTo>
                  <a:pt x="1017290" y="600686"/>
                </a:lnTo>
                <a:lnTo>
                  <a:pt x="991902" y="592345"/>
                </a:lnTo>
                <a:lnTo>
                  <a:pt x="966118" y="583209"/>
                </a:lnTo>
                <a:lnTo>
                  <a:pt x="939937" y="574073"/>
                </a:lnTo>
                <a:lnTo>
                  <a:pt x="886782" y="553815"/>
                </a:lnTo>
                <a:lnTo>
                  <a:pt x="833627" y="533160"/>
                </a:lnTo>
                <a:lnTo>
                  <a:pt x="780075" y="511711"/>
                </a:lnTo>
                <a:lnTo>
                  <a:pt x="727317" y="489864"/>
                </a:lnTo>
                <a:lnTo>
                  <a:pt x="694143" y="475740"/>
                </a:lnTo>
                <a:lnTo>
                  <a:pt x="615950" y="344488"/>
                </a:lnTo>
                <a:lnTo>
                  <a:pt x="682265" y="470683"/>
                </a:lnTo>
                <a:lnTo>
                  <a:pt x="676938" y="468415"/>
                </a:lnTo>
                <a:lnTo>
                  <a:pt x="628543" y="447363"/>
                </a:lnTo>
                <a:lnTo>
                  <a:pt x="583322" y="427105"/>
                </a:lnTo>
                <a:lnTo>
                  <a:pt x="541670" y="408436"/>
                </a:lnTo>
                <a:lnTo>
                  <a:pt x="473044" y="376659"/>
                </a:lnTo>
                <a:lnTo>
                  <a:pt x="427426" y="355607"/>
                </a:lnTo>
                <a:lnTo>
                  <a:pt x="411162" y="347663"/>
                </a:lnTo>
                <a:lnTo>
                  <a:pt x="413939" y="350444"/>
                </a:lnTo>
                <a:lnTo>
                  <a:pt x="417906" y="352827"/>
                </a:lnTo>
                <a:lnTo>
                  <a:pt x="427029" y="359977"/>
                </a:lnTo>
                <a:lnTo>
                  <a:pt x="439327" y="367524"/>
                </a:lnTo>
                <a:lnTo>
                  <a:pt x="453607" y="375865"/>
                </a:lnTo>
                <a:lnTo>
                  <a:pt x="470664" y="385001"/>
                </a:lnTo>
                <a:lnTo>
                  <a:pt x="490102" y="394931"/>
                </a:lnTo>
                <a:lnTo>
                  <a:pt x="533340" y="416380"/>
                </a:lnTo>
                <a:lnTo>
                  <a:pt x="582925" y="440213"/>
                </a:lnTo>
                <a:lnTo>
                  <a:pt x="636873" y="465237"/>
                </a:lnTo>
                <a:lnTo>
                  <a:pt x="692805" y="491056"/>
                </a:lnTo>
                <a:lnTo>
                  <a:pt x="750721" y="516477"/>
                </a:lnTo>
                <a:lnTo>
                  <a:pt x="807049" y="541502"/>
                </a:lnTo>
                <a:lnTo>
                  <a:pt x="861791" y="565334"/>
                </a:lnTo>
                <a:lnTo>
                  <a:pt x="928558" y="593908"/>
                </a:lnTo>
                <a:lnTo>
                  <a:pt x="927038" y="593725"/>
                </a:lnTo>
                <a:lnTo>
                  <a:pt x="913525" y="596435"/>
                </a:lnTo>
                <a:lnTo>
                  <a:pt x="897230" y="599533"/>
                </a:lnTo>
                <a:lnTo>
                  <a:pt x="875769" y="603018"/>
                </a:lnTo>
                <a:lnTo>
                  <a:pt x="848744" y="607664"/>
                </a:lnTo>
                <a:lnTo>
                  <a:pt x="818141" y="611149"/>
                </a:lnTo>
                <a:lnTo>
                  <a:pt x="783565" y="615795"/>
                </a:lnTo>
                <a:lnTo>
                  <a:pt x="746206" y="618893"/>
                </a:lnTo>
                <a:lnTo>
                  <a:pt x="725937" y="620442"/>
                </a:lnTo>
                <a:lnTo>
                  <a:pt x="705668" y="621603"/>
                </a:lnTo>
                <a:lnTo>
                  <a:pt x="685002" y="622765"/>
                </a:lnTo>
                <a:lnTo>
                  <a:pt x="663540" y="623152"/>
                </a:lnTo>
                <a:lnTo>
                  <a:pt x="642079" y="623539"/>
                </a:lnTo>
                <a:lnTo>
                  <a:pt x="620618" y="623539"/>
                </a:lnTo>
                <a:lnTo>
                  <a:pt x="598759" y="623152"/>
                </a:lnTo>
                <a:lnTo>
                  <a:pt x="576503" y="621990"/>
                </a:lnTo>
                <a:lnTo>
                  <a:pt x="554247" y="620829"/>
                </a:lnTo>
                <a:lnTo>
                  <a:pt x="532388" y="618506"/>
                </a:lnTo>
                <a:lnTo>
                  <a:pt x="510132" y="616182"/>
                </a:lnTo>
                <a:lnTo>
                  <a:pt x="488670" y="613085"/>
                </a:lnTo>
                <a:lnTo>
                  <a:pt x="467209" y="609213"/>
                </a:lnTo>
                <a:lnTo>
                  <a:pt x="446145" y="604954"/>
                </a:lnTo>
                <a:lnTo>
                  <a:pt x="429576" y="600994"/>
                </a:lnTo>
                <a:lnTo>
                  <a:pt x="417530" y="597597"/>
                </a:lnTo>
                <a:lnTo>
                  <a:pt x="404812" y="593725"/>
                </a:lnTo>
                <a:lnTo>
                  <a:pt x="425081" y="599920"/>
                </a:lnTo>
                <a:lnTo>
                  <a:pt x="429576" y="600994"/>
                </a:lnTo>
                <a:lnTo>
                  <a:pt x="432632" y="601856"/>
                </a:lnTo>
                <a:lnTo>
                  <a:pt x="453299" y="606890"/>
                </a:lnTo>
                <a:lnTo>
                  <a:pt x="479132" y="613085"/>
                </a:lnTo>
                <a:lnTo>
                  <a:pt x="509734" y="619280"/>
                </a:lnTo>
                <a:lnTo>
                  <a:pt x="526426" y="622378"/>
                </a:lnTo>
                <a:lnTo>
                  <a:pt x="543913" y="625475"/>
                </a:lnTo>
                <a:lnTo>
                  <a:pt x="562195" y="628573"/>
                </a:lnTo>
                <a:lnTo>
                  <a:pt x="582067" y="630896"/>
                </a:lnTo>
                <a:lnTo>
                  <a:pt x="602336" y="633606"/>
                </a:lnTo>
                <a:lnTo>
                  <a:pt x="623400" y="636317"/>
                </a:lnTo>
                <a:lnTo>
                  <a:pt x="645259" y="637865"/>
                </a:lnTo>
                <a:lnTo>
                  <a:pt x="667515" y="639414"/>
                </a:lnTo>
                <a:lnTo>
                  <a:pt x="690963" y="640576"/>
                </a:lnTo>
                <a:lnTo>
                  <a:pt x="714412" y="641350"/>
                </a:lnTo>
                <a:lnTo>
                  <a:pt x="739053" y="641350"/>
                </a:lnTo>
                <a:lnTo>
                  <a:pt x="763693" y="641350"/>
                </a:lnTo>
                <a:lnTo>
                  <a:pt x="788732" y="639801"/>
                </a:lnTo>
                <a:lnTo>
                  <a:pt x="814167" y="638640"/>
                </a:lnTo>
                <a:lnTo>
                  <a:pt x="840000" y="636317"/>
                </a:lnTo>
                <a:lnTo>
                  <a:pt x="865833" y="633219"/>
                </a:lnTo>
                <a:lnTo>
                  <a:pt x="892461" y="629347"/>
                </a:lnTo>
                <a:lnTo>
                  <a:pt x="918692" y="624701"/>
                </a:lnTo>
                <a:lnTo>
                  <a:pt x="945320" y="618893"/>
                </a:lnTo>
                <a:lnTo>
                  <a:pt x="971550" y="612310"/>
                </a:lnTo>
                <a:lnTo>
                  <a:pt x="971357" y="612122"/>
                </a:lnTo>
                <a:lnTo>
                  <a:pt x="1024430" y="634449"/>
                </a:lnTo>
                <a:lnTo>
                  <a:pt x="1049818" y="645571"/>
                </a:lnTo>
                <a:lnTo>
                  <a:pt x="1075602" y="659870"/>
                </a:lnTo>
                <a:lnTo>
                  <a:pt x="1100990" y="675759"/>
                </a:lnTo>
                <a:lnTo>
                  <a:pt x="1126377" y="691647"/>
                </a:lnTo>
                <a:lnTo>
                  <a:pt x="1151765" y="708727"/>
                </a:lnTo>
                <a:lnTo>
                  <a:pt x="1176359" y="725807"/>
                </a:lnTo>
                <a:lnTo>
                  <a:pt x="1200953" y="743682"/>
                </a:lnTo>
                <a:lnTo>
                  <a:pt x="1225547" y="762351"/>
                </a:lnTo>
                <a:lnTo>
                  <a:pt x="1248951" y="781417"/>
                </a:lnTo>
                <a:lnTo>
                  <a:pt x="1272752" y="801277"/>
                </a:lnTo>
                <a:lnTo>
                  <a:pt x="1296553" y="820740"/>
                </a:lnTo>
                <a:lnTo>
                  <a:pt x="1319164" y="841395"/>
                </a:lnTo>
                <a:lnTo>
                  <a:pt x="1342171" y="862050"/>
                </a:lnTo>
                <a:lnTo>
                  <a:pt x="1364385" y="883500"/>
                </a:lnTo>
                <a:lnTo>
                  <a:pt x="1386600" y="904949"/>
                </a:lnTo>
                <a:lnTo>
                  <a:pt x="1408020" y="926796"/>
                </a:lnTo>
                <a:lnTo>
                  <a:pt x="1429441" y="949039"/>
                </a:lnTo>
                <a:lnTo>
                  <a:pt x="1450465" y="971283"/>
                </a:lnTo>
                <a:lnTo>
                  <a:pt x="1471489" y="993924"/>
                </a:lnTo>
                <a:lnTo>
                  <a:pt x="1491720" y="1016962"/>
                </a:lnTo>
                <a:lnTo>
                  <a:pt x="1511951" y="1039603"/>
                </a:lnTo>
                <a:lnTo>
                  <a:pt x="1514611" y="1042747"/>
                </a:lnTo>
                <a:lnTo>
                  <a:pt x="1509729" y="1046212"/>
                </a:lnTo>
                <a:lnTo>
                  <a:pt x="1495050" y="1055387"/>
                </a:lnTo>
                <a:lnTo>
                  <a:pt x="1480372" y="1064163"/>
                </a:lnTo>
                <a:lnTo>
                  <a:pt x="1465297" y="1072540"/>
                </a:lnTo>
                <a:lnTo>
                  <a:pt x="1449428" y="1080917"/>
                </a:lnTo>
                <a:lnTo>
                  <a:pt x="1433163" y="1088496"/>
                </a:lnTo>
                <a:lnTo>
                  <a:pt x="1416501" y="1095677"/>
                </a:lnTo>
                <a:lnTo>
                  <a:pt x="1399442" y="1102458"/>
                </a:lnTo>
                <a:lnTo>
                  <a:pt x="1381986" y="1109240"/>
                </a:lnTo>
                <a:lnTo>
                  <a:pt x="1364531" y="1115223"/>
                </a:lnTo>
                <a:lnTo>
                  <a:pt x="1346679" y="1121207"/>
                </a:lnTo>
                <a:lnTo>
                  <a:pt x="1328033" y="1126792"/>
                </a:lnTo>
                <a:lnTo>
                  <a:pt x="1309387" y="1131579"/>
                </a:lnTo>
                <a:lnTo>
                  <a:pt x="1290345" y="1136366"/>
                </a:lnTo>
                <a:lnTo>
                  <a:pt x="1271699" y="1141153"/>
                </a:lnTo>
                <a:lnTo>
                  <a:pt x="1251864" y="1145142"/>
                </a:lnTo>
                <a:lnTo>
                  <a:pt x="1232821" y="1149131"/>
                </a:lnTo>
                <a:lnTo>
                  <a:pt x="1212985" y="1153120"/>
                </a:lnTo>
                <a:lnTo>
                  <a:pt x="1193150" y="1156311"/>
                </a:lnTo>
                <a:lnTo>
                  <a:pt x="1173711" y="1159502"/>
                </a:lnTo>
                <a:lnTo>
                  <a:pt x="1133246" y="1165087"/>
                </a:lnTo>
                <a:lnTo>
                  <a:pt x="1093574" y="1169475"/>
                </a:lnTo>
                <a:lnTo>
                  <a:pt x="1053109" y="1173065"/>
                </a:lnTo>
                <a:lnTo>
                  <a:pt x="1013438" y="1176257"/>
                </a:lnTo>
                <a:lnTo>
                  <a:pt x="973766" y="1178251"/>
                </a:lnTo>
                <a:lnTo>
                  <a:pt x="935285" y="1179448"/>
                </a:lnTo>
                <a:lnTo>
                  <a:pt x="897200" y="1180246"/>
                </a:lnTo>
                <a:lnTo>
                  <a:pt x="860305" y="1180645"/>
                </a:lnTo>
                <a:lnTo>
                  <a:pt x="824998" y="1180246"/>
                </a:lnTo>
                <a:lnTo>
                  <a:pt x="790880" y="1179448"/>
                </a:lnTo>
                <a:lnTo>
                  <a:pt x="757953" y="1178251"/>
                </a:lnTo>
                <a:lnTo>
                  <a:pt x="727009" y="1177453"/>
                </a:lnTo>
                <a:lnTo>
                  <a:pt x="698445" y="1175858"/>
                </a:lnTo>
                <a:lnTo>
                  <a:pt x="671865" y="1173863"/>
                </a:lnTo>
                <a:lnTo>
                  <a:pt x="625846" y="1170672"/>
                </a:lnTo>
                <a:lnTo>
                  <a:pt x="591332" y="1167880"/>
                </a:lnTo>
                <a:lnTo>
                  <a:pt x="561975" y="1164688"/>
                </a:lnTo>
                <a:lnTo>
                  <a:pt x="596490" y="1168677"/>
                </a:lnTo>
                <a:lnTo>
                  <a:pt x="630210" y="1172667"/>
                </a:lnTo>
                <a:lnTo>
                  <a:pt x="663534" y="1176257"/>
                </a:lnTo>
                <a:lnTo>
                  <a:pt x="696065" y="1179049"/>
                </a:lnTo>
                <a:lnTo>
                  <a:pt x="728199" y="1181841"/>
                </a:lnTo>
                <a:lnTo>
                  <a:pt x="759143" y="1183836"/>
                </a:lnTo>
                <a:lnTo>
                  <a:pt x="789293" y="1186229"/>
                </a:lnTo>
                <a:lnTo>
                  <a:pt x="819047" y="1187825"/>
                </a:lnTo>
                <a:lnTo>
                  <a:pt x="848007" y="1189421"/>
                </a:lnTo>
                <a:lnTo>
                  <a:pt x="876174" y="1190617"/>
                </a:lnTo>
                <a:lnTo>
                  <a:pt x="903547" y="1191415"/>
                </a:lnTo>
                <a:lnTo>
                  <a:pt x="930921" y="1191814"/>
                </a:lnTo>
                <a:lnTo>
                  <a:pt x="982494" y="1192213"/>
                </a:lnTo>
                <a:lnTo>
                  <a:pt x="1031686" y="1191415"/>
                </a:lnTo>
                <a:lnTo>
                  <a:pt x="1078499" y="1190219"/>
                </a:lnTo>
                <a:lnTo>
                  <a:pt x="1122138" y="1187426"/>
                </a:lnTo>
                <a:lnTo>
                  <a:pt x="1163793" y="1184634"/>
                </a:lnTo>
                <a:lnTo>
                  <a:pt x="1203068" y="1180645"/>
                </a:lnTo>
                <a:lnTo>
                  <a:pt x="1239565" y="1176257"/>
                </a:lnTo>
                <a:lnTo>
                  <a:pt x="1274476" y="1170672"/>
                </a:lnTo>
                <a:lnTo>
                  <a:pt x="1306214" y="1165486"/>
                </a:lnTo>
                <a:lnTo>
                  <a:pt x="1335967" y="1159901"/>
                </a:lnTo>
                <a:lnTo>
                  <a:pt x="1363737" y="1153519"/>
                </a:lnTo>
                <a:lnTo>
                  <a:pt x="1389524" y="1147535"/>
                </a:lnTo>
                <a:lnTo>
                  <a:pt x="1412930" y="1140754"/>
                </a:lnTo>
                <a:lnTo>
                  <a:pt x="1434353" y="1134770"/>
                </a:lnTo>
                <a:lnTo>
                  <a:pt x="1453395" y="1127989"/>
                </a:lnTo>
                <a:lnTo>
                  <a:pt x="1470851" y="1122005"/>
                </a:lnTo>
                <a:lnTo>
                  <a:pt x="1486719" y="1115622"/>
                </a:lnTo>
                <a:lnTo>
                  <a:pt x="1500207" y="1110038"/>
                </a:lnTo>
                <a:lnTo>
                  <a:pt x="1512109" y="1104852"/>
                </a:lnTo>
                <a:lnTo>
                  <a:pt x="1522424" y="1100065"/>
                </a:lnTo>
                <a:lnTo>
                  <a:pt x="1531151" y="1095677"/>
                </a:lnTo>
                <a:lnTo>
                  <a:pt x="1537499" y="1091688"/>
                </a:lnTo>
                <a:lnTo>
                  <a:pt x="1546226" y="1086103"/>
                </a:lnTo>
                <a:lnTo>
                  <a:pt x="1549400" y="1084507"/>
                </a:lnTo>
                <a:lnTo>
                  <a:pt x="1549151" y="1084051"/>
                </a:lnTo>
                <a:lnTo>
                  <a:pt x="1550825" y="1086077"/>
                </a:lnTo>
                <a:lnTo>
                  <a:pt x="1570263" y="1109512"/>
                </a:lnTo>
                <a:lnTo>
                  <a:pt x="1588510" y="1132551"/>
                </a:lnTo>
                <a:lnTo>
                  <a:pt x="1607154" y="1155986"/>
                </a:lnTo>
                <a:lnTo>
                  <a:pt x="1625004" y="1179421"/>
                </a:lnTo>
                <a:lnTo>
                  <a:pt x="1642458" y="1202857"/>
                </a:lnTo>
                <a:lnTo>
                  <a:pt x="1659516" y="1225895"/>
                </a:lnTo>
                <a:lnTo>
                  <a:pt x="1692440" y="1271971"/>
                </a:lnTo>
                <a:lnTo>
                  <a:pt x="1723778" y="1317253"/>
                </a:lnTo>
                <a:lnTo>
                  <a:pt x="1753926" y="1362138"/>
                </a:lnTo>
                <a:lnTo>
                  <a:pt x="1782090" y="1405037"/>
                </a:lnTo>
                <a:lnTo>
                  <a:pt x="1808668" y="1447141"/>
                </a:lnTo>
                <a:lnTo>
                  <a:pt x="1833262" y="1487657"/>
                </a:lnTo>
                <a:lnTo>
                  <a:pt x="1856269" y="1526186"/>
                </a:lnTo>
                <a:lnTo>
                  <a:pt x="1877293" y="1562332"/>
                </a:lnTo>
                <a:lnTo>
                  <a:pt x="1896334" y="1596889"/>
                </a:lnTo>
                <a:lnTo>
                  <a:pt x="1912343" y="1625032"/>
                </a:lnTo>
                <a:lnTo>
                  <a:pt x="1902184" y="1628293"/>
                </a:lnTo>
                <a:lnTo>
                  <a:pt x="1881929" y="1634584"/>
                </a:lnTo>
                <a:lnTo>
                  <a:pt x="1856907" y="1641268"/>
                </a:lnTo>
                <a:lnTo>
                  <a:pt x="1827913" y="1649131"/>
                </a:lnTo>
                <a:lnTo>
                  <a:pt x="1795345" y="1657387"/>
                </a:lnTo>
                <a:lnTo>
                  <a:pt x="1759600" y="1666037"/>
                </a:lnTo>
                <a:lnTo>
                  <a:pt x="1721471" y="1674294"/>
                </a:lnTo>
                <a:lnTo>
                  <a:pt x="1701215" y="1678225"/>
                </a:lnTo>
                <a:lnTo>
                  <a:pt x="1680959" y="1681764"/>
                </a:lnTo>
                <a:lnTo>
                  <a:pt x="1659909" y="1685302"/>
                </a:lnTo>
                <a:lnTo>
                  <a:pt x="1638859" y="1688841"/>
                </a:lnTo>
                <a:lnTo>
                  <a:pt x="1617412" y="1691593"/>
                </a:lnTo>
                <a:lnTo>
                  <a:pt x="1595965" y="1694345"/>
                </a:lnTo>
                <a:lnTo>
                  <a:pt x="1574120" y="1696311"/>
                </a:lnTo>
                <a:lnTo>
                  <a:pt x="1552276" y="1698277"/>
                </a:lnTo>
                <a:lnTo>
                  <a:pt x="1530034" y="1699850"/>
                </a:lnTo>
                <a:lnTo>
                  <a:pt x="1508189" y="1701029"/>
                </a:lnTo>
                <a:lnTo>
                  <a:pt x="1486345" y="1701422"/>
                </a:lnTo>
                <a:lnTo>
                  <a:pt x="1469825" y="1701422"/>
                </a:lnTo>
                <a:lnTo>
                  <a:pt x="1437096" y="1699850"/>
                </a:lnTo>
                <a:lnTo>
                  <a:pt x="1422400" y="1699063"/>
                </a:lnTo>
                <a:lnTo>
                  <a:pt x="1443450" y="1700243"/>
                </a:lnTo>
                <a:lnTo>
                  <a:pt x="1464898" y="1701422"/>
                </a:lnTo>
                <a:lnTo>
                  <a:pt x="1469825" y="1701422"/>
                </a:lnTo>
                <a:lnTo>
                  <a:pt x="1478004" y="1701815"/>
                </a:lnTo>
                <a:lnTo>
                  <a:pt x="1506601" y="1702602"/>
                </a:lnTo>
                <a:lnTo>
                  <a:pt x="1539566" y="1702995"/>
                </a:lnTo>
                <a:lnTo>
                  <a:pt x="1575709" y="1703388"/>
                </a:lnTo>
                <a:lnTo>
                  <a:pt x="1615426" y="1702995"/>
                </a:lnTo>
                <a:lnTo>
                  <a:pt x="1656732" y="1701815"/>
                </a:lnTo>
                <a:lnTo>
                  <a:pt x="1700024" y="1699456"/>
                </a:lnTo>
                <a:lnTo>
                  <a:pt x="1721868" y="1698277"/>
                </a:lnTo>
                <a:lnTo>
                  <a:pt x="1743713" y="1696311"/>
                </a:lnTo>
                <a:lnTo>
                  <a:pt x="1765954" y="1694345"/>
                </a:lnTo>
                <a:lnTo>
                  <a:pt x="1788196" y="1691593"/>
                </a:lnTo>
                <a:lnTo>
                  <a:pt x="1810040" y="1689234"/>
                </a:lnTo>
                <a:lnTo>
                  <a:pt x="1831885" y="1686089"/>
                </a:lnTo>
                <a:lnTo>
                  <a:pt x="1853332" y="1682550"/>
                </a:lnTo>
                <a:lnTo>
                  <a:pt x="1873985" y="1678619"/>
                </a:lnTo>
                <a:lnTo>
                  <a:pt x="1894638" y="1673901"/>
                </a:lnTo>
                <a:lnTo>
                  <a:pt x="1914497" y="1669182"/>
                </a:lnTo>
                <a:lnTo>
                  <a:pt x="1933533" y="1664079"/>
                </a:lnTo>
                <a:lnTo>
                  <a:pt x="1943539" y="1682687"/>
                </a:lnTo>
                <a:lnTo>
                  <a:pt x="1964563" y="1723997"/>
                </a:lnTo>
                <a:lnTo>
                  <a:pt x="1974533" y="1744276"/>
                </a:lnTo>
                <a:lnTo>
                  <a:pt x="1961691" y="1752203"/>
                </a:lnTo>
                <a:lnTo>
                  <a:pt x="1946204" y="1755775"/>
                </a:lnTo>
                <a:lnTo>
                  <a:pt x="1927937" y="1759347"/>
                </a:lnTo>
                <a:lnTo>
                  <a:pt x="1902919" y="1764506"/>
                </a:lnTo>
                <a:lnTo>
                  <a:pt x="1871151" y="1770063"/>
                </a:lnTo>
                <a:lnTo>
                  <a:pt x="1834618" y="1775619"/>
                </a:lnTo>
                <a:lnTo>
                  <a:pt x="1792127" y="1781175"/>
                </a:lnTo>
                <a:lnTo>
                  <a:pt x="1768698" y="1783556"/>
                </a:lnTo>
                <a:lnTo>
                  <a:pt x="1744475" y="1785938"/>
                </a:lnTo>
                <a:lnTo>
                  <a:pt x="1719060" y="1787922"/>
                </a:lnTo>
                <a:lnTo>
                  <a:pt x="1692852" y="1789906"/>
                </a:lnTo>
                <a:lnTo>
                  <a:pt x="1665849" y="1791494"/>
                </a:lnTo>
                <a:lnTo>
                  <a:pt x="1637257" y="1792288"/>
                </a:lnTo>
                <a:lnTo>
                  <a:pt x="1607872" y="1793081"/>
                </a:lnTo>
                <a:lnTo>
                  <a:pt x="1578089" y="1793875"/>
                </a:lnTo>
                <a:lnTo>
                  <a:pt x="1546718" y="1793081"/>
                </a:lnTo>
                <a:lnTo>
                  <a:pt x="1515346" y="1792685"/>
                </a:lnTo>
                <a:lnTo>
                  <a:pt x="1483181" y="1791494"/>
                </a:lnTo>
                <a:lnTo>
                  <a:pt x="1450221" y="1789510"/>
                </a:lnTo>
                <a:lnTo>
                  <a:pt x="1416865" y="1786731"/>
                </a:lnTo>
                <a:lnTo>
                  <a:pt x="1383111" y="1783556"/>
                </a:lnTo>
                <a:lnTo>
                  <a:pt x="1348563" y="1779191"/>
                </a:lnTo>
                <a:lnTo>
                  <a:pt x="1314015" y="1774428"/>
                </a:lnTo>
                <a:lnTo>
                  <a:pt x="1279070" y="1768872"/>
                </a:lnTo>
                <a:lnTo>
                  <a:pt x="1243728" y="1761728"/>
                </a:lnTo>
                <a:lnTo>
                  <a:pt x="1272319" y="1733153"/>
                </a:lnTo>
                <a:lnTo>
                  <a:pt x="1260803" y="1730772"/>
                </a:lnTo>
                <a:lnTo>
                  <a:pt x="1246905" y="1727200"/>
                </a:lnTo>
                <a:lnTo>
                  <a:pt x="1227447" y="1722041"/>
                </a:lnTo>
                <a:lnTo>
                  <a:pt x="1204017" y="1715691"/>
                </a:lnTo>
                <a:lnTo>
                  <a:pt x="1175823" y="1707356"/>
                </a:lnTo>
                <a:lnTo>
                  <a:pt x="1144452" y="1697435"/>
                </a:lnTo>
                <a:lnTo>
                  <a:pt x="1108713" y="1685925"/>
                </a:lnTo>
                <a:lnTo>
                  <a:pt x="1070194" y="1672431"/>
                </a:lnTo>
                <a:lnTo>
                  <a:pt x="1028498" y="1656556"/>
                </a:lnTo>
                <a:lnTo>
                  <a:pt x="1007054" y="1648222"/>
                </a:lnTo>
                <a:lnTo>
                  <a:pt x="984816" y="1639094"/>
                </a:lnTo>
                <a:lnTo>
                  <a:pt x="961784" y="1629966"/>
                </a:lnTo>
                <a:lnTo>
                  <a:pt x="938752" y="1619250"/>
                </a:lnTo>
                <a:lnTo>
                  <a:pt x="914926" y="1608931"/>
                </a:lnTo>
                <a:lnTo>
                  <a:pt x="890703" y="1597819"/>
                </a:lnTo>
                <a:lnTo>
                  <a:pt x="866480" y="1585913"/>
                </a:lnTo>
                <a:lnTo>
                  <a:pt x="841859" y="1573610"/>
                </a:lnTo>
                <a:lnTo>
                  <a:pt x="816842" y="1560513"/>
                </a:lnTo>
                <a:lnTo>
                  <a:pt x="791427" y="1547019"/>
                </a:lnTo>
                <a:lnTo>
                  <a:pt x="766013" y="1533128"/>
                </a:lnTo>
                <a:lnTo>
                  <a:pt x="740598" y="1518444"/>
                </a:lnTo>
                <a:lnTo>
                  <a:pt x="826769" y="1496219"/>
                </a:lnTo>
                <a:lnTo>
                  <a:pt x="815650" y="1491853"/>
                </a:lnTo>
                <a:lnTo>
                  <a:pt x="802149" y="1485900"/>
                </a:lnTo>
                <a:lnTo>
                  <a:pt x="784279" y="1478360"/>
                </a:lnTo>
                <a:lnTo>
                  <a:pt x="762439" y="1467247"/>
                </a:lnTo>
                <a:lnTo>
                  <a:pt x="750128" y="1460500"/>
                </a:lnTo>
                <a:lnTo>
                  <a:pt x="737421" y="1453753"/>
                </a:lnTo>
                <a:lnTo>
                  <a:pt x="723522" y="1445419"/>
                </a:lnTo>
                <a:lnTo>
                  <a:pt x="708830" y="1436688"/>
                </a:lnTo>
                <a:lnTo>
                  <a:pt x="694137" y="1426766"/>
                </a:lnTo>
                <a:lnTo>
                  <a:pt x="678253" y="1416447"/>
                </a:lnTo>
                <a:lnTo>
                  <a:pt x="662369" y="1404541"/>
                </a:lnTo>
                <a:lnTo>
                  <a:pt x="645690" y="1392238"/>
                </a:lnTo>
                <a:lnTo>
                  <a:pt x="629012" y="1379141"/>
                </a:lnTo>
                <a:lnTo>
                  <a:pt x="611936" y="1364853"/>
                </a:lnTo>
                <a:lnTo>
                  <a:pt x="594464" y="1349375"/>
                </a:lnTo>
                <a:lnTo>
                  <a:pt x="576991" y="1333103"/>
                </a:lnTo>
                <a:lnTo>
                  <a:pt x="559519" y="1315641"/>
                </a:lnTo>
                <a:lnTo>
                  <a:pt x="541649" y="1297385"/>
                </a:lnTo>
                <a:lnTo>
                  <a:pt x="523780" y="1277938"/>
                </a:lnTo>
                <a:lnTo>
                  <a:pt x="506704" y="1257300"/>
                </a:lnTo>
                <a:lnTo>
                  <a:pt x="489232" y="1235472"/>
                </a:lnTo>
                <a:lnTo>
                  <a:pt x="472156" y="1212056"/>
                </a:lnTo>
                <a:lnTo>
                  <a:pt x="455081" y="1188244"/>
                </a:lnTo>
                <a:lnTo>
                  <a:pt x="438799" y="1162844"/>
                </a:lnTo>
                <a:lnTo>
                  <a:pt x="422518" y="1136253"/>
                </a:lnTo>
                <a:lnTo>
                  <a:pt x="414576" y="1122363"/>
                </a:lnTo>
                <a:lnTo>
                  <a:pt x="407428" y="1108472"/>
                </a:lnTo>
                <a:lnTo>
                  <a:pt x="486849" y="1092200"/>
                </a:lnTo>
                <a:lnTo>
                  <a:pt x="486849" y="1057275"/>
                </a:lnTo>
                <a:lnTo>
                  <a:pt x="482481" y="1055291"/>
                </a:lnTo>
                <a:lnTo>
                  <a:pt x="476921" y="1052513"/>
                </a:lnTo>
                <a:lnTo>
                  <a:pt x="469376" y="1048941"/>
                </a:lnTo>
                <a:lnTo>
                  <a:pt x="459846" y="1043384"/>
                </a:lnTo>
                <a:lnTo>
                  <a:pt x="448727" y="1037034"/>
                </a:lnTo>
                <a:lnTo>
                  <a:pt x="436020" y="1028700"/>
                </a:lnTo>
                <a:lnTo>
                  <a:pt x="422121" y="1018778"/>
                </a:lnTo>
                <a:lnTo>
                  <a:pt x="406237" y="1007269"/>
                </a:lnTo>
                <a:lnTo>
                  <a:pt x="389559" y="994172"/>
                </a:lnTo>
                <a:lnTo>
                  <a:pt x="372086" y="978297"/>
                </a:lnTo>
                <a:lnTo>
                  <a:pt x="353422" y="960834"/>
                </a:lnTo>
                <a:lnTo>
                  <a:pt x="343495" y="950913"/>
                </a:lnTo>
                <a:lnTo>
                  <a:pt x="333964" y="940991"/>
                </a:lnTo>
                <a:lnTo>
                  <a:pt x="324037" y="930275"/>
                </a:lnTo>
                <a:lnTo>
                  <a:pt x="313712" y="919163"/>
                </a:lnTo>
                <a:lnTo>
                  <a:pt x="303784" y="906859"/>
                </a:lnTo>
                <a:lnTo>
                  <a:pt x="293062" y="894556"/>
                </a:lnTo>
                <a:lnTo>
                  <a:pt x="283135" y="881063"/>
                </a:lnTo>
                <a:lnTo>
                  <a:pt x="272810" y="867172"/>
                </a:lnTo>
                <a:lnTo>
                  <a:pt x="262088" y="852884"/>
                </a:lnTo>
                <a:lnTo>
                  <a:pt x="251764" y="837406"/>
                </a:lnTo>
                <a:lnTo>
                  <a:pt x="240645" y="821928"/>
                </a:lnTo>
                <a:lnTo>
                  <a:pt x="229923" y="805259"/>
                </a:lnTo>
                <a:lnTo>
                  <a:pt x="219598" y="787400"/>
                </a:lnTo>
                <a:lnTo>
                  <a:pt x="208877" y="769541"/>
                </a:lnTo>
                <a:lnTo>
                  <a:pt x="198552" y="750888"/>
                </a:lnTo>
                <a:lnTo>
                  <a:pt x="187830" y="731441"/>
                </a:lnTo>
                <a:lnTo>
                  <a:pt x="177505" y="710803"/>
                </a:lnTo>
                <a:lnTo>
                  <a:pt x="167181" y="689769"/>
                </a:lnTo>
                <a:lnTo>
                  <a:pt x="157253" y="667941"/>
                </a:lnTo>
                <a:lnTo>
                  <a:pt x="147326" y="645716"/>
                </a:lnTo>
                <a:lnTo>
                  <a:pt x="137001" y="621903"/>
                </a:lnTo>
                <a:lnTo>
                  <a:pt x="127470" y="597297"/>
                </a:lnTo>
                <a:lnTo>
                  <a:pt x="117940" y="572294"/>
                </a:lnTo>
                <a:lnTo>
                  <a:pt x="108807" y="546100"/>
                </a:lnTo>
                <a:lnTo>
                  <a:pt x="99276" y="519509"/>
                </a:lnTo>
                <a:lnTo>
                  <a:pt x="90540" y="491331"/>
                </a:lnTo>
                <a:lnTo>
                  <a:pt x="81804" y="462359"/>
                </a:lnTo>
                <a:lnTo>
                  <a:pt x="73464" y="432991"/>
                </a:lnTo>
                <a:lnTo>
                  <a:pt x="65522" y="402431"/>
                </a:lnTo>
                <a:lnTo>
                  <a:pt x="57580" y="370681"/>
                </a:lnTo>
                <a:lnTo>
                  <a:pt x="50432" y="338534"/>
                </a:lnTo>
                <a:lnTo>
                  <a:pt x="42887" y="304800"/>
                </a:lnTo>
                <a:lnTo>
                  <a:pt x="36137" y="269875"/>
                </a:lnTo>
                <a:lnTo>
                  <a:pt x="29783" y="234553"/>
                </a:lnTo>
                <a:lnTo>
                  <a:pt x="23826" y="198041"/>
                </a:lnTo>
                <a:lnTo>
                  <a:pt x="18267" y="160338"/>
                </a:lnTo>
                <a:lnTo>
                  <a:pt x="13105" y="121841"/>
                </a:lnTo>
                <a:lnTo>
                  <a:pt x="8339" y="82550"/>
                </a:lnTo>
                <a:lnTo>
                  <a:pt x="3971" y="4167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176350" y="5677534"/>
            <a:ext cx="7839300" cy="157480"/>
          </a:xfrm>
          <a:prstGeom prst="rect">
            <a:avLst/>
          </a:prstGeom>
          <a:gradFill>
            <a:gsLst>
              <a:gs pos="100000">
                <a:schemeClr val="tx1">
                  <a:lumMod val="75000"/>
                  <a:lumOff val="25000"/>
                  <a:alpha val="56000"/>
                </a:schemeClr>
              </a:gs>
              <a:gs pos="4000">
                <a:schemeClr val="bg1">
                  <a:lumMod val="75000"/>
                  <a:alpha val="0"/>
                </a:schemeClr>
              </a:gs>
              <a:gs pos="69000">
                <a:schemeClr val="tx1">
                  <a:lumMod val="75000"/>
                  <a:lumOff val="25000"/>
                  <a:alpha val="35000"/>
                </a:scheme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1723708" y="6009640"/>
            <a:ext cx="8760460" cy="565150"/>
            <a:chOff x="4852" y="6762"/>
            <a:chExt cx="11142" cy="890"/>
          </a:xfrm>
        </p:grpSpPr>
        <p:sp>
          <p:nvSpPr>
            <p:cNvPr id="84" name="文本框 22"/>
            <p:cNvSpPr txBox="1"/>
            <p:nvPr/>
          </p:nvSpPr>
          <p:spPr>
            <a:xfrm flipH="1">
              <a:off x="4852" y="6762"/>
              <a:ext cx="11142" cy="82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cxnSp>
          <p:nvCxnSpPr>
            <p:cNvPr id="85" name="直接连接符 84"/>
            <p:cNvCxnSpPr/>
            <p:nvPr/>
          </p:nvCxnSpPr>
          <p:spPr>
            <a:xfrm>
              <a:off x="5240" y="7652"/>
              <a:ext cx="10436" cy="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椭圆 66"/>
          <p:cNvSpPr/>
          <p:nvPr/>
        </p:nvSpPr>
        <p:spPr>
          <a:xfrm>
            <a:off x="6705283" y="5259070"/>
            <a:ext cx="179705" cy="17970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8" name="任意多边形 28"/>
          <p:cNvSpPr/>
          <p:nvPr/>
        </p:nvSpPr>
        <p:spPr>
          <a:xfrm flipH="1">
            <a:off x="6792913" y="4757420"/>
            <a:ext cx="2739390" cy="681355"/>
          </a:xfrm>
          <a:custGeom>
            <a:avLst/>
            <a:gdLst>
              <a:gd name="connsiteX0" fmla="*/ 0 w 2040"/>
              <a:gd name="connsiteY0" fmla="*/ 1 h 1741"/>
              <a:gd name="connsiteX1" fmla="*/ 2019 w 2040"/>
              <a:gd name="connsiteY1" fmla="*/ 12 h 1741"/>
              <a:gd name="connsiteX2" fmla="*/ 2040 w 2040"/>
              <a:gd name="connsiteY2" fmla="*/ 1741 h 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" h="1741">
                <a:moveTo>
                  <a:pt x="0" y="1"/>
                </a:moveTo>
                <a:cubicBezTo>
                  <a:pt x="19" y="-5"/>
                  <a:pt x="1977" y="12"/>
                  <a:pt x="2019" y="12"/>
                </a:cubicBezTo>
                <a:cubicBezTo>
                  <a:pt x="2036" y="1756"/>
                  <a:pt x="2027" y="950"/>
                  <a:pt x="2040" y="174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文本框 20"/>
          <p:cNvSpPr txBox="1"/>
          <p:nvPr/>
        </p:nvSpPr>
        <p:spPr>
          <a:xfrm flipH="1">
            <a:off x="8534718" y="3596640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文本框 22"/>
          <p:cNvSpPr txBox="1"/>
          <p:nvPr/>
        </p:nvSpPr>
        <p:spPr>
          <a:xfrm flipH="1">
            <a:off x="8534718" y="3970655"/>
            <a:ext cx="344995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6617653" y="4275455"/>
            <a:ext cx="179705" cy="17970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2" name="任意多边形 16"/>
          <p:cNvSpPr/>
          <p:nvPr/>
        </p:nvSpPr>
        <p:spPr>
          <a:xfrm flipH="1">
            <a:off x="6705283" y="3360420"/>
            <a:ext cx="2739390" cy="1094740"/>
          </a:xfrm>
          <a:custGeom>
            <a:avLst/>
            <a:gdLst>
              <a:gd name="connsiteX0" fmla="*/ 0 w 2040"/>
              <a:gd name="connsiteY0" fmla="*/ 1 h 1741"/>
              <a:gd name="connsiteX1" fmla="*/ 2019 w 2040"/>
              <a:gd name="connsiteY1" fmla="*/ 12 h 1741"/>
              <a:gd name="connsiteX2" fmla="*/ 2040 w 2040"/>
              <a:gd name="connsiteY2" fmla="*/ 1741 h 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" h="1741">
                <a:moveTo>
                  <a:pt x="0" y="1"/>
                </a:moveTo>
                <a:cubicBezTo>
                  <a:pt x="19" y="-5"/>
                  <a:pt x="1977" y="12"/>
                  <a:pt x="2019" y="12"/>
                </a:cubicBezTo>
                <a:cubicBezTo>
                  <a:pt x="2036" y="1756"/>
                  <a:pt x="2027" y="950"/>
                  <a:pt x="2040" y="174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3" name="文本框 20"/>
          <p:cNvSpPr txBox="1"/>
          <p:nvPr/>
        </p:nvSpPr>
        <p:spPr>
          <a:xfrm flipH="1">
            <a:off x="7972108" y="2082165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文本框 22"/>
          <p:cNvSpPr txBox="1"/>
          <p:nvPr/>
        </p:nvSpPr>
        <p:spPr>
          <a:xfrm flipH="1">
            <a:off x="7972108" y="2456180"/>
            <a:ext cx="344995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5145088" y="3507740"/>
            <a:ext cx="179705" cy="17970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6" name="任意多边形 20"/>
          <p:cNvSpPr/>
          <p:nvPr/>
        </p:nvSpPr>
        <p:spPr>
          <a:xfrm>
            <a:off x="2498408" y="3202305"/>
            <a:ext cx="2739390" cy="485140"/>
          </a:xfrm>
          <a:custGeom>
            <a:avLst/>
            <a:gdLst>
              <a:gd name="connsiteX0" fmla="*/ 0 w 2040"/>
              <a:gd name="connsiteY0" fmla="*/ 1 h 1741"/>
              <a:gd name="connsiteX1" fmla="*/ 2019 w 2040"/>
              <a:gd name="connsiteY1" fmla="*/ 12 h 1741"/>
              <a:gd name="connsiteX2" fmla="*/ 2040 w 2040"/>
              <a:gd name="connsiteY2" fmla="*/ 1741 h 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" h="1741">
                <a:moveTo>
                  <a:pt x="0" y="1"/>
                </a:moveTo>
                <a:cubicBezTo>
                  <a:pt x="19" y="-5"/>
                  <a:pt x="1977" y="12"/>
                  <a:pt x="2019" y="12"/>
                </a:cubicBezTo>
                <a:cubicBezTo>
                  <a:pt x="2036" y="1756"/>
                  <a:pt x="2027" y="950"/>
                  <a:pt x="2040" y="174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77" name="文本框 20"/>
          <p:cNvSpPr txBox="1"/>
          <p:nvPr/>
        </p:nvSpPr>
        <p:spPr>
          <a:xfrm flipH="1">
            <a:off x="207328" y="2922270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文本框 22"/>
          <p:cNvSpPr txBox="1"/>
          <p:nvPr/>
        </p:nvSpPr>
        <p:spPr>
          <a:xfrm flipH="1">
            <a:off x="207328" y="3296285"/>
            <a:ext cx="344995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5717223" y="2805430"/>
            <a:ext cx="179705" cy="179705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0" name="任意多边形 26"/>
          <p:cNvSpPr/>
          <p:nvPr/>
        </p:nvSpPr>
        <p:spPr>
          <a:xfrm>
            <a:off x="3070543" y="2499995"/>
            <a:ext cx="2739390" cy="485140"/>
          </a:xfrm>
          <a:custGeom>
            <a:avLst/>
            <a:gdLst>
              <a:gd name="connsiteX0" fmla="*/ 0 w 2040"/>
              <a:gd name="connsiteY0" fmla="*/ 1 h 1741"/>
              <a:gd name="connsiteX1" fmla="*/ 2019 w 2040"/>
              <a:gd name="connsiteY1" fmla="*/ 12 h 1741"/>
              <a:gd name="connsiteX2" fmla="*/ 2040 w 2040"/>
              <a:gd name="connsiteY2" fmla="*/ 1741 h 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" h="1741">
                <a:moveTo>
                  <a:pt x="0" y="1"/>
                </a:moveTo>
                <a:cubicBezTo>
                  <a:pt x="19" y="-5"/>
                  <a:pt x="1977" y="12"/>
                  <a:pt x="2019" y="12"/>
                </a:cubicBezTo>
                <a:cubicBezTo>
                  <a:pt x="2036" y="1756"/>
                  <a:pt x="2027" y="950"/>
                  <a:pt x="2040" y="1741"/>
                </a:cubicBezTo>
              </a:path>
            </a:pathLst>
          </a:cu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1" name="文本框 20"/>
          <p:cNvSpPr txBox="1"/>
          <p:nvPr/>
        </p:nvSpPr>
        <p:spPr>
          <a:xfrm flipH="1">
            <a:off x="2143443" y="1336040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文本框 22"/>
          <p:cNvSpPr txBox="1"/>
          <p:nvPr/>
        </p:nvSpPr>
        <p:spPr>
          <a:xfrm flipH="1">
            <a:off x="2143443" y="1710055"/>
            <a:ext cx="344995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857501" y="3549896"/>
            <a:ext cx="6476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先进事迹与答疑篇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873829" y="4257782"/>
            <a:ext cx="6444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/>
              <a:t>Advanced deeds and answering questions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对话气泡: 矩形 19"/>
          <p:cNvSpPr/>
          <p:nvPr/>
        </p:nvSpPr>
        <p:spPr>
          <a:xfrm>
            <a:off x="3327690" y="1233931"/>
            <a:ext cx="5394459" cy="1876605"/>
          </a:xfrm>
          <a:prstGeom prst="wedgeRectCallout">
            <a:avLst>
              <a:gd name="adj1" fmla="val -44516"/>
              <a:gd name="adj2" fmla="val 74254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57600" y="1361840"/>
            <a:ext cx="47244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200">
                <a:ln w="25400">
                  <a:solidFill>
                    <a:schemeClr val="bg1"/>
                  </a:solidFill>
                </a:ln>
                <a:gradFill>
                  <a:gsLst>
                    <a:gs pos="14000">
                      <a:srgbClr val="C00000"/>
                    </a:gs>
                    <a:gs pos="39000">
                      <a:srgbClr val="EFA1A1"/>
                    </a:gs>
                    <a:gs pos="72000">
                      <a:srgbClr val="C00000"/>
                    </a:gs>
                    <a:gs pos="100000">
                      <a:srgbClr val="8A0000"/>
                    </a:gs>
                  </a:gsLst>
                  <a:lin ang="8400000" scaled="0"/>
                </a:gradFill>
                <a:effectLst>
                  <a:outerShdw blurRad="50800" dist="88900" dir="15840000" algn="br" rotWithShape="0">
                    <a:prstClr val="black">
                      <a:alpha val="37000"/>
                    </a:prstClr>
                  </a:outerShdw>
                </a:effectLst>
                <a:latin typeface="+mj-lt"/>
                <a:ea typeface="锐字工房光明大黑简1.0" panose="02010600030101010101" pitchFamily="2" charset="-122"/>
              </a:defRPr>
            </a:lvl1pPr>
          </a:lstStyle>
          <a:p>
            <a:pPr algn="ctr"/>
            <a:r>
              <a:rPr lang="en-US" altLang="zh-CN" dirty="0">
                <a:latin typeface="Impact" panose="020B0806030902050204" pitchFamily="34" charset="0"/>
              </a:rPr>
              <a:t>PART  4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699918" y="1306935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3"/>
          <p:cNvSpPr/>
          <p:nvPr/>
        </p:nvSpPr>
        <p:spPr>
          <a:xfrm flipH="1" flipV="1">
            <a:off x="3409012" y="2074097"/>
            <a:ext cx="938017" cy="953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550559" y="5273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先进者一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52572" y="5273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先进者二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754585" y="5273781"/>
            <a:ext cx="18868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分享答疑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对话气泡: 矩形 1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67691" y="4033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先进者一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6646" y="428321"/>
            <a:ext cx="15016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A first mover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16963" y="1472488"/>
            <a:ext cx="492252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4916963" y="2333548"/>
            <a:ext cx="3893820" cy="7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916963" y="3205403"/>
            <a:ext cx="273558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81000" y="1333500"/>
            <a:ext cx="4556918" cy="5245099"/>
          </a:xfrm>
          <a:prstGeom prst="rect">
            <a:avLst/>
          </a:prstGeom>
          <a:blipFill dpi="0" rotWithShape="1">
            <a:blip r:embed="rId1"/>
            <a:srcRect/>
            <a:stretch>
              <a:fillRect b="-27000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20"/>
          <p:cNvSpPr txBox="1"/>
          <p:nvPr/>
        </p:nvSpPr>
        <p:spPr>
          <a:xfrm flipH="1">
            <a:off x="5139848" y="3316893"/>
            <a:ext cx="1660525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5139848" y="2463360"/>
            <a:ext cx="1660525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0"/>
          <p:cNvSpPr txBox="1"/>
          <p:nvPr/>
        </p:nvSpPr>
        <p:spPr>
          <a:xfrm flipH="1">
            <a:off x="5139848" y="1590694"/>
            <a:ext cx="1660525" cy="4603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 WORDS </a:t>
            </a:r>
            <a:endParaRPr lang="en-US" altLang="zh-CN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0"/>
          <p:cNvSpPr txBox="1"/>
          <p:nvPr/>
        </p:nvSpPr>
        <p:spPr>
          <a:xfrm flipH="1">
            <a:off x="7393146" y="403126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2"/>
          <p:cNvSpPr txBox="1"/>
          <p:nvPr/>
        </p:nvSpPr>
        <p:spPr>
          <a:xfrm flipH="1">
            <a:off x="7393146" y="4545451"/>
            <a:ext cx="4483100" cy="97872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6" name="稻壳儿小白白(http://dwz.cn/Wu2UP)"/>
          <p:cNvSpPr>
            <a:spLocks noEditPoints="1"/>
          </p:cNvSpPr>
          <p:nvPr/>
        </p:nvSpPr>
        <p:spPr>
          <a:xfrm>
            <a:off x="8170703" y="2504056"/>
            <a:ext cx="408940" cy="398093"/>
          </a:xfrm>
          <a:custGeom>
            <a:avLst/>
            <a:gdLst/>
            <a:ahLst/>
            <a:cxnLst>
              <a:cxn ang="0">
                <a:pos x="283620" y="269784"/>
              </a:cxn>
              <a:cxn ang="0">
                <a:pos x="269785" y="283619"/>
              </a:cxn>
              <a:cxn ang="0">
                <a:pos x="20753" y="283619"/>
              </a:cxn>
              <a:cxn ang="0">
                <a:pos x="0" y="269784"/>
              </a:cxn>
              <a:cxn ang="0">
                <a:pos x="0" y="20753"/>
              </a:cxn>
              <a:cxn ang="0">
                <a:pos x="20753" y="0"/>
              </a:cxn>
              <a:cxn ang="0">
                <a:pos x="193692" y="0"/>
              </a:cxn>
              <a:cxn ang="0">
                <a:pos x="221362" y="13835"/>
              </a:cxn>
              <a:cxn ang="0">
                <a:pos x="276702" y="62258"/>
              </a:cxn>
              <a:cxn ang="0">
                <a:pos x="283620" y="96846"/>
              </a:cxn>
              <a:cxn ang="0">
                <a:pos x="283620" y="269784"/>
              </a:cxn>
              <a:cxn ang="0">
                <a:pos x="262867" y="262866"/>
              </a:cxn>
              <a:cxn ang="0">
                <a:pos x="262867" y="96846"/>
              </a:cxn>
              <a:cxn ang="0">
                <a:pos x="255950" y="83010"/>
              </a:cxn>
              <a:cxn ang="0">
                <a:pos x="207527" y="27670"/>
              </a:cxn>
              <a:cxn ang="0">
                <a:pos x="193692" y="27670"/>
              </a:cxn>
              <a:cxn ang="0">
                <a:pos x="193692" y="103763"/>
              </a:cxn>
              <a:cxn ang="0">
                <a:pos x="172939" y="117598"/>
              </a:cxn>
              <a:cxn ang="0">
                <a:pos x="69176" y="117598"/>
              </a:cxn>
              <a:cxn ang="0">
                <a:pos x="48423" y="103763"/>
              </a:cxn>
              <a:cxn ang="0">
                <a:pos x="48423" y="27670"/>
              </a:cxn>
              <a:cxn ang="0">
                <a:pos x="27670" y="27670"/>
              </a:cxn>
              <a:cxn ang="0">
                <a:pos x="27670" y="262866"/>
              </a:cxn>
              <a:cxn ang="0">
                <a:pos x="48423" y="262866"/>
              </a:cxn>
              <a:cxn ang="0">
                <a:pos x="48423" y="186773"/>
              </a:cxn>
              <a:cxn ang="0">
                <a:pos x="69176" y="166021"/>
              </a:cxn>
              <a:cxn ang="0">
                <a:pos x="221362" y="166021"/>
              </a:cxn>
              <a:cxn ang="0">
                <a:pos x="235197" y="186773"/>
              </a:cxn>
              <a:cxn ang="0">
                <a:pos x="235197" y="262866"/>
              </a:cxn>
              <a:cxn ang="0">
                <a:pos x="262867" y="262866"/>
              </a:cxn>
              <a:cxn ang="0">
                <a:pos x="214444" y="262866"/>
              </a:cxn>
              <a:cxn ang="0">
                <a:pos x="214444" y="193691"/>
              </a:cxn>
              <a:cxn ang="0">
                <a:pos x="69176" y="193691"/>
              </a:cxn>
              <a:cxn ang="0">
                <a:pos x="69176" y="262866"/>
              </a:cxn>
              <a:cxn ang="0">
                <a:pos x="214444" y="262866"/>
              </a:cxn>
              <a:cxn ang="0">
                <a:pos x="166021" y="27670"/>
              </a:cxn>
              <a:cxn ang="0">
                <a:pos x="159104" y="27670"/>
              </a:cxn>
              <a:cxn ang="0">
                <a:pos x="124516" y="27670"/>
              </a:cxn>
              <a:cxn ang="0">
                <a:pos x="117599" y="27670"/>
              </a:cxn>
              <a:cxn ang="0">
                <a:pos x="117599" y="89928"/>
              </a:cxn>
              <a:cxn ang="0">
                <a:pos x="124516" y="96846"/>
              </a:cxn>
              <a:cxn ang="0">
                <a:pos x="159104" y="96846"/>
              </a:cxn>
              <a:cxn ang="0">
                <a:pos x="166021" y="89928"/>
              </a:cxn>
              <a:cxn ang="0">
                <a:pos x="166021" y="27670"/>
              </a:cxn>
            </a:cxnLst>
            <a:rect l="0" t="0" r="0" b="0"/>
            <a:pathLst>
              <a:path w="41" h="41">
                <a:moveTo>
                  <a:pt x="41" y="39"/>
                </a:moveTo>
                <a:cubicBezTo>
                  <a:pt x="41" y="40"/>
                  <a:pt x="40" y="41"/>
                  <a:pt x="39" y="41"/>
                </a:cubicBezTo>
                <a:cubicBezTo>
                  <a:pt x="3" y="41"/>
                  <a:pt x="3" y="41"/>
                  <a:pt x="3" y="41"/>
                </a:cubicBezTo>
                <a:cubicBezTo>
                  <a:pt x="1" y="41"/>
                  <a:pt x="0" y="40"/>
                  <a:pt x="0" y="39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1" y="0"/>
                  <a:pt x="3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9" y="0"/>
                  <a:pt x="31" y="1"/>
                  <a:pt x="32" y="2"/>
                </a:cubicBezTo>
                <a:cubicBezTo>
                  <a:pt x="40" y="9"/>
                  <a:pt x="40" y="9"/>
                  <a:pt x="40" y="9"/>
                </a:cubicBezTo>
                <a:cubicBezTo>
                  <a:pt x="41" y="10"/>
                  <a:pt x="41" y="12"/>
                  <a:pt x="41" y="14"/>
                </a:cubicBezTo>
                <a:lnTo>
                  <a:pt x="41" y="39"/>
                </a:lnTo>
                <a:close/>
                <a:moveTo>
                  <a:pt x="38" y="38"/>
                </a:moveTo>
                <a:cubicBezTo>
                  <a:pt x="38" y="14"/>
                  <a:pt x="38" y="14"/>
                  <a:pt x="38" y="14"/>
                </a:cubicBezTo>
                <a:cubicBezTo>
                  <a:pt x="38" y="13"/>
                  <a:pt x="37" y="12"/>
                  <a:pt x="37" y="12"/>
                </a:cubicBezTo>
                <a:cubicBezTo>
                  <a:pt x="30" y="4"/>
                  <a:pt x="30" y="4"/>
                  <a:pt x="30" y="4"/>
                </a:cubicBezTo>
                <a:cubicBezTo>
                  <a:pt x="29" y="4"/>
                  <a:pt x="28" y="4"/>
                  <a:pt x="28" y="4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6"/>
                  <a:pt x="26" y="17"/>
                  <a:pt x="25" y="17"/>
                </a:cubicBezTo>
                <a:cubicBezTo>
                  <a:pt x="10" y="17"/>
                  <a:pt x="10" y="17"/>
                  <a:pt x="10" y="17"/>
                </a:cubicBezTo>
                <a:cubicBezTo>
                  <a:pt x="8" y="17"/>
                  <a:pt x="7" y="16"/>
                  <a:pt x="7" y="15"/>
                </a:cubicBezTo>
                <a:cubicBezTo>
                  <a:pt x="7" y="4"/>
                  <a:pt x="7" y="4"/>
                  <a:pt x="7" y="4"/>
                </a:cubicBezTo>
                <a:cubicBezTo>
                  <a:pt x="4" y="4"/>
                  <a:pt x="4" y="4"/>
                  <a:pt x="4" y="4"/>
                </a:cubicBezTo>
                <a:cubicBezTo>
                  <a:pt x="4" y="38"/>
                  <a:pt x="4" y="38"/>
                  <a:pt x="4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5"/>
                  <a:pt x="8" y="24"/>
                  <a:pt x="10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3" y="24"/>
                  <a:pt x="34" y="25"/>
                  <a:pt x="34" y="27"/>
                </a:cubicBezTo>
                <a:cubicBezTo>
                  <a:pt x="34" y="38"/>
                  <a:pt x="34" y="38"/>
                  <a:pt x="34" y="38"/>
                </a:cubicBezTo>
                <a:lnTo>
                  <a:pt x="38" y="38"/>
                </a:lnTo>
                <a:close/>
                <a:moveTo>
                  <a:pt x="31" y="38"/>
                </a:moveTo>
                <a:cubicBezTo>
                  <a:pt x="31" y="28"/>
                  <a:pt x="31" y="28"/>
                  <a:pt x="31" y="28"/>
                </a:cubicBezTo>
                <a:cubicBezTo>
                  <a:pt x="10" y="28"/>
                  <a:pt x="10" y="28"/>
                  <a:pt x="10" y="28"/>
                </a:cubicBezTo>
                <a:cubicBezTo>
                  <a:pt x="10" y="38"/>
                  <a:pt x="10" y="38"/>
                  <a:pt x="10" y="38"/>
                </a:cubicBezTo>
                <a:lnTo>
                  <a:pt x="31" y="38"/>
                </a:lnTo>
                <a:close/>
                <a:moveTo>
                  <a:pt x="24" y="4"/>
                </a:moveTo>
                <a:cubicBezTo>
                  <a:pt x="24" y="4"/>
                  <a:pt x="24" y="4"/>
                  <a:pt x="23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7" y="4"/>
                  <a:pt x="17" y="4"/>
                </a:cubicBezTo>
                <a:cubicBezTo>
                  <a:pt x="17" y="13"/>
                  <a:pt x="17" y="13"/>
                  <a:pt x="17" y="13"/>
                </a:cubicBezTo>
                <a:cubicBezTo>
                  <a:pt x="17" y="13"/>
                  <a:pt x="18" y="14"/>
                  <a:pt x="18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4" y="14"/>
                  <a:pt x="24" y="13"/>
                  <a:pt x="24" y="13"/>
                </a:cubicBezTo>
                <a:lnTo>
                  <a:pt x="24" y="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稻壳儿小白白(http://dwz.cn/Wu2UP)"/>
          <p:cNvSpPr>
            <a:spLocks noEditPoints="1"/>
          </p:cNvSpPr>
          <p:nvPr/>
        </p:nvSpPr>
        <p:spPr>
          <a:xfrm>
            <a:off x="7027068" y="3355722"/>
            <a:ext cx="472440" cy="367758"/>
          </a:xfrm>
          <a:custGeom>
            <a:avLst/>
            <a:gdLst/>
            <a:ahLst/>
            <a:cxnLst>
              <a:cxn ang="0">
                <a:pos x="330404" y="214678"/>
              </a:cxn>
              <a:cxn ang="0">
                <a:pos x="295987" y="235454"/>
              </a:cxn>
              <a:cxn ang="0">
                <a:pos x="289104" y="235454"/>
              </a:cxn>
              <a:cxn ang="0">
                <a:pos x="137668" y="180053"/>
              </a:cxn>
              <a:cxn ang="0">
                <a:pos x="137668" y="193903"/>
              </a:cxn>
              <a:cxn ang="0">
                <a:pos x="55067" y="263154"/>
              </a:cxn>
              <a:cxn ang="0">
                <a:pos x="0" y="207753"/>
              </a:cxn>
              <a:cxn ang="0">
                <a:pos x="82601" y="145427"/>
              </a:cxn>
              <a:cxn ang="0">
                <a:pos x="117018" y="145427"/>
              </a:cxn>
              <a:cxn ang="0">
                <a:pos x="117018" y="117727"/>
              </a:cxn>
              <a:cxn ang="0">
                <a:pos x="82601" y="117727"/>
              </a:cxn>
              <a:cxn ang="0">
                <a:pos x="0" y="55401"/>
              </a:cxn>
              <a:cxn ang="0">
                <a:pos x="55067" y="0"/>
              </a:cxn>
              <a:cxn ang="0">
                <a:pos x="137668" y="69251"/>
              </a:cxn>
              <a:cxn ang="0">
                <a:pos x="137668" y="83101"/>
              </a:cxn>
              <a:cxn ang="0">
                <a:pos x="289104" y="27700"/>
              </a:cxn>
              <a:cxn ang="0">
                <a:pos x="295987" y="27700"/>
              </a:cxn>
              <a:cxn ang="0">
                <a:pos x="330404" y="48476"/>
              </a:cxn>
              <a:cxn ang="0">
                <a:pos x="234036" y="131577"/>
              </a:cxn>
              <a:cxn ang="0">
                <a:pos x="89484" y="41551"/>
              </a:cxn>
              <a:cxn ang="0">
                <a:pos x="34417" y="34626"/>
              </a:cxn>
              <a:cxn ang="0">
                <a:pos x="82601" y="90026"/>
              </a:cxn>
              <a:cxn ang="0">
                <a:pos x="89484" y="41551"/>
              </a:cxn>
              <a:cxn ang="0">
                <a:pos x="82601" y="173128"/>
              </a:cxn>
              <a:cxn ang="0">
                <a:pos x="34417" y="228528"/>
              </a:cxn>
              <a:cxn ang="0">
                <a:pos x="89484" y="221603"/>
              </a:cxn>
              <a:cxn ang="0">
                <a:pos x="178969" y="152352"/>
              </a:cxn>
              <a:cxn ang="0">
                <a:pos x="295987" y="34626"/>
              </a:cxn>
              <a:cxn ang="0">
                <a:pos x="151435" y="138502"/>
              </a:cxn>
              <a:cxn ang="0">
                <a:pos x="123902" y="159277"/>
              </a:cxn>
              <a:cxn ang="0">
                <a:pos x="130785" y="159277"/>
              </a:cxn>
              <a:cxn ang="0">
                <a:pos x="165202" y="152352"/>
              </a:cxn>
              <a:cxn ang="0">
                <a:pos x="137668" y="117727"/>
              </a:cxn>
              <a:cxn ang="0">
                <a:pos x="144552" y="103877"/>
              </a:cxn>
              <a:cxn ang="0">
                <a:pos x="130785" y="96951"/>
              </a:cxn>
              <a:cxn ang="0">
                <a:pos x="123902" y="103877"/>
              </a:cxn>
              <a:cxn ang="0">
                <a:pos x="123902" y="110802"/>
              </a:cxn>
              <a:cxn ang="0">
                <a:pos x="185852" y="131577"/>
              </a:cxn>
              <a:cxn ang="0">
                <a:pos x="165202" y="131577"/>
              </a:cxn>
              <a:cxn ang="0">
                <a:pos x="185852" y="131577"/>
              </a:cxn>
              <a:cxn ang="0">
                <a:pos x="220269" y="138502"/>
              </a:cxn>
              <a:cxn ang="0">
                <a:pos x="185852" y="166203"/>
              </a:cxn>
              <a:cxn ang="0">
                <a:pos x="316637" y="214678"/>
              </a:cxn>
            </a:cxnLst>
            <a:rect l="0" t="0" r="0" b="0"/>
            <a:pathLst>
              <a:path w="48" h="38">
                <a:moveTo>
                  <a:pt x="47" y="30"/>
                </a:moveTo>
                <a:cubicBezTo>
                  <a:pt x="48" y="30"/>
                  <a:pt x="48" y="31"/>
                  <a:pt x="48" y="31"/>
                </a:cubicBezTo>
                <a:cubicBezTo>
                  <a:pt x="48" y="32"/>
                  <a:pt x="47" y="32"/>
                  <a:pt x="47" y="32"/>
                </a:cubicBezTo>
                <a:cubicBezTo>
                  <a:pt x="43" y="34"/>
                  <a:pt x="43" y="34"/>
                  <a:pt x="43" y="34"/>
                </a:cubicBezTo>
                <a:cubicBezTo>
                  <a:pt x="43" y="34"/>
                  <a:pt x="43" y="34"/>
                  <a:pt x="43" y="34"/>
                </a:cubicBezTo>
                <a:cubicBezTo>
                  <a:pt x="42" y="34"/>
                  <a:pt x="42" y="34"/>
                  <a:pt x="42" y="34"/>
                </a:cubicBezTo>
                <a:cubicBezTo>
                  <a:pt x="23" y="24"/>
                  <a:pt x="23" y="24"/>
                  <a:pt x="23" y="24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6"/>
                  <a:pt x="20" y="26"/>
                  <a:pt x="20" y="26"/>
                </a:cubicBezTo>
                <a:cubicBezTo>
                  <a:pt x="20" y="27"/>
                  <a:pt x="20" y="27"/>
                  <a:pt x="20" y="28"/>
                </a:cubicBezTo>
                <a:cubicBezTo>
                  <a:pt x="20" y="31"/>
                  <a:pt x="18" y="34"/>
                  <a:pt x="15" y="36"/>
                </a:cubicBezTo>
                <a:cubicBezTo>
                  <a:pt x="13" y="37"/>
                  <a:pt x="10" y="38"/>
                  <a:pt x="8" y="38"/>
                </a:cubicBezTo>
                <a:cubicBezTo>
                  <a:pt x="5" y="38"/>
                  <a:pt x="3" y="37"/>
                  <a:pt x="2" y="36"/>
                </a:cubicBezTo>
                <a:cubicBezTo>
                  <a:pt x="0" y="34"/>
                  <a:pt x="0" y="32"/>
                  <a:pt x="0" y="30"/>
                </a:cubicBezTo>
                <a:cubicBezTo>
                  <a:pt x="0" y="27"/>
                  <a:pt x="2" y="25"/>
                  <a:pt x="5" y="23"/>
                </a:cubicBezTo>
                <a:cubicBezTo>
                  <a:pt x="7" y="21"/>
                  <a:pt x="10" y="21"/>
                  <a:pt x="12" y="21"/>
                </a:cubicBezTo>
                <a:cubicBezTo>
                  <a:pt x="14" y="21"/>
                  <a:pt x="15" y="21"/>
                  <a:pt x="16" y="22"/>
                </a:cubicBezTo>
                <a:cubicBezTo>
                  <a:pt x="16" y="21"/>
                  <a:pt x="17" y="21"/>
                  <a:pt x="17" y="21"/>
                </a:cubicBezTo>
                <a:cubicBezTo>
                  <a:pt x="20" y="19"/>
                  <a:pt x="20" y="19"/>
                  <a:pt x="20" y="19"/>
                </a:cubicBezTo>
                <a:cubicBezTo>
                  <a:pt x="17" y="17"/>
                  <a:pt x="17" y="17"/>
                  <a:pt x="17" y="17"/>
                </a:cubicBezTo>
                <a:cubicBezTo>
                  <a:pt x="17" y="17"/>
                  <a:pt x="16" y="17"/>
                  <a:pt x="16" y="16"/>
                </a:cubicBezTo>
                <a:cubicBezTo>
                  <a:pt x="15" y="17"/>
                  <a:pt x="14" y="17"/>
                  <a:pt x="12" y="17"/>
                </a:cubicBezTo>
                <a:cubicBezTo>
                  <a:pt x="10" y="17"/>
                  <a:pt x="7" y="16"/>
                  <a:pt x="5" y="15"/>
                </a:cubicBezTo>
                <a:cubicBezTo>
                  <a:pt x="2" y="13"/>
                  <a:pt x="0" y="10"/>
                  <a:pt x="0" y="8"/>
                </a:cubicBezTo>
                <a:cubicBezTo>
                  <a:pt x="0" y="6"/>
                  <a:pt x="0" y="4"/>
                  <a:pt x="2" y="2"/>
                </a:cubicBezTo>
                <a:cubicBezTo>
                  <a:pt x="3" y="1"/>
                  <a:pt x="5" y="0"/>
                  <a:pt x="8" y="0"/>
                </a:cubicBezTo>
                <a:cubicBezTo>
                  <a:pt x="10" y="0"/>
                  <a:pt x="13" y="1"/>
                  <a:pt x="15" y="2"/>
                </a:cubicBezTo>
                <a:cubicBezTo>
                  <a:pt x="18" y="4"/>
                  <a:pt x="20" y="7"/>
                  <a:pt x="20" y="10"/>
                </a:cubicBezTo>
                <a:cubicBezTo>
                  <a:pt x="20" y="11"/>
                  <a:pt x="20" y="11"/>
                  <a:pt x="2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3" y="14"/>
                  <a:pt x="23" y="14"/>
                  <a:pt x="23" y="14"/>
                </a:cubicBezTo>
                <a:cubicBezTo>
                  <a:pt x="42" y="4"/>
                  <a:pt x="42" y="4"/>
                  <a:pt x="42" y="4"/>
                </a:cubicBezTo>
                <a:cubicBezTo>
                  <a:pt x="42" y="4"/>
                  <a:pt x="42" y="4"/>
                  <a:pt x="43" y="4"/>
                </a:cubicBezTo>
                <a:cubicBezTo>
                  <a:pt x="43" y="4"/>
                  <a:pt x="43" y="4"/>
                  <a:pt x="43" y="4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6"/>
                  <a:pt x="48" y="6"/>
                  <a:pt x="48" y="7"/>
                </a:cubicBezTo>
                <a:cubicBezTo>
                  <a:pt x="48" y="7"/>
                  <a:pt x="48" y="8"/>
                  <a:pt x="47" y="8"/>
                </a:cubicBezTo>
                <a:cubicBezTo>
                  <a:pt x="34" y="19"/>
                  <a:pt x="34" y="19"/>
                  <a:pt x="34" y="19"/>
                </a:cubicBezTo>
                <a:lnTo>
                  <a:pt x="47" y="30"/>
                </a:lnTo>
                <a:close/>
                <a:moveTo>
                  <a:pt x="13" y="6"/>
                </a:moveTo>
                <a:cubicBezTo>
                  <a:pt x="11" y="5"/>
                  <a:pt x="9" y="4"/>
                  <a:pt x="8" y="4"/>
                </a:cubicBezTo>
                <a:cubicBezTo>
                  <a:pt x="7" y="4"/>
                  <a:pt x="6" y="5"/>
                  <a:pt x="5" y="5"/>
                </a:cubicBezTo>
                <a:cubicBezTo>
                  <a:pt x="3" y="7"/>
                  <a:pt x="4" y="10"/>
                  <a:pt x="7" y="11"/>
                </a:cubicBezTo>
                <a:cubicBezTo>
                  <a:pt x="9" y="12"/>
                  <a:pt x="11" y="13"/>
                  <a:pt x="12" y="13"/>
                </a:cubicBezTo>
                <a:cubicBezTo>
                  <a:pt x="13" y="13"/>
                  <a:pt x="15" y="13"/>
                  <a:pt x="15" y="12"/>
                </a:cubicBezTo>
                <a:cubicBezTo>
                  <a:pt x="17" y="11"/>
                  <a:pt x="16" y="8"/>
                  <a:pt x="13" y="6"/>
                </a:cubicBezTo>
                <a:close/>
                <a:moveTo>
                  <a:pt x="15" y="26"/>
                </a:moveTo>
                <a:cubicBezTo>
                  <a:pt x="15" y="25"/>
                  <a:pt x="13" y="25"/>
                  <a:pt x="12" y="25"/>
                </a:cubicBezTo>
                <a:cubicBezTo>
                  <a:pt x="11" y="25"/>
                  <a:pt x="9" y="26"/>
                  <a:pt x="7" y="27"/>
                </a:cubicBezTo>
                <a:cubicBezTo>
                  <a:pt x="4" y="28"/>
                  <a:pt x="3" y="31"/>
                  <a:pt x="5" y="33"/>
                </a:cubicBezTo>
                <a:cubicBezTo>
                  <a:pt x="6" y="33"/>
                  <a:pt x="7" y="34"/>
                  <a:pt x="8" y="34"/>
                </a:cubicBezTo>
                <a:cubicBezTo>
                  <a:pt x="9" y="34"/>
                  <a:pt x="11" y="33"/>
                  <a:pt x="13" y="32"/>
                </a:cubicBezTo>
                <a:cubicBezTo>
                  <a:pt x="16" y="30"/>
                  <a:pt x="17" y="27"/>
                  <a:pt x="15" y="26"/>
                </a:cubicBezTo>
                <a:close/>
                <a:moveTo>
                  <a:pt x="26" y="22"/>
                </a:moveTo>
                <a:cubicBezTo>
                  <a:pt x="46" y="7"/>
                  <a:pt x="46" y="7"/>
                  <a:pt x="46" y="7"/>
                </a:cubicBezTo>
                <a:cubicBezTo>
                  <a:pt x="43" y="5"/>
                  <a:pt x="43" y="5"/>
                  <a:pt x="43" y="5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20"/>
                  <a:pt x="22" y="20"/>
                  <a:pt x="22" y="20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19" y="23"/>
                </a:cubicBezTo>
                <a:cubicBezTo>
                  <a:pt x="19" y="24"/>
                  <a:pt x="19" y="24"/>
                  <a:pt x="19" y="24"/>
                </a:cubicBezTo>
                <a:cubicBezTo>
                  <a:pt x="24" y="22"/>
                  <a:pt x="24" y="22"/>
                  <a:pt x="24" y="22"/>
                </a:cubicBezTo>
                <a:lnTo>
                  <a:pt x="26" y="22"/>
                </a:lnTo>
                <a:close/>
                <a:moveTo>
                  <a:pt x="20" y="17"/>
                </a:moveTo>
                <a:cubicBezTo>
                  <a:pt x="20" y="17"/>
                  <a:pt x="20" y="17"/>
                  <a:pt x="20" y="17"/>
                </a:cubicBezTo>
                <a:cubicBezTo>
                  <a:pt x="20" y="16"/>
                  <a:pt x="21" y="16"/>
                  <a:pt x="21" y="15"/>
                </a:cubicBezTo>
                <a:cubicBezTo>
                  <a:pt x="22" y="15"/>
                  <a:pt x="22" y="15"/>
                  <a:pt x="22" y="15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9" y="15"/>
                  <a:pt x="18" y="15"/>
                  <a:pt x="18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6"/>
                  <a:pt x="18" y="16"/>
                  <a:pt x="18" y="16"/>
                </a:cubicBezTo>
                <a:lnTo>
                  <a:pt x="20" y="17"/>
                </a:lnTo>
                <a:close/>
                <a:moveTo>
                  <a:pt x="27" y="19"/>
                </a:moveTo>
                <a:cubicBezTo>
                  <a:pt x="27" y="20"/>
                  <a:pt x="26" y="21"/>
                  <a:pt x="25" y="21"/>
                </a:cubicBezTo>
                <a:cubicBezTo>
                  <a:pt x="25" y="21"/>
                  <a:pt x="24" y="20"/>
                  <a:pt x="24" y="19"/>
                </a:cubicBezTo>
                <a:cubicBezTo>
                  <a:pt x="24" y="18"/>
                  <a:pt x="25" y="17"/>
                  <a:pt x="25" y="17"/>
                </a:cubicBezTo>
                <a:cubicBezTo>
                  <a:pt x="26" y="17"/>
                  <a:pt x="27" y="18"/>
                  <a:pt x="27" y="19"/>
                </a:cubicBezTo>
                <a:close/>
                <a:moveTo>
                  <a:pt x="46" y="31"/>
                </a:moveTo>
                <a:cubicBezTo>
                  <a:pt x="32" y="20"/>
                  <a:pt x="32" y="20"/>
                  <a:pt x="32" y="20"/>
                </a:cubicBezTo>
                <a:cubicBezTo>
                  <a:pt x="27" y="24"/>
                  <a:pt x="27" y="24"/>
                  <a:pt x="27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43" y="33"/>
                  <a:pt x="43" y="33"/>
                  <a:pt x="43" y="33"/>
                </a:cubicBezTo>
                <a:lnTo>
                  <a:pt x="46" y="3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稻壳儿小白白(http://dwz.cn/Wu2UP)"/>
          <p:cNvSpPr>
            <a:spLocks noEditPoints="1"/>
          </p:cNvSpPr>
          <p:nvPr/>
        </p:nvSpPr>
        <p:spPr>
          <a:xfrm>
            <a:off x="9380696" y="1593347"/>
            <a:ext cx="288000" cy="457722"/>
          </a:xfrm>
          <a:custGeom>
            <a:avLst/>
            <a:gdLst/>
            <a:ahLst/>
            <a:cxnLst>
              <a:cxn ang="0">
                <a:pos x="200679" y="214245"/>
              </a:cxn>
              <a:cxn ang="0">
                <a:pos x="117639" y="214245"/>
              </a:cxn>
              <a:cxn ang="0">
                <a:pos x="110719" y="297178"/>
              </a:cxn>
              <a:cxn ang="0">
                <a:pos x="103800" y="304089"/>
              </a:cxn>
              <a:cxn ang="0">
                <a:pos x="103800" y="304089"/>
              </a:cxn>
              <a:cxn ang="0">
                <a:pos x="96880" y="304089"/>
              </a:cxn>
              <a:cxn ang="0">
                <a:pos x="83040" y="214245"/>
              </a:cxn>
              <a:cxn ang="0">
                <a:pos x="6920" y="214245"/>
              </a:cxn>
              <a:cxn ang="0">
                <a:pos x="0" y="200422"/>
              </a:cxn>
              <a:cxn ang="0">
                <a:pos x="41520" y="138222"/>
              </a:cxn>
              <a:cxn ang="0">
                <a:pos x="41520" y="48378"/>
              </a:cxn>
              <a:cxn ang="0">
                <a:pos x="20760" y="20733"/>
              </a:cxn>
              <a:cxn ang="0">
                <a:pos x="41520" y="0"/>
              </a:cxn>
              <a:cxn ang="0">
                <a:pos x="166079" y="0"/>
              </a:cxn>
              <a:cxn ang="0">
                <a:pos x="186839" y="20733"/>
              </a:cxn>
              <a:cxn ang="0">
                <a:pos x="166079" y="48378"/>
              </a:cxn>
              <a:cxn ang="0">
                <a:pos x="166079" y="138222"/>
              </a:cxn>
              <a:cxn ang="0">
                <a:pos x="207599" y="200422"/>
              </a:cxn>
              <a:cxn ang="0">
                <a:pos x="200679" y="214245"/>
              </a:cxn>
              <a:cxn ang="0">
                <a:pos x="83040" y="48378"/>
              </a:cxn>
              <a:cxn ang="0">
                <a:pos x="83040" y="48378"/>
              </a:cxn>
              <a:cxn ang="0">
                <a:pos x="76120" y="48378"/>
              </a:cxn>
              <a:cxn ang="0">
                <a:pos x="76120" y="131311"/>
              </a:cxn>
              <a:cxn ang="0">
                <a:pos x="83040" y="138222"/>
              </a:cxn>
              <a:cxn ang="0">
                <a:pos x="83040" y="131311"/>
              </a:cxn>
              <a:cxn ang="0">
                <a:pos x="83040" y="48378"/>
              </a:cxn>
            </a:cxnLst>
            <a:rect l="0" t="0" r="0" b="0"/>
            <a:pathLst>
              <a:path w="30" h="44">
                <a:moveTo>
                  <a:pt x="29" y="31"/>
                </a:moveTo>
                <a:cubicBezTo>
                  <a:pt x="17" y="31"/>
                  <a:pt x="17" y="31"/>
                  <a:pt x="17" y="31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44"/>
                  <a:pt x="15" y="44"/>
                  <a:pt x="15" y="44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2" y="31"/>
                  <a:pt x="12" y="31"/>
                  <a:pt x="12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0" y="31"/>
                  <a:pt x="0" y="30"/>
                  <a:pt x="0" y="29"/>
                </a:cubicBezTo>
                <a:cubicBezTo>
                  <a:pt x="0" y="24"/>
                  <a:pt x="3" y="20"/>
                  <a:pt x="6" y="20"/>
                </a:cubicBezTo>
                <a:cubicBezTo>
                  <a:pt x="6" y="7"/>
                  <a:pt x="6" y="7"/>
                  <a:pt x="6" y="7"/>
                </a:cubicBezTo>
                <a:cubicBezTo>
                  <a:pt x="5" y="7"/>
                  <a:pt x="3" y="5"/>
                  <a:pt x="3" y="3"/>
                </a:cubicBezTo>
                <a:cubicBezTo>
                  <a:pt x="3" y="1"/>
                  <a:pt x="5" y="0"/>
                  <a:pt x="6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5" y="0"/>
                  <a:pt x="27" y="1"/>
                  <a:pt x="27" y="3"/>
                </a:cubicBezTo>
                <a:cubicBezTo>
                  <a:pt x="27" y="5"/>
                  <a:pt x="25" y="7"/>
                  <a:pt x="24" y="7"/>
                </a:cubicBezTo>
                <a:cubicBezTo>
                  <a:pt x="24" y="20"/>
                  <a:pt x="24" y="20"/>
                  <a:pt x="24" y="20"/>
                </a:cubicBezTo>
                <a:cubicBezTo>
                  <a:pt x="27" y="20"/>
                  <a:pt x="30" y="24"/>
                  <a:pt x="30" y="29"/>
                </a:cubicBezTo>
                <a:cubicBezTo>
                  <a:pt x="30" y="30"/>
                  <a:pt x="30" y="31"/>
                  <a:pt x="29" y="31"/>
                </a:cubicBezTo>
                <a:close/>
                <a:moveTo>
                  <a:pt x="12" y="7"/>
                </a:moveTo>
                <a:cubicBezTo>
                  <a:pt x="12" y="7"/>
                  <a:pt x="12" y="7"/>
                  <a:pt x="12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19"/>
                  <a:pt x="11" y="19"/>
                  <a:pt x="11" y="19"/>
                </a:cubicBezTo>
                <a:cubicBezTo>
                  <a:pt x="11" y="20"/>
                  <a:pt x="11" y="20"/>
                  <a:pt x="12" y="20"/>
                </a:cubicBezTo>
                <a:cubicBezTo>
                  <a:pt x="12" y="20"/>
                  <a:pt x="12" y="20"/>
                  <a:pt x="12" y="19"/>
                </a:cubicBezTo>
                <a:lnTo>
                  <a:pt x="12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文本框 22"/>
          <p:cNvSpPr txBox="1"/>
          <p:nvPr/>
        </p:nvSpPr>
        <p:spPr>
          <a:xfrm flipH="1">
            <a:off x="7393146" y="5730237"/>
            <a:ext cx="448310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对话气泡: 矩形 1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90073" y="390677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先进者二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30951" y="421454"/>
            <a:ext cx="15288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First mover 2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81001" y="1336993"/>
            <a:ext cx="4686300" cy="5305107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文本框 22"/>
          <p:cNvSpPr txBox="1"/>
          <p:nvPr/>
        </p:nvSpPr>
        <p:spPr>
          <a:xfrm flipH="1">
            <a:off x="7919720" y="1309053"/>
            <a:ext cx="3658870" cy="978729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7749540" y="1309053"/>
            <a:ext cx="0" cy="115200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20"/>
          <p:cNvSpPr txBox="1"/>
          <p:nvPr/>
        </p:nvSpPr>
        <p:spPr>
          <a:xfrm flipH="1">
            <a:off x="5582285" y="1309053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22"/>
          <p:cNvSpPr txBox="1"/>
          <p:nvPr/>
        </p:nvSpPr>
        <p:spPr>
          <a:xfrm flipH="1">
            <a:off x="5582285" y="1705293"/>
            <a:ext cx="201295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7" name="文本框 22"/>
          <p:cNvSpPr txBox="1"/>
          <p:nvPr/>
        </p:nvSpPr>
        <p:spPr>
          <a:xfrm flipH="1">
            <a:off x="5766435" y="2871153"/>
            <a:ext cx="548386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8" name="文本框 22"/>
          <p:cNvSpPr txBox="1"/>
          <p:nvPr/>
        </p:nvSpPr>
        <p:spPr>
          <a:xfrm flipH="1">
            <a:off x="5766435" y="3842068"/>
            <a:ext cx="548386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9" name="文本框 22"/>
          <p:cNvSpPr txBox="1"/>
          <p:nvPr/>
        </p:nvSpPr>
        <p:spPr>
          <a:xfrm flipH="1">
            <a:off x="5766435" y="4812983"/>
            <a:ext cx="548386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20" name="文本框 22"/>
          <p:cNvSpPr txBox="1"/>
          <p:nvPr/>
        </p:nvSpPr>
        <p:spPr>
          <a:xfrm flipH="1">
            <a:off x="5766435" y="5783898"/>
            <a:ext cx="5483860" cy="683264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lnSpc>
                <a:spcPct val="120000"/>
              </a:lnSpc>
              <a:buFont typeface="Wingdings" panose="05000000000000000000" charset="0"/>
              <a:buChar char="n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990975" y="3492"/>
            <a:ext cx="8201025" cy="685101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对话气泡: 矩形 11"/>
          <p:cNvSpPr/>
          <p:nvPr/>
        </p:nvSpPr>
        <p:spPr>
          <a:xfrm>
            <a:off x="381000" y="332599"/>
            <a:ext cx="3975100" cy="631513"/>
          </a:xfrm>
          <a:prstGeom prst="wedgeRectCallout">
            <a:avLst>
              <a:gd name="adj1" fmla="val 41175"/>
              <a:gd name="adj2" fmla="val 82009"/>
            </a:avLst>
          </a:prstGeom>
          <a:solidFill>
            <a:schemeClr val="bg1"/>
          </a:solidFill>
          <a:ln>
            <a:noFill/>
          </a:ln>
          <a:effectLst>
            <a:outerShdw blurRad="50800" dist="1143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3"/>
          <p:cNvSpPr/>
          <p:nvPr/>
        </p:nvSpPr>
        <p:spPr>
          <a:xfrm>
            <a:off x="3818276" y="390677"/>
            <a:ext cx="461665" cy="461665"/>
          </a:xfrm>
          <a:custGeom>
            <a:avLst/>
            <a:gdLst>
              <a:gd name="connsiteX0" fmla="*/ 0 w 692257"/>
              <a:gd name="connsiteY0" fmla="*/ 0 h 692257"/>
              <a:gd name="connsiteX1" fmla="*/ 692257 w 692257"/>
              <a:gd name="connsiteY1" fmla="*/ 0 h 692257"/>
              <a:gd name="connsiteX2" fmla="*/ 692257 w 692257"/>
              <a:gd name="connsiteY2" fmla="*/ 692257 h 692257"/>
              <a:gd name="connsiteX3" fmla="*/ 0 w 692257"/>
              <a:gd name="connsiteY3" fmla="*/ 692257 h 692257"/>
              <a:gd name="connsiteX4" fmla="*/ 0 w 692257"/>
              <a:gd name="connsiteY4" fmla="*/ 0 h 692257"/>
              <a:gd name="connsiteX0-1" fmla="*/ 0 w 692257"/>
              <a:gd name="connsiteY0-2" fmla="*/ 0 h 692257"/>
              <a:gd name="connsiteX1-3" fmla="*/ 692257 w 692257"/>
              <a:gd name="connsiteY1-4" fmla="*/ 0 h 692257"/>
              <a:gd name="connsiteX2-5" fmla="*/ 692257 w 692257"/>
              <a:gd name="connsiteY2-6" fmla="*/ 692257 h 692257"/>
              <a:gd name="connsiteX3-7" fmla="*/ 508000 w 692257"/>
              <a:gd name="connsiteY3-8" fmla="*/ 120757 h 692257"/>
              <a:gd name="connsiteX4-9" fmla="*/ 0 w 692257"/>
              <a:gd name="connsiteY4-10" fmla="*/ 0 h 692257"/>
              <a:gd name="connsiteX0-11" fmla="*/ 0 w 692257"/>
              <a:gd name="connsiteY0-12" fmla="*/ 0 h 692257"/>
              <a:gd name="connsiteX1-13" fmla="*/ 692257 w 692257"/>
              <a:gd name="connsiteY1-14" fmla="*/ 0 h 692257"/>
              <a:gd name="connsiteX2-15" fmla="*/ 692257 w 692257"/>
              <a:gd name="connsiteY2-16" fmla="*/ 692257 h 692257"/>
              <a:gd name="connsiteX3-17" fmla="*/ 571500 w 692257"/>
              <a:gd name="connsiteY3-18" fmla="*/ 95357 h 692257"/>
              <a:gd name="connsiteX4-19" fmla="*/ 0 w 692257"/>
              <a:gd name="connsiteY4-20" fmla="*/ 0 h 6922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2257" h="692257">
                <a:moveTo>
                  <a:pt x="0" y="0"/>
                </a:moveTo>
                <a:lnTo>
                  <a:pt x="692257" y="0"/>
                </a:lnTo>
                <a:lnTo>
                  <a:pt x="692257" y="692257"/>
                </a:lnTo>
                <a:lnTo>
                  <a:pt x="571500" y="9535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96598" y="397541"/>
            <a:ext cx="2163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分享答疑 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 </a:t>
            </a:r>
            <a:endParaRPr lang="en-US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96805" y="428318"/>
            <a:ext cx="19676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Share the answer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0503" y="1432877"/>
            <a:ext cx="7566660" cy="4529455"/>
            <a:chOff x="-2" y="2124"/>
            <a:chExt cx="11916" cy="7133"/>
          </a:xfrm>
        </p:grpSpPr>
        <p:pic>
          <p:nvPicPr>
            <p:cNvPr id="14" name="图片 13" descr="1"/>
            <p:cNvPicPr>
              <a:picLocks noChangeAspect="1"/>
            </p:cNvPicPr>
            <p:nvPr/>
          </p:nvPicPr>
          <p:blipFill>
            <a:blip r:embed="rId1"/>
            <a:srcRect l="5907" r="2595"/>
            <a:stretch>
              <a:fillRect/>
            </a:stretch>
          </p:blipFill>
          <p:spPr>
            <a:xfrm>
              <a:off x="-2" y="2124"/>
              <a:ext cx="11916" cy="7133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452" y="2738"/>
              <a:ext cx="8958" cy="56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973793" y="1822767"/>
            <a:ext cx="5688965" cy="357886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204412" y="2273051"/>
            <a:ext cx="46065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进入提问环节，欢迎各位同学指正，如果对我演讲有任何疑问，都可以指出，我会尽量给予答复。谢谢！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3793" y="1822767"/>
            <a:ext cx="5688330" cy="3578225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704716" y="2458346"/>
            <a:ext cx="43998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>
                <a:solidFill>
                  <a:schemeClr val="bg1"/>
                </a:solidFill>
                <a:latin typeface="Impact" panose="020B0806030902050204" pitchFamily="34" charset="0"/>
              </a:rPr>
              <a:t>Q &amp; A</a:t>
            </a:r>
            <a:endParaRPr lang="en-US" altLang="zh-CN" sz="13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Freeform 38"/>
          <p:cNvSpPr>
            <a:spLocks noEditPoints="1"/>
          </p:cNvSpPr>
          <p:nvPr/>
        </p:nvSpPr>
        <p:spPr>
          <a:xfrm>
            <a:off x="7800340" y="2493010"/>
            <a:ext cx="669290" cy="6477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rect l="0" t="0" r="0" b="0"/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3" name="Freeform 49"/>
          <p:cNvSpPr>
            <a:spLocks noEditPoints="1"/>
          </p:cNvSpPr>
          <p:nvPr/>
        </p:nvSpPr>
        <p:spPr>
          <a:xfrm>
            <a:off x="1749425" y="1389063"/>
            <a:ext cx="554990" cy="554990"/>
          </a:xfrm>
          <a:custGeom>
            <a:avLst/>
            <a:gdLst/>
            <a:ahLst/>
            <a:cxnLst>
              <a:cxn ang="0">
                <a:pos x="119609" y="158856"/>
              </a:cxn>
              <a:cxn ang="0">
                <a:pos x="106678" y="171824"/>
              </a:cxn>
              <a:cxn ang="0">
                <a:pos x="106678" y="301502"/>
              </a:cxn>
              <a:cxn ang="0">
                <a:pos x="119609" y="314470"/>
              </a:cxn>
              <a:cxn ang="0">
                <a:pos x="135772" y="301502"/>
              </a:cxn>
              <a:cxn ang="0">
                <a:pos x="135772" y="171824"/>
              </a:cxn>
              <a:cxn ang="0">
                <a:pos x="119609" y="158856"/>
              </a:cxn>
              <a:cxn ang="0">
                <a:pos x="294173" y="158856"/>
              </a:cxn>
              <a:cxn ang="0">
                <a:pos x="281243" y="171824"/>
              </a:cxn>
              <a:cxn ang="0">
                <a:pos x="281243" y="301502"/>
              </a:cxn>
              <a:cxn ang="0">
                <a:pos x="294173" y="314470"/>
              </a:cxn>
              <a:cxn ang="0">
                <a:pos x="310337" y="301502"/>
              </a:cxn>
              <a:cxn ang="0">
                <a:pos x="310337" y="171824"/>
              </a:cxn>
              <a:cxn ang="0">
                <a:pos x="294173" y="158856"/>
              </a:cxn>
              <a:cxn ang="0">
                <a:pos x="206891" y="0"/>
              </a:cxn>
              <a:cxn ang="0">
                <a:pos x="35559" y="171824"/>
              </a:cxn>
              <a:cxn ang="0">
                <a:pos x="0" y="236663"/>
              </a:cxn>
              <a:cxn ang="0">
                <a:pos x="87282" y="314470"/>
              </a:cxn>
              <a:cxn ang="0">
                <a:pos x="93748" y="314470"/>
              </a:cxn>
              <a:cxn ang="0">
                <a:pos x="93748" y="155614"/>
              </a:cxn>
              <a:cxn ang="0">
                <a:pos x="87282" y="155614"/>
              </a:cxn>
              <a:cxn ang="0">
                <a:pos x="64653" y="158856"/>
              </a:cxn>
              <a:cxn ang="0">
                <a:pos x="206891" y="29178"/>
              </a:cxn>
              <a:cxn ang="0">
                <a:pos x="349129" y="158856"/>
              </a:cxn>
              <a:cxn ang="0">
                <a:pos x="329733" y="155614"/>
              </a:cxn>
              <a:cxn ang="0">
                <a:pos x="323267" y="155614"/>
              </a:cxn>
              <a:cxn ang="0">
                <a:pos x="323267" y="314470"/>
              </a:cxn>
              <a:cxn ang="0">
                <a:pos x="329733" y="314470"/>
              </a:cxn>
              <a:cxn ang="0">
                <a:pos x="417015" y="236663"/>
              </a:cxn>
              <a:cxn ang="0">
                <a:pos x="378223" y="168582"/>
              </a:cxn>
              <a:cxn ang="0">
                <a:pos x="206891" y="0"/>
              </a:cxn>
            </a:cxnLst>
            <a:rect l="0" t="0" r="0" b="0"/>
            <a:pathLst>
              <a:path w="129" h="97">
                <a:moveTo>
                  <a:pt x="37" y="49"/>
                </a:moveTo>
                <a:cubicBezTo>
                  <a:pt x="35" y="49"/>
                  <a:pt x="33" y="51"/>
                  <a:pt x="33" y="5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5"/>
                  <a:pt x="35" y="97"/>
                  <a:pt x="37" y="97"/>
                </a:cubicBezTo>
                <a:cubicBezTo>
                  <a:pt x="40" y="97"/>
                  <a:pt x="42" y="95"/>
                  <a:pt x="42" y="9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1"/>
                  <a:pt x="40" y="49"/>
                  <a:pt x="37" y="49"/>
                </a:cubicBezTo>
                <a:moveTo>
                  <a:pt x="91" y="49"/>
                </a:moveTo>
                <a:cubicBezTo>
                  <a:pt x="89" y="49"/>
                  <a:pt x="87" y="51"/>
                  <a:pt x="87" y="53"/>
                </a:cubicBezTo>
                <a:cubicBezTo>
                  <a:pt x="87" y="93"/>
                  <a:pt x="87" y="93"/>
                  <a:pt x="87" y="93"/>
                </a:cubicBezTo>
                <a:cubicBezTo>
                  <a:pt x="87" y="95"/>
                  <a:pt x="89" y="97"/>
                  <a:pt x="91" y="97"/>
                </a:cubicBezTo>
                <a:cubicBezTo>
                  <a:pt x="94" y="97"/>
                  <a:pt x="96" y="95"/>
                  <a:pt x="96" y="93"/>
                </a:cubicBezTo>
                <a:cubicBezTo>
                  <a:pt x="96" y="53"/>
                  <a:pt x="96" y="53"/>
                  <a:pt x="96" y="53"/>
                </a:cubicBezTo>
                <a:cubicBezTo>
                  <a:pt x="96" y="51"/>
                  <a:pt x="94" y="49"/>
                  <a:pt x="91" y="49"/>
                </a:cubicBezTo>
                <a:moveTo>
                  <a:pt x="64" y="0"/>
                </a:moveTo>
                <a:cubicBezTo>
                  <a:pt x="35" y="0"/>
                  <a:pt x="12" y="24"/>
                  <a:pt x="11" y="53"/>
                </a:cubicBezTo>
                <a:cubicBezTo>
                  <a:pt x="4" y="58"/>
                  <a:pt x="0" y="65"/>
                  <a:pt x="0" y="73"/>
                </a:cubicBezTo>
                <a:cubicBezTo>
                  <a:pt x="0" y="86"/>
                  <a:pt x="12" y="97"/>
                  <a:pt x="27" y="97"/>
                </a:cubicBezTo>
                <a:cubicBezTo>
                  <a:pt x="28" y="97"/>
                  <a:pt x="28" y="97"/>
                  <a:pt x="29" y="97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7" y="48"/>
                </a:cubicBezTo>
                <a:cubicBezTo>
                  <a:pt x="24" y="48"/>
                  <a:pt x="22" y="49"/>
                  <a:pt x="20" y="49"/>
                </a:cubicBezTo>
                <a:cubicBezTo>
                  <a:pt x="23" y="26"/>
                  <a:pt x="41" y="9"/>
                  <a:pt x="64" y="9"/>
                </a:cubicBezTo>
                <a:cubicBezTo>
                  <a:pt x="86" y="9"/>
                  <a:pt x="105" y="26"/>
                  <a:pt x="108" y="49"/>
                </a:cubicBezTo>
                <a:cubicBezTo>
                  <a:pt x="106" y="49"/>
                  <a:pt x="104" y="48"/>
                  <a:pt x="102" y="48"/>
                </a:cubicBezTo>
                <a:cubicBezTo>
                  <a:pt x="101" y="48"/>
                  <a:pt x="100" y="48"/>
                  <a:pt x="100" y="48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100" y="97"/>
                  <a:pt x="101" y="97"/>
                  <a:pt x="102" y="97"/>
                </a:cubicBezTo>
                <a:cubicBezTo>
                  <a:pt x="117" y="97"/>
                  <a:pt x="129" y="86"/>
                  <a:pt x="129" y="73"/>
                </a:cubicBezTo>
                <a:cubicBezTo>
                  <a:pt x="129" y="64"/>
                  <a:pt x="124" y="57"/>
                  <a:pt x="117" y="52"/>
                </a:cubicBezTo>
                <a:cubicBezTo>
                  <a:pt x="115" y="23"/>
                  <a:pt x="92" y="0"/>
                  <a:pt x="64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4" name="Freeform 10"/>
          <p:cNvSpPr>
            <a:spLocks noEditPoints="1"/>
          </p:cNvSpPr>
          <p:nvPr/>
        </p:nvSpPr>
        <p:spPr>
          <a:xfrm>
            <a:off x="584835" y="1440498"/>
            <a:ext cx="460375" cy="452120"/>
          </a:xfrm>
          <a:custGeom>
            <a:avLst/>
            <a:gdLst/>
            <a:ahLst/>
            <a:cxnLst>
              <a:cxn ang="0">
                <a:pos x="172019" y="171531"/>
              </a:cxn>
              <a:cxn ang="0">
                <a:pos x="142808" y="184477"/>
              </a:cxn>
              <a:cxn ang="0">
                <a:pos x="142808" y="242732"/>
              </a:cxn>
              <a:cxn ang="0">
                <a:pos x="172019" y="255678"/>
              </a:cxn>
              <a:cxn ang="0">
                <a:pos x="201229" y="242732"/>
              </a:cxn>
              <a:cxn ang="0">
                <a:pos x="201229" y="184477"/>
              </a:cxn>
              <a:cxn ang="0">
                <a:pos x="172019" y="171531"/>
              </a:cxn>
              <a:cxn ang="0">
                <a:pos x="172019" y="90620"/>
              </a:cxn>
              <a:cxn ang="0">
                <a:pos x="71404" y="132694"/>
              </a:cxn>
              <a:cxn ang="0">
                <a:pos x="71404" y="165058"/>
              </a:cxn>
              <a:cxn ang="0">
                <a:pos x="87632" y="171531"/>
              </a:cxn>
              <a:cxn ang="0">
                <a:pos x="103860" y="165058"/>
              </a:cxn>
              <a:cxn ang="0">
                <a:pos x="172019" y="139167"/>
              </a:cxn>
              <a:cxn ang="0">
                <a:pos x="240177" y="165058"/>
              </a:cxn>
              <a:cxn ang="0">
                <a:pos x="256405" y="171531"/>
              </a:cxn>
              <a:cxn ang="0">
                <a:pos x="272633" y="165058"/>
              </a:cxn>
              <a:cxn ang="0">
                <a:pos x="272633" y="132694"/>
              </a:cxn>
              <a:cxn ang="0">
                <a:pos x="172019" y="90620"/>
              </a:cxn>
              <a:cxn ang="0">
                <a:pos x="172019" y="0"/>
              </a:cxn>
              <a:cxn ang="0">
                <a:pos x="6491" y="71201"/>
              </a:cxn>
              <a:cxn ang="0">
                <a:pos x="6491" y="100329"/>
              </a:cxn>
              <a:cxn ang="0">
                <a:pos x="22719" y="106802"/>
              </a:cxn>
              <a:cxn ang="0">
                <a:pos x="38948" y="100329"/>
              </a:cxn>
              <a:cxn ang="0">
                <a:pos x="172019" y="45310"/>
              </a:cxn>
              <a:cxn ang="0">
                <a:pos x="308335" y="100329"/>
              </a:cxn>
              <a:cxn ang="0">
                <a:pos x="324564" y="106802"/>
              </a:cxn>
              <a:cxn ang="0">
                <a:pos x="337546" y="100329"/>
              </a:cxn>
              <a:cxn ang="0">
                <a:pos x="337546" y="71201"/>
              </a:cxn>
              <a:cxn ang="0">
                <a:pos x="172019" y="0"/>
              </a:cxn>
            </a:cxnLst>
            <a:rect l="0" t="0" r="0" b="0"/>
            <a:pathLst>
              <a:path w="107" h="79">
                <a:moveTo>
                  <a:pt x="53" y="53"/>
                </a:moveTo>
                <a:cubicBezTo>
                  <a:pt x="50" y="53"/>
                  <a:pt x="46" y="55"/>
                  <a:pt x="44" y="57"/>
                </a:cubicBezTo>
                <a:cubicBezTo>
                  <a:pt x="39" y="62"/>
                  <a:pt x="39" y="70"/>
                  <a:pt x="44" y="75"/>
                </a:cubicBezTo>
                <a:cubicBezTo>
                  <a:pt x="46" y="77"/>
                  <a:pt x="50" y="79"/>
                  <a:pt x="53" y="79"/>
                </a:cubicBezTo>
                <a:cubicBezTo>
                  <a:pt x="56" y="79"/>
                  <a:pt x="59" y="77"/>
                  <a:pt x="62" y="75"/>
                </a:cubicBezTo>
                <a:cubicBezTo>
                  <a:pt x="67" y="70"/>
                  <a:pt x="67" y="62"/>
                  <a:pt x="62" y="57"/>
                </a:cubicBezTo>
                <a:cubicBezTo>
                  <a:pt x="59" y="55"/>
                  <a:pt x="56" y="53"/>
                  <a:pt x="53" y="53"/>
                </a:cubicBezTo>
                <a:moveTo>
                  <a:pt x="53" y="28"/>
                </a:moveTo>
                <a:cubicBezTo>
                  <a:pt x="42" y="28"/>
                  <a:pt x="31" y="32"/>
                  <a:pt x="22" y="41"/>
                </a:cubicBezTo>
                <a:cubicBezTo>
                  <a:pt x="19" y="44"/>
                  <a:pt x="19" y="48"/>
                  <a:pt x="22" y="51"/>
                </a:cubicBezTo>
                <a:cubicBezTo>
                  <a:pt x="24" y="53"/>
                  <a:pt x="25" y="53"/>
                  <a:pt x="27" y="53"/>
                </a:cubicBezTo>
                <a:cubicBezTo>
                  <a:pt x="29" y="53"/>
                  <a:pt x="31" y="53"/>
                  <a:pt x="32" y="51"/>
                </a:cubicBezTo>
                <a:cubicBezTo>
                  <a:pt x="38" y="45"/>
                  <a:pt x="46" y="43"/>
                  <a:pt x="53" y="43"/>
                </a:cubicBezTo>
                <a:cubicBezTo>
                  <a:pt x="61" y="43"/>
                  <a:pt x="68" y="45"/>
                  <a:pt x="74" y="51"/>
                </a:cubicBezTo>
                <a:cubicBezTo>
                  <a:pt x="76" y="53"/>
                  <a:pt x="77" y="53"/>
                  <a:pt x="79" y="53"/>
                </a:cubicBezTo>
                <a:cubicBezTo>
                  <a:pt x="81" y="53"/>
                  <a:pt x="83" y="53"/>
                  <a:pt x="84" y="51"/>
                </a:cubicBezTo>
                <a:cubicBezTo>
                  <a:pt x="87" y="48"/>
                  <a:pt x="87" y="44"/>
                  <a:pt x="84" y="41"/>
                </a:cubicBezTo>
                <a:cubicBezTo>
                  <a:pt x="76" y="32"/>
                  <a:pt x="65" y="28"/>
                  <a:pt x="53" y="28"/>
                </a:cubicBezTo>
                <a:moveTo>
                  <a:pt x="53" y="0"/>
                </a:moveTo>
                <a:cubicBezTo>
                  <a:pt x="35" y="0"/>
                  <a:pt x="16" y="7"/>
                  <a:pt x="2" y="22"/>
                </a:cubicBezTo>
                <a:cubicBezTo>
                  <a:pt x="0" y="24"/>
                  <a:pt x="0" y="28"/>
                  <a:pt x="2" y="31"/>
                </a:cubicBezTo>
                <a:cubicBezTo>
                  <a:pt x="3" y="32"/>
                  <a:pt x="5" y="33"/>
                  <a:pt x="7" y="33"/>
                </a:cubicBezTo>
                <a:cubicBezTo>
                  <a:pt x="9" y="33"/>
                  <a:pt x="10" y="32"/>
                  <a:pt x="12" y="31"/>
                </a:cubicBezTo>
                <a:cubicBezTo>
                  <a:pt x="23" y="20"/>
                  <a:pt x="38" y="14"/>
                  <a:pt x="53" y="14"/>
                </a:cubicBezTo>
                <a:cubicBezTo>
                  <a:pt x="68" y="14"/>
                  <a:pt x="83" y="20"/>
                  <a:pt x="95" y="31"/>
                </a:cubicBezTo>
                <a:cubicBezTo>
                  <a:pt x="96" y="32"/>
                  <a:pt x="98" y="33"/>
                  <a:pt x="100" y="33"/>
                </a:cubicBezTo>
                <a:cubicBezTo>
                  <a:pt x="101" y="33"/>
                  <a:pt x="103" y="32"/>
                  <a:pt x="104" y="31"/>
                </a:cubicBezTo>
                <a:cubicBezTo>
                  <a:pt x="107" y="28"/>
                  <a:pt x="107" y="24"/>
                  <a:pt x="104" y="22"/>
                </a:cubicBezTo>
                <a:cubicBezTo>
                  <a:pt x="90" y="7"/>
                  <a:pt x="72" y="0"/>
                  <a:pt x="53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5" name="Freeform 12"/>
          <p:cNvSpPr>
            <a:spLocks noEditPoints="1"/>
          </p:cNvSpPr>
          <p:nvPr/>
        </p:nvSpPr>
        <p:spPr>
          <a:xfrm>
            <a:off x="6684010" y="3650298"/>
            <a:ext cx="465455" cy="594995"/>
          </a:xfrm>
          <a:custGeom>
            <a:avLst/>
            <a:gdLst/>
            <a:ahLst/>
            <a:cxnLst>
              <a:cxn ang="0">
                <a:pos x="45308" y="245791"/>
              </a:cxn>
              <a:cxn ang="0">
                <a:pos x="32363" y="236088"/>
              </a:cxn>
              <a:cxn ang="0">
                <a:pos x="32363" y="100257"/>
              </a:cxn>
              <a:cxn ang="0">
                <a:pos x="45308" y="90554"/>
              </a:cxn>
              <a:cxn ang="0">
                <a:pos x="249192" y="90554"/>
              </a:cxn>
              <a:cxn ang="0">
                <a:pos x="265374" y="100257"/>
              </a:cxn>
              <a:cxn ang="0">
                <a:pos x="265374" y="236088"/>
              </a:cxn>
              <a:cxn ang="0">
                <a:pos x="249192" y="245791"/>
              </a:cxn>
              <a:cxn ang="0">
                <a:pos x="45308" y="245791"/>
              </a:cxn>
              <a:cxn ang="0">
                <a:pos x="90615" y="58214"/>
              </a:cxn>
              <a:cxn ang="0">
                <a:pos x="90615" y="45277"/>
              </a:cxn>
              <a:cxn ang="0">
                <a:pos x="103561" y="32341"/>
              </a:cxn>
              <a:cxn ang="0">
                <a:pos x="307445" y="32341"/>
              </a:cxn>
              <a:cxn ang="0">
                <a:pos x="320390" y="45277"/>
              </a:cxn>
              <a:cxn ang="0">
                <a:pos x="320390" y="177875"/>
              </a:cxn>
              <a:cxn ang="0">
                <a:pos x="307445" y="187577"/>
              </a:cxn>
              <a:cxn ang="0">
                <a:pos x="297736" y="187577"/>
              </a:cxn>
              <a:cxn ang="0">
                <a:pos x="297736" y="100257"/>
              </a:cxn>
              <a:cxn ang="0">
                <a:pos x="249192" y="58214"/>
              </a:cxn>
              <a:cxn ang="0">
                <a:pos x="90615" y="58214"/>
              </a:cxn>
              <a:cxn ang="0">
                <a:pos x="307445" y="0"/>
              </a:cxn>
              <a:cxn ang="0">
                <a:pos x="103561" y="0"/>
              </a:cxn>
              <a:cxn ang="0">
                <a:pos x="58253" y="45277"/>
              </a:cxn>
              <a:cxn ang="0">
                <a:pos x="58253" y="58214"/>
              </a:cxn>
              <a:cxn ang="0">
                <a:pos x="45308" y="58214"/>
              </a:cxn>
              <a:cxn ang="0">
                <a:pos x="0" y="100257"/>
              </a:cxn>
              <a:cxn ang="0">
                <a:pos x="0" y="236088"/>
              </a:cxn>
              <a:cxn ang="0">
                <a:pos x="45308" y="278131"/>
              </a:cxn>
              <a:cxn ang="0">
                <a:pos x="126214" y="278131"/>
              </a:cxn>
              <a:cxn ang="0">
                <a:pos x="126214" y="300770"/>
              </a:cxn>
              <a:cxn ang="0">
                <a:pos x="84143" y="300770"/>
              </a:cxn>
              <a:cxn ang="0">
                <a:pos x="67962" y="316940"/>
              </a:cxn>
              <a:cxn ang="0">
                <a:pos x="84143" y="336345"/>
              </a:cxn>
              <a:cxn ang="0">
                <a:pos x="213594" y="336345"/>
              </a:cxn>
              <a:cxn ang="0">
                <a:pos x="229775" y="316940"/>
              </a:cxn>
              <a:cxn ang="0">
                <a:pos x="213594" y="300770"/>
              </a:cxn>
              <a:cxn ang="0">
                <a:pos x="171522" y="300770"/>
              </a:cxn>
              <a:cxn ang="0">
                <a:pos x="171522" y="278131"/>
              </a:cxn>
              <a:cxn ang="0">
                <a:pos x="249192" y="278131"/>
              </a:cxn>
              <a:cxn ang="0">
                <a:pos x="297736" y="236088"/>
              </a:cxn>
              <a:cxn ang="0">
                <a:pos x="297736" y="219918"/>
              </a:cxn>
              <a:cxn ang="0">
                <a:pos x="307445" y="219918"/>
              </a:cxn>
              <a:cxn ang="0">
                <a:pos x="352753" y="177875"/>
              </a:cxn>
              <a:cxn ang="0">
                <a:pos x="352753" y="45277"/>
              </a:cxn>
              <a:cxn ang="0">
                <a:pos x="307445" y="0"/>
              </a:cxn>
            </a:cxnLst>
            <a:rect l="0" t="0" r="0" b="0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6" name="Freeform 103"/>
          <p:cNvSpPr>
            <a:spLocks noEditPoints="1"/>
          </p:cNvSpPr>
          <p:nvPr/>
        </p:nvSpPr>
        <p:spPr>
          <a:xfrm>
            <a:off x="7832090" y="1331595"/>
            <a:ext cx="600075" cy="669925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rect l="0" t="0" r="0" b="0"/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38" name="Freeform 45"/>
          <p:cNvSpPr/>
          <p:nvPr/>
        </p:nvSpPr>
        <p:spPr>
          <a:xfrm>
            <a:off x="3008630" y="1371918"/>
            <a:ext cx="377825" cy="589280"/>
          </a:xfrm>
          <a:custGeom>
            <a:avLst/>
            <a:gdLst/>
            <a:ahLst/>
            <a:cxnLst>
              <a:cxn ang="0">
                <a:pos x="126259" y="0"/>
              </a:cxn>
              <a:cxn ang="0">
                <a:pos x="110072" y="6461"/>
              </a:cxn>
              <a:cxn ang="0">
                <a:pos x="67986" y="51688"/>
              </a:cxn>
              <a:cxn ang="0">
                <a:pos x="64748" y="58149"/>
              </a:cxn>
              <a:cxn ang="0">
                <a:pos x="61511" y="61379"/>
              </a:cxn>
              <a:cxn ang="0">
                <a:pos x="61511" y="71071"/>
              </a:cxn>
              <a:cxn ang="0">
                <a:pos x="61511" y="80762"/>
              </a:cxn>
              <a:cxn ang="0">
                <a:pos x="67986" y="87223"/>
              </a:cxn>
              <a:cxn ang="0">
                <a:pos x="67986" y="90453"/>
              </a:cxn>
              <a:cxn ang="0">
                <a:pos x="113309" y="135680"/>
              </a:cxn>
              <a:cxn ang="0">
                <a:pos x="126259" y="142141"/>
              </a:cxn>
              <a:cxn ang="0">
                <a:pos x="142446" y="135680"/>
              </a:cxn>
              <a:cxn ang="0">
                <a:pos x="142446" y="106606"/>
              </a:cxn>
              <a:cxn ang="0">
                <a:pos x="126259" y="90453"/>
              </a:cxn>
              <a:cxn ang="0">
                <a:pos x="139209" y="87223"/>
              </a:cxn>
              <a:cxn ang="0">
                <a:pos x="236331" y="155063"/>
              </a:cxn>
              <a:cxn ang="0">
                <a:pos x="242806" y="187368"/>
              </a:cxn>
              <a:cxn ang="0">
                <a:pos x="174820" y="284282"/>
              </a:cxn>
              <a:cxn ang="0">
                <a:pos x="139209" y="290743"/>
              </a:cxn>
              <a:cxn ang="0">
                <a:pos x="45324" y="222903"/>
              </a:cxn>
              <a:cxn ang="0">
                <a:pos x="38849" y="190598"/>
              </a:cxn>
              <a:cxn ang="0">
                <a:pos x="42086" y="164755"/>
              </a:cxn>
              <a:cxn ang="0">
                <a:pos x="29137" y="138911"/>
              </a:cxn>
              <a:cxn ang="0">
                <a:pos x="22662" y="138911"/>
              </a:cxn>
              <a:cxn ang="0">
                <a:pos x="3237" y="155063"/>
              </a:cxn>
              <a:cxn ang="0">
                <a:pos x="0" y="190598"/>
              </a:cxn>
              <a:cxn ang="0">
                <a:pos x="9712" y="235825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87770" y="319818"/>
              </a:cxn>
              <a:cxn ang="0">
                <a:pos x="281655" y="187368"/>
              </a:cxn>
              <a:cxn ang="0">
                <a:pos x="271943" y="142141"/>
              </a:cxn>
              <a:cxn ang="0">
                <a:pos x="142446" y="48457"/>
              </a:cxn>
              <a:cxn ang="0">
                <a:pos x="139209" y="48457"/>
              </a:cxn>
              <a:cxn ang="0">
                <a:pos x="126259" y="48457"/>
              </a:cxn>
              <a:cxn ang="0">
                <a:pos x="139209" y="32305"/>
              </a:cxn>
              <a:cxn ang="0">
                <a:pos x="139209" y="3230"/>
              </a:cxn>
              <a:cxn ang="0">
                <a:pos x="126259" y="0"/>
              </a:cxn>
            </a:cxnLst>
            <a:rect l="0" t="0" r="0" b="0"/>
            <a:pathLst>
              <a:path w="87" h="102">
                <a:moveTo>
                  <a:pt x="39" y="0"/>
                </a:moveTo>
                <a:cubicBezTo>
                  <a:pt x="37" y="0"/>
                  <a:pt x="35" y="0"/>
                  <a:pt x="34" y="2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7"/>
                  <a:pt x="20" y="17"/>
                  <a:pt x="20" y="18"/>
                </a:cubicBezTo>
                <a:cubicBezTo>
                  <a:pt x="20" y="18"/>
                  <a:pt x="19" y="19"/>
                  <a:pt x="19" y="19"/>
                </a:cubicBezTo>
                <a:cubicBezTo>
                  <a:pt x="19" y="20"/>
                  <a:pt x="19" y="21"/>
                  <a:pt x="19" y="22"/>
                </a:cubicBezTo>
                <a:cubicBezTo>
                  <a:pt x="19" y="23"/>
                  <a:pt x="19" y="24"/>
                  <a:pt x="19" y="25"/>
                </a:cubicBezTo>
                <a:cubicBezTo>
                  <a:pt x="20" y="26"/>
                  <a:pt x="20" y="26"/>
                  <a:pt x="21" y="27"/>
                </a:cubicBezTo>
                <a:cubicBezTo>
                  <a:pt x="21" y="27"/>
                  <a:pt x="21" y="28"/>
                  <a:pt x="21" y="28"/>
                </a:cubicBezTo>
                <a:cubicBezTo>
                  <a:pt x="35" y="42"/>
                  <a:pt x="35" y="42"/>
                  <a:pt x="35" y="42"/>
                </a:cubicBezTo>
                <a:cubicBezTo>
                  <a:pt x="36" y="43"/>
                  <a:pt x="38" y="44"/>
                  <a:pt x="39" y="44"/>
                </a:cubicBezTo>
                <a:cubicBezTo>
                  <a:pt x="41" y="44"/>
                  <a:pt x="42" y="43"/>
                  <a:pt x="44" y="42"/>
                </a:cubicBezTo>
                <a:cubicBezTo>
                  <a:pt x="46" y="39"/>
                  <a:pt x="46" y="35"/>
                  <a:pt x="44" y="33"/>
                </a:cubicBezTo>
                <a:cubicBezTo>
                  <a:pt x="39" y="28"/>
                  <a:pt x="39" y="28"/>
                  <a:pt x="39" y="28"/>
                </a:cubicBezTo>
                <a:cubicBezTo>
                  <a:pt x="40" y="27"/>
                  <a:pt x="42" y="27"/>
                  <a:pt x="43" y="27"/>
                </a:cubicBezTo>
                <a:cubicBezTo>
                  <a:pt x="56" y="27"/>
                  <a:pt x="68" y="35"/>
                  <a:pt x="73" y="48"/>
                </a:cubicBezTo>
                <a:cubicBezTo>
                  <a:pt x="74" y="51"/>
                  <a:pt x="75" y="55"/>
                  <a:pt x="75" y="58"/>
                </a:cubicBezTo>
                <a:cubicBezTo>
                  <a:pt x="75" y="71"/>
                  <a:pt x="67" y="83"/>
                  <a:pt x="54" y="88"/>
                </a:cubicBezTo>
                <a:cubicBezTo>
                  <a:pt x="51" y="89"/>
                  <a:pt x="47" y="90"/>
                  <a:pt x="43" y="90"/>
                </a:cubicBezTo>
                <a:cubicBezTo>
                  <a:pt x="31" y="90"/>
                  <a:pt x="19" y="82"/>
                  <a:pt x="14" y="69"/>
                </a:cubicBezTo>
                <a:cubicBezTo>
                  <a:pt x="13" y="66"/>
                  <a:pt x="12" y="62"/>
                  <a:pt x="12" y="59"/>
                </a:cubicBezTo>
                <a:cubicBezTo>
                  <a:pt x="12" y="56"/>
                  <a:pt x="13" y="53"/>
                  <a:pt x="13" y="51"/>
                </a:cubicBezTo>
                <a:cubicBezTo>
                  <a:pt x="14" y="48"/>
                  <a:pt x="12" y="44"/>
                  <a:pt x="9" y="43"/>
                </a:cubicBezTo>
                <a:cubicBezTo>
                  <a:pt x="8" y="43"/>
                  <a:pt x="8" y="43"/>
                  <a:pt x="7" y="43"/>
                </a:cubicBezTo>
                <a:cubicBezTo>
                  <a:pt x="4" y="43"/>
                  <a:pt x="2" y="45"/>
                  <a:pt x="1" y="48"/>
                </a:cubicBezTo>
                <a:cubicBezTo>
                  <a:pt x="0" y="51"/>
                  <a:pt x="0" y="55"/>
                  <a:pt x="0" y="59"/>
                </a:cubicBezTo>
                <a:cubicBezTo>
                  <a:pt x="0" y="63"/>
                  <a:pt x="1" y="69"/>
                  <a:pt x="3" y="73"/>
                </a:cubicBezTo>
                <a:cubicBezTo>
                  <a:pt x="9" y="91"/>
                  <a:pt x="26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8" y="102"/>
                  <a:pt x="53" y="101"/>
                  <a:pt x="58" y="99"/>
                </a:cubicBezTo>
                <a:cubicBezTo>
                  <a:pt x="76" y="93"/>
                  <a:pt x="87" y="76"/>
                  <a:pt x="87" y="58"/>
                </a:cubicBezTo>
                <a:cubicBezTo>
                  <a:pt x="87" y="54"/>
                  <a:pt x="86" y="49"/>
                  <a:pt x="84" y="44"/>
                </a:cubicBezTo>
                <a:cubicBezTo>
                  <a:pt x="78" y="26"/>
                  <a:pt x="61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0" y="15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46" y="7"/>
                  <a:pt x="45" y="3"/>
                  <a:pt x="43" y="1"/>
                </a:cubicBezTo>
                <a:cubicBezTo>
                  <a:pt x="42" y="0"/>
                  <a:pt x="40" y="0"/>
                  <a:pt x="39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3" name="Freeform 207"/>
          <p:cNvSpPr/>
          <p:nvPr/>
        </p:nvSpPr>
        <p:spPr>
          <a:xfrm>
            <a:off x="7812405" y="3720148"/>
            <a:ext cx="642620" cy="455295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rect l="0" t="0" r="0" b="0"/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4" name="Freeform 218"/>
          <p:cNvSpPr>
            <a:spLocks noEditPoints="1"/>
          </p:cNvSpPr>
          <p:nvPr/>
        </p:nvSpPr>
        <p:spPr>
          <a:xfrm>
            <a:off x="5684520" y="3660775"/>
            <a:ext cx="336550" cy="574040"/>
          </a:xfrm>
          <a:custGeom>
            <a:avLst/>
            <a:gdLst/>
            <a:ahLst/>
            <a:cxnLst>
              <a:cxn ang="0">
                <a:pos x="214313" y="113874"/>
              </a:cxn>
              <a:cxn ang="0">
                <a:pos x="107157" y="0"/>
              </a:cxn>
              <a:cxn ang="0">
                <a:pos x="0" y="113874"/>
              </a:cxn>
              <a:cxn ang="0">
                <a:pos x="93762" y="246886"/>
              </a:cxn>
              <a:cxn ang="0">
                <a:pos x="81324" y="269852"/>
              </a:cxn>
              <a:cxn ang="0">
                <a:pos x="81324" y="272723"/>
              </a:cxn>
              <a:cxn ang="0">
                <a:pos x="84194" y="274637"/>
              </a:cxn>
              <a:cxn ang="0">
                <a:pos x="130119" y="274637"/>
              </a:cxn>
              <a:cxn ang="0">
                <a:pos x="133946" y="272723"/>
              </a:cxn>
              <a:cxn ang="0">
                <a:pos x="133946" y="269852"/>
              </a:cxn>
              <a:cxn ang="0">
                <a:pos x="121508" y="246886"/>
              </a:cxn>
              <a:cxn ang="0">
                <a:pos x="214313" y="113874"/>
              </a:cxn>
              <a:cxn ang="0">
                <a:pos x="35400" y="124400"/>
              </a:cxn>
              <a:cxn ang="0">
                <a:pos x="34443" y="122486"/>
              </a:cxn>
              <a:cxn ang="0">
                <a:pos x="46881" y="57415"/>
              </a:cxn>
              <a:cxn ang="0">
                <a:pos x="75584" y="56458"/>
              </a:cxn>
              <a:cxn ang="0">
                <a:pos x="78454" y="60286"/>
              </a:cxn>
              <a:cxn ang="0">
                <a:pos x="70800" y="76554"/>
              </a:cxn>
              <a:cxn ang="0">
                <a:pos x="66016" y="84209"/>
              </a:cxn>
              <a:cxn ang="0">
                <a:pos x="58362" y="112917"/>
              </a:cxn>
              <a:cxn ang="0">
                <a:pos x="51665" y="127271"/>
              </a:cxn>
              <a:cxn ang="0">
                <a:pos x="46881" y="128228"/>
              </a:cxn>
              <a:cxn ang="0">
                <a:pos x="35400" y="124400"/>
              </a:cxn>
            </a:cxnLst>
            <a:rect l="0" t="0" r="0" b="0"/>
            <a:pathLst>
              <a:path w="224" h="287">
                <a:moveTo>
                  <a:pt x="224" y="119"/>
                </a:moveTo>
                <a:cubicBezTo>
                  <a:pt x="224" y="6"/>
                  <a:pt x="131" y="0"/>
                  <a:pt x="112" y="0"/>
                </a:cubicBezTo>
                <a:cubicBezTo>
                  <a:pt x="93" y="0"/>
                  <a:pt x="0" y="6"/>
                  <a:pt x="0" y="119"/>
                </a:cubicBezTo>
                <a:cubicBezTo>
                  <a:pt x="0" y="201"/>
                  <a:pt x="76" y="247"/>
                  <a:pt x="98" y="258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4" y="283"/>
                  <a:pt x="84" y="284"/>
                  <a:pt x="85" y="285"/>
                </a:cubicBezTo>
                <a:cubicBezTo>
                  <a:pt x="86" y="287"/>
                  <a:pt x="87" y="287"/>
                  <a:pt x="88" y="287"/>
                </a:cubicBezTo>
                <a:cubicBezTo>
                  <a:pt x="136" y="287"/>
                  <a:pt x="136" y="287"/>
                  <a:pt x="136" y="287"/>
                </a:cubicBezTo>
                <a:cubicBezTo>
                  <a:pt x="138" y="287"/>
                  <a:pt x="139" y="287"/>
                  <a:pt x="140" y="285"/>
                </a:cubicBezTo>
                <a:cubicBezTo>
                  <a:pt x="140" y="284"/>
                  <a:pt x="140" y="283"/>
                  <a:pt x="140" y="282"/>
                </a:cubicBezTo>
                <a:cubicBezTo>
                  <a:pt x="127" y="258"/>
                  <a:pt x="127" y="258"/>
                  <a:pt x="127" y="258"/>
                </a:cubicBezTo>
                <a:cubicBezTo>
                  <a:pt x="149" y="247"/>
                  <a:pt x="224" y="202"/>
                  <a:pt x="224" y="119"/>
                </a:cubicBezTo>
                <a:close/>
                <a:moveTo>
                  <a:pt x="37" y="130"/>
                </a:moveTo>
                <a:cubicBezTo>
                  <a:pt x="36" y="130"/>
                  <a:pt x="36" y="129"/>
                  <a:pt x="36" y="128"/>
                </a:cubicBezTo>
                <a:cubicBezTo>
                  <a:pt x="35" y="126"/>
                  <a:pt x="28" y="84"/>
                  <a:pt x="49" y="60"/>
                </a:cubicBezTo>
                <a:cubicBezTo>
                  <a:pt x="56" y="52"/>
                  <a:pt x="66" y="52"/>
                  <a:pt x="79" y="59"/>
                </a:cubicBezTo>
                <a:cubicBezTo>
                  <a:pt x="80" y="60"/>
                  <a:pt x="81" y="62"/>
                  <a:pt x="82" y="63"/>
                </a:cubicBezTo>
                <a:cubicBezTo>
                  <a:pt x="82" y="68"/>
                  <a:pt x="79" y="73"/>
                  <a:pt x="74" y="80"/>
                </a:cubicBezTo>
                <a:cubicBezTo>
                  <a:pt x="72" y="83"/>
                  <a:pt x="70" y="86"/>
                  <a:pt x="69" y="88"/>
                </a:cubicBezTo>
                <a:cubicBezTo>
                  <a:pt x="64" y="99"/>
                  <a:pt x="62" y="110"/>
                  <a:pt x="61" y="118"/>
                </a:cubicBezTo>
                <a:cubicBezTo>
                  <a:pt x="59" y="127"/>
                  <a:pt x="58" y="132"/>
                  <a:pt x="54" y="133"/>
                </a:cubicBezTo>
                <a:cubicBezTo>
                  <a:pt x="52" y="133"/>
                  <a:pt x="51" y="134"/>
                  <a:pt x="49" y="134"/>
                </a:cubicBezTo>
                <a:cubicBezTo>
                  <a:pt x="45" y="134"/>
                  <a:pt x="39" y="133"/>
                  <a:pt x="37" y="1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50" name="Freeform 493"/>
          <p:cNvSpPr/>
          <p:nvPr/>
        </p:nvSpPr>
        <p:spPr>
          <a:xfrm>
            <a:off x="1779905" y="3630295"/>
            <a:ext cx="458470" cy="635000"/>
          </a:xfrm>
          <a:custGeom>
            <a:avLst/>
            <a:gdLst/>
            <a:ahLst/>
            <a:cxnLst>
              <a:cxn ang="0">
                <a:pos x="66121" y="161720"/>
              </a:cxn>
              <a:cxn ang="0">
                <a:pos x="98702" y="129185"/>
              </a:cxn>
              <a:cxn ang="0">
                <a:pos x="118826" y="149280"/>
              </a:cxn>
              <a:cxn ang="0">
                <a:pos x="118826" y="214351"/>
              </a:cxn>
              <a:cxn ang="0">
                <a:pos x="118826" y="215308"/>
              </a:cxn>
              <a:cxn ang="0">
                <a:pos x="112118" y="244972"/>
              </a:cxn>
              <a:cxn ang="0">
                <a:pos x="98702" y="249757"/>
              </a:cxn>
              <a:cxn ang="0">
                <a:pos x="83370" y="244015"/>
              </a:cxn>
              <a:cxn ang="0">
                <a:pos x="78578" y="226791"/>
              </a:cxn>
              <a:cxn ang="0">
                <a:pos x="68037" y="212437"/>
              </a:cxn>
              <a:cxn ang="0">
                <a:pos x="53663" y="223920"/>
              </a:cxn>
              <a:cxn ang="0">
                <a:pos x="64204" y="261240"/>
              </a:cxn>
              <a:cxn ang="0">
                <a:pos x="98702" y="274637"/>
              </a:cxn>
              <a:cxn ang="0">
                <a:pos x="130325" y="262197"/>
              </a:cxn>
              <a:cxn ang="0">
                <a:pos x="144699" y="214351"/>
              </a:cxn>
              <a:cxn ang="0">
                <a:pos x="144699" y="149280"/>
              </a:cxn>
              <a:cxn ang="0">
                <a:pos x="164823" y="129185"/>
              </a:cxn>
              <a:cxn ang="0">
                <a:pos x="197404" y="161720"/>
              </a:cxn>
              <a:cxn ang="0">
                <a:pos x="230944" y="129185"/>
              </a:cxn>
              <a:cxn ang="0">
                <a:pos x="261608" y="159806"/>
              </a:cxn>
              <a:cxn ang="0">
                <a:pos x="263525" y="135883"/>
              </a:cxn>
              <a:cxn ang="0">
                <a:pos x="140866" y="22966"/>
              </a:cxn>
              <a:cxn ang="0">
                <a:pos x="140866" y="8612"/>
              </a:cxn>
              <a:cxn ang="0">
                <a:pos x="132242" y="0"/>
              </a:cxn>
              <a:cxn ang="0">
                <a:pos x="122659" y="8612"/>
              </a:cxn>
              <a:cxn ang="0">
                <a:pos x="122659" y="22966"/>
              </a:cxn>
              <a:cxn ang="0">
                <a:pos x="0" y="135883"/>
              </a:cxn>
              <a:cxn ang="0">
                <a:pos x="2875" y="159806"/>
              </a:cxn>
              <a:cxn ang="0">
                <a:pos x="33540" y="129185"/>
              </a:cxn>
              <a:cxn ang="0">
                <a:pos x="66121" y="161720"/>
              </a:cxn>
            </a:cxnLst>
            <a:rect l="0" t="0" r="0" b="0"/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624263" y="-7937"/>
            <a:ext cx="494347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zh-CN" altLang="en-US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赠送图标，可换色</a:t>
            </a:r>
            <a:endParaRPr lang="zh-CN" altLang="en-US" sz="4400" strike="noStrike" noProof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011" name="Freeform 47"/>
          <p:cNvSpPr/>
          <p:nvPr/>
        </p:nvSpPr>
        <p:spPr>
          <a:xfrm>
            <a:off x="6528435" y="1481138"/>
            <a:ext cx="599440" cy="370840"/>
          </a:xfrm>
          <a:custGeom>
            <a:avLst/>
            <a:gdLst/>
            <a:ahLst/>
            <a:cxnLst>
              <a:cxn ang="0">
                <a:pos x="372999" y="0"/>
              </a:cxn>
              <a:cxn ang="0">
                <a:pos x="282575" y="37554"/>
              </a:cxn>
              <a:cxn ang="0">
                <a:pos x="192151" y="0"/>
              </a:cxn>
              <a:cxn ang="0">
                <a:pos x="139404" y="0"/>
              </a:cxn>
              <a:cxn ang="0">
                <a:pos x="0" y="120172"/>
              </a:cxn>
              <a:cxn ang="0">
                <a:pos x="75353" y="206546"/>
              </a:cxn>
              <a:cxn ang="0">
                <a:pos x="139404" y="150215"/>
              </a:cxn>
              <a:cxn ang="0">
                <a:pos x="120565" y="349250"/>
              </a:cxn>
              <a:cxn ang="0">
                <a:pos x="444585" y="349250"/>
              </a:cxn>
              <a:cxn ang="0">
                <a:pos x="425746" y="150215"/>
              </a:cxn>
              <a:cxn ang="0">
                <a:pos x="489797" y="206546"/>
              </a:cxn>
              <a:cxn ang="0">
                <a:pos x="565150" y="120172"/>
              </a:cxn>
              <a:cxn ang="0">
                <a:pos x="425746" y="0"/>
              </a:cxn>
              <a:cxn ang="0">
                <a:pos x="372999" y="0"/>
              </a:cxn>
            </a:cxnLst>
            <a:rect l="0" t="0" r="0" b="0"/>
            <a:pathLst>
              <a:path w="150" h="93">
                <a:moveTo>
                  <a:pt x="99" y="0"/>
                </a:moveTo>
                <a:cubicBezTo>
                  <a:pt x="94" y="6"/>
                  <a:pt x="85" y="10"/>
                  <a:pt x="75" y="10"/>
                </a:cubicBezTo>
                <a:cubicBezTo>
                  <a:pt x="65" y="10"/>
                  <a:pt x="57" y="6"/>
                  <a:pt x="51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0" y="55"/>
                  <a:pt x="20" y="55"/>
                  <a:pt x="20" y="55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93"/>
                  <a:pt x="32" y="93"/>
                  <a:pt x="32" y="93"/>
                </a:cubicBezTo>
                <a:cubicBezTo>
                  <a:pt x="118" y="93"/>
                  <a:pt x="118" y="93"/>
                  <a:pt x="118" y="93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30" y="55"/>
                  <a:pt x="130" y="55"/>
                  <a:pt x="130" y="55"/>
                </a:cubicBezTo>
                <a:cubicBezTo>
                  <a:pt x="150" y="32"/>
                  <a:pt x="150" y="32"/>
                  <a:pt x="150" y="32"/>
                </a:cubicBezTo>
                <a:cubicBezTo>
                  <a:pt x="113" y="0"/>
                  <a:pt x="113" y="0"/>
                  <a:pt x="113" y="0"/>
                </a:cubicBezTo>
                <a:lnTo>
                  <a:pt x="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7" name="Freeform 7"/>
          <p:cNvSpPr>
            <a:spLocks noEditPoints="1"/>
          </p:cNvSpPr>
          <p:nvPr/>
        </p:nvSpPr>
        <p:spPr>
          <a:xfrm>
            <a:off x="2901315" y="3690620"/>
            <a:ext cx="774700" cy="514350"/>
          </a:xfrm>
          <a:custGeom>
            <a:avLst/>
            <a:gdLst/>
            <a:ahLst/>
            <a:cxnLst>
              <a:cxn ang="0">
                <a:pos x="27962" y="0"/>
              </a:cxn>
              <a:cxn ang="0">
                <a:pos x="39147" y="118034"/>
              </a:cxn>
              <a:cxn ang="0">
                <a:pos x="67109" y="120844"/>
              </a:cxn>
              <a:cxn ang="0">
                <a:pos x="150996" y="67448"/>
              </a:cxn>
              <a:cxn ang="0">
                <a:pos x="198531" y="78689"/>
              </a:cxn>
              <a:cxn ang="0">
                <a:pos x="117441" y="33724"/>
              </a:cxn>
              <a:cxn ang="0">
                <a:pos x="72702" y="36534"/>
              </a:cxn>
              <a:cxn ang="0">
                <a:pos x="55924" y="61827"/>
              </a:cxn>
              <a:cxn ang="0">
                <a:pos x="69905" y="14052"/>
              </a:cxn>
              <a:cxn ang="0">
                <a:pos x="321565" y="89931"/>
              </a:cxn>
              <a:cxn ang="0">
                <a:pos x="279622" y="106793"/>
              </a:cxn>
              <a:cxn ang="0">
                <a:pos x="234882" y="129275"/>
              </a:cxn>
              <a:cxn ang="0">
                <a:pos x="206920" y="193913"/>
              </a:cxn>
              <a:cxn ang="0">
                <a:pos x="187347" y="213585"/>
              </a:cxn>
              <a:cxn ang="0">
                <a:pos x="178958" y="179861"/>
              </a:cxn>
              <a:cxn ang="0">
                <a:pos x="148200" y="205154"/>
              </a:cxn>
              <a:cxn ang="0">
                <a:pos x="148200" y="165809"/>
              </a:cxn>
              <a:cxn ang="0">
                <a:pos x="111849" y="191102"/>
              </a:cxn>
              <a:cxn ang="0">
                <a:pos x="134218" y="134896"/>
              </a:cxn>
              <a:cxn ang="0">
                <a:pos x="86683" y="165809"/>
              </a:cxn>
              <a:cxn ang="0">
                <a:pos x="139811" y="84310"/>
              </a:cxn>
              <a:cxn ang="0">
                <a:pos x="192939" y="103982"/>
              </a:cxn>
              <a:cxn ang="0">
                <a:pos x="192939" y="53396"/>
              </a:cxn>
              <a:cxn ang="0">
                <a:pos x="248863" y="75879"/>
              </a:cxn>
              <a:cxn ang="0">
                <a:pos x="226494" y="39345"/>
              </a:cxn>
              <a:cxn ang="0">
                <a:pos x="220901" y="33724"/>
              </a:cxn>
              <a:cxn ang="0">
                <a:pos x="271233" y="146137"/>
              </a:cxn>
              <a:cxn ang="0">
                <a:pos x="237678" y="148947"/>
              </a:cxn>
              <a:cxn ang="0">
                <a:pos x="271233" y="146137"/>
              </a:cxn>
              <a:cxn ang="0">
                <a:pos x="240475" y="188292"/>
              </a:cxn>
              <a:cxn ang="0">
                <a:pos x="212513" y="177051"/>
              </a:cxn>
              <a:cxn ang="0">
                <a:pos x="243271" y="182671"/>
              </a:cxn>
              <a:cxn ang="0">
                <a:pos x="226494" y="151758"/>
              </a:cxn>
              <a:cxn ang="0">
                <a:pos x="243271" y="182671"/>
              </a:cxn>
            </a:cxnLst>
            <a:rect l="0" t="0" r="0" b="0"/>
            <a:pathLst>
              <a:path w="115" h="76">
                <a:moveTo>
                  <a:pt x="25" y="5"/>
                </a:moveTo>
                <a:cubicBezTo>
                  <a:pt x="10" y="0"/>
                  <a:pt x="10" y="0"/>
                  <a:pt x="1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42"/>
                  <a:pt x="14" y="42"/>
                  <a:pt x="14" y="42"/>
                </a:cubicBezTo>
                <a:cubicBezTo>
                  <a:pt x="16" y="36"/>
                  <a:pt x="16" y="36"/>
                  <a:pt x="16" y="36"/>
                </a:cubicBezTo>
                <a:cubicBezTo>
                  <a:pt x="24" y="43"/>
                  <a:pt x="24" y="43"/>
                  <a:pt x="24" y="43"/>
                </a:cubicBezTo>
                <a:cubicBezTo>
                  <a:pt x="43" y="28"/>
                  <a:pt x="43" y="28"/>
                  <a:pt x="43" y="28"/>
                </a:cubicBezTo>
                <a:cubicBezTo>
                  <a:pt x="54" y="24"/>
                  <a:pt x="54" y="24"/>
                  <a:pt x="54" y="24"/>
                </a:cubicBezTo>
                <a:cubicBezTo>
                  <a:pt x="67" y="32"/>
                  <a:pt x="67" y="32"/>
                  <a:pt x="67" y="32"/>
                </a:cubicBezTo>
                <a:cubicBezTo>
                  <a:pt x="71" y="28"/>
                  <a:pt x="71" y="28"/>
                  <a:pt x="71" y="28"/>
                </a:cubicBezTo>
                <a:cubicBezTo>
                  <a:pt x="61" y="13"/>
                  <a:pt x="61" y="13"/>
                  <a:pt x="61" y="13"/>
                </a:cubicBezTo>
                <a:cubicBezTo>
                  <a:pt x="42" y="12"/>
                  <a:pt x="42" y="12"/>
                  <a:pt x="42" y="12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3"/>
                  <a:pt x="26" y="13"/>
                  <a:pt x="26" y="13"/>
                </a:cubicBezTo>
                <a:cubicBezTo>
                  <a:pt x="21" y="23"/>
                  <a:pt x="21" y="23"/>
                  <a:pt x="21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3" y="11"/>
                  <a:pt x="23" y="11"/>
                  <a:pt x="23" y="11"/>
                </a:cubicBezTo>
                <a:cubicBezTo>
                  <a:pt x="25" y="5"/>
                  <a:pt x="25" y="5"/>
                  <a:pt x="25" y="5"/>
                </a:cubicBezTo>
                <a:close/>
                <a:moveTo>
                  <a:pt x="91" y="2"/>
                </a:moveTo>
                <a:cubicBezTo>
                  <a:pt x="115" y="32"/>
                  <a:pt x="115" y="32"/>
                  <a:pt x="115" y="32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2" y="48"/>
                  <a:pt x="92" y="48"/>
                  <a:pt x="92" y="48"/>
                </a:cubicBezTo>
                <a:cubicBezTo>
                  <a:pt x="84" y="46"/>
                  <a:pt x="84" y="46"/>
                  <a:pt x="84" y="46"/>
                </a:cubicBezTo>
                <a:cubicBezTo>
                  <a:pt x="78" y="49"/>
                  <a:pt x="71" y="55"/>
                  <a:pt x="70" y="62"/>
                </a:cubicBezTo>
                <a:cubicBezTo>
                  <a:pt x="74" y="69"/>
                  <a:pt x="74" y="69"/>
                  <a:pt x="74" y="69"/>
                </a:cubicBezTo>
                <a:cubicBezTo>
                  <a:pt x="73" y="71"/>
                  <a:pt x="73" y="71"/>
                  <a:pt x="73" y="71"/>
                </a:cubicBezTo>
                <a:cubicBezTo>
                  <a:pt x="71" y="73"/>
                  <a:pt x="69" y="74"/>
                  <a:pt x="67" y="76"/>
                </a:cubicBezTo>
                <a:cubicBezTo>
                  <a:pt x="65" y="75"/>
                  <a:pt x="63" y="73"/>
                  <a:pt x="61" y="72"/>
                </a:cubicBezTo>
                <a:cubicBezTo>
                  <a:pt x="61" y="69"/>
                  <a:pt x="64" y="65"/>
                  <a:pt x="64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6"/>
                  <a:pt x="55" y="71"/>
                  <a:pt x="53" y="73"/>
                </a:cubicBezTo>
                <a:cubicBezTo>
                  <a:pt x="51" y="72"/>
                  <a:pt x="49" y="71"/>
                  <a:pt x="46" y="69"/>
                </a:cubicBezTo>
                <a:cubicBezTo>
                  <a:pt x="47" y="67"/>
                  <a:pt x="52" y="61"/>
                  <a:pt x="53" y="59"/>
                </a:cubicBezTo>
                <a:cubicBezTo>
                  <a:pt x="52" y="58"/>
                  <a:pt x="52" y="58"/>
                  <a:pt x="52" y="58"/>
                </a:cubicBezTo>
                <a:cubicBezTo>
                  <a:pt x="48" y="63"/>
                  <a:pt x="43" y="67"/>
                  <a:pt x="40" y="68"/>
                </a:cubicBezTo>
                <a:cubicBezTo>
                  <a:pt x="33" y="63"/>
                  <a:pt x="33" y="63"/>
                  <a:pt x="33" y="63"/>
                </a:cubicBezTo>
                <a:cubicBezTo>
                  <a:pt x="37" y="57"/>
                  <a:pt x="43" y="52"/>
                  <a:pt x="48" y="48"/>
                </a:cubicBezTo>
                <a:cubicBezTo>
                  <a:pt x="47" y="46"/>
                  <a:pt x="47" y="46"/>
                  <a:pt x="47" y="46"/>
                </a:cubicBezTo>
                <a:cubicBezTo>
                  <a:pt x="43" y="49"/>
                  <a:pt x="35" y="56"/>
                  <a:pt x="31" y="59"/>
                </a:cubicBezTo>
                <a:cubicBezTo>
                  <a:pt x="27" y="58"/>
                  <a:pt x="25" y="56"/>
                  <a:pt x="24" y="52"/>
                </a:cubicBezTo>
                <a:cubicBezTo>
                  <a:pt x="32" y="45"/>
                  <a:pt x="41" y="37"/>
                  <a:pt x="50" y="30"/>
                </a:cubicBezTo>
                <a:cubicBezTo>
                  <a:pt x="55" y="29"/>
                  <a:pt x="55" y="29"/>
                  <a:pt x="55" y="29"/>
                </a:cubicBezTo>
                <a:cubicBezTo>
                  <a:pt x="69" y="37"/>
                  <a:pt x="69" y="37"/>
                  <a:pt x="69" y="37"/>
                </a:cubicBezTo>
                <a:cubicBezTo>
                  <a:pt x="76" y="30"/>
                  <a:pt x="76" y="30"/>
                  <a:pt x="76" y="30"/>
                </a:cubicBezTo>
                <a:cubicBezTo>
                  <a:pt x="69" y="19"/>
                  <a:pt x="69" y="19"/>
                  <a:pt x="69" y="19"/>
                </a:cubicBezTo>
                <a:cubicBezTo>
                  <a:pt x="72" y="17"/>
                  <a:pt x="74" y="16"/>
                  <a:pt x="76" y="15"/>
                </a:cubicBezTo>
                <a:cubicBezTo>
                  <a:pt x="89" y="27"/>
                  <a:pt x="89" y="27"/>
                  <a:pt x="89" y="27"/>
                </a:cubicBezTo>
                <a:cubicBezTo>
                  <a:pt x="90" y="26"/>
                  <a:pt x="90" y="26"/>
                  <a:pt x="90" y="26"/>
                </a:cubicBezTo>
                <a:cubicBezTo>
                  <a:pt x="81" y="14"/>
                  <a:pt x="81" y="14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9" y="12"/>
                  <a:pt x="79" y="12"/>
                  <a:pt x="79" y="12"/>
                </a:cubicBezTo>
                <a:cubicBezTo>
                  <a:pt x="91" y="2"/>
                  <a:pt x="91" y="2"/>
                  <a:pt x="91" y="2"/>
                </a:cubicBezTo>
                <a:close/>
                <a:moveTo>
                  <a:pt x="97" y="52"/>
                </a:moveTo>
                <a:cubicBezTo>
                  <a:pt x="87" y="50"/>
                  <a:pt x="87" y="50"/>
                  <a:pt x="87" y="50"/>
                </a:cubicBezTo>
                <a:cubicBezTo>
                  <a:pt x="85" y="53"/>
                  <a:pt x="85" y="53"/>
                  <a:pt x="85" y="53"/>
                </a:cubicBezTo>
                <a:cubicBezTo>
                  <a:pt x="93" y="58"/>
                  <a:pt x="93" y="58"/>
                  <a:pt x="93" y="58"/>
                </a:cubicBezTo>
                <a:cubicBezTo>
                  <a:pt x="94" y="56"/>
                  <a:pt x="95" y="54"/>
                  <a:pt x="97" y="52"/>
                </a:cubicBezTo>
                <a:close/>
                <a:moveTo>
                  <a:pt x="80" y="71"/>
                </a:moveTo>
                <a:cubicBezTo>
                  <a:pt x="82" y="70"/>
                  <a:pt x="84" y="68"/>
                  <a:pt x="86" y="67"/>
                </a:cubicBezTo>
                <a:cubicBezTo>
                  <a:pt x="78" y="61"/>
                  <a:pt x="78" y="61"/>
                  <a:pt x="78" y="61"/>
                </a:cubicBezTo>
                <a:cubicBezTo>
                  <a:pt x="76" y="63"/>
                  <a:pt x="76" y="63"/>
                  <a:pt x="76" y="63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87" y="65"/>
                </a:moveTo>
                <a:cubicBezTo>
                  <a:pt x="89" y="64"/>
                  <a:pt x="90" y="62"/>
                  <a:pt x="91" y="60"/>
                </a:cubicBezTo>
                <a:cubicBezTo>
                  <a:pt x="81" y="54"/>
                  <a:pt x="81" y="54"/>
                  <a:pt x="81" y="54"/>
                </a:cubicBezTo>
                <a:cubicBezTo>
                  <a:pt x="78" y="57"/>
                  <a:pt x="78" y="57"/>
                  <a:pt x="78" y="57"/>
                </a:cubicBezTo>
                <a:lnTo>
                  <a:pt x="87" y="6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49" name="Freeform 9"/>
          <p:cNvSpPr>
            <a:spLocks noEditPoints="1"/>
          </p:cNvSpPr>
          <p:nvPr/>
        </p:nvSpPr>
        <p:spPr>
          <a:xfrm>
            <a:off x="5359400" y="1434148"/>
            <a:ext cx="464820" cy="464820"/>
          </a:xfrm>
          <a:custGeom>
            <a:avLst/>
            <a:gdLst/>
            <a:ahLst/>
            <a:cxnLst>
              <a:cxn ang="0">
                <a:pos x="224474" y="148714"/>
              </a:cxn>
              <a:cxn ang="0">
                <a:pos x="224474" y="224473"/>
              </a:cxn>
              <a:cxn ang="0">
                <a:pos x="207639" y="238503"/>
              </a:cxn>
              <a:cxn ang="0">
                <a:pos x="28059" y="238503"/>
              </a:cxn>
              <a:cxn ang="0">
                <a:pos x="14030" y="224473"/>
              </a:cxn>
              <a:cxn ang="0">
                <a:pos x="14030" y="148714"/>
              </a:cxn>
              <a:cxn ang="0">
                <a:pos x="47701" y="157131"/>
              </a:cxn>
              <a:cxn ang="0">
                <a:pos x="47701" y="171161"/>
              </a:cxn>
              <a:cxn ang="0">
                <a:pos x="58925" y="171161"/>
              </a:cxn>
              <a:cxn ang="0">
                <a:pos x="58925" y="190802"/>
              </a:cxn>
              <a:cxn ang="0">
                <a:pos x="75760" y="190802"/>
              </a:cxn>
              <a:cxn ang="0">
                <a:pos x="75760" y="171161"/>
              </a:cxn>
              <a:cxn ang="0">
                <a:pos x="84178" y="171161"/>
              </a:cxn>
              <a:cxn ang="0">
                <a:pos x="84178" y="159937"/>
              </a:cxn>
              <a:cxn ang="0">
                <a:pos x="151520" y="159937"/>
              </a:cxn>
              <a:cxn ang="0">
                <a:pos x="151520" y="171161"/>
              </a:cxn>
              <a:cxn ang="0">
                <a:pos x="159938" y="171161"/>
              </a:cxn>
              <a:cxn ang="0">
                <a:pos x="159938" y="190802"/>
              </a:cxn>
              <a:cxn ang="0">
                <a:pos x="176774" y="190802"/>
              </a:cxn>
              <a:cxn ang="0">
                <a:pos x="176774" y="171161"/>
              </a:cxn>
              <a:cxn ang="0">
                <a:pos x="185191" y="171161"/>
              </a:cxn>
              <a:cxn ang="0">
                <a:pos x="185191" y="157131"/>
              </a:cxn>
              <a:cxn ang="0">
                <a:pos x="224474" y="148714"/>
              </a:cxn>
              <a:cxn ang="0">
                <a:pos x="86984" y="0"/>
              </a:cxn>
              <a:cxn ang="0">
                <a:pos x="151520" y="0"/>
              </a:cxn>
              <a:cxn ang="0">
                <a:pos x="171162" y="19641"/>
              </a:cxn>
              <a:cxn ang="0">
                <a:pos x="171162" y="44895"/>
              </a:cxn>
              <a:cxn ang="0">
                <a:pos x="148714" y="44895"/>
              </a:cxn>
              <a:cxn ang="0">
                <a:pos x="148714" y="22447"/>
              </a:cxn>
              <a:cxn ang="0">
                <a:pos x="89790" y="22447"/>
              </a:cxn>
              <a:cxn ang="0">
                <a:pos x="89790" y="44895"/>
              </a:cxn>
              <a:cxn ang="0">
                <a:pos x="67342" y="44895"/>
              </a:cxn>
              <a:cxn ang="0">
                <a:pos x="67342" y="19641"/>
              </a:cxn>
              <a:cxn ang="0">
                <a:pos x="86984" y="0"/>
              </a:cxn>
              <a:cxn ang="0">
                <a:pos x="0" y="56118"/>
              </a:cxn>
              <a:cxn ang="0">
                <a:pos x="0" y="134684"/>
              </a:cxn>
              <a:cxn ang="0">
                <a:pos x="238504" y="134684"/>
              </a:cxn>
              <a:cxn ang="0">
                <a:pos x="238504" y="56118"/>
              </a:cxn>
              <a:cxn ang="0">
                <a:pos x="0" y="56118"/>
              </a:cxn>
            </a:cxnLst>
            <a:rect l="0" t="0" r="0" b="0"/>
            <a:pathLst>
              <a:path w="85" h="85">
                <a:moveTo>
                  <a:pt x="80" y="53"/>
                </a:moveTo>
                <a:cubicBezTo>
                  <a:pt x="80" y="80"/>
                  <a:pt x="80" y="80"/>
                  <a:pt x="80" y="80"/>
                </a:cubicBezTo>
                <a:cubicBezTo>
                  <a:pt x="80" y="83"/>
                  <a:pt x="78" y="85"/>
                  <a:pt x="74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7" y="85"/>
                  <a:pt x="5" y="83"/>
                  <a:pt x="5" y="80"/>
                </a:cubicBezTo>
                <a:cubicBezTo>
                  <a:pt x="5" y="53"/>
                  <a:pt x="5" y="53"/>
                  <a:pt x="5" y="53"/>
                </a:cubicBezTo>
                <a:cubicBezTo>
                  <a:pt x="9" y="54"/>
                  <a:pt x="13" y="55"/>
                  <a:pt x="17" y="56"/>
                </a:cubicBezTo>
                <a:cubicBezTo>
                  <a:pt x="17" y="61"/>
                  <a:pt x="17" y="61"/>
                  <a:pt x="17" y="61"/>
                </a:cubicBezTo>
                <a:cubicBezTo>
                  <a:pt x="21" y="61"/>
                  <a:pt x="21" y="61"/>
                  <a:pt x="21" y="61"/>
                </a:cubicBezTo>
                <a:cubicBezTo>
                  <a:pt x="21" y="68"/>
                  <a:pt x="21" y="68"/>
                  <a:pt x="21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30" y="57"/>
                  <a:pt x="30" y="57"/>
                  <a:pt x="30" y="57"/>
                </a:cubicBezTo>
                <a:cubicBezTo>
                  <a:pt x="38" y="58"/>
                  <a:pt x="46" y="58"/>
                  <a:pt x="54" y="57"/>
                </a:cubicBezTo>
                <a:cubicBezTo>
                  <a:pt x="54" y="61"/>
                  <a:pt x="54" y="61"/>
                  <a:pt x="54" y="61"/>
                </a:cubicBezTo>
                <a:cubicBezTo>
                  <a:pt x="57" y="61"/>
                  <a:pt x="57" y="61"/>
                  <a:pt x="57" y="61"/>
                </a:cubicBezTo>
                <a:cubicBezTo>
                  <a:pt x="57" y="68"/>
                  <a:pt x="57" y="68"/>
                  <a:pt x="57" y="68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1"/>
                  <a:pt x="63" y="61"/>
                  <a:pt x="63" y="61"/>
                </a:cubicBezTo>
                <a:cubicBezTo>
                  <a:pt x="66" y="61"/>
                  <a:pt x="66" y="61"/>
                  <a:pt x="66" y="61"/>
                </a:cubicBezTo>
                <a:cubicBezTo>
                  <a:pt x="66" y="56"/>
                  <a:pt x="66" y="56"/>
                  <a:pt x="66" y="56"/>
                </a:cubicBezTo>
                <a:cubicBezTo>
                  <a:pt x="71" y="55"/>
                  <a:pt x="75" y="54"/>
                  <a:pt x="80" y="53"/>
                </a:cubicBezTo>
                <a:close/>
                <a:moveTo>
                  <a:pt x="31" y="0"/>
                </a:moveTo>
                <a:cubicBezTo>
                  <a:pt x="54" y="0"/>
                  <a:pt x="54" y="0"/>
                  <a:pt x="54" y="0"/>
                </a:cubicBezTo>
                <a:cubicBezTo>
                  <a:pt x="58" y="0"/>
                  <a:pt x="61" y="3"/>
                  <a:pt x="61" y="7"/>
                </a:cubicBezTo>
                <a:cubicBezTo>
                  <a:pt x="61" y="16"/>
                  <a:pt x="61" y="16"/>
                  <a:pt x="61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3" y="8"/>
                  <a:pt x="53" y="8"/>
                  <a:pt x="53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7"/>
                  <a:pt x="24" y="7"/>
                  <a:pt x="24" y="7"/>
                </a:cubicBezTo>
                <a:cubicBezTo>
                  <a:pt x="24" y="3"/>
                  <a:pt x="27" y="0"/>
                  <a:pt x="31" y="0"/>
                </a:cubicBezTo>
                <a:close/>
                <a:moveTo>
                  <a:pt x="0" y="20"/>
                </a:moveTo>
                <a:cubicBezTo>
                  <a:pt x="0" y="48"/>
                  <a:pt x="0" y="48"/>
                  <a:pt x="0" y="48"/>
                </a:cubicBezTo>
                <a:cubicBezTo>
                  <a:pt x="27" y="55"/>
                  <a:pt x="56" y="55"/>
                  <a:pt x="85" y="48"/>
                </a:cubicBezTo>
                <a:cubicBezTo>
                  <a:pt x="85" y="20"/>
                  <a:pt x="85" y="20"/>
                  <a:pt x="85" y="20"/>
                </a:cubicBezTo>
                <a:lnTo>
                  <a:pt x="0" y="2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0" name="Freeform 10"/>
          <p:cNvSpPr>
            <a:spLocks noEditPoints="1"/>
          </p:cNvSpPr>
          <p:nvPr/>
        </p:nvSpPr>
        <p:spPr>
          <a:xfrm>
            <a:off x="6501130" y="2560638"/>
            <a:ext cx="561975" cy="512445"/>
          </a:xfrm>
          <a:custGeom>
            <a:avLst/>
            <a:gdLst/>
            <a:ahLst/>
            <a:cxnLst>
              <a:cxn ang="0">
                <a:pos x="193413" y="0"/>
              </a:cxn>
              <a:cxn ang="0">
                <a:pos x="204093" y="11866"/>
              </a:cxn>
              <a:cxn ang="0">
                <a:pos x="185107" y="65262"/>
              </a:cxn>
              <a:cxn ang="0">
                <a:pos x="43904" y="20172"/>
              </a:cxn>
              <a:cxn ang="0">
                <a:pos x="53396" y="28478"/>
              </a:cxn>
              <a:cxn ang="0">
                <a:pos x="70009" y="42717"/>
              </a:cxn>
              <a:cxn ang="0">
                <a:pos x="43904" y="53396"/>
              </a:cxn>
              <a:cxn ang="0">
                <a:pos x="53396" y="61702"/>
              </a:cxn>
              <a:cxn ang="0">
                <a:pos x="70009" y="75941"/>
              </a:cxn>
              <a:cxn ang="0">
                <a:pos x="43904" y="87807"/>
              </a:cxn>
              <a:cxn ang="0">
                <a:pos x="53396" y="92554"/>
              </a:cxn>
              <a:cxn ang="0">
                <a:pos x="70009" y="106793"/>
              </a:cxn>
              <a:cxn ang="0">
                <a:pos x="43904" y="118658"/>
              </a:cxn>
              <a:cxn ang="0">
                <a:pos x="53396" y="123405"/>
              </a:cxn>
              <a:cxn ang="0">
                <a:pos x="70009" y="137644"/>
              </a:cxn>
              <a:cxn ang="0">
                <a:pos x="43904" y="151883"/>
              </a:cxn>
              <a:cxn ang="0">
                <a:pos x="53396" y="160189"/>
              </a:cxn>
              <a:cxn ang="0">
                <a:pos x="70009" y="174428"/>
              </a:cxn>
              <a:cxn ang="0">
                <a:pos x="43904" y="185107"/>
              </a:cxn>
              <a:cxn ang="0">
                <a:pos x="43904" y="207652"/>
              </a:cxn>
              <a:cxn ang="0">
                <a:pos x="185107" y="162562"/>
              </a:cxn>
              <a:cxn ang="0">
                <a:pos x="204093" y="215958"/>
              </a:cxn>
              <a:cxn ang="0">
                <a:pos x="193413" y="227824"/>
              </a:cxn>
              <a:cxn ang="0">
                <a:pos x="24918" y="227824"/>
              </a:cxn>
              <a:cxn ang="0">
                <a:pos x="24918" y="201719"/>
              </a:cxn>
              <a:cxn ang="0">
                <a:pos x="0" y="182734"/>
              </a:cxn>
              <a:cxn ang="0">
                <a:pos x="24918" y="166122"/>
              </a:cxn>
              <a:cxn ang="0">
                <a:pos x="0" y="149510"/>
              </a:cxn>
              <a:cxn ang="0">
                <a:pos x="24918" y="135271"/>
              </a:cxn>
              <a:cxn ang="0">
                <a:pos x="0" y="115099"/>
              </a:cxn>
              <a:cxn ang="0">
                <a:pos x="24918" y="104419"/>
              </a:cxn>
              <a:cxn ang="0">
                <a:pos x="0" y="84247"/>
              </a:cxn>
              <a:cxn ang="0">
                <a:pos x="24918" y="70008"/>
              </a:cxn>
              <a:cxn ang="0">
                <a:pos x="0" y="53396"/>
              </a:cxn>
              <a:cxn ang="0">
                <a:pos x="24918" y="11866"/>
              </a:cxn>
              <a:cxn ang="0">
                <a:pos x="35598" y="0"/>
              </a:cxn>
              <a:cxn ang="0">
                <a:pos x="86621" y="109166"/>
              </a:cxn>
              <a:cxn ang="0">
                <a:pos x="113912" y="121031"/>
              </a:cxn>
              <a:cxn ang="0">
                <a:pos x="86621" y="109166"/>
              </a:cxn>
              <a:cxn ang="0">
                <a:pos x="86621" y="84247"/>
              </a:cxn>
              <a:cxn ang="0">
                <a:pos x="136457" y="96113"/>
              </a:cxn>
              <a:cxn ang="0">
                <a:pos x="86621" y="84247"/>
              </a:cxn>
              <a:cxn ang="0">
                <a:pos x="86621" y="61702"/>
              </a:cxn>
              <a:cxn ang="0">
                <a:pos x="159002" y="73568"/>
              </a:cxn>
              <a:cxn ang="0">
                <a:pos x="86621" y="61702"/>
              </a:cxn>
              <a:cxn ang="0">
                <a:pos x="86621" y="39157"/>
              </a:cxn>
              <a:cxn ang="0">
                <a:pos x="159002" y="48650"/>
              </a:cxn>
              <a:cxn ang="0">
                <a:pos x="86621" y="39157"/>
              </a:cxn>
              <a:cxn ang="0">
                <a:pos x="113912" y="180361"/>
              </a:cxn>
              <a:cxn ang="0">
                <a:pos x="144763" y="180361"/>
              </a:cxn>
              <a:cxn ang="0">
                <a:pos x="117472" y="149510"/>
              </a:cxn>
              <a:cxn ang="0">
                <a:pos x="113912" y="180361"/>
              </a:cxn>
              <a:cxn ang="0">
                <a:pos x="220705" y="51023"/>
              </a:cxn>
              <a:cxn ang="0">
                <a:pos x="159002" y="166122"/>
              </a:cxn>
              <a:cxn ang="0">
                <a:pos x="220705" y="51023"/>
              </a:cxn>
            </a:cxnLst>
            <a:rect l="0" t="0" r="0" b="0"/>
            <a:pathLst>
              <a:path w="210" h="192">
                <a:moveTo>
                  <a:pt x="30" y="0"/>
                </a:moveTo>
                <a:lnTo>
                  <a:pt x="163" y="0"/>
                </a:lnTo>
                <a:lnTo>
                  <a:pt x="172" y="0"/>
                </a:lnTo>
                <a:lnTo>
                  <a:pt x="172" y="10"/>
                </a:lnTo>
                <a:lnTo>
                  <a:pt x="172" y="41"/>
                </a:lnTo>
                <a:lnTo>
                  <a:pt x="156" y="55"/>
                </a:lnTo>
                <a:lnTo>
                  <a:pt x="156" y="17"/>
                </a:lnTo>
                <a:lnTo>
                  <a:pt x="37" y="17"/>
                </a:lnTo>
                <a:lnTo>
                  <a:pt x="37" y="29"/>
                </a:lnTo>
                <a:lnTo>
                  <a:pt x="45" y="24"/>
                </a:lnTo>
                <a:lnTo>
                  <a:pt x="54" y="22"/>
                </a:lnTo>
                <a:lnTo>
                  <a:pt x="59" y="36"/>
                </a:lnTo>
                <a:lnTo>
                  <a:pt x="52" y="41"/>
                </a:lnTo>
                <a:lnTo>
                  <a:pt x="37" y="45"/>
                </a:lnTo>
                <a:lnTo>
                  <a:pt x="37" y="55"/>
                </a:lnTo>
                <a:lnTo>
                  <a:pt x="45" y="52"/>
                </a:lnTo>
                <a:lnTo>
                  <a:pt x="54" y="48"/>
                </a:lnTo>
                <a:lnTo>
                  <a:pt x="59" y="64"/>
                </a:lnTo>
                <a:lnTo>
                  <a:pt x="52" y="67"/>
                </a:lnTo>
                <a:lnTo>
                  <a:pt x="37" y="74"/>
                </a:lnTo>
                <a:lnTo>
                  <a:pt x="37" y="83"/>
                </a:lnTo>
                <a:lnTo>
                  <a:pt x="45" y="78"/>
                </a:lnTo>
                <a:lnTo>
                  <a:pt x="54" y="76"/>
                </a:lnTo>
                <a:lnTo>
                  <a:pt x="59" y="90"/>
                </a:lnTo>
                <a:lnTo>
                  <a:pt x="52" y="95"/>
                </a:lnTo>
                <a:lnTo>
                  <a:pt x="37" y="100"/>
                </a:lnTo>
                <a:lnTo>
                  <a:pt x="37" y="109"/>
                </a:lnTo>
                <a:lnTo>
                  <a:pt x="45" y="104"/>
                </a:lnTo>
                <a:lnTo>
                  <a:pt x="54" y="102"/>
                </a:lnTo>
                <a:lnTo>
                  <a:pt x="59" y="116"/>
                </a:lnTo>
                <a:lnTo>
                  <a:pt x="52" y="121"/>
                </a:lnTo>
                <a:lnTo>
                  <a:pt x="37" y="128"/>
                </a:lnTo>
                <a:lnTo>
                  <a:pt x="37" y="137"/>
                </a:lnTo>
                <a:lnTo>
                  <a:pt x="45" y="135"/>
                </a:lnTo>
                <a:lnTo>
                  <a:pt x="54" y="130"/>
                </a:lnTo>
                <a:lnTo>
                  <a:pt x="59" y="147"/>
                </a:lnTo>
                <a:lnTo>
                  <a:pt x="52" y="149"/>
                </a:lnTo>
                <a:lnTo>
                  <a:pt x="37" y="156"/>
                </a:lnTo>
                <a:lnTo>
                  <a:pt x="37" y="170"/>
                </a:lnTo>
                <a:lnTo>
                  <a:pt x="37" y="175"/>
                </a:lnTo>
                <a:lnTo>
                  <a:pt x="156" y="175"/>
                </a:lnTo>
                <a:lnTo>
                  <a:pt x="156" y="137"/>
                </a:lnTo>
                <a:lnTo>
                  <a:pt x="172" y="123"/>
                </a:lnTo>
                <a:lnTo>
                  <a:pt x="172" y="182"/>
                </a:lnTo>
                <a:lnTo>
                  <a:pt x="172" y="192"/>
                </a:lnTo>
                <a:lnTo>
                  <a:pt x="163" y="192"/>
                </a:lnTo>
                <a:lnTo>
                  <a:pt x="30" y="192"/>
                </a:lnTo>
                <a:lnTo>
                  <a:pt x="21" y="192"/>
                </a:lnTo>
                <a:lnTo>
                  <a:pt x="21" y="182"/>
                </a:lnTo>
                <a:lnTo>
                  <a:pt x="21" y="170"/>
                </a:lnTo>
                <a:lnTo>
                  <a:pt x="4" y="170"/>
                </a:lnTo>
                <a:lnTo>
                  <a:pt x="0" y="154"/>
                </a:lnTo>
                <a:lnTo>
                  <a:pt x="21" y="144"/>
                </a:lnTo>
                <a:lnTo>
                  <a:pt x="21" y="140"/>
                </a:lnTo>
                <a:lnTo>
                  <a:pt x="4" y="140"/>
                </a:lnTo>
                <a:lnTo>
                  <a:pt x="0" y="126"/>
                </a:lnTo>
                <a:lnTo>
                  <a:pt x="21" y="116"/>
                </a:lnTo>
                <a:lnTo>
                  <a:pt x="21" y="114"/>
                </a:lnTo>
                <a:lnTo>
                  <a:pt x="4" y="114"/>
                </a:lnTo>
                <a:lnTo>
                  <a:pt x="0" y="97"/>
                </a:lnTo>
                <a:lnTo>
                  <a:pt x="21" y="90"/>
                </a:lnTo>
                <a:lnTo>
                  <a:pt x="21" y="88"/>
                </a:lnTo>
                <a:lnTo>
                  <a:pt x="4" y="88"/>
                </a:lnTo>
                <a:lnTo>
                  <a:pt x="0" y="71"/>
                </a:lnTo>
                <a:lnTo>
                  <a:pt x="21" y="62"/>
                </a:lnTo>
                <a:lnTo>
                  <a:pt x="21" y="59"/>
                </a:lnTo>
                <a:lnTo>
                  <a:pt x="4" y="59"/>
                </a:lnTo>
                <a:lnTo>
                  <a:pt x="0" y="45"/>
                </a:lnTo>
                <a:lnTo>
                  <a:pt x="21" y="36"/>
                </a:lnTo>
                <a:lnTo>
                  <a:pt x="21" y="10"/>
                </a:lnTo>
                <a:lnTo>
                  <a:pt x="21" y="0"/>
                </a:lnTo>
                <a:lnTo>
                  <a:pt x="30" y="0"/>
                </a:lnTo>
                <a:lnTo>
                  <a:pt x="30" y="0"/>
                </a:lnTo>
                <a:close/>
                <a:moveTo>
                  <a:pt x="73" y="92"/>
                </a:moveTo>
                <a:lnTo>
                  <a:pt x="73" y="102"/>
                </a:lnTo>
                <a:lnTo>
                  <a:pt x="96" y="102"/>
                </a:lnTo>
                <a:lnTo>
                  <a:pt x="96" y="92"/>
                </a:lnTo>
                <a:lnTo>
                  <a:pt x="73" y="92"/>
                </a:lnTo>
                <a:lnTo>
                  <a:pt x="73" y="92"/>
                </a:lnTo>
                <a:close/>
                <a:moveTo>
                  <a:pt x="73" y="71"/>
                </a:moveTo>
                <a:lnTo>
                  <a:pt x="73" y="81"/>
                </a:lnTo>
                <a:lnTo>
                  <a:pt x="115" y="81"/>
                </a:lnTo>
                <a:lnTo>
                  <a:pt x="115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2"/>
                </a:moveTo>
                <a:lnTo>
                  <a:pt x="73" y="62"/>
                </a:lnTo>
                <a:lnTo>
                  <a:pt x="134" y="62"/>
                </a:lnTo>
                <a:lnTo>
                  <a:pt x="134" y="52"/>
                </a:lnTo>
                <a:lnTo>
                  <a:pt x="73" y="52"/>
                </a:lnTo>
                <a:lnTo>
                  <a:pt x="73" y="52"/>
                </a:lnTo>
                <a:close/>
                <a:moveTo>
                  <a:pt x="73" y="33"/>
                </a:moveTo>
                <a:lnTo>
                  <a:pt x="73" y="41"/>
                </a:lnTo>
                <a:lnTo>
                  <a:pt x="134" y="41"/>
                </a:lnTo>
                <a:lnTo>
                  <a:pt x="134" y="33"/>
                </a:lnTo>
                <a:lnTo>
                  <a:pt x="73" y="33"/>
                </a:lnTo>
                <a:lnTo>
                  <a:pt x="73" y="33"/>
                </a:lnTo>
                <a:close/>
                <a:moveTo>
                  <a:pt x="96" y="152"/>
                </a:moveTo>
                <a:lnTo>
                  <a:pt x="111" y="152"/>
                </a:lnTo>
                <a:lnTo>
                  <a:pt x="122" y="152"/>
                </a:lnTo>
                <a:lnTo>
                  <a:pt x="111" y="137"/>
                </a:lnTo>
                <a:lnTo>
                  <a:pt x="99" y="126"/>
                </a:lnTo>
                <a:lnTo>
                  <a:pt x="99" y="140"/>
                </a:lnTo>
                <a:lnTo>
                  <a:pt x="96" y="152"/>
                </a:lnTo>
                <a:lnTo>
                  <a:pt x="96" y="152"/>
                </a:lnTo>
                <a:close/>
                <a:moveTo>
                  <a:pt x="186" y="43"/>
                </a:moveTo>
                <a:lnTo>
                  <a:pt x="111" y="116"/>
                </a:lnTo>
                <a:lnTo>
                  <a:pt x="134" y="140"/>
                </a:lnTo>
                <a:lnTo>
                  <a:pt x="210" y="67"/>
                </a:lnTo>
                <a:lnTo>
                  <a:pt x="186" y="4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1" name="Freeform 11"/>
          <p:cNvSpPr>
            <a:spLocks noEditPoints="1"/>
          </p:cNvSpPr>
          <p:nvPr/>
        </p:nvSpPr>
        <p:spPr>
          <a:xfrm>
            <a:off x="4256405" y="2557145"/>
            <a:ext cx="438150" cy="519430"/>
          </a:xfrm>
          <a:custGeom>
            <a:avLst/>
            <a:gdLst/>
            <a:ahLst/>
            <a:cxnLst>
              <a:cxn ang="0">
                <a:pos x="0" y="235099"/>
              </a:cxn>
              <a:cxn ang="0">
                <a:pos x="83974" y="53177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09166" y="72769"/>
              </a:cxn>
              <a:cxn ang="0">
                <a:pos x="111965" y="72769"/>
              </a:cxn>
              <a:cxn ang="0">
                <a:pos x="111965" y="75567"/>
              </a:cxn>
              <a:cxn ang="0">
                <a:pos x="114764" y="75567"/>
              </a:cxn>
              <a:cxn ang="0">
                <a:pos x="114764" y="75567"/>
              </a:cxn>
              <a:cxn ang="0">
                <a:pos x="117563" y="78366"/>
              </a:cxn>
              <a:cxn ang="0">
                <a:pos x="117563" y="78366"/>
              </a:cxn>
              <a:cxn ang="0">
                <a:pos x="120363" y="78366"/>
              </a:cxn>
              <a:cxn ang="0">
                <a:pos x="120363" y="81165"/>
              </a:cxn>
              <a:cxn ang="0">
                <a:pos x="120363" y="81165"/>
              </a:cxn>
              <a:cxn ang="0">
                <a:pos x="123162" y="81165"/>
              </a:cxn>
              <a:cxn ang="0">
                <a:pos x="134358" y="89561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7157" y="92360"/>
              </a:cxn>
              <a:cxn ang="0">
                <a:pos x="139956" y="95159"/>
              </a:cxn>
              <a:cxn ang="0">
                <a:pos x="139956" y="95159"/>
              </a:cxn>
              <a:cxn ang="0">
                <a:pos x="142756" y="95159"/>
              </a:cxn>
              <a:cxn ang="0">
                <a:pos x="142756" y="95159"/>
              </a:cxn>
              <a:cxn ang="0">
                <a:pos x="145555" y="97958"/>
              </a:cxn>
              <a:cxn ang="0">
                <a:pos x="145555" y="97958"/>
              </a:cxn>
              <a:cxn ang="0">
                <a:pos x="148354" y="97958"/>
              </a:cxn>
              <a:cxn ang="0">
                <a:pos x="148354" y="100757"/>
              </a:cxn>
              <a:cxn ang="0">
                <a:pos x="148354" y="100757"/>
              </a:cxn>
              <a:cxn ang="0">
                <a:pos x="137157" y="218306"/>
              </a:cxn>
              <a:cxn ang="0">
                <a:pos x="22393" y="251891"/>
              </a:cxn>
              <a:cxn ang="0">
                <a:pos x="97969" y="176324"/>
              </a:cxn>
              <a:cxn ang="0">
                <a:pos x="53183" y="145537"/>
              </a:cxn>
              <a:cxn ang="0">
                <a:pos x="8397" y="243495"/>
              </a:cxn>
              <a:cxn ang="0">
                <a:pos x="207135" y="257489"/>
              </a:cxn>
              <a:cxn ang="0">
                <a:pos x="151153" y="229501"/>
              </a:cxn>
              <a:cxn ang="0">
                <a:pos x="193140" y="117549"/>
              </a:cxn>
              <a:cxn ang="0">
                <a:pos x="97969" y="0"/>
              </a:cxn>
              <a:cxn ang="0">
                <a:pos x="193140" y="117549"/>
              </a:cxn>
            </a:cxnLst>
            <a:rect l="0" t="0" r="0" b="0"/>
            <a:pathLst>
              <a:path w="78" h="92">
                <a:moveTo>
                  <a:pt x="3" y="87"/>
                </a:moveTo>
                <a:cubicBezTo>
                  <a:pt x="2" y="86"/>
                  <a:pt x="1" y="85"/>
                  <a:pt x="0" y="84"/>
                </a:cubicBezTo>
                <a:cubicBezTo>
                  <a:pt x="0" y="71"/>
                  <a:pt x="0" y="58"/>
                  <a:pt x="1" y="44"/>
                </a:cubicBezTo>
                <a:cubicBezTo>
                  <a:pt x="12" y="40"/>
                  <a:pt x="22" y="31"/>
                  <a:pt x="30" y="19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39" y="26"/>
                  <a:pt x="39" y="26"/>
                  <a:pt x="39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6"/>
                  <a:pt x="40" y="26"/>
                  <a:pt x="40" y="26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8"/>
                  <a:pt x="41" y="28"/>
                  <a:pt x="41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2" y="28"/>
                  <a:pt x="42" y="28"/>
                  <a:pt x="42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8"/>
                  <a:pt x="43" y="28"/>
                  <a:pt x="43" y="28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4" y="29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49" y="33"/>
                  <a:pt x="49" y="33"/>
                  <a:pt x="49" y="33"/>
                </a:cubicBezTo>
                <a:cubicBezTo>
                  <a:pt x="50" y="33"/>
                  <a:pt x="50" y="33"/>
                  <a:pt x="50" y="33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4"/>
                  <a:pt x="51" y="34"/>
                  <a:pt x="51" y="34"/>
                </a:cubicBezTo>
                <a:cubicBezTo>
                  <a:pt x="51" y="35"/>
                  <a:pt x="51" y="35"/>
                  <a:pt x="51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5"/>
                  <a:pt x="53" y="35"/>
                  <a:pt x="53" y="35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53" y="36"/>
                  <a:pt x="53" y="36"/>
                  <a:pt x="53" y="36"/>
                </a:cubicBezTo>
                <a:cubicBezTo>
                  <a:pt x="62" y="42"/>
                  <a:pt x="62" y="42"/>
                  <a:pt x="62" y="42"/>
                </a:cubicBezTo>
                <a:cubicBezTo>
                  <a:pt x="54" y="54"/>
                  <a:pt x="49" y="66"/>
                  <a:pt x="49" y="78"/>
                </a:cubicBezTo>
                <a:cubicBezTo>
                  <a:pt x="36" y="83"/>
                  <a:pt x="24" y="87"/>
                  <a:pt x="11" y="92"/>
                </a:cubicBezTo>
                <a:cubicBezTo>
                  <a:pt x="10" y="91"/>
                  <a:pt x="9" y="91"/>
                  <a:pt x="8" y="90"/>
                </a:cubicBezTo>
                <a:cubicBezTo>
                  <a:pt x="24" y="67"/>
                  <a:pt x="24" y="67"/>
                  <a:pt x="24" y="67"/>
                </a:cubicBezTo>
                <a:cubicBezTo>
                  <a:pt x="28" y="68"/>
                  <a:pt x="32" y="67"/>
                  <a:pt x="35" y="63"/>
                </a:cubicBezTo>
                <a:cubicBezTo>
                  <a:pt x="38" y="59"/>
                  <a:pt x="37" y="53"/>
                  <a:pt x="33" y="50"/>
                </a:cubicBezTo>
                <a:cubicBezTo>
                  <a:pt x="28" y="47"/>
                  <a:pt x="22" y="48"/>
                  <a:pt x="19" y="52"/>
                </a:cubicBezTo>
                <a:cubicBezTo>
                  <a:pt x="16" y="56"/>
                  <a:pt x="17" y="61"/>
                  <a:pt x="20" y="64"/>
                </a:cubicBezTo>
                <a:cubicBezTo>
                  <a:pt x="3" y="87"/>
                  <a:pt x="3" y="87"/>
                  <a:pt x="3" y="87"/>
                </a:cubicBezTo>
                <a:close/>
                <a:moveTo>
                  <a:pt x="27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82"/>
                  <a:pt x="74" y="82"/>
                  <a:pt x="74" y="82"/>
                </a:cubicBezTo>
                <a:cubicBezTo>
                  <a:pt x="54" y="82"/>
                  <a:pt x="54" y="82"/>
                  <a:pt x="54" y="82"/>
                </a:cubicBezTo>
                <a:cubicBezTo>
                  <a:pt x="27" y="92"/>
                  <a:pt x="27" y="92"/>
                  <a:pt x="27" y="92"/>
                </a:cubicBezTo>
                <a:close/>
                <a:moveTo>
                  <a:pt x="69" y="42"/>
                </a:moveTo>
                <a:cubicBezTo>
                  <a:pt x="78" y="30"/>
                  <a:pt x="78" y="30"/>
                  <a:pt x="78" y="30"/>
                </a:cubicBezTo>
                <a:cubicBezTo>
                  <a:pt x="35" y="0"/>
                  <a:pt x="35" y="0"/>
                  <a:pt x="35" y="0"/>
                </a:cubicBezTo>
                <a:cubicBezTo>
                  <a:pt x="26" y="11"/>
                  <a:pt x="26" y="11"/>
                  <a:pt x="26" y="11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52" name="Freeform 12"/>
          <p:cNvSpPr/>
          <p:nvPr/>
        </p:nvSpPr>
        <p:spPr>
          <a:xfrm>
            <a:off x="5431790" y="2513648"/>
            <a:ext cx="332105" cy="606425"/>
          </a:xfrm>
          <a:custGeom>
            <a:avLst/>
            <a:gdLst/>
            <a:ahLst/>
            <a:cxnLst>
              <a:cxn ang="0">
                <a:pos x="72382" y="0"/>
              </a:cxn>
              <a:cxn ang="0">
                <a:pos x="156629" y="0"/>
              </a:cxn>
              <a:cxn ang="0">
                <a:pos x="156629" y="51023"/>
              </a:cxn>
              <a:cxn ang="0">
                <a:pos x="140017" y="51023"/>
              </a:cxn>
              <a:cxn ang="0">
                <a:pos x="173241" y="263422"/>
              </a:cxn>
              <a:cxn ang="0">
                <a:pos x="117472" y="319192"/>
              </a:cxn>
              <a:cxn ang="0">
                <a:pos x="55769" y="266982"/>
              </a:cxn>
              <a:cxn ang="0">
                <a:pos x="75941" y="148323"/>
              </a:cxn>
              <a:cxn ang="0">
                <a:pos x="14239" y="201720"/>
              </a:cxn>
              <a:cxn ang="0">
                <a:pos x="0" y="179175"/>
              </a:cxn>
              <a:cxn ang="0">
                <a:pos x="84247" y="90181"/>
              </a:cxn>
              <a:cxn ang="0">
                <a:pos x="90180" y="51023"/>
              </a:cxn>
              <a:cxn ang="0">
                <a:pos x="72382" y="51023"/>
              </a:cxn>
              <a:cxn ang="0">
                <a:pos x="72382" y="0"/>
              </a:cxn>
            </a:cxnLst>
            <a:rect l="0" t="0" r="0" b="0"/>
            <a:pathLst>
              <a:path w="146" h="269">
                <a:moveTo>
                  <a:pt x="61" y="0"/>
                </a:moveTo>
                <a:lnTo>
                  <a:pt x="132" y="0"/>
                </a:lnTo>
                <a:lnTo>
                  <a:pt x="132" y="43"/>
                </a:lnTo>
                <a:lnTo>
                  <a:pt x="118" y="43"/>
                </a:lnTo>
                <a:lnTo>
                  <a:pt x="146" y="222"/>
                </a:lnTo>
                <a:lnTo>
                  <a:pt x="99" y="269"/>
                </a:lnTo>
                <a:lnTo>
                  <a:pt x="47" y="225"/>
                </a:lnTo>
                <a:lnTo>
                  <a:pt x="64" y="125"/>
                </a:lnTo>
                <a:lnTo>
                  <a:pt x="12" y="170"/>
                </a:lnTo>
                <a:lnTo>
                  <a:pt x="0" y="151"/>
                </a:lnTo>
                <a:lnTo>
                  <a:pt x="71" y="76"/>
                </a:lnTo>
                <a:lnTo>
                  <a:pt x="76" y="43"/>
                </a:lnTo>
                <a:lnTo>
                  <a:pt x="61" y="43"/>
                </a:lnTo>
                <a:lnTo>
                  <a:pt x="61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4" name="Freeform 34"/>
          <p:cNvSpPr>
            <a:spLocks noEditPoints="1"/>
          </p:cNvSpPr>
          <p:nvPr/>
        </p:nvSpPr>
        <p:spPr>
          <a:xfrm>
            <a:off x="1834515" y="2486660"/>
            <a:ext cx="420370" cy="660400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rect l="0" t="0" r="0" b="0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76" name="Freeform 36"/>
          <p:cNvSpPr>
            <a:spLocks noEditPoints="1"/>
          </p:cNvSpPr>
          <p:nvPr/>
        </p:nvSpPr>
        <p:spPr>
          <a:xfrm>
            <a:off x="532765" y="2533650"/>
            <a:ext cx="564515" cy="56642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rect l="0" t="0" r="0" b="0"/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81" name="Freeform 41"/>
          <p:cNvSpPr>
            <a:spLocks noEditPoints="1"/>
          </p:cNvSpPr>
          <p:nvPr/>
        </p:nvSpPr>
        <p:spPr>
          <a:xfrm>
            <a:off x="4338955" y="3694430"/>
            <a:ext cx="682625" cy="506730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99" name="Freeform 73"/>
          <p:cNvSpPr>
            <a:spLocks noEditPoints="1"/>
          </p:cNvSpPr>
          <p:nvPr/>
        </p:nvSpPr>
        <p:spPr>
          <a:xfrm>
            <a:off x="2992120" y="2588260"/>
            <a:ext cx="527050" cy="457200"/>
          </a:xfrm>
          <a:custGeom>
            <a:avLst/>
            <a:gdLst/>
            <a:ahLst/>
            <a:cxnLst>
              <a:cxn ang="0">
                <a:pos x="11209" y="53440"/>
              </a:cxn>
              <a:cxn ang="0">
                <a:pos x="128909" y="53440"/>
              </a:cxn>
              <a:cxn ang="0">
                <a:pos x="140118" y="47815"/>
              </a:cxn>
              <a:cxn ang="0">
                <a:pos x="204572" y="0"/>
              </a:cxn>
              <a:cxn ang="0">
                <a:pos x="204572" y="92817"/>
              </a:cxn>
              <a:cxn ang="0">
                <a:pos x="204572" y="185634"/>
              </a:cxn>
              <a:cxn ang="0">
                <a:pos x="140118" y="140632"/>
              </a:cxn>
              <a:cxn ang="0">
                <a:pos x="128909" y="132194"/>
              </a:cxn>
              <a:cxn ang="0">
                <a:pos x="95280" y="132194"/>
              </a:cxn>
              <a:cxn ang="0">
                <a:pos x="112094" y="196885"/>
              </a:cxn>
              <a:cxn ang="0">
                <a:pos x="126106" y="196885"/>
              </a:cxn>
              <a:cxn ang="0">
                <a:pos x="126106" y="227824"/>
              </a:cxn>
              <a:cxn ang="0">
                <a:pos x="120502" y="227824"/>
              </a:cxn>
              <a:cxn ang="0">
                <a:pos x="58850" y="227824"/>
              </a:cxn>
              <a:cxn ang="0">
                <a:pos x="30826" y="132194"/>
              </a:cxn>
              <a:cxn ang="0">
                <a:pos x="11209" y="132194"/>
              </a:cxn>
              <a:cxn ang="0">
                <a:pos x="11209" y="53440"/>
              </a:cxn>
              <a:cxn ang="0">
                <a:pos x="243805" y="64691"/>
              </a:cxn>
              <a:cxn ang="0">
                <a:pos x="263422" y="92817"/>
              </a:cxn>
              <a:cxn ang="0">
                <a:pos x="243805" y="123756"/>
              </a:cxn>
              <a:cxn ang="0">
                <a:pos x="243805" y="185634"/>
              </a:cxn>
              <a:cxn ang="0">
                <a:pos x="218584" y="185634"/>
              </a:cxn>
              <a:cxn ang="0">
                <a:pos x="218584" y="2813"/>
              </a:cxn>
              <a:cxn ang="0">
                <a:pos x="243805" y="2813"/>
              </a:cxn>
              <a:cxn ang="0">
                <a:pos x="243805" y="64691"/>
              </a:cxn>
              <a:cxn ang="0">
                <a:pos x="128909" y="137819"/>
              </a:cxn>
              <a:cxn ang="0">
                <a:pos x="103687" y="137819"/>
              </a:cxn>
              <a:cxn ang="0">
                <a:pos x="112094" y="171571"/>
              </a:cxn>
              <a:cxn ang="0">
                <a:pos x="120502" y="171571"/>
              </a:cxn>
              <a:cxn ang="0">
                <a:pos x="120502" y="160321"/>
              </a:cxn>
              <a:cxn ang="0">
                <a:pos x="128909" y="137819"/>
              </a:cxn>
            </a:cxnLst>
            <a:rect l="0" t="0" r="0" b="0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7"/>
                  <a:pt x="50" y="17"/>
                  <a:pt x="50" y="17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50"/>
                  <a:pt x="50" y="50"/>
                  <a:pt x="50" y="50"/>
                </a:cubicBezTo>
                <a:cubicBezTo>
                  <a:pt x="46" y="47"/>
                  <a:pt x="46" y="47"/>
                  <a:pt x="46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8"/>
                  <a:pt x="0" y="29"/>
                  <a:pt x="4" y="19"/>
                </a:cubicBezTo>
                <a:close/>
                <a:moveTo>
                  <a:pt x="87" y="23"/>
                </a:moveTo>
                <a:cubicBezTo>
                  <a:pt x="91" y="25"/>
                  <a:pt x="94" y="29"/>
                  <a:pt x="94" y="33"/>
                </a:cubicBezTo>
                <a:cubicBezTo>
                  <a:pt x="94" y="38"/>
                  <a:pt x="91" y="42"/>
                  <a:pt x="87" y="44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1"/>
                  <a:pt x="78" y="1"/>
                  <a:pt x="78" y="1"/>
                </a:cubicBezTo>
                <a:cubicBezTo>
                  <a:pt x="87" y="1"/>
                  <a:pt x="87" y="1"/>
                  <a:pt x="87" y="1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11" name="Freeform 88"/>
          <p:cNvSpPr>
            <a:spLocks noEditPoints="1"/>
          </p:cNvSpPr>
          <p:nvPr/>
        </p:nvSpPr>
        <p:spPr>
          <a:xfrm>
            <a:off x="6635750" y="-2148840"/>
            <a:ext cx="282575" cy="257175"/>
          </a:xfrm>
          <a:custGeom>
            <a:avLst/>
            <a:gdLst/>
            <a:ahLst/>
            <a:cxnLst>
              <a:cxn ang="0">
                <a:pos x="73568" y="205279"/>
              </a:cxn>
              <a:cxn ang="0">
                <a:pos x="73568" y="103233"/>
              </a:cxn>
              <a:cxn ang="0">
                <a:pos x="84248" y="103233"/>
              </a:cxn>
              <a:cxn ang="0">
                <a:pos x="84248" y="84248"/>
              </a:cxn>
              <a:cxn ang="0">
                <a:pos x="28478" y="84248"/>
              </a:cxn>
              <a:cxn ang="0">
                <a:pos x="28478" y="103233"/>
              </a:cxn>
              <a:cxn ang="0">
                <a:pos x="40344" y="103233"/>
              </a:cxn>
              <a:cxn ang="0">
                <a:pos x="40344" y="205279"/>
              </a:cxn>
              <a:cxn ang="0">
                <a:pos x="28478" y="205279"/>
              </a:cxn>
              <a:cxn ang="0">
                <a:pos x="28478" y="218332"/>
              </a:cxn>
              <a:cxn ang="0">
                <a:pos x="17799" y="218332"/>
              </a:cxn>
              <a:cxn ang="0">
                <a:pos x="17799" y="232571"/>
              </a:cxn>
              <a:cxn ang="0">
                <a:pos x="5933" y="232571"/>
              </a:cxn>
              <a:cxn ang="0">
                <a:pos x="5933" y="246810"/>
              </a:cxn>
              <a:cxn ang="0">
                <a:pos x="0" y="246810"/>
              </a:cxn>
              <a:cxn ang="0">
                <a:pos x="0" y="257489"/>
              </a:cxn>
              <a:cxn ang="0">
                <a:pos x="281221" y="257489"/>
              </a:cxn>
              <a:cxn ang="0">
                <a:pos x="281221" y="246810"/>
              </a:cxn>
              <a:cxn ang="0">
                <a:pos x="272915" y="246810"/>
              </a:cxn>
              <a:cxn ang="0">
                <a:pos x="272915" y="232571"/>
              </a:cxn>
              <a:cxn ang="0">
                <a:pos x="264609" y="232571"/>
              </a:cxn>
              <a:cxn ang="0">
                <a:pos x="264609" y="218332"/>
              </a:cxn>
              <a:cxn ang="0">
                <a:pos x="255116" y="218332"/>
              </a:cxn>
              <a:cxn ang="0">
                <a:pos x="255116" y="205279"/>
              </a:cxn>
              <a:cxn ang="0">
                <a:pos x="244437" y="205279"/>
              </a:cxn>
              <a:cxn ang="0">
                <a:pos x="244437" y="103233"/>
              </a:cxn>
              <a:cxn ang="0">
                <a:pos x="255116" y="103233"/>
              </a:cxn>
              <a:cxn ang="0">
                <a:pos x="255116" y="84248"/>
              </a:cxn>
              <a:cxn ang="0">
                <a:pos x="199347" y="84248"/>
              </a:cxn>
              <a:cxn ang="0">
                <a:pos x="199347" y="103233"/>
              </a:cxn>
              <a:cxn ang="0">
                <a:pos x="211212" y="103233"/>
              </a:cxn>
              <a:cxn ang="0">
                <a:pos x="211212" y="205279"/>
              </a:cxn>
              <a:cxn ang="0">
                <a:pos x="199347" y="205279"/>
              </a:cxn>
              <a:cxn ang="0">
                <a:pos x="199347" y="218332"/>
              </a:cxn>
              <a:cxn ang="0">
                <a:pos x="172055" y="218332"/>
              </a:cxn>
              <a:cxn ang="0">
                <a:pos x="172055" y="148323"/>
              </a:cxn>
              <a:cxn ang="0">
                <a:pos x="145950" y="148323"/>
              </a:cxn>
              <a:cxn ang="0">
                <a:pos x="145950" y="218332"/>
              </a:cxn>
              <a:cxn ang="0">
                <a:pos x="137644" y="218332"/>
              </a:cxn>
              <a:cxn ang="0">
                <a:pos x="137644" y="148323"/>
              </a:cxn>
              <a:cxn ang="0">
                <a:pos x="112726" y="148323"/>
              </a:cxn>
              <a:cxn ang="0">
                <a:pos x="112726" y="218332"/>
              </a:cxn>
              <a:cxn ang="0">
                <a:pos x="84248" y="218332"/>
              </a:cxn>
              <a:cxn ang="0">
                <a:pos x="84248" y="205279"/>
              </a:cxn>
              <a:cxn ang="0">
                <a:pos x="73568" y="205279"/>
              </a:cxn>
              <a:cxn ang="0">
                <a:pos x="73568" y="205279"/>
              </a:cxn>
              <a:cxn ang="0">
                <a:pos x="141204" y="0"/>
              </a:cxn>
              <a:cxn ang="0">
                <a:pos x="224265" y="39157"/>
              </a:cxn>
              <a:cxn ang="0">
                <a:pos x="277661" y="61702"/>
              </a:cxn>
              <a:cxn ang="0">
                <a:pos x="277661" y="78315"/>
              </a:cxn>
              <a:cxn ang="0">
                <a:pos x="141204" y="78315"/>
              </a:cxn>
              <a:cxn ang="0">
                <a:pos x="3560" y="78315"/>
              </a:cxn>
              <a:cxn ang="0">
                <a:pos x="3560" y="61702"/>
              </a:cxn>
              <a:cxn ang="0">
                <a:pos x="56956" y="39157"/>
              </a:cxn>
              <a:cxn ang="0">
                <a:pos x="141204" y="0"/>
              </a:cxn>
            </a:cxnLst>
            <a:rect l="0" t="0" r="0" b="0"/>
            <a:pathLst>
              <a:path w="237" h="217">
                <a:moveTo>
                  <a:pt x="62" y="173"/>
                </a:moveTo>
                <a:lnTo>
                  <a:pt x="62" y="87"/>
                </a:lnTo>
                <a:lnTo>
                  <a:pt x="71" y="87"/>
                </a:lnTo>
                <a:lnTo>
                  <a:pt x="71" y="71"/>
                </a:lnTo>
                <a:lnTo>
                  <a:pt x="24" y="71"/>
                </a:lnTo>
                <a:lnTo>
                  <a:pt x="24" y="87"/>
                </a:lnTo>
                <a:lnTo>
                  <a:pt x="34" y="87"/>
                </a:lnTo>
                <a:lnTo>
                  <a:pt x="34" y="173"/>
                </a:lnTo>
                <a:lnTo>
                  <a:pt x="24" y="173"/>
                </a:lnTo>
                <a:lnTo>
                  <a:pt x="24" y="184"/>
                </a:lnTo>
                <a:lnTo>
                  <a:pt x="15" y="184"/>
                </a:lnTo>
                <a:lnTo>
                  <a:pt x="15" y="196"/>
                </a:lnTo>
                <a:lnTo>
                  <a:pt x="5" y="196"/>
                </a:lnTo>
                <a:lnTo>
                  <a:pt x="5" y="208"/>
                </a:lnTo>
                <a:lnTo>
                  <a:pt x="0" y="208"/>
                </a:lnTo>
                <a:lnTo>
                  <a:pt x="0" y="217"/>
                </a:lnTo>
                <a:lnTo>
                  <a:pt x="237" y="217"/>
                </a:lnTo>
                <a:lnTo>
                  <a:pt x="237" y="208"/>
                </a:lnTo>
                <a:lnTo>
                  <a:pt x="230" y="208"/>
                </a:lnTo>
                <a:lnTo>
                  <a:pt x="230" y="196"/>
                </a:lnTo>
                <a:lnTo>
                  <a:pt x="223" y="196"/>
                </a:lnTo>
                <a:lnTo>
                  <a:pt x="223" y="184"/>
                </a:lnTo>
                <a:lnTo>
                  <a:pt x="215" y="184"/>
                </a:lnTo>
                <a:lnTo>
                  <a:pt x="215" y="173"/>
                </a:lnTo>
                <a:lnTo>
                  <a:pt x="206" y="173"/>
                </a:lnTo>
                <a:lnTo>
                  <a:pt x="206" y="87"/>
                </a:lnTo>
                <a:lnTo>
                  <a:pt x="215" y="87"/>
                </a:lnTo>
                <a:lnTo>
                  <a:pt x="215" y="71"/>
                </a:lnTo>
                <a:lnTo>
                  <a:pt x="168" y="71"/>
                </a:lnTo>
                <a:lnTo>
                  <a:pt x="168" y="87"/>
                </a:lnTo>
                <a:lnTo>
                  <a:pt x="178" y="87"/>
                </a:lnTo>
                <a:lnTo>
                  <a:pt x="178" y="173"/>
                </a:lnTo>
                <a:lnTo>
                  <a:pt x="168" y="173"/>
                </a:lnTo>
                <a:lnTo>
                  <a:pt x="168" y="184"/>
                </a:lnTo>
                <a:lnTo>
                  <a:pt x="145" y="184"/>
                </a:lnTo>
                <a:lnTo>
                  <a:pt x="145" y="125"/>
                </a:lnTo>
                <a:lnTo>
                  <a:pt x="123" y="125"/>
                </a:lnTo>
                <a:lnTo>
                  <a:pt x="123" y="184"/>
                </a:lnTo>
                <a:lnTo>
                  <a:pt x="116" y="184"/>
                </a:lnTo>
                <a:lnTo>
                  <a:pt x="116" y="125"/>
                </a:lnTo>
                <a:lnTo>
                  <a:pt x="95" y="125"/>
                </a:lnTo>
                <a:lnTo>
                  <a:pt x="95" y="184"/>
                </a:lnTo>
                <a:lnTo>
                  <a:pt x="71" y="184"/>
                </a:lnTo>
                <a:lnTo>
                  <a:pt x="71" y="173"/>
                </a:lnTo>
                <a:lnTo>
                  <a:pt x="62" y="173"/>
                </a:lnTo>
                <a:lnTo>
                  <a:pt x="62" y="173"/>
                </a:lnTo>
                <a:close/>
                <a:moveTo>
                  <a:pt x="119" y="0"/>
                </a:moveTo>
                <a:lnTo>
                  <a:pt x="189" y="33"/>
                </a:lnTo>
                <a:lnTo>
                  <a:pt x="234" y="52"/>
                </a:lnTo>
                <a:lnTo>
                  <a:pt x="234" y="66"/>
                </a:lnTo>
                <a:lnTo>
                  <a:pt x="119" y="66"/>
                </a:lnTo>
                <a:lnTo>
                  <a:pt x="3" y="66"/>
                </a:lnTo>
                <a:lnTo>
                  <a:pt x="3" y="52"/>
                </a:lnTo>
                <a:lnTo>
                  <a:pt x="48" y="33"/>
                </a:lnTo>
                <a:lnTo>
                  <a:pt x="119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21" name="Freeform 101"/>
          <p:cNvSpPr/>
          <p:nvPr/>
        </p:nvSpPr>
        <p:spPr>
          <a:xfrm>
            <a:off x="4090670" y="1395095"/>
            <a:ext cx="564515" cy="542925"/>
          </a:xfrm>
          <a:custGeom>
            <a:avLst/>
            <a:gdLst/>
            <a:ahLst/>
            <a:cxnLst>
              <a:cxn ang="0">
                <a:pos x="72890" y="69779"/>
              </a:cxn>
              <a:cxn ang="0">
                <a:pos x="142977" y="69779"/>
              </a:cxn>
              <a:cxn ang="0">
                <a:pos x="148584" y="58615"/>
              </a:cxn>
              <a:cxn ang="0">
                <a:pos x="137370" y="41868"/>
              </a:cxn>
              <a:cxn ang="0">
                <a:pos x="140174" y="8374"/>
              </a:cxn>
              <a:cxn ang="0">
                <a:pos x="162601" y="0"/>
              </a:cxn>
              <a:cxn ang="0">
                <a:pos x="187833" y="8374"/>
              </a:cxn>
              <a:cxn ang="0">
                <a:pos x="190636" y="41868"/>
              </a:cxn>
              <a:cxn ang="0">
                <a:pos x="179422" y="58615"/>
              </a:cxn>
              <a:cxn ang="0">
                <a:pos x="182226" y="69779"/>
              </a:cxn>
              <a:cxn ang="0">
                <a:pos x="255116" y="69779"/>
              </a:cxn>
              <a:cxn ang="0">
                <a:pos x="255116" y="136767"/>
              </a:cxn>
              <a:cxn ang="0">
                <a:pos x="243902" y="142350"/>
              </a:cxn>
              <a:cxn ang="0">
                <a:pos x="227081" y="131185"/>
              </a:cxn>
              <a:cxn ang="0">
                <a:pos x="196243" y="133976"/>
              </a:cxn>
              <a:cxn ang="0">
                <a:pos x="187833" y="156306"/>
              </a:cxn>
              <a:cxn ang="0">
                <a:pos x="196243" y="178635"/>
              </a:cxn>
              <a:cxn ang="0">
                <a:pos x="227081" y="181426"/>
              </a:cxn>
              <a:cxn ang="0">
                <a:pos x="243902" y="170261"/>
              </a:cxn>
              <a:cxn ang="0">
                <a:pos x="255116" y="173053"/>
              </a:cxn>
              <a:cxn ang="0">
                <a:pos x="255116" y="245623"/>
              </a:cxn>
              <a:cxn ang="0">
                <a:pos x="179422" y="245623"/>
              </a:cxn>
              <a:cxn ang="0">
                <a:pos x="176619" y="237249"/>
              </a:cxn>
              <a:cxn ang="0">
                <a:pos x="187833" y="220502"/>
              </a:cxn>
              <a:cxn ang="0">
                <a:pos x="185029" y="189800"/>
              </a:cxn>
              <a:cxn ang="0">
                <a:pos x="162601" y="184217"/>
              </a:cxn>
              <a:cxn ang="0">
                <a:pos x="140174" y="189800"/>
              </a:cxn>
              <a:cxn ang="0">
                <a:pos x="137370" y="220502"/>
              </a:cxn>
              <a:cxn ang="0">
                <a:pos x="148584" y="237249"/>
              </a:cxn>
              <a:cxn ang="0">
                <a:pos x="142977" y="245623"/>
              </a:cxn>
              <a:cxn ang="0">
                <a:pos x="72890" y="245623"/>
              </a:cxn>
              <a:cxn ang="0">
                <a:pos x="72890" y="178635"/>
              </a:cxn>
              <a:cxn ang="0">
                <a:pos x="61676" y="173053"/>
              </a:cxn>
              <a:cxn ang="0">
                <a:pos x="44856" y="187008"/>
              </a:cxn>
              <a:cxn ang="0">
                <a:pos x="11214" y="181426"/>
              </a:cxn>
              <a:cxn ang="0">
                <a:pos x="2803" y="159097"/>
              </a:cxn>
              <a:cxn ang="0">
                <a:pos x="11214" y="133976"/>
              </a:cxn>
              <a:cxn ang="0">
                <a:pos x="44856" y="131185"/>
              </a:cxn>
              <a:cxn ang="0">
                <a:pos x="61676" y="142350"/>
              </a:cxn>
              <a:cxn ang="0">
                <a:pos x="72890" y="136767"/>
              </a:cxn>
              <a:cxn ang="0">
                <a:pos x="72890" y="69779"/>
              </a:cxn>
            </a:cxnLst>
            <a:rect l="0" t="0" r="0" b="0"/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274" name="组合 2"/>
          <p:cNvGrpSpPr/>
          <p:nvPr/>
        </p:nvGrpSpPr>
        <p:grpSpPr>
          <a:xfrm>
            <a:off x="513080" y="3647440"/>
            <a:ext cx="603885" cy="600710"/>
            <a:chOff x="0" y="0"/>
            <a:chExt cx="377825" cy="37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275" name="Freeform 52"/>
            <p:cNvSpPr/>
            <p:nvPr/>
          </p:nvSpPr>
          <p:spPr>
            <a:xfrm>
              <a:off x="0" y="0"/>
              <a:ext cx="377825" cy="228600"/>
            </a:xfrm>
            <a:custGeom>
              <a:avLst/>
              <a:gdLst/>
              <a:ahLst/>
              <a:cxnLst>
                <a:cxn ang="0">
                  <a:pos x="188913" y="70805"/>
                </a:cxn>
                <a:cxn ang="0">
                  <a:pos x="335167" y="218485"/>
                </a:cxn>
                <a:cxn ang="0">
                  <a:pos x="369700" y="218485"/>
                </a:cxn>
                <a:cxn ang="0">
                  <a:pos x="369700" y="184094"/>
                </a:cxn>
                <a:cxn ang="0">
                  <a:pos x="188913" y="0"/>
                </a:cxn>
                <a:cxn ang="0">
                  <a:pos x="10157" y="184094"/>
                </a:cxn>
                <a:cxn ang="0">
                  <a:pos x="10157" y="218485"/>
                </a:cxn>
                <a:cxn ang="0">
                  <a:pos x="44689" y="218485"/>
                </a:cxn>
                <a:cxn ang="0">
                  <a:pos x="188913" y="70805"/>
                </a:cxn>
              </a:cxnLst>
              <a:rect l="0" t="0" r="0" b="0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76" name="Freeform 53"/>
            <p:cNvSpPr/>
            <p:nvPr/>
          </p:nvSpPr>
          <p:spPr>
            <a:xfrm>
              <a:off x="50800" y="214312"/>
              <a:ext cx="277813" cy="160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338"/>
                </a:cxn>
                <a:cxn ang="0">
                  <a:pos x="98356" y="160338"/>
                </a:cxn>
                <a:cxn ang="0">
                  <a:pos x="98356" y="46550"/>
                </a:cxn>
                <a:cxn ang="0">
                  <a:pos x="179457" y="46550"/>
                </a:cxn>
                <a:cxn ang="0">
                  <a:pos x="179457" y="160338"/>
                </a:cxn>
                <a:cxn ang="0">
                  <a:pos x="277813" y="160338"/>
                </a:cxn>
                <a:cxn ang="0">
                  <a:pos x="277813" y="0"/>
                </a:cxn>
              </a:cxnLst>
              <a:rect l="0" t="0" r="0" b="0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" name="钥匙"/>
          <p:cNvSpPr/>
          <p:nvPr/>
        </p:nvSpPr>
        <p:spPr>
          <a:xfrm>
            <a:off x="9105265" y="1481455"/>
            <a:ext cx="325755" cy="610870"/>
          </a:xfrm>
          <a:custGeom>
            <a:avLst/>
            <a:gdLst>
              <a:gd name="connsiteX0" fmla="*/ 1193800 w 2387600"/>
              <a:gd name="connsiteY0" fmla="*/ 342900 h 5404814"/>
              <a:gd name="connsiteX1" fmla="*/ 930275 w 2387600"/>
              <a:gd name="connsiteY1" fmla="*/ 606425 h 5404814"/>
              <a:gd name="connsiteX2" fmla="*/ 1193800 w 2387600"/>
              <a:gd name="connsiteY2" fmla="*/ 869950 h 5404814"/>
              <a:gd name="connsiteX3" fmla="*/ 1457325 w 2387600"/>
              <a:gd name="connsiteY3" fmla="*/ 606425 h 5404814"/>
              <a:gd name="connsiteX4" fmla="*/ 1193800 w 2387600"/>
              <a:gd name="connsiteY4" fmla="*/ 342900 h 5404814"/>
              <a:gd name="connsiteX5" fmla="*/ 1193800 w 2387600"/>
              <a:gd name="connsiteY5" fmla="*/ 0 h 5404814"/>
              <a:gd name="connsiteX6" fmla="*/ 2387600 w 2387600"/>
              <a:gd name="connsiteY6" fmla="*/ 1193800 h 5404814"/>
              <a:gd name="connsiteX7" fmla="*/ 1658481 w 2387600"/>
              <a:gd name="connsiteY7" fmla="*/ 2293786 h 5404814"/>
              <a:gd name="connsiteX8" fmla="*/ 1580853 w 2387600"/>
              <a:gd name="connsiteY8" fmla="*/ 2317883 h 5404814"/>
              <a:gd name="connsiteX9" fmla="*/ 1580853 w 2387600"/>
              <a:gd name="connsiteY9" fmla="*/ 3478606 h 5404814"/>
              <a:gd name="connsiteX10" fmla="*/ 1320504 w 2387600"/>
              <a:gd name="connsiteY10" fmla="*/ 3735389 h 5404814"/>
              <a:gd name="connsiteX11" fmla="*/ 1580853 w 2387600"/>
              <a:gd name="connsiteY11" fmla="*/ 3992173 h 5404814"/>
              <a:gd name="connsiteX12" fmla="*/ 1580853 w 2387600"/>
              <a:gd name="connsiteY12" fmla="*/ 4001885 h 5404814"/>
              <a:gd name="connsiteX13" fmla="*/ 1320504 w 2387600"/>
              <a:gd name="connsiteY13" fmla="*/ 4258668 h 5404814"/>
              <a:gd name="connsiteX14" fmla="*/ 1580853 w 2387600"/>
              <a:gd name="connsiteY14" fmla="*/ 4515452 h 5404814"/>
              <a:gd name="connsiteX15" fmla="*/ 1580853 w 2387600"/>
              <a:gd name="connsiteY15" fmla="*/ 4525164 h 5404814"/>
              <a:gd name="connsiteX16" fmla="*/ 1320504 w 2387600"/>
              <a:gd name="connsiteY16" fmla="*/ 4781947 h 5404814"/>
              <a:gd name="connsiteX17" fmla="*/ 1577964 w 2387600"/>
              <a:gd name="connsiteY17" fmla="*/ 5035881 h 5404814"/>
              <a:gd name="connsiteX18" fmla="*/ 1191121 w 2387600"/>
              <a:gd name="connsiteY18" fmla="*/ 5404814 h 5404814"/>
              <a:gd name="connsiteX19" fmla="*/ 806747 w 2387600"/>
              <a:gd name="connsiteY19" fmla="*/ 5038235 h 5404814"/>
              <a:gd name="connsiteX20" fmla="*/ 806747 w 2387600"/>
              <a:gd name="connsiteY20" fmla="*/ 2317883 h 5404814"/>
              <a:gd name="connsiteX21" fmla="*/ 729119 w 2387600"/>
              <a:gd name="connsiteY21" fmla="*/ 2293786 h 5404814"/>
              <a:gd name="connsiteX22" fmla="*/ 0 w 2387600"/>
              <a:gd name="connsiteY22" fmla="*/ 1193800 h 5404814"/>
              <a:gd name="connsiteX23" fmla="*/ 1193800 w 2387600"/>
              <a:gd name="connsiteY23" fmla="*/ 0 h 540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87600" h="5404814">
                <a:moveTo>
                  <a:pt x="1193800" y="342900"/>
                </a:moveTo>
                <a:cubicBezTo>
                  <a:pt x="1048259" y="342900"/>
                  <a:pt x="930275" y="460884"/>
                  <a:pt x="930275" y="606425"/>
                </a:cubicBezTo>
                <a:cubicBezTo>
                  <a:pt x="930275" y="751966"/>
                  <a:pt x="1048259" y="869950"/>
                  <a:pt x="1193800" y="869950"/>
                </a:cubicBezTo>
                <a:cubicBezTo>
                  <a:pt x="1339341" y="869950"/>
                  <a:pt x="1457325" y="751966"/>
                  <a:pt x="1457325" y="606425"/>
                </a:cubicBezTo>
                <a:cubicBezTo>
                  <a:pt x="1457325" y="460884"/>
                  <a:pt x="1339341" y="342900"/>
                  <a:pt x="1193800" y="342900"/>
                </a:cubicBezTo>
                <a:close/>
                <a:moveTo>
                  <a:pt x="1193800" y="0"/>
                </a:moveTo>
                <a:cubicBezTo>
                  <a:pt x="1853118" y="0"/>
                  <a:pt x="2387600" y="534482"/>
                  <a:pt x="2387600" y="1193800"/>
                </a:cubicBezTo>
                <a:cubicBezTo>
                  <a:pt x="2387600" y="1688289"/>
                  <a:pt x="2086954" y="2112557"/>
                  <a:pt x="1658481" y="2293786"/>
                </a:cubicBezTo>
                <a:lnTo>
                  <a:pt x="1580853" y="2317883"/>
                </a:lnTo>
                <a:lnTo>
                  <a:pt x="1580853" y="3478606"/>
                </a:lnTo>
                <a:lnTo>
                  <a:pt x="1320504" y="3735389"/>
                </a:lnTo>
                <a:lnTo>
                  <a:pt x="1580853" y="3992173"/>
                </a:lnTo>
                <a:lnTo>
                  <a:pt x="1580853" y="4001885"/>
                </a:lnTo>
                <a:lnTo>
                  <a:pt x="1320504" y="4258668"/>
                </a:lnTo>
                <a:lnTo>
                  <a:pt x="1580853" y="4515452"/>
                </a:lnTo>
                <a:lnTo>
                  <a:pt x="1580853" y="4525164"/>
                </a:lnTo>
                <a:lnTo>
                  <a:pt x="1320504" y="4781947"/>
                </a:lnTo>
                <a:lnTo>
                  <a:pt x="1577964" y="5035881"/>
                </a:lnTo>
                <a:lnTo>
                  <a:pt x="1191121" y="5404814"/>
                </a:lnTo>
                <a:lnTo>
                  <a:pt x="806747" y="5038235"/>
                </a:lnTo>
                <a:lnTo>
                  <a:pt x="806747" y="2317883"/>
                </a:lnTo>
                <a:lnTo>
                  <a:pt x="729119" y="2293786"/>
                </a:lnTo>
                <a:cubicBezTo>
                  <a:pt x="300646" y="2112557"/>
                  <a:pt x="0" y="1688289"/>
                  <a:pt x="0" y="1193800"/>
                </a:cubicBezTo>
                <a:cubicBezTo>
                  <a:pt x="0" y="534482"/>
                  <a:pt x="534482" y="0"/>
                  <a:pt x="11938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放大镜"/>
          <p:cNvSpPr/>
          <p:nvPr/>
        </p:nvSpPr>
        <p:spPr>
          <a:xfrm>
            <a:off x="10069830" y="1481455"/>
            <a:ext cx="539750" cy="61087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电池"/>
          <p:cNvSpPr/>
          <p:nvPr/>
        </p:nvSpPr>
        <p:spPr>
          <a:xfrm>
            <a:off x="11248390" y="1481455"/>
            <a:ext cx="384810" cy="61087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泡"/>
          <p:cNvSpPr/>
          <p:nvPr/>
        </p:nvSpPr>
        <p:spPr>
          <a:xfrm>
            <a:off x="9105265" y="2445385"/>
            <a:ext cx="398780" cy="654685"/>
          </a:xfrm>
          <a:custGeom>
            <a:avLst/>
            <a:gdLst>
              <a:gd name="connsiteX0" fmla="*/ 1569114 w 3604952"/>
              <a:gd name="connsiteY0" fmla="*/ 5211012 h 5550702"/>
              <a:gd name="connsiteX1" fmla="*/ 2035839 w 3604952"/>
              <a:gd name="connsiteY1" fmla="*/ 5211012 h 5550702"/>
              <a:gd name="connsiteX2" fmla="*/ 2035839 w 3604952"/>
              <a:gd name="connsiteY2" fmla="*/ 5550702 h 5550702"/>
              <a:gd name="connsiteX3" fmla="*/ 1569114 w 3604952"/>
              <a:gd name="connsiteY3" fmla="*/ 5550702 h 5550702"/>
              <a:gd name="connsiteX4" fmla="*/ 1045239 w 3604952"/>
              <a:gd name="connsiteY4" fmla="*/ 4710950 h 5550702"/>
              <a:gd name="connsiteX5" fmla="*/ 2559714 w 3604952"/>
              <a:gd name="connsiteY5" fmla="*/ 4710950 h 5550702"/>
              <a:gd name="connsiteX6" fmla="*/ 2559714 w 3604952"/>
              <a:gd name="connsiteY6" fmla="*/ 4972888 h 5550702"/>
              <a:gd name="connsiteX7" fmla="*/ 1045239 w 3604952"/>
              <a:gd name="connsiteY7" fmla="*/ 4972888 h 5550702"/>
              <a:gd name="connsiteX8" fmla="*/ 1045239 w 3604952"/>
              <a:gd name="connsiteY8" fmla="*/ 4210887 h 5550702"/>
              <a:gd name="connsiteX9" fmla="*/ 2559714 w 3604952"/>
              <a:gd name="connsiteY9" fmla="*/ 4210887 h 5550702"/>
              <a:gd name="connsiteX10" fmla="*/ 2559714 w 3604952"/>
              <a:gd name="connsiteY10" fmla="*/ 4472825 h 5550702"/>
              <a:gd name="connsiteX11" fmla="*/ 1045239 w 3604952"/>
              <a:gd name="connsiteY11" fmla="*/ 4472825 h 5550702"/>
              <a:gd name="connsiteX12" fmla="*/ 1802476 w 3604952"/>
              <a:gd name="connsiteY12" fmla="*/ 0 h 5550702"/>
              <a:gd name="connsiteX13" fmla="*/ 3604952 w 3604952"/>
              <a:gd name="connsiteY13" fmla="*/ 1857794 h 5550702"/>
              <a:gd name="connsiteX14" fmla="*/ 2661643 w 3604952"/>
              <a:gd name="connsiteY14" fmla="*/ 3491362 h 5550702"/>
              <a:gd name="connsiteX15" fmla="*/ 2559714 w 3604952"/>
              <a:gd name="connsiteY15" fmla="*/ 3541971 h 5550702"/>
              <a:gd name="connsiteX16" fmla="*/ 2559714 w 3604952"/>
              <a:gd name="connsiteY16" fmla="*/ 3972762 h 5550702"/>
              <a:gd name="connsiteX17" fmla="*/ 1045239 w 3604952"/>
              <a:gd name="connsiteY17" fmla="*/ 3972762 h 5550702"/>
              <a:gd name="connsiteX18" fmla="*/ 1045239 w 3604952"/>
              <a:gd name="connsiteY18" fmla="*/ 3541971 h 5550702"/>
              <a:gd name="connsiteX19" fmla="*/ 943309 w 3604952"/>
              <a:gd name="connsiteY19" fmla="*/ 3491362 h 5550702"/>
              <a:gd name="connsiteX20" fmla="*/ 0 w 3604952"/>
              <a:gd name="connsiteY20" fmla="*/ 1857794 h 5550702"/>
              <a:gd name="connsiteX21" fmla="*/ 1802476 w 3604952"/>
              <a:gd name="connsiteY21" fmla="*/ 0 h 5550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04952" h="5550702">
                <a:moveTo>
                  <a:pt x="1569114" y="5211012"/>
                </a:moveTo>
                <a:lnTo>
                  <a:pt x="2035839" y="5211012"/>
                </a:lnTo>
                <a:lnTo>
                  <a:pt x="2035839" y="5550702"/>
                </a:lnTo>
                <a:lnTo>
                  <a:pt x="1569114" y="5550702"/>
                </a:lnTo>
                <a:close/>
                <a:moveTo>
                  <a:pt x="1045239" y="4710950"/>
                </a:moveTo>
                <a:lnTo>
                  <a:pt x="2559714" y="4710950"/>
                </a:lnTo>
                <a:lnTo>
                  <a:pt x="2559714" y="4972888"/>
                </a:lnTo>
                <a:lnTo>
                  <a:pt x="1045239" y="4972888"/>
                </a:lnTo>
                <a:close/>
                <a:moveTo>
                  <a:pt x="1045239" y="4210887"/>
                </a:moveTo>
                <a:lnTo>
                  <a:pt x="2559714" y="4210887"/>
                </a:lnTo>
                <a:lnTo>
                  <a:pt x="2559714" y="4472825"/>
                </a:lnTo>
                <a:lnTo>
                  <a:pt x="1045239" y="4472825"/>
                </a:lnTo>
                <a:close/>
                <a:moveTo>
                  <a:pt x="1802476" y="0"/>
                </a:moveTo>
                <a:cubicBezTo>
                  <a:pt x="2797956" y="0"/>
                  <a:pt x="3604952" y="831763"/>
                  <a:pt x="3604952" y="1857794"/>
                </a:cubicBezTo>
                <a:cubicBezTo>
                  <a:pt x="3604952" y="2563190"/>
                  <a:pt x="3223520" y="3176765"/>
                  <a:pt x="2661643" y="3491362"/>
                </a:cubicBezTo>
                <a:lnTo>
                  <a:pt x="2559714" y="3541971"/>
                </a:lnTo>
                <a:lnTo>
                  <a:pt x="2559714" y="3972762"/>
                </a:lnTo>
                <a:lnTo>
                  <a:pt x="1045239" y="3972762"/>
                </a:lnTo>
                <a:lnTo>
                  <a:pt x="1045239" y="3541971"/>
                </a:lnTo>
                <a:lnTo>
                  <a:pt x="943309" y="3491362"/>
                </a:lnTo>
                <a:cubicBezTo>
                  <a:pt x="381432" y="3176765"/>
                  <a:pt x="0" y="2563190"/>
                  <a:pt x="0" y="1857794"/>
                </a:cubicBezTo>
                <a:cubicBezTo>
                  <a:pt x="0" y="831763"/>
                  <a:pt x="806996" y="0"/>
                  <a:pt x="180247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50" name="刷子"/>
          <p:cNvSpPr/>
          <p:nvPr/>
        </p:nvSpPr>
        <p:spPr bwMode="auto">
          <a:xfrm>
            <a:off x="10241280" y="2486660"/>
            <a:ext cx="473710" cy="603885"/>
          </a:xfrm>
          <a:custGeom>
            <a:avLst/>
            <a:gdLst>
              <a:gd name="T0" fmla="*/ 154076 w 3152"/>
              <a:gd name="T1" fmla="*/ 633067 h 5585"/>
              <a:gd name="T2" fmla="*/ 8522 w 3152"/>
              <a:gd name="T3" fmla="*/ 1021912 h 5585"/>
              <a:gd name="T4" fmla="*/ 10226 w 3152"/>
              <a:gd name="T5" fmla="*/ 1040331 h 5585"/>
              <a:gd name="T6" fmla="*/ 13976 w 3152"/>
              <a:gd name="T7" fmla="*/ 1058068 h 5585"/>
              <a:gd name="T8" fmla="*/ 20793 w 3152"/>
              <a:gd name="T9" fmla="*/ 1074440 h 5585"/>
              <a:gd name="T10" fmla="*/ 28974 w 3152"/>
              <a:gd name="T11" fmla="*/ 1089449 h 5585"/>
              <a:gd name="T12" fmla="*/ 39882 w 3152"/>
              <a:gd name="T13" fmla="*/ 1103092 h 5585"/>
              <a:gd name="T14" fmla="*/ 52495 w 3152"/>
              <a:gd name="T15" fmla="*/ 1114689 h 5585"/>
              <a:gd name="T16" fmla="*/ 66812 w 3152"/>
              <a:gd name="T17" fmla="*/ 1124922 h 5585"/>
              <a:gd name="T18" fmla="*/ 82151 w 3152"/>
              <a:gd name="T19" fmla="*/ 1132767 h 5585"/>
              <a:gd name="T20" fmla="*/ 98854 w 3152"/>
              <a:gd name="T21" fmla="*/ 1138566 h 5585"/>
              <a:gd name="T22" fmla="*/ 116920 w 3152"/>
              <a:gd name="T23" fmla="*/ 1141977 h 5585"/>
              <a:gd name="T24" fmla="*/ 439048 w 3152"/>
              <a:gd name="T25" fmla="*/ 1142318 h 5585"/>
              <a:gd name="T26" fmla="*/ 430185 w 3152"/>
              <a:gd name="T27" fmla="*/ 1198598 h 5585"/>
              <a:gd name="T28" fmla="*/ 418936 w 3152"/>
              <a:gd name="T29" fmla="*/ 1285918 h 5585"/>
              <a:gd name="T30" fmla="*/ 409733 w 3152"/>
              <a:gd name="T31" fmla="*/ 1374943 h 5585"/>
              <a:gd name="T32" fmla="*/ 402915 w 3152"/>
              <a:gd name="T33" fmla="*/ 1462603 h 5585"/>
              <a:gd name="T34" fmla="*/ 399847 w 3152"/>
              <a:gd name="T35" fmla="*/ 1545489 h 5585"/>
              <a:gd name="T36" fmla="*/ 398824 w 3152"/>
              <a:gd name="T37" fmla="*/ 1596994 h 5585"/>
              <a:gd name="T38" fmla="*/ 400529 w 3152"/>
              <a:gd name="T39" fmla="*/ 1665553 h 5585"/>
              <a:gd name="T40" fmla="*/ 405301 w 3152"/>
              <a:gd name="T41" fmla="*/ 1723198 h 5585"/>
              <a:gd name="T42" fmla="*/ 412800 w 3152"/>
              <a:gd name="T43" fmla="*/ 1771292 h 5585"/>
              <a:gd name="T44" fmla="*/ 422686 w 3152"/>
              <a:gd name="T45" fmla="*/ 1810517 h 5585"/>
              <a:gd name="T46" fmla="*/ 434957 w 3152"/>
              <a:gd name="T47" fmla="*/ 1841557 h 5585"/>
              <a:gd name="T48" fmla="*/ 449274 w 3152"/>
              <a:gd name="T49" fmla="*/ 1864751 h 5585"/>
              <a:gd name="T50" fmla="*/ 465636 w 3152"/>
              <a:gd name="T51" fmla="*/ 1882488 h 5585"/>
              <a:gd name="T52" fmla="*/ 483362 w 3152"/>
              <a:gd name="T53" fmla="*/ 1894085 h 5585"/>
              <a:gd name="T54" fmla="*/ 502451 w 3152"/>
              <a:gd name="T55" fmla="*/ 1901248 h 5585"/>
              <a:gd name="T56" fmla="*/ 522903 w 3152"/>
              <a:gd name="T57" fmla="*/ 1904659 h 5585"/>
              <a:gd name="T58" fmla="*/ 537220 w 3152"/>
              <a:gd name="T59" fmla="*/ 1905000 h 5585"/>
              <a:gd name="T60" fmla="*/ 558013 w 3152"/>
              <a:gd name="T61" fmla="*/ 1903636 h 5585"/>
              <a:gd name="T62" fmla="*/ 578125 w 3152"/>
              <a:gd name="T63" fmla="*/ 1899201 h 5585"/>
              <a:gd name="T64" fmla="*/ 596873 w 3152"/>
              <a:gd name="T65" fmla="*/ 1890674 h 5585"/>
              <a:gd name="T66" fmla="*/ 614599 w 3152"/>
              <a:gd name="T67" fmla="*/ 1877030 h 5585"/>
              <a:gd name="T68" fmla="*/ 629938 w 3152"/>
              <a:gd name="T69" fmla="*/ 1857929 h 5585"/>
              <a:gd name="T70" fmla="*/ 643573 w 3152"/>
              <a:gd name="T71" fmla="*/ 1832006 h 5585"/>
              <a:gd name="T72" fmla="*/ 655504 w 3152"/>
              <a:gd name="T73" fmla="*/ 1798579 h 5585"/>
              <a:gd name="T74" fmla="*/ 664707 w 3152"/>
              <a:gd name="T75" fmla="*/ 1756284 h 5585"/>
              <a:gd name="T76" fmla="*/ 670843 w 3152"/>
              <a:gd name="T77" fmla="*/ 1705120 h 5585"/>
              <a:gd name="T78" fmla="*/ 674593 w 3152"/>
              <a:gd name="T79" fmla="*/ 1643723 h 5585"/>
              <a:gd name="T80" fmla="*/ 675616 w 3152"/>
              <a:gd name="T81" fmla="*/ 1596994 h 5585"/>
              <a:gd name="T82" fmla="*/ 673911 w 3152"/>
              <a:gd name="T83" fmla="*/ 1518884 h 5585"/>
              <a:gd name="T84" fmla="*/ 669139 w 3152"/>
              <a:gd name="T85" fmla="*/ 1433952 h 5585"/>
              <a:gd name="T86" fmla="*/ 661640 w 3152"/>
              <a:gd name="T87" fmla="*/ 1345268 h 5585"/>
              <a:gd name="T88" fmla="*/ 652095 w 3152"/>
              <a:gd name="T89" fmla="*/ 1256243 h 5585"/>
              <a:gd name="T90" fmla="*/ 639824 w 3152"/>
              <a:gd name="T91" fmla="*/ 1169946 h 5585"/>
              <a:gd name="T92" fmla="*/ 945248 w 3152"/>
              <a:gd name="T93" fmla="*/ 1142318 h 5585"/>
              <a:gd name="T94" fmla="*/ 963655 w 3152"/>
              <a:gd name="T95" fmla="*/ 1141295 h 5585"/>
              <a:gd name="T96" fmla="*/ 981040 w 3152"/>
              <a:gd name="T97" fmla="*/ 1136860 h 5585"/>
              <a:gd name="T98" fmla="*/ 997743 w 3152"/>
              <a:gd name="T99" fmla="*/ 1130721 h 5585"/>
              <a:gd name="T100" fmla="*/ 1012742 w 3152"/>
              <a:gd name="T101" fmla="*/ 1121852 h 5585"/>
              <a:gd name="T102" fmla="*/ 1026036 w 3152"/>
              <a:gd name="T103" fmla="*/ 1110937 h 5585"/>
              <a:gd name="T104" fmla="*/ 1038307 w 3152"/>
              <a:gd name="T105" fmla="*/ 1098658 h 5585"/>
              <a:gd name="T106" fmla="*/ 1048193 w 3152"/>
              <a:gd name="T107" fmla="*/ 1084332 h 5585"/>
              <a:gd name="T108" fmla="*/ 1056033 w 3152"/>
              <a:gd name="T109" fmla="*/ 1068983 h 5585"/>
              <a:gd name="T110" fmla="*/ 1061487 w 3152"/>
              <a:gd name="T111" fmla="*/ 1052269 h 5585"/>
              <a:gd name="T112" fmla="*/ 1064895 w 3152"/>
              <a:gd name="T113" fmla="*/ 1034533 h 5585"/>
              <a:gd name="T114" fmla="*/ 1065236 w 3152"/>
              <a:gd name="T115" fmla="*/ 633067 h 55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3152" h="5585">
                <a:moveTo>
                  <a:pt x="3152" y="0"/>
                </a:moveTo>
                <a:lnTo>
                  <a:pt x="0" y="0"/>
                </a:lnTo>
                <a:lnTo>
                  <a:pt x="452" y="1856"/>
                </a:lnTo>
                <a:lnTo>
                  <a:pt x="25" y="1856"/>
                </a:lnTo>
                <a:lnTo>
                  <a:pt x="25" y="2996"/>
                </a:lnTo>
                <a:lnTo>
                  <a:pt x="26" y="3015"/>
                </a:lnTo>
                <a:lnTo>
                  <a:pt x="28" y="3033"/>
                </a:lnTo>
                <a:lnTo>
                  <a:pt x="30" y="3050"/>
                </a:lnTo>
                <a:lnTo>
                  <a:pt x="33" y="3067"/>
                </a:lnTo>
                <a:lnTo>
                  <a:pt x="36" y="3085"/>
                </a:lnTo>
                <a:lnTo>
                  <a:pt x="41" y="3102"/>
                </a:lnTo>
                <a:lnTo>
                  <a:pt x="47" y="3118"/>
                </a:lnTo>
                <a:lnTo>
                  <a:pt x="53" y="3134"/>
                </a:lnTo>
                <a:lnTo>
                  <a:pt x="61" y="3150"/>
                </a:lnTo>
                <a:lnTo>
                  <a:pt x="68" y="3164"/>
                </a:lnTo>
                <a:lnTo>
                  <a:pt x="77" y="3179"/>
                </a:lnTo>
                <a:lnTo>
                  <a:pt x="85" y="3194"/>
                </a:lnTo>
                <a:lnTo>
                  <a:pt x="95" y="3207"/>
                </a:lnTo>
                <a:lnTo>
                  <a:pt x="106" y="3221"/>
                </a:lnTo>
                <a:lnTo>
                  <a:pt x="117" y="3234"/>
                </a:lnTo>
                <a:lnTo>
                  <a:pt x="129" y="3246"/>
                </a:lnTo>
                <a:lnTo>
                  <a:pt x="142" y="3257"/>
                </a:lnTo>
                <a:lnTo>
                  <a:pt x="154" y="3268"/>
                </a:lnTo>
                <a:lnTo>
                  <a:pt x="167" y="3279"/>
                </a:lnTo>
                <a:lnTo>
                  <a:pt x="181" y="3289"/>
                </a:lnTo>
                <a:lnTo>
                  <a:pt x="196" y="3298"/>
                </a:lnTo>
                <a:lnTo>
                  <a:pt x="210" y="3306"/>
                </a:lnTo>
                <a:lnTo>
                  <a:pt x="225" y="3315"/>
                </a:lnTo>
                <a:lnTo>
                  <a:pt x="241" y="3321"/>
                </a:lnTo>
                <a:lnTo>
                  <a:pt x="257" y="3328"/>
                </a:lnTo>
                <a:lnTo>
                  <a:pt x="273" y="3333"/>
                </a:lnTo>
                <a:lnTo>
                  <a:pt x="290" y="3338"/>
                </a:lnTo>
                <a:lnTo>
                  <a:pt x="307" y="3342"/>
                </a:lnTo>
                <a:lnTo>
                  <a:pt x="324" y="3346"/>
                </a:lnTo>
                <a:lnTo>
                  <a:pt x="343" y="3348"/>
                </a:lnTo>
                <a:lnTo>
                  <a:pt x="360" y="3349"/>
                </a:lnTo>
                <a:lnTo>
                  <a:pt x="378" y="3349"/>
                </a:lnTo>
                <a:lnTo>
                  <a:pt x="1288" y="3349"/>
                </a:lnTo>
                <a:lnTo>
                  <a:pt x="1274" y="3430"/>
                </a:lnTo>
                <a:lnTo>
                  <a:pt x="1262" y="3514"/>
                </a:lnTo>
                <a:lnTo>
                  <a:pt x="1250" y="3598"/>
                </a:lnTo>
                <a:lnTo>
                  <a:pt x="1239" y="3683"/>
                </a:lnTo>
                <a:lnTo>
                  <a:pt x="1229" y="3770"/>
                </a:lnTo>
                <a:lnTo>
                  <a:pt x="1219" y="3857"/>
                </a:lnTo>
                <a:lnTo>
                  <a:pt x="1209" y="3944"/>
                </a:lnTo>
                <a:lnTo>
                  <a:pt x="1202" y="4031"/>
                </a:lnTo>
                <a:lnTo>
                  <a:pt x="1195" y="4118"/>
                </a:lnTo>
                <a:lnTo>
                  <a:pt x="1189" y="4204"/>
                </a:lnTo>
                <a:lnTo>
                  <a:pt x="1182" y="4288"/>
                </a:lnTo>
                <a:lnTo>
                  <a:pt x="1179" y="4372"/>
                </a:lnTo>
                <a:lnTo>
                  <a:pt x="1175" y="4453"/>
                </a:lnTo>
                <a:lnTo>
                  <a:pt x="1173" y="4531"/>
                </a:lnTo>
                <a:lnTo>
                  <a:pt x="1171" y="4608"/>
                </a:lnTo>
                <a:lnTo>
                  <a:pt x="1170" y="4682"/>
                </a:lnTo>
                <a:lnTo>
                  <a:pt x="1171" y="4753"/>
                </a:lnTo>
                <a:lnTo>
                  <a:pt x="1173" y="4819"/>
                </a:lnTo>
                <a:lnTo>
                  <a:pt x="1175" y="4883"/>
                </a:lnTo>
                <a:lnTo>
                  <a:pt x="1179" y="4943"/>
                </a:lnTo>
                <a:lnTo>
                  <a:pt x="1184" y="4999"/>
                </a:lnTo>
                <a:lnTo>
                  <a:pt x="1189" y="5052"/>
                </a:lnTo>
                <a:lnTo>
                  <a:pt x="1195" y="5102"/>
                </a:lnTo>
                <a:lnTo>
                  <a:pt x="1202" y="5149"/>
                </a:lnTo>
                <a:lnTo>
                  <a:pt x="1211" y="5193"/>
                </a:lnTo>
                <a:lnTo>
                  <a:pt x="1219" y="5235"/>
                </a:lnTo>
                <a:lnTo>
                  <a:pt x="1229" y="5273"/>
                </a:lnTo>
                <a:lnTo>
                  <a:pt x="1240" y="5308"/>
                </a:lnTo>
                <a:lnTo>
                  <a:pt x="1251" y="5340"/>
                </a:lnTo>
                <a:lnTo>
                  <a:pt x="1263" y="5371"/>
                </a:lnTo>
                <a:lnTo>
                  <a:pt x="1276" y="5399"/>
                </a:lnTo>
                <a:lnTo>
                  <a:pt x="1289" y="5423"/>
                </a:lnTo>
                <a:lnTo>
                  <a:pt x="1304" y="5447"/>
                </a:lnTo>
                <a:lnTo>
                  <a:pt x="1318" y="5467"/>
                </a:lnTo>
                <a:lnTo>
                  <a:pt x="1333" y="5487"/>
                </a:lnTo>
                <a:lnTo>
                  <a:pt x="1349" y="5503"/>
                </a:lnTo>
                <a:lnTo>
                  <a:pt x="1366" y="5519"/>
                </a:lnTo>
                <a:lnTo>
                  <a:pt x="1382" y="5531"/>
                </a:lnTo>
                <a:lnTo>
                  <a:pt x="1401" y="5543"/>
                </a:lnTo>
                <a:lnTo>
                  <a:pt x="1418" y="5553"/>
                </a:lnTo>
                <a:lnTo>
                  <a:pt x="1436" y="5562"/>
                </a:lnTo>
                <a:lnTo>
                  <a:pt x="1456" y="5568"/>
                </a:lnTo>
                <a:lnTo>
                  <a:pt x="1474" y="5574"/>
                </a:lnTo>
                <a:lnTo>
                  <a:pt x="1494" y="5578"/>
                </a:lnTo>
                <a:lnTo>
                  <a:pt x="1515" y="5581"/>
                </a:lnTo>
                <a:lnTo>
                  <a:pt x="1534" y="5584"/>
                </a:lnTo>
                <a:lnTo>
                  <a:pt x="1555" y="5585"/>
                </a:lnTo>
                <a:lnTo>
                  <a:pt x="1576" y="5585"/>
                </a:lnTo>
                <a:lnTo>
                  <a:pt x="1597" y="5585"/>
                </a:lnTo>
                <a:lnTo>
                  <a:pt x="1618" y="5584"/>
                </a:lnTo>
                <a:lnTo>
                  <a:pt x="1637" y="5581"/>
                </a:lnTo>
                <a:lnTo>
                  <a:pt x="1658" y="5578"/>
                </a:lnTo>
                <a:lnTo>
                  <a:pt x="1678" y="5574"/>
                </a:lnTo>
                <a:lnTo>
                  <a:pt x="1696" y="5568"/>
                </a:lnTo>
                <a:lnTo>
                  <a:pt x="1716" y="5562"/>
                </a:lnTo>
                <a:lnTo>
                  <a:pt x="1734" y="5553"/>
                </a:lnTo>
                <a:lnTo>
                  <a:pt x="1751" y="5543"/>
                </a:lnTo>
                <a:lnTo>
                  <a:pt x="1770" y="5531"/>
                </a:lnTo>
                <a:lnTo>
                  <a:pt x="1787" y="5519"/>
                </a:lnTo>
                <a:lnTo>
                  <a:pt x="1803" y="5503"/>
                </a:lnTo>
                <a:lnTo>
                  <a:pt x="1819" y="5487"/>
                </a:lnTo>
                <a:lnTo>
                  <a:pt x="1833" y="5467"/>
                </a:lnTo>
                <a:lnTo>
                  <a:pt x="1848" y="5447"/>
                </a:lnTo>
                <a:lnTo>
                  <a:pt x="1863" y="5423"/>
                </a:lnTo>
                <a:lnTo>
                  <a:pt x="1876" y="5399"/>
                </a:lnTo>
                <a:lnTo>
                  <a:pt x="1888" y="5371"/>
                </a:lnTo>
                <a:lnTo>
                  <a:pt x="1901" y="5340"/>
                </a:lnTo>
                <a:lnTo>
                  <a:pt x="1912" y="5308"/>
                </a:lnTo>
                <a:lnTo>
                  <a:pt x="1923" y="5273"/>
                </a:lnTo>
                <a:lnTo>
                  <a:pt x="1933" y="5235"/>
                </a:lnTo>
                <a:lnTo>
                  <a:pt x="1941" y="5193"/>
                </a:lnTo>
                <a:lnTo>
                  <a:pt x="1950" y="5149"/>
                </a:lnTo>
                <a:lnTo>
                  <a:pt x="1957" y="5102"/>
                </a:lnTo>
                <a:lnTo>
                  <a:pt x="1963" y="5052"/>
                </a:lnTo>
                <a:lnTo>
                  <a:pt x="1968" y="4999"/>
                </a:lnTo>
                <a:lnTo>
                  <a:pt x="1973" y="4943"/>
                </a:lnTo>
                <a:lnTo>
                  <a:pt x="1977" y="4883"/>
                </a:lnTo>
                <a:lnTo>
                  <a:pt x="1979" y="4819"/>
                </a:lnTo>
                <a:lnTo>
                  <a:pt x="1980" y="4753"/>
                </a:lnTo>
                <a:lnTo>
                  <a:pt x="1982" y="4682"/>
                </a:lnTo>
                <a:lnTo>
                  <a:pt x="1980" y="4608"/>
                </a:lnTo>
                <a:lnTo>
                  <a:pt x="1979" y="4531"/>
                </a:lnTo>
                <a:lnTo>
                  <a:pt x="1977" y="4453"/>
                </a:lnTo>
                <a:lnTo>
                  <a:pt x="1973" y="4372"/>
                </a:lnTo>
                <a:lnTo>
                  <a:pt x="1968" y="4288"/>
                </a:lnTo>
                <a:lnTo>
                  <a:pt x="1963" y="4204"/>
                </a:lnTo>
                <a:lnTo>
                  <a:pt x="1957" y="4118"/>
                </a:lnTo>
                <a:lnTo>
                  <a:pt x="1950" y="4031"/>
                </a:lnTo>
                <a:lnTo>
                  <a:pt x="1941" y="3944"/>
                </a:lnTo>
                <a:lnTo>
                  <a:pt x="1933" y="3857"/>
                </a:lnTo>
                <a:lnTo>
                  <a:pt x="1923" y="3770"/>
                </a:lnTo>
                <a:lnTo>
                  <a:pt x="1913" y="3683"/>
                </a:lnTo>
                <a:lnTo>
                  <a:pt x="1902" y="3598"/>
                </a:lnTo>
                <a:lnTo>
                  <a:pt x="1890" y="3514"/>
                </a:lnTo>
                <a:lnTo>
                  <a:pt x="1877" y="3430"/>
                </a:lnTo>
                <a:lnTo>
                  <a:pt x="1864" y="3349"/>
                </a:lnTo>
                <a:lnTo>
                  <a:pt x="2773" y="3349"/>
                </a:lnTo>
                <a:lnTo>
                  <a:pt x="2792" y="3349"/>
                </a:lnTo>
                <a:lnTo>
                  <a:pt x="2809" y="3348"/>
                </a:lnTo>
                <a:lnTo>
                  <a:pt x="2827" y="3346"/>
                </a:lnTo>
                <a:lnTo>
                  <a:pt x="2845" y="3342"/>
                </a:lnTo>
                <a:lnTo>
                  <a:pt x="2862" y="3338"/>
                </a:lnTo>
                <a:lnTo>
                  <a:pt x="2878" y="3333"/>
                </a:lnTo>
                <a:lnTo>
                  <a:pt x="2895" y="3328"/>
                </a:lnTo>
                <a:lnTo>
                  <a:pt x="2911" y="3321"/>
                </a:lnTo>
                <a:lnTo>
                  <a:pt x="2927" y="3315"/>
                </a:lnTo>
                <a:lnTo>
                  <a:pt x="2941" y="3306"/>
                </a:lnTo>
                <a:lnTo>
                  <a:pt x="2956" y="3298"/>
                </a:lnTo>
                <a:lnTo>
                  <a:pt x="2971" y="3289"/>
                </a:lnTo>
                <a:lnTo>
                  <a:pt x="2984" y="3279"/>
                </a:lnTo>
                <a:lnTo>
                  <a:pt x="2998" y="3268"/>
                </a:lnTo>
                <a:lnTo>
                  <a:pt x="3010" y="3257"/>
                </a:lnTo>
                <a:lnTo>
                  <a:pt x="3022" y="3246"/>
                </a:lnTo>
                <a:lnTo>
                  <a:pt x="3035" y="3234"/>
                </a:lnTo>
                <a:lnTo>
                  <a:pt x="3046" y="3221"/>
                </a:lnTo>
                <a:lnTo>
                  <a:pt x="3055" y="3207"/>
                </a:lnTo>
                <a:lnTo>
                  <a:pt x="3065" y="3194"/>
                </a:lnTo>
                <a:lnTo>
                  <a:pt x="3075" y="3179"/>
                </a:lnTo>
                <a:lnTo>
                  <a:pt x="3084" y="3164"/>
                </a:lnTo>
                <a:lnTo>
                  <a:pt x="3091" y="3150"/>
                </a:lnTo>
                <a:lnTo>
                  <a:pt x="3098" y="3134"/>
                </a:lnTo>
                <a:lnTo>
                  <a:pt x="3104" y="3118"/>
                </a:lnTo>
                <a:lnTo>
                  <a:pt x="3111" y="3102"/>
                </a:lnTo>
                <a:lnTo>
                  <a:pt x="3114" y="3085"/>
                </a:lnTo>
                <a:lnTo>
                  <a:pt x="3119" y="3067"/>
                </a:lnTo>
                <a:lnTo>
                  <a:pt x="3122" y="3050"/>
                </a:lnTo>
                <a:lnTo>
                  <a:pt x="3124" y="3033"/>
                </a:lnTo>
                <a:lnTo>
                  <a:pt x="3125" y="3015"/>
                </a:lnTo>
                <a:lnTo>
                  <a:pt x="3125" y="2996"/>
                </a:lnTo>
                <a:lnTo>
                  <a:pt x="3125" y="1856"/>
                </a:lnTo>
                <a:lnTo>
                  <a:pt x="2700" y="1856"/>
                </a:lnTo>
                <a:lnTo>
                  <a:pt x="3152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21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锁"/>
          <p:cNvSpPr/>
          <p:nvPr/>
        </p:nvSpPr>
        <p:spPr bwMode="auto">
          <a:xfrm>
            <a:off x="11248390" y="2493010"/>
            <a:ext cx="391795" cy="549910"/>
          </a:xfrm>
          <a:custGeom>
            <a:avLst/>
            <a:gdLst>
              <a:gd name="T0" fmla="*/ 1059507 w 3638"/>
              <a:gd name="T1" fmla="*/ 469978 h 5999"/>
              <a:gd name="T2" fmla="*/ 1055697 w 3638"/>
              <a:gd name="T3" fmla="*/ 421393 h 5999"/>
              <a:gd name="T4" fmla="*/ 1047442 w 3638"/>
              <a:gd name="T5" fmla="*/ 373760 h 5999"/>
              <a:gd name="T6" fmla="*/ 1034424 w 3638"/>
              <a:gd name="T7" fmla="*/ 327715 h 5999"/>
              <a:gd name="T8" fmla="*/ 1017279 w 3638"/>
              <a:gd name="T9" fmla="*/ 284210 h 5999"/>
              <a:gd name="T10" fmla="*/ 995689 w 3638"/>
              <a:gd name="T11" fmla="*/ 242610 h 5999"/>
              <a:gd name="T12" fmla="*/ 970606 w 3638"/>
              <a:gd name="T13" fmla="*/ 203234 h 5999"/>
              <a:gd name="T14" fmla="*/ 942031 w 3638"/>
              <a:gd name="T15" fmla="*/ 167033 h 5999"/>
              <a:gd name="T16" fmla="*/ 910280 w 3638"/>
              <a:gd name="T17" fmla="*/ 133690 h 5999"/>
              <a:gd name="T18" fmla="*/ 875038 w 3638"/>
              <a:gd name="T19" fmla="*/ 103205 h 5999"/>
              <a:gd name="T20" fmla="*/ 837572 w 3638"/>
              <a:gd name="T21" fmla="*/ 76213 h 5999"/>
              <a:gd name="T22" fmla="*/ 796932 w 3638"/>
              <a:gd name="T23" fmla="*/ 53031 h 5999"/>
              <a:gd name="T24" fmla="*/ 754069 w 3638"/>
              <a:gd name="T25" fmla="*/ 33661 h 5999"/>
              <a:gd name="T26" fmla="*/ 709301 w 3638"/>
              <a:gd name="T27" fmla="*/ 18418 h 5999"/>
              <a:gd name="T28" fmla="*/ 662628 w 3638"/>
              <a:gd name="T29" fmla="*/ 7621 h 5999"/>
              <a:gd name="T30" fmla="*/ 614368 w 3638"/>
              <a:gd name="T31" fmla="*/ 1588 h 5999"/>
              <a:gd name="T32" fmla="*/ 577538 w 3638"/>
              <a:gd name="T33" fmla="*/ 0 h 5999"/>
              <a:gd name="T34" fmla="*/ 528325 w 3638"/>
              <a:gd name="T35" fmla="*/ 2540 h 5999"/>
              <a:gd name="T36" fmla="*/ 480382 w 3638"/>
              <a:gd name="T37" fmla="*/ 9844 h 5999"/>
              <a:gd name="T38" fmla="*/ 434344 w 3638"/>
              <a:gd name="T39" fmla="*/ 21911 h 5999"/>
              <a:gd name="T40" fmla="*/ 389893 w 3638"/>
              <a:gd name="T41" fmla="*/ 38106 h 5999"/>
              <a:gd name="T42" fmla="*/ 347983 w 3638"/>
              <a:gd name="T43" fmla="*/ 58430 h 5999"/>
              <a:gd name="T44" fmla="*/ 307978 w 3638"/>
              <a:gd name="T45" fmla="*/ 82564 h 5999"/>
              <a:gd name="T46" fmla="*/ 270830 w 3638"/>
              <a:gd name="T47" fmla="*/ 110191 h 5999"/>
              <a:gd name="T48" fmla="*/ 236540 w 3638"/>
              <a:gd name="T49" fmla="*/ 141311 h 5999"/>
              <a:gd name="T50" fmla="*/ 205424 w 3638"/>
              <a:gd name="T51" fmla="*/ 175607 h 5999"/>
              <a:gd name="T52" fmla="*/ 177802 w 3638"/>
              <a:gd name="T53" fmla="*/ 213078 h 5999"/>
              <a:gd name="T54" fmla="*/ 153671 w 3638"/>
              <a:gd name="T55" fmla="*/ 252772 h 5999"/>
              <a:gd name="T56" fmla="*/ 133351 w 3638"/>
              <a:gd name="T57" fmla="*/ 294689 h 5999"/>
              <a:gd name="T58" fmla="*/ 117159 w 3638"/>
              <a:gd name="T59" fmla="*/ 339147 h 5999"/>
              <a:gd name="T60" fmla="*/ 105093 w 3638"/>
              <a:gd name="T61" fmla="*/ 385509 h 5999"/>
              <a:gd name="T62" fmla="*/ 97473 w 3638"/>
              <a:gd name="T63" fmla="*/ 433460 h 5999"/>
              <a:gd name="T64" fmla="*/ 95251 w 3638"/>
              <a:gd name="T65" fmla="*/ 482363 h 5999"/>
              <a:gd name="T66" fmla="*/ 287022 w 3638"/>
              <a:gd name="T67" fmla="*/ 452830 h 5999"/>
              <a:gd name="T68" fmla="*/ 298770 w 3638"/>
              <a:gd name="T69" fmla="*/ 395671 h 5999"/>
              <a:gd name="T70" fmla="*/ 320995 w 3638"/>
              <a:gd name="T71" fmla="*/ 343275 h 5999"/>
              <a:gd name="T72" fmla="*/ 352428 w 3638"/>
              <a:gd name="T73" fmla="*/ 296594 h 5999"/>
              <a:gd name="T74" fmla="*/ 391798 w 3638"/>
              <a:gd name="T75" fmla="*/ 257218 h 5999"/>
              <a:gd name="T76" fmla="*/ 438471 w 3638"/>
              <a:gd name="T77" fmla="*/ 225780 h 5999"/>
              <a:gd name="T78" fmla="*/ 490542 w 3638"/>
              <a:gd name="T79" fmla="*/ 203551 h 5999"/>
              <a:gd name="T80" fmla="*/ 548010 w 3638"/>
              <a:gd name="T81" fmla="*/ 192120 h 5999"/>
              <a:gd name="T82" fmla="*/ 592778 w 3638"/>
              <a:gd name="T83" fmla="*/ 190849 h 5999"/>
              <a:gd name="T84" fmla="*/ 650246 w 3638"/>
              <a:gd name="T85" fmla="*/ 199741 h 5999"/>
              <a:gd name="T86" fmla="*/ 703904 w 3638"/>
              <a:gd name="T87" fmla="*/ 219112 h 5999"/>
              <a:gd name="T88" fmla="*/ 752164 w 3638"/>
              <a:gd name="T89" fmla="*/ 248326 h 5999"/>
              <a:gd name="T90" fmla="*/ 793439 w 3638"/>
              <a:gd name="T91" fmla="*/ 286115 h 5999"/>
              <a:gd name="T92" fmla="*/ 827412 w 3638"/>
              <a:gd name="T93" fmla="*/ 331208 h 5999"/>
              <a:gd name="T94" fmla="*/ 851860 w 3638"/>
              <a:gd name="T95" fmla="*/ 382334 h 5999"/>
              <a:gd name="T96" fmla="*/ 866147 w 3638"/>
              <a:gd name="T97" fmla="*/ 437905 h 5999"/>
              <a:gd name="T98" fmla="*/ 869323 w 3638"/>
              <a:gd name="T99" fmla="*/ 694806 h 5999"/>
              <a:gd name="T100" fmla="*/ 1155075 w 3638"/>
              <a:gd name="T101" fmla="*/ 694806 h 5999"/>
              <a:gd name="T102" fmla="*/ 279720 w 3638"/>
              <a:gd name="T103" fmla="*/ 1073646 h 5999"/>
              <a:gd name="T104" fmla="*/ 279720 w 3638"/>
              <a:gd name="T105" fmla="*/ 1540449 h 599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638" h="5999">
                <a:moveTo>
                  <a:pt x="3337" y="2188"/>
                </a:moveTo>
                <a:lnTo>
                  <a:pt x="3337" y="1519"/>
                </a:lnTo>
                <a:lnTo>
                  <a:pt x="3337" y="1480"/>
                </a:lnTo>
                <a:lnTo>
                  <a:pt x="3336" y="1442"/>
                </a:lnTo>
                <a:lnTo>
                  <a:pt x="3334" y="1403"/>
                </a:lnTo>
                <a:lnTo>
                  <a:pt x="3330" y="1365"/>
                </a:lnTo>
                <a:lnTo>
                  <a:pt x="3325" y="1327"/>
                </a:lnTo>
                <a:lnTo>
                  <a:pt x="3320" y="1289"/>
                </a:lnTo>
                <a:lnTo>
                  <a:pt x="3314" y="1251"/>
                </a:lnTo>
                <a:lnTo>
                  <a:pt x="3307" y="1214"/>
                </a:lnTo>
                <a:lnTo>
                  <a:pt x="3299" y="1177"/>
                </a:lnTo>
                <a:lnTo>
                  <a:pt x="3290" y="1140"/>
                </a:lnTo>
                <a:lnTo>
                  <a:pt x="3280" y="1103"/>
                </a:lnTo>
                <a:lnTo>
                  <a:pt x="3270" y="1068"/>
                </a:lnTo>
                <a:lnTo>
                  <a:pt x="3258" y="1032"/>
                </a:lnTo>
                <a:lnTo>
                  <a:pt x="3246" y="998"/>
                </a:lnTo>
                <a:lnTo>
                  <a:pt x="3232" y="962"/>
                </a:lnTo>
                <a:lnTo>
                  <a:pt x="3219" y="928"/>
                </a:lnTo>
                <a:lnTo>
                  <a:pt x="3204" y="895"/>
                </a:lnTo>
                <a:lnTo>
                  <a:pt x="3188" y="862"/>
                </a:lnTo>
                <a:lnTo>
                  <a:pt x="3172" y="829"/>
                </a:lnTo>
                <a:lnTo>
                  <a:pt x="3155" y="796"/>
                </a:lnTo>
                <a:lnTo>
                  <a:pt x="3136" y="764"/>
                </a:lnTo>
                <a:lnTo>
                  <a:pt x="3118" y="732"/>
                </a:lnTo>
                <a:lnTo>
                  <a:pt x="3098" y="701"/>
                </a:lnTo>
                <a:lnTo>
                  <a:pt x="3078" y="671"/>
                </a:lnTo>
                <a:lnTo>
                  <a:pt x="3057" y="640"/>
                </a:lnTo>
                <a:lnTo>
                  <a:pt x="3036" y="611"/>
                </a:lnTo>
                <a:lnTo>
                  <a:pt x="3014" y="582"/>
                </a:lnTo>
                <a:lnTo>
                  <a:pt x="2991" y="553"/>
                </a:lnTo>
                <a:lnTo>
                  <a:pt x="2967" y="526"/>
                </a:lnTo>
                <a:lnTo>
                  <a:pt x="2943" y="498"/>
                </a:lnTo>
                <a:lnTo>
                  <a:pt x="2918" y="472"/>
                </a:lnTo>
                <a:lnTo>
                  <a:pt x="2892" y="445"/>
                </a:lnTo>
                <a:lnTo>
                  <a:pt x="2867" y="421"/>
                </a:lnTo>
                <a:lnTo>
                  <a:pt x="2840" y="395"/>
                </a:lnTo>
                <a:lnTo>
                  <a:pt x="2813" y="372"/>
                </a:lnTo>
                <a:lnTo>
                  <a:pt x="2785" y="347"/>
                </a:lnTo>
                <a:lnTo>
                  <a:pt x="2756" y="325"/>
                </a:lnTo>
                <a:lnTo>
                  <a:pt x="2727" y="303"/>
                </a:lnTo>
                <a:lnTo>
                  <a:pt x="2698" y="281"/>
                </a:lnTo>
                <a:lnTo>
                  <a:pt x="2667" y="260"/>
                </a:lnTo>
                <a:lnTo>
                  <a:pt x="2638" y="240"/>
                </a:lnTo>
                <a:lnTo>
                  <a:pt x="2606" y="221"/>
                </a:lnTo>
                <a:lnTo>
                  <a:pt x="2574" y="201"/>
                </a:lnTo>
                <a:lnTo>
                  <a:pt x="2542" y="184"/>
                </a:lnTo>
                <a:lnTo>
                  <a:pt x="2510" y="167"/>
                </a:lnTo>
                <a:lnTo>
                  <a:pt x="2477" y="150"/>
                </a:lnTo>
                <a:lnTo>
                  <a:pt x="2444" y="135"/>
                </a:lnTo>
                <a:lnTo>
                  <a:pt x="2410" y="120"/>
                </a:lnTo>
                <a:lnTo>
                  <a:pt x="2375" y="106"/>
                </a:lnTo>
                <a:lnTo>
                  <a:pt x="2341" y="92"/>
                </a:lnTo>
                <a:lnTo>
                  <a:pt x="2305" y="80"/>
                </a:lnTo>
                <a:lnTo>
                  <a:pt x="2270" y="69"/>
                </a:lnTo>
                <a:lnTo>
                  <a:pt x="2234" y="58"/>
                </a:lnTo>
                <a:lnTo>
                  <a:pt x="2197" y="48"/>
                </a:lnTo>
                <a:lnTo>
                  <a:pt x="2162" y="39"/>
                </a:lnTo>
                <a:lnTo>
                  <a:pt x="2125" y="31"/>
                </a:lnTo>
                <a:lnTo>
                  <a:pt x="2087" y="24"/>
                </a:lnTo>
                <a:lnTo>
                  <a:pt x="2050" y="17"/>
                </a:lnTo>
                <a:lnTo>
                  <a:pt x="2012" y="12"/>
                </a:lnTo>
                <a:lnTo>
                  <a:pt x="1974" y="8"/>
                </a:lnTo>
                <a:lnTo>
                  <a:pt x="1935" y="5"/>
                </a:lnTo>
                <a:lnTo>
                  <a:pt x="1897" y="3"/>
                </a:lnTo>
                <a:lnTo>
                  <a:pt x="1858" y="0"/>
                </a:lnTo>
                <a:lnTo>
                  <a:pt x="1819" y="0"/>
                </a:lnTo>
                <a:lnTo>
                  <a:pt x="1779" y="0"/>
                </a:lnTo>
                <a:lnTo>
                  <a:pt x="1741" y="3"/>
                </a:lnTo>
                <a:lnTo>
                  <a:pt x="1702" y="5"/>
                </a:lnTo>
                <a:lnTo>
                  <a:pt x="1664" y="8"/>
                </a:lnTo>
                <a:lnTo>
                  <a:pt x="1626" y="12"/>
                </a:lnTo>
                <a:lnTo>
                  <a:pt x="1588" y="17"/>
                </a:lnTo>
                <a:lnTo>
                  <a:pt x="1550" y="24"/>
                </a:lnTo>
                <a:lnTo>
                  <a:pt x="1513" y="31"/>
                </a:lnTo>
                <a:lnTo>
                  <a:pt x="1477" y="39"/>
                </a:lnTo>
                <a:lnTo>
                  <a:pt x="1440" y="48"/>
                </a:lnTo>
                <a:lnTo>
                  <a:pt x="1403" y="58"/>
                </a:lnTo>
                <a:lnTo>
                  <a:pt x="1368" y="69"/>
                </a:lnTo>
                <a:lnTo>
                  <a:pt x="1332" y="80"/>
                </a:lnTo>
                <a:lnTo>
                  <a:pt x="1298" y="92"/>
                </a:lnTo>
                <a:lnTo>
                  <a:pt x="1262" y="106"/>
                </a:lnTo>
                <a:lnTo>
                  <a:pt x="1228" y="120"/>
                </a:lnTo>
                <a:lnTo>
                  <a:pt x="1195" y="135"/>
                </a:lnTo>
                <a:lnTo>
                  <a:pt x="1160" y="150"/>
                </a:lnTo>
                <a:lnTo>
                  <a:pt x="1129" y="167"/>
                </a:lnTo>
                <a:lnTo>
                  <a:pt x="1096" y="184"/>
                </a:lnTo>
                <a:lnTo>
                  <a:pt x="1064" y="201"/>
                </a:lnTo>
                <a:lnTo>
                  <a:pt x="1032" y="221"/>
                </a:lnTo>
                <a:lnTo>
                  <a:pt x="1001" y="240"/>
                </a:lnTo>
                <a:lnTo>
                  <a:pt x="970" y="260"/>
                </a:lnTo>
                <a:lnTo>
                  <a:pt x="940" y="281"/>
                </a:lnTo>
                <a:lnTo>
                  <a:pt x="910" y="303"/>
                </a:lnTo>
                <a:lnTo>
                  <a:pt x="882" y="325"/>
                </a:lnTo>
                <a:lnTo>
                  <a:pt x="853" y="347"/>
                </a:lnTo>
                <a:lnTo>
                  <a:pt x="826" y="372"/>
                </a:lnTo>
                <a:lnTo>
                  <a:pt x="798" y="395"/>
                </a:lnTo>
                <a:lnTo>
                  <a:pt x="772" y="421"/>
                </a:lnTo>
                <a:lnTo>
                  <a:pt x="745" y="445"/>
                </a:lnTo>
                <a:lnTo>
                  <a:pt x="720" y="472"/>
                </a:lnTo>
                <a:lnTo>
                  <a:pt x="695" y="498"/>
                </a:lnTo>
                <a:lnTo>
                  <a:pt x="671" y="526"/>
                </a:lnTo>
                <a:lnTo>
                  <a:pt x="647" y="553"/>
                </a:lnTo>
                <a:lnTo>
                  <a:pt x="625" y="582"/>
                </a:lnTo>
                <a:lnTo>
                  <a:pt x="603" y="611"/>
                </a:lnTo>
                <a:lnTo>
                  <a:pt x="581" y="640"/>
                </a:lnTo>
                <a:lnTo>
                  <a:pt x="560" y="671"/>
                </a:lnTo>
                <a:lnTo>
                  <a:pt x="540" y="701"/>
                </a:lnTo>
                <a:lnTo>
                  <a:pt x="521" y="732"/>
                </a:lnTo>
                <a:lnTo>
                  <a:pt x="501" y="764"/>
                </a:lnTo>
                <a:lnTo>
                  <a:pt x="484" y="796"/>
                </a:lnTo>
                <a:lnTo>
                  <a:pt x="467" y="829"/>
                </a:lnTo>
                <a:lnTo>
                  <a:pt x="450" y="862"/>
                </a:lnTo>
                <a:lnTo>
                  <a:pt x="435" y="895"/>
                </a:lnTo>
                <a:lnTo>
                  <a:pt x="420" y="928"/>
                </a:lnTo>
                <a:lnTo>
                  <a:pt x="405" y="962"/>
                </a:lnTo>
                <a:lnTo>
                  <a:pt x="392" y="998"/>
                </a:lnTo>
                <a:lnTo>
                  <a:pt x="380" y="1032"/>
                </a:lnTo>
                <a:lnTo>
                  <a:pt x="369" y="1068"/>
                </a:lnTo>
                <a:lnTo>
                  <a:pt x="358" y="1103"/>
                </a:lnTo>
                <a:lnTo>
                  <a:pt x="348" y="1140"/>
                </a:lnTo>
                <a:lnTo>
                  <a:pt x="339" y="1177"/>
                </a:lnTo>
                <a:lnTo>
                  <a:pt x="331" y="1214"/>
                </a:lnTo>
                <a:lnTo>
                  <a:pt x="323" y="1251"/>
                </a:lnTo>
                <a:lnTo>
                  <a:pt x="317" y="1289"/>
                </a:lnTo>
                <a:lnTo>
                  <a:pt x="312" y="1327"/>
                </a:lnTo>
                <a:lnTo>
                  <a:pt x="307" y="1365"/>
                </a:lnTo>
                <a:lnTo>
                  <a:pt x="305" y="1403"/>
                </a:lnTo>
                <a:lnTo>
                  <a:pt x="302" y="1442"/>
                </a:lnTo>
                <a:lnTo>
                  <a:pt x="300" y="1480"/>
                </a:lnTo>
                <a:lnTo>
                  <a:pt x="300" y="1519"/>
                </a:lnTo>
                <a:lnTo>
                  <a:pt x="899" y="1519"/>
                </a:lnTo>
                <a:lnTo>
                  <a:pt x="901" y="1472"/>
                </a:lnTo>
                <a:lnTo>
                  <a:pt x="904" y="1426"/>
                </a:lnTo>
                <a:lnTo>
                  <a:pt x="910" y="1379"/>
                </a:lnTo>
                <a:lnTo>
                  <a:pt x="919" y="1334"/>
                </a:lnTo>
                <a:lnTo>
                  <a:pt x="929" y="1290"/>
                </a:lnTo>
                <a:lnTo>
                  <a:pt x="941" y="1246"/>
                </a:lnTo>
                <a:lnTo>
                  <a:pt x="956" y="1204"/>
                </a:lnTo>
                <a:lnTo>
                  <a:pt x="972" y="1162"/>
                </a:lnTo>
                <a:lnTo>
                  <a:pt x="990" y="1121"/>
                </a:lnTo>
                <a:lnTo>
                  <a:pt x="1011" y="1081"/>
                </a:lnTo>
                <a:lnTo>
                  <a:pt x="1033" y="1043"/>
                </a:lnTo>
                <a:lnTo>
                  <a:pt x="1058" y="1005"/>
                </a:lnTo>
                <a:lnTo>
                  <a:pt x="1083" y="970"/>
                </a:lnTo>
                <a:lnTo>
                  <a:pt x="1110" y="934"/>
                </a:lnTo>
                <a:lnTo>
                  <a:pt x="1138" y="901"/>
                </a:lnTo>
                <a:lnTo>
                  <a:pt x="1169" y="869"/>
                </a:lnTo>
                <a:lnTo>
                  <a:pt x="1201" y="839"/>
                </a:lnTo>
                <a:lnTo>
                  <a:pt x="1234" y="810"/>
                </a:lnTo>
                <a:lnTo>
                  <a:pt x="1270" y="782"/>
                </a:lnTo>
                <a:lnTo>
                  <a:pt x="1305" y="757"/>
                </a:lnTo>
                <a:lnTo>
                  <a:pt x="1343" y="733"/>
                </a:lnTo>
                <a:lnTo>
                  <a:pt x="1381" y="711"/>
                </a:lnTo>
                <a:lnTo>
                  <a:pt x="1420" y="690"/>
                </a:lnTo>
                <a:lnTo>
                  <a:pt x="1462" y="672"/>
                </a:lnTo>
                <a:lnTo>
                  <a:pt x="1504" y="656"/>
                </a:lnTo>
                <a:lnTo>
                  <a:pt x="1545" y="641"/>
                </a:lnTo>
                <a:lnTo>
                  <a:pt x="1589" y="629"/>
                </a:lnTo>
                <a:lnTo>
                  <a:pt x="1634" y="618"/>
                </a:lnTo>
                <a:lnTo>
                  <a:pt x="1679" y="611"/>
                </a:lnTo>
                <a:lnTo>
                  <a:pt x="1726" y="605"/>
                </a:lnTo>
                <a:lnTo>
                  <a:pt x="1772" y="601"/>
                </a:lnTo>
                <a:lnTo>
                  <a:pt x="1819" y="600"/>
                </a:lnTo>
                <a:lnTo>
                  <a:pt x="1867" y="601"/>
                </a:lnTo>
                <a:lnTo>
                  <a:pt x="1913" y="605"/>
                </a:lnTo>
                <a:lnTo>
                  <a:pt x="1958" y="611"/>
                </a:lnTo>
                <a:lnTo>
                  <a:pt x="2004" y="618"/>
                </a:lnTo>
                <a:lnTo>
                  <a:pt x="2048" y="629"/>
                </a:lnTo>
                <a:lnTo>
                  <a:pt x="2092" y="641"/>
                </a:lnTo>
                <a:lnTo>
                  <a:pt x="2135" y="656"/>
                </a:lnTo>
                <a:lnTo>
                  <a:pt x="2177" y="672"/>
                </a:lnTo>
                <a:lnTo>
                  <a:pt x="2217" y="690"/>
                </a:lnTo>
                <a:lnTo>
                  <a:pt x="2256" y="711"/>
                </a:lnTo>
                <a:lnTo>
                  <a:pt x="2296" y="733"/>
                </a:lnTo>
                <a:lnTo>
                  <a:pt x="2332" y="757"/>
                </a:lnTo>
                <a:lnTo>
                  <a:pt x="2369" y="782"/>
                </a:lnTo>
                <a:lnTo>
                  <a:pt x="2403" y="810"/>
                </a:lnTo>
                <a:lnTo>
                  <a:pt x="2437" y="839"/>
                </a:lnTo>
                <a:lnTo>
                  <a:pt x="2468" y="869"/>
                </a:lnTo>
                <a:lnTo>
                  <a:pt x="2499" y="901"/>
                </a:lnTo>
                <a:lnTo>
                  <a:pt x="2528" y="934"/>
                </a:lnTo>
                <a:lnTo>
                  <a:pt x="2555" y="970"/>
                </a:lnTo>
                <a:lnTo>
                  <a:pt x="2581" y="1005"/>
                </a:lnTo>
                <a:lnTo>
                  <a:pt x="2606" y="1043"/>
                </a:lnTo>
                <a:lnTo>
                  <a:pt x="2628" y="1081"/>
                </a:lnTo>
                <a:lnTo>
                  <a:pt x="2647" y="1121"/>
                </a:lnTo>
                <a:lnTo>
                  <a:pt x="2666" y="1162"/>
                </a:lnTo>
                <a:lnTo>
                  <a:pt x="2683" y="1204"/>
                </a:lnTo>
                <a:lnTo>
                  <a:pt x="2698" y="1246"/>
                </a:lnTo>
                <a:lnTo>
                  <a:pt x="2710" y="1290"/>
                </a:lnTo>
                <a:lnTo>
                  <a:pt x="2720" y="1334"/>
                </a:lnTo>
                <a:lnTo>
                  <a:pt x="2728" y="1379"/>
                </a:lnTo>
                <a:lnTo>
                  <a:pt x="2734" y="1426"/>
                </a:lnTo>
                <a:lnTo>
                  <a:pt x="2737" y="1472"/>
                </a:lnTo>
                <a:lnTo>
                  <a:pt x="2738" y="1519"/>
                </a:lnTo>
                <a:lnTo>
                  <a:pt x="2738" y="2188"/>
                </a:lnTo>
                <a:lnTo>
                  <a:pt x="0" y="2188"/>
                </a:lnTo>
                <a:lnTo>
                  <a:pt x="0" y="5999"/>
                </a:lnTo>
                <a:lnTo>
                  <a:pt x="3638" y="5999"/>
                </a:lnTo>
                <a:lnTo>
                  <a:pt x="3638" y="2188"/>
                </a:lnTo>
                <a:lnTo>
                  <a:pt x="3337" y="2188"/>
                </a:lnTo>
                <a:close/>
                <a:moveTo>
                  <a:pt x="2737" y="3903"/>
                </a:moveTo>
                <a:lnTo>
                  <a:pt x="881" y="3903"/>
                </a:lnTo>
                <a:lnTo>
                  <a:pt x="881" y="3381"/>
                </a:lnTo>
                <a:lnTo>
                  <a:pt x="2737" y="3381"/>
                </a:lnTo>
                <a:lnTo>
                  <a:pt x="2737" y="3903"/>
                </a:lnTo>
                <a:close/>
                <a:moveTo>
                  <a:pt x="2737" y="4851"/>
                </a:moveTo>
                <a:lnTo>
                  <a:pt x="881" y="4851"/>
                </a:lnTo>
                <a:lnTo>
                  <a:pt x="881" y="4329"/>
                </a:lnTo>
                <a:lnTo>
                  <a:pt x="2737" y="4329"/>
                </a:lnTo>
                <a:lnTo>
                  <a:pt x="2737" y="485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扳手"/>
          <p:cNvSpPr/>
          <p:nvPr/>
        </p:nvSpPr>
        <p:spPr bwMode="auto">
          <a:xfrm>
            <a:off x="9105265" y="3630295"/>
            <a:ext cx="398780" cy="519430"/>
          </a:xfrm>
          <a:custGeom>
            <a:avLst/>
            <a:gdLst>
              <a:gd name="T0" fmla="*/ 703687 w 3045"/>
              <a:gd name="T1" fmla="*/ 439836 h 5323"/>
              <a:gd name="T2" fmla="*/ 699037 w 3045"/>
              <a:gd name="T3" fmla="*/ 471687 h 5323"/>
              <a:gd name="T4" fmla="*/ 688304 w 3045"/>
              <a:gd name="T5" fmla="*/ 501033 h 5323"/>
              <a:gd name="T6" fmla="*/ 672206 w 3045"/>
              <a:gd name="T7" fmla="*/ 527159 h 5323"/>
              <a:gd name="T8" fmla="*/ 651814 w 3045"/>
              <a:gd name="T9" fmla="*/ 549705 h 5323"/>
              <a:gd name="T10" fmla="*/ 627487 w 3045"/>
              <a:gd name="T11" fmla="*/ 568315 h 5323"/>
              <a:gd name="T12" fmla="*/ 599583 w 3045"/>
              <a:gd name="T13" fmla="*/ 581914 h 5323"/>
              <a:gd name="T14" fmla="*/ 568817 w 3045"/>
              <a:gd name="T15" fmla="*/ 589788 h 5323"/>
              <a:gd name="T16" fmla="*/ 544848 w 3045"/>
              <a:gd name="T17" fmla="*/ 591577 h 5323"/>
              <a:gd name="T18" fmla="*/ 512293 w 3045"/>
              <a:gd name="T19" fmla="*/ 588356 h 5323"/>
              <a:gd name="T20" fmla="*/ 482600 w 3045"/>
              <a:gd name="T21" fmla="*/ 578693 h 5323"/>
              <a:gd name="T22" fmla="*/ 455769 w 3045"/>
              <a:gd name="T23" fmla="*/ 564020 h 5323"/>
              <a:gd name="T24" fmla="*/ 431800 w 3045"/>
              <a:gd name="T25" fmla="*/ 544695 h 5323"/>
              <a:gd name="T26" fmla="*/ 412482 w 3045"/>
              <a:gd name="T27" fmla="*/ 520717 h 5323"/>
              <a:gd name="T28" fmla="*/ 397814 w 3045"/>
              <a:gd name="T29" fmla="*/ 493876 h 5323"/>
              <a:gd name="T30" fmla="*/ 388870 w 3045"/>
              <a:gd name="T31" fmla="*/ 464172 h 5323"/>
              <a:gd name="T32" fmla="*/ 385293 w 3045"/>
              <a:gd name="T33" fmla="*/ 431604 h 5323"/>
              <a:gd name="T34" fmla="*/ 344510 w 3045"/>
              <a:gd name="T35" fmla="*/ 14673 h 5323"/>
              <a:gd name="T36" fmla="*/ 266879 w 3045"/>
              <a:gd name="T37" fmla="*/ 52608 h 5323"/>
              <a:gd name="T38" fmla="*/ 196761 w 3045"/>
              <a:gd name="T39" fmla="*/ 101996 h 5323"/>
              <a:gd name="T40" fmla="*/ 135944 w 3045"/>
              <a:gd name="T41" fmla="*/ 161046 h 5323"/>
              <a:gd name="T42" fmla="*/ 84428 w 3045"/>
              <a:gd name="T43" fmla="*/ 229402 h 5323"/>
              <a:gd name="T44" fmla="*/ 44361 w 3045"/>
              <a:gd name="T45" fmla="*/ 305272 h 5323"/>
              <a:gd name="T46" fmla="*/ 16456 w 3045"/>
              <a:gd name="T47" fmla="*/ 387585 h 5323"/>
              <a:gd name="T48" fmla="*/ 5366 w 3045"/>
              <a:gd name="T49" fmla="*/ 442341 h 5323"/>
              <a:gd name="T50" fmla="*/ 1073 w 3045"/>
              <a:gd name="T51" fmla="*/ 487076 h 5323"/>
              <a:gd name="T52" fmla="*/ 0 w 3045"/>
              <a:gd name="T53" fmla="*/ 521432 h 5323"/>
              <a:gd name="T54" fmla="*/ 1789 w 3045"/>
              <a:gd name="T55" fmla="*/ 567599 h 5323"/>
              <a:gd name="T56" fmla="*/ 7870 w 3045"/>
              <a:gd name="T57" fmla="*/ 612692 h 5323"/>
              <a:gd name="T58" fmla="*/ 17172 w 3045"/>
              <a:gd name="T59" fmla="*/ 656711 h 5323"/>
              <a:gd name="T60" fmla="*/ 30051 w 3045"/>
              <a:gd name="T61" fmla="*/ 699299 h 5323"/>
              <a:gd name="T62" fmla="*/ 46149 w 3045"/>
              <a:gd name="T63" fmla="*/ 740098 h 5323"/>
              <a:gd name="T64" fmla="*/ 88006 w 3045"/>
              <a:gd name="T65" fmla="*/ 817042 h 5323"/>
              <a:gd name="T66" fmla="*/ 141310 w 3045"/>
              <a:gd name="T67" fmla="*/ 885397 h 5323"/>
              <a:gd name="T68" fmla="*/ 204631 w 3045"/>
              <a:gd name="T69" fmla="*/ 944448 h 5323"/>
              <a:gd name="T70" fmla="*/ 276538 w 3045"/>
              <a:gd name="T71" fmla="*/ 993119 h 5323"/>
              <a:gd name="T72" fmla="*/ 356315 w 3045"/>
              <a:gd name="T73" fmla="*/ 1029981 h 5323"/>
              <a:gd name="T74" fmla="*/ 398530 w 3045"/>
              <a:gd name="T75" fmla="*/ 1905000 h 5323"/>
              <a:gd name="T76" fmla="*/ 701541 w 3045"/>
              <a:gd name="T77" fmla="*/ 1040718 h 5323"/>
              <a:gd name="T78" fmla="*/ 773806 w 3045"/>
              <a:gd name="T79" fmla="*/ 1012803 h 5323"/>
              <a:gd name="T80" fmla="*/ 850006 w 3045"/>
              <a:gd name="T81" fmla="*/ 969857 h 5323"/>
              <a:gd name="T82" fmla="*/ 917977 w 3045"/>
              <a:gd name="T83" fmla="*/ 916175 h 5323"/>
              <a:gd name="T84" fmla="*/ 976290 w 3045"/>
              <a:gd name="T85" fmla="*/ 852114 h 5323"/>
              <a:gd name="T86" fmla="*/ 1023870 w 3045"/>
              <a:gd name="T87" fmla="*/ 779465 h 5323"/>
              <a:gd name="T88" fmla="*/ 1051775 w 3045"/>
              <a:gd name="T89" fmla="*/ 719698 h 5323"/>
              <a:gd name="T90" fmla="*/ 1066442 w 3045"/>
              <a:gd name="T91" fmla="*/ 678184 h 5323"/>
              <a:gd name="T92" fmla="*/ 1077532 w 3045"/>
              <a:gd name="T93" fmla="*/ 634881 h 5323"/>
              <a:gd name="T94" fmla="*/ 1085045 w 3045"/>
              <a:gd name="T95" fmla="*/ 590503 h 5323"/>
              <a:gd name="T96" fmla="*/ 1088980 w 3045"/>
              <a:gd name="T97" fmla="*/ 544695 h 5323"/>
              <a:gd name="T98" fmla="*/ 1089338 w 3045"/>
              <a:gd name="T99" fmla="*/ 509622 h 5323"/>
              <a:gd name="T100" fmla="*/ 1086834 w 3045"/>
              <a:gd name="T101" fmla="*/ 464529 h 5323"/>
              <a:gd name="T102" fmla="*/ 1080394 w 3045"/>
              <a:gd name="T103" fmla="*/ 420152 h 5323"/>
              <a:gd name="T104" fmla="*/ 1060718 w 3045"/>
              <a:gd name="T105" fmla="*/ 346071 h 5323"/>
              <a:gd name="T106" fmla="*/ 1026375 w 3045"/>
              <a:gd name="T107" fmla="*/ 266621 h 5323"/>
              <a:gd name="T108" fmla="*/ 980225 w 3045"/>
              <a:gd name="T109" fmla="*/ 193971 h 5323"/>
              <a:gd name="T110" fmla="*/ 924059 w 3045"/>
              <a:gd name="T111" fmla="*/ 129911 h 5323"/>
              <a:gd name="T112" fmla="*/ 858592 w 3045"/>
              <a:gd name="T113" fmla="*/ 75871 h 5323"/>
              <a:gd name="T114" fmla="*/ 784538 w 3045"/>
              <a:gd name="T115" fmla="*/ 31851 h 5323"/>
              <a:gd name="T116" fmla="*/ 704403 w 3045"/>
              <a:gd name="T117" fmla="*/ 0 h 53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45" h="5323">
                <a:moveTo>
                  <a:pt x="1969" y="0"/>
                </a:moveTo>
                <a:lnTo>
                  <a:pt x="1969" y="1206"/>
                </a:lnTo>
                <a:lnTo>
                  <a:pt x="1967" y="1229"/>
                </a:lnTo>
                <a:lnTo>
                  <a:pt x="1965" y="1253"/>
                </a:lnTo>
                <a:lnTo>
                  <a:pt x="1963" y="1275"/>
                </a:lnTo>
                <a:lnTo>
                  <a:pt x="1959" y="1297"/>
                </a:lnTo>
                <a:lnTo>
                  <a:pt x="1954" y="1318"/>
                </a:lnTo>
                <a:lnTo>
                  <a:pt x="1949" y="1339"/>
                </a:lnTo>
                <a:lnTo>
                  <a:pt x="1941" y="1360"/>
                </a:lnTo>
                <a:lnTo>
                  <a:pt x="1933" y="1380"/>
                </a:lnTo>
                <a:lnTo>
                  <a:pt x="1924" y="1400"/>
                </a:lnTo>
                <a:lnTo>
                  <a:pt x="1915" y="1420"/>
                </a:lnTo>
                <a:lnTo>
                  <a:pt x="1903" y="1438"/>
                </a:lnTo>
                <a:lnTo>
                  <a:pt x="1892" y="1455"/>
                </a:lnTo>
                <a:lnTo>
                  <a:pt x="1879" y="1473"/>
                </a:lnTo>
                <a:lnTo>
                  <a:pt x="1867" y="1490"/>
                </a:lnTo>
                <a:lnTo>
                  <a:pt x="1853" y="1507"/>
                </a:lnTo>
                <a:lnTo>
                  <a:pt x="1838" y="1522"/>
                </a:lnTo>
                <a:lnTo>
                  <a:pt x="1822" y="1536"/>
                </a:lnTo>
                <a:lnTo>
                  <a:pt x="1806" y="1551"/>
                </a:lnTo>
                <a:lnTo>
                  <a:pt x="1789" y="1564"/>
                </a:lnTo>
                <a:lnTo>
                  <a:pt x="1772" y="1576"/>
                </a:lnTo>
                <a:lnTo>
                  <a:pt x="1754" y="1588"/>
                </a:lnTo>
                <a:lnTo>
                  <a:pt x="1735" y="1598"/>
                </a:lnTo>
                <a:lnTo>
                  <a:pt x="1716" y="1609"/>
                </a:lnTo>
                <a:lnTo>
                  <a:pt x="1696" y="1617"/>
                </a:lnTo>
                <a:lnTo>
                  <a:pt x="1676" y="1626"/>
                </a:lnTo>
                <a:lnTo>
                  <a:pt x="1655" y="1632"/>
                </a:lnTo>
                <a:lnTo>
                  <a:pt x="1634" y="1638"/>
                </a:lnTo>
                <a:lnTo>
                  <a:pt x="1612" y="1644"/>
                </a:lnTo>
                <a:lnTo>
                  <a:pt x="1590" y="1648"/>
                </a:lnTo>
                <a:lnTo>
                  <a:pt x="1568" y="1650"/>
                </a:lnTo>
                <a:lnTo>
                  <a:pt x="1546" y="1652"/>
                </a:lnTo>
                <a:lnTo>
                  <a:pt x="1523" y="1653"/>
                </a:lnTo>
                <a:lnTo>
                  <a:pt x="1500" y="1652"/>
                </a:lnTo>
                <a:lnTo>
                  <a:pt x="1477" y="1650"/>
                </a:lnTo>
                <a:lnTo>
                  <a:pt x="1455" y="1648"/>
                </a:lnTo>
                <a:lnTo>
                  <a:pt x="1432" y="1644"/>
                </a:lnTo>
                <a:lnTo>
                  <a:pt x="1411" y="1638"/>
                </a:lnTo>
                <a:lnTo>
                  <a:pt x="1390" y="1632"/>
                </a:lnTo>
                <a:lnTo>
                  <a:pt x="1369" y="1626"/>
                </a:lnTo>
                <a:lnTo>
                  <a:pt x="1349" y="1617"/>
                </a:lnTo>
                <a:lnTo>
                  <a:pt x="1329" y="1609"/>
                </a:lnTo>
                <a:lnTo>
                  <a:pt x="1310" y="1598"/>
                </a:lnTo>
                <a:lnTo>
                  <a:pt x="1292" y="1588"/>
                </a:lnTo>
                <a:lnTo>
                  <a:pt x="1274" y="1576"/>
                </a:lnTo>
                <a:lnTo>
                  <a:pt x="1256" y="1564"/>
                </a:lnTo>
                <a:lnTo>
                  <a:pt x="1239" y="1551"/>
                </a:lnTo>
                <a:lnTo>
                  <a:pt x="1223" y="1536"/>
                </a:lnTo>
                <a:lnTo>
                  <a:pt x="1207" y="1522"/>
                </a:lnTo>
                <a:lnTo>
                  <a:pt x="1193" y="1507"/>
                </a:lnTo>
                <a:lnTo>
                  <a:pt x="1179" y="1490"/>
                </a:lnTo>
                <a:lnTo>
                  <a:pt x="1165" y="1473"/>
                </a:lnTo>
                <a:lnTo>
                  <a:pt x="1153" y="1455"/>
                </a:lnTo>
                <a:lnTo>
                  <a:pt x="1141" y="1438"/>
                </a:lnTo>
                <a:lnTo>
                  <a:pt x="1131" y="1420"/>
                </a:lnTo>
                <a:lnTo>
                  <a:pt x="1121" y="1400"/>
                </a:lnTo>
                <a:lnTo>
                  <a:pt x="1112" y="1380"/>
                </a:lnTo>
                <a:lnTo>
                  <a:pt x="1104" y="1360"/>
                </a:lnTo>
                <a:lnTo>
                  <a:pt x="1097" y="1339"/>
                </a:lnTo>
                <a:lnTo>
                  <a:pt x="1091" y="1318"/>
                </a:lnTo>
                <a:lnTo>
                  <a:pt x="1087" y="1297"/>
                </a:lnTo>
                <a:lnTo>
                  <a:pt x="1082" y="1275"/>
                </a:lnTo>
                <a:lnTo>
                  <a:pt x="1079" y="1253"/>
                </a:lnTo>
                <a:lnTo>
                  <a:pt x="1077" y="1229"/>
                </a:lnTo>
                <a:lnTo>
                  <a:pt x="1077" y="1206"/>
                </a:lnTo>
                <a:lnTo>
                  <a:pt x="1077" y="0"/>
                </a:lnTo>
                <a:lnTo>
                  <a:pt x="1019" y="19"/>
                </a:lnTo>
                <a:lnTo>
                  <a:pt x="963" y="41"/>
                </a:lnTo>
                <a:lnTo>
                  <a:pt x="907" y="64"/>
                </a:lnTo>
                <a:lnTo>
                  <a:pt x="852" y="89"/>
                </a:lnTo>
                <a:lnTo>
                  <a:pt x="799" y="116"/>
                </a:lnTo>
                <a:lnTo>
                  <a:pt x="746" y="147"/>
                </a:lnTo>
                <a:lnTo>
                  <a:pt x="696" y="178"/>
                </a:lnTo>
                <a:lnTo>
                  <a:pt x="646" y="212"/>
                </a:lnTo>
                <a:lnTo>
                  <a:pt x="598" y="247"/>
                </a:lnTo>
                <a:lnTo>
                  <a:pt x="550" y="285"/>
                </a:lnTo>
                <a:lnTo>
                  <a:pt x="505" y="323"/>
                </a:lnTo>
                <a:lnTo>
                  <a:pt x="462" y="363"/>
                </a:lnTo>
                <a:lnTo>
                  <a:pt x="420" y="407"/>
                </a:lnTo>
                <a:lnTo>
                  <a:pt x="380" y="450"/>
                </a:lnTo>
                <a:lnTo>
                  <a:pt x="341" y="496"/>
                </a:lnTo>
                <a:lnTo>
                  <a:pt x="305" y="542"/>
                </a:lnTo>
                <a:lnTo>
                  <a:pt x="270" y="591"/>
                </a:lnTo>
                <a:lnTo>
                  <a:pt x="236" y="641"/>
                </a:lnTo>
                <a:lnTo>
                  <a:pt x="206" y="692"/>
                </a:lnTo>
                <a:lnTo>
                  <a:pt x="176" y="745"/>
                </a:lnTo>
                <a:lnTo>
                  <a:pt x="149" y="799"/>
                </a:lnTo>
                <a:lnTo>
                  <a:pt x="124" y="853"/>
                </a:lnTo>
                <a:lnTo>
                  <a:pt x="102" y="909"/>
                </a:lnTo>
                <a:lnTo>
                  <a:pt x="81" y="967"/>
                </a:lnTo>
                <a:lnTo>
                  <a:pt x="62" y="1025"/>
                </a:lnTo>
                <a:lnTo>
                  <a:pt x="46" y="1083"/>
                </a:lnTo>
                <a:lnTo>
                  <a:pt x="32" y="1143"/>
                </a:lnTo>
                <a:lnTo>
                  <a:pt x="26" y="1174"/>
                </a:lnTo>
                <a:lnTo>
                  <a:pt x="21" y="1204"/>
                </a:lnTo>
                <a:lnTo>
                  <a:pt x="15" y="1236"/>
                </a:lnTo>
                <a:lnTo>
                  <a:pt x="11" y="1266"/>
                </a:lnTo>
                <a:lnTo>
                  <a:pt x="8" y="1298"/>
                </a:lnTo>
                <a:lnTo>
                  <a:pt x="5" y="1329"/>
                </a:lnTo>
                <a:lnTo>
                  <a:pt x="3" y="1361"/>
                </a:lnTo>
                <a:lnTo>
                  <a:pt x="1" y="1392"/>
                </a:lnTo>
                <a:lnTo>
                  <a:pt x="0" y="1424"/>
                </a:lnTo>
                <a:lnTo>
                  <a:pt x="0" y="1457"/>
                </a:lnTo>
                <a:lnTo>
                  <a:pt x="0" y="1489"/>
                </a:lnTo>
                <a:lnTo>
                  <a:pt x="1" y="1522"/>
                </a:lnTo>
                <a:lnTo>
                  <a:pt x="3" y="1553"/>
                </a:lnTo>
                <a:lnTo>
                  <a:pt x="5" y="1586"/>
                </a:lnTo>
                <a:lnTo>
                  <a:pt x="8" y="1617"/>
                </a:lnTo>
                <a:lnTo>
                  <a:pt x="12" y="1650"/>
                </a:lnTo>
                <a:lnTo>
                  <a:pt x="16" y="1681"/>
                </a:lnTo>
                <a:lnTo>
                  <a:pt x="22" y="1712"/>
                </a:lnTo>
                <a:lnTo>
                  <a:pt x="27" y="1743"/>
                </a:lnTo>
                <a:lnTo>
                  <a:pt x="33" y="1774"/>
                </a:lnTo>
                <a:lnTo>
                  <a:pt x="41" y="1804"/>
                </a:lnTo>
                <a:lnTo>
                  <a:pt x="48" y="1835"/>
                </a:lnTo>
                <a:lnTo>
                  <a:pt x="55" y="1865"/>
                </a:lnTo>
                <a:lnTo>
                  <a:pt x="65" y="1895"/>
                </a:lnTo>
                <a:lnTo>
                  <a:pt x="74" y="1924"/>
                </a:lnTo>
                <a:lnTo>
                  <a:pt x="84" y="1954"/>
                </a:lnTo>
                <a:lnTo>
                  <a:pt x="94" y="1983"/>
                </a:lnTo>
                <a:lnTo>
                  <a:pt x="106" y="2011"/>
                </a:lnTo>
                <a:lnTo>
                  <a:pt x="117" y="2040"/>
                </a:lnTo>
                <a:lnTo>
                  <a:pt x="129" y="2068"/>
                </a:lnTo>
                <a:lnTo>
                  <a:pt x="155" y="2124"/>
                </a:lnTo>
                <a:lnTo>
                  <a:pt x="184" y="2178"/>
                </a:lnTo>
                <a:lnTo>
                  <a:pt x="214" y="2231"/>
                </a:lnTo>
                <a:lnTo>
                  <a:pt x="246" y="2283"/>
                </a:lnTo>
                <a:lnTo>
                  <a:pt x="280" y="2332"/>
                </a:lnTo>
                <a:lnTo>
                  <a:pt x="316" y="2381"/>
                </a:lnTo>
                <a:lnTo>
                  <a:pt x="355" y="2428"/>
                </a:lnTo>
                <a:lnTo>
                  <a:pt x="395" y="2474"/>
                </a:lnTo>
                <a:lnTo>
                  <a:pt x="436" y="2517"/>
                </a:lnTo>
                <a:lnTo>
                  <a:pt x="480" y="2560"/>
                </a:lnTo>
                <a:lnTo>
                  <a:pt x="525" y="2600"/>
                </a:lnTo>
                <a:lnTo>
                  <a:pt x="572" y="2639"/>
                </a:lnTo>
                <a:lnTo>
                  <a:pt x="620" y="2676"/>
                </a:lnTo>
                <a:lnTo>
                  <a:pt x="669" y="2710"/>
                </a:lnTo>
                <a:lnTo>
                  <a:pt x="721" y="2744"/>
                </a:lnTo>
                <a:lnTo>
                  <a:pt x="773" y="2775"/>
                </a:lnTo>
                <a:lnTo>
                  <a:pt x="827" y="2804"/>
                </a:lnTo>
                <a:lnTo>
                  <a:pt x="883" y="2830"/>
                </a:lnTo>
                <a:lnTo>
                  <a:pt x="938" y="2855"/>
                </a:lnTo>
                <a:lnTo>
                  <a:pt x="996" y="2878"/>
                </a:lnTo>
                <a:lnTo>
                  <a:pt x="1054" y="2899"/>
                </a:lnTo>
                <a:lnTo>
                  <a:pt x="1084" y="2908"/>
                </a:lnTo>
                <a:lnTo>
                  <a:pt x="1114" y="2916"/>
                </a:lnTo>
                <a:lnTo>
                  <a:pt x="1114" y="5323"/>
                </a:lnTo>
                <a:lnTo>
                  <a:pt x="1931" y="5323"/>
                </a:lnTo>
                <a:lnTo>
                  <a:pt x="1931" y="2916"/>
                </a:lnTo>
                <a:lnTo>
                  <a:pt x="1961" y="2908"/>
                </a:lnTo>
                <a:lnTo>
                  <a:pt x="1991" y="2899"/>
                </a:lnTo>
                <a:lnTo>
                  <a:pt x="2049" y="2878"/>
                </a:lnTo>
                <a:lnTo>
                  <a:pt x="2107" y="2855"/>
                </a:lnTo>
                <a:lnTo>
                  <a:pt x="2163" y="2830"/>
                </a:lnTo>
                <a:lnTo>
                  <a:pt x="2219" y="2804"/>
                </a:lnTo>
                <a:lnTo>
                  <a:pt x="2272" y="2775"/>
                </a:lnTo>
                <a:lnTo>
                  <a:pt x="2325" y="2744"/>
                </a:lnTo>
                <a:lnTo>
                  <a:pt x="2376" y="2710"/>
                </a:lnTo>
                <a:lnTo>
                  <a:pt x="2426" y="2676"/>
                </a:lnTo>
                <a:lnTo>
                  <a:pt x="2474" y="2639"/>
                </a:lnTo>
                <a:lnTo>
                  <a:pt x="2520" y="2600"/>
                </a:lnTo>
                <a:lnTo>
                  <a:pt x="2566" y="2560"/>
                </a:lnTo>
                <a:lnTo>
                  <a:pt x="2609" y="2517"/>
                </a:lnTo>
                <a:lnTo>
                  <a:pt x="2651" y="2474"/>
                </a:lnTo>
                <a:lnTo>
                  <a:pt x="2691" y="2428"/>
                </a:lnTo>
                <a:lnTo>
                  <a:pt x="2729" y="2381"/>
                </a:lnTo>
                <a:lnTo>
                  <a:pt x="2765" y="2332"/>
                </a:lnTo>
                <a:lnTo>
                  <a:pt x="2799" y="2283"/>
                </a:lnTo>
                <a:lnTo>
                  <a:pt x="2832" y="2231"/>
                </a:lnTo>
                <a:lnTo>
                  <a:pt x="2862" y="2178"/>
                </a:lnTo>
                <a:lnTo>
                  <a:pt x="2890" y="2124"/>
                </a:lnTo>
                <a:lnTo>
                  <a:pt x="2917" y="2068"/>
                </a:lnTo>
                <a:lnTo>
                  <a:pt x="2928" y="2040"/>
                </a:lnTo>
                <a:lnTo>
                  <a:pt x="2940" y="2011"/>
                </a:lnTo>
                <a:lnTo>
                  <a:pt x="2951" y="1983"/>
                </a:lnTo>
                <a:lnTo>
                  <a:pt x="2962" y="1954"/>
                </a:lnTo>
                <a:lnTo>
                  <a:pt x="2971" y="1924"/>
                </a:lnTo>
                <a:lnTo>
                  <a:pt x="2981" y="1895"/>
                </a:lnTo>
                <a:lnTo>
                  <a:pt x="2989" y="1865"/>
                </a:lnTo>
                <a:lnTo>
                  <a:pt x="2998" y="1835"/>
                </a:lnTo>
                <a:lnTo>
                  <a:pt x="3005" y="1804"/>
                </a:lnTo>
                <a:lnTo>
                  <a:pt x="3012" y="1774"/>
                </a:lnTo>
                <a:lnTo>
                  <a:pt x="3019" y="1743"/>
                </a:lnTo>
                <a:lnTo>
                  <a:pt x="3024" y="1712"/>
                </a:lnTo>
                <a:lnTo>
                  <a:pt x="3029" y="1681"/>
                </a:lnTo>
                <a:lnTo>
                  <a:pt x="3033" y="1650"/>
                </a:lnTo>
                <a:lnTo>
                  <a:pt x="3037" y="1617"/>
                </a:lnTo>
                <a:lnTo>
                  <a:pt x="3040" y="1586"/>
                </a:lnTo>
                <a:lnTo>
                  <a:pt x="3042" y="1553"/>
                </a:lnTo>
                <a:lnTo>
                  <a:pt x="3044" y="1522"/>
                </a:lnTo>
                <a:lnTo>
                  <a:pt x="3045" y="1489"/>
                </a:lnTo>
                <a:lnTo>
                  <a:pt x="3045" y="1457"/>
                </a:lnTo>
                <a:lnTo>
                  <a:pt x="3045" y="1424"/>
                </a:lnTo>
                <a:lnTo>
                  <a:pt x="3044" y="1392"/>
                </a:lnTo>
                <a:lnTo>
                  <a:pt x="3043" y="1361"/>
                </a:lnTo>
                <a:lnTo>
                  <a:pt x="3040" y="1329"/>
                </a:lnTo>
                <a:lnTo>
                  <a:pt x="3038" y="1298"/>
                </a:lnTo>
                <a:lnTo>
                  <a:pt x="3033" y="1266"/>
                </a:lnTo>
                <a:lnTo>
                  <a:pt x="3029" y="1236"/>
                </a:lnTo>
                <a:lnTo>
                  <a:pt x="3025" y="1204"/>
                </a:lnTo>
                <a:lnTo>
                  <a:pt x="3020" y="1174"/>
                </a:lnTo>
                <a:lnTo>
                  <a:pt x="3013" y="1143"/>
                </a:lnTo>
                <a:lnTo>
                  <a:pt x="3000" y="1083"/>
                </a:lnTo>
                <a:lnTo>
                  <a:pt x="2983" y="1025"/>
                </a:lnTo>
                <a:lnTo>
                  <a:pt x="2965" y="967"/>
                </a:lnTo>
                <a:lnTo>
                  <a:pt x="2944" y="909"/>
                </a:lnTo>
                <a:lnTo>
                  <a:pt x="2921" y="853"/>
                </a:lnTo>
                <a:lnTo>
                  <a:pt x="2896" y="799"/>
                </a:lnTo>
                <a:lnTo>
                  <a:pt x="2869" y="745"/>
                </a:lnTo>
                <a:lnTo>
                  <a:pt x="2840" y="692"/>
                </a:lnTo>
                <a:lnTo>
                  <a:pt x="2808" y="641"/>
                </a:lnTo>
                <a:lnTo>
                  <a:pt x="2776" y="591"/>
                </a:lnTo>
                <a:lnTo>
                  <a:pt x="2740" y="542"/>
                </a:lnTo>
                <a:lnTo>
                  <a:pt x="2703" y="496"/>
                </a:lnTo>
                <a:lnTo>
                  <a:pt x="2665" y="450"/>
                </a:lnTo>
                <a:lnTo>
                  <a:pt x="2624" y="407"/>
                </a:lnTo>
                <a:lnTo>
                  <a:pt x="2583" y="363"/>
                </a:lnTo>
                <a:lnTo>
                  <a:pt x="2539" y="323"/>
                </a:lnTo>
                <a:lnTo>
                  <a:pt x="2494" y="285"/>
                </a:lnTo>
                <a:lnTo>
                  <a:pt x="2448" y="247"/>
                </a:lnTo>
                <a:lnTo>
                  <a:pt x="2400" y="212"/>
                </a:lnTo>
                <a:lnTo>
                  <a:pt x="2350" y="178"/>
                </a:lnTo>
                <a:lnTo>
                  <a:pt x="2299" y="147"/>
                </a:lnTo>
                <a:lnTo>
                  <a:pt x="2247" y="116"/>
                </a:lnTo>
                <a:lnTo>
                  <a:pt x="2193" y="89"/>
                </a:lnTo>
                <a:lnTo>
                  <a:pt x="2139" y="64"/>
                </a:lnTo>
                <a:lnTo>
                  <a:pt x="2083" y="41"/>
                </a:lnTo>
                <a:lnTo>
                  <a:pt x="2026" y="19"/>
                </a:lnTo>
                <a:lnTo>
                  <a:pt x="196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电视机"/>
          <p:cNvSpPr/>
          <p:nvPr/>
        </p:nvSpPr>
        <p:spPr bwMode="auto">
          <a:xfrm>
            <a:off x="10109835" y="3594100"/>
            <a:ext cx="640715" cy="640715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6" name="购物车"/>
          <p:cNvSpPr/>
          <p:nvPr/>
        </p:nvSpPr>
        <p:spPr>
          <a:xfrm>
            <a:off x="11160760" y="3702050"/>
            <a:ext cx="636905" cy="488950"/>
          </a:xfrm>
          <a:custGeom>
            <a:avLst/>
            <a:gdLst/>
            <a:ahLst/>
            <a:cxnLst/>
            <a:rect l="l" t="t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显示器"/>
          <p:cNvSpPr/>
          <p:nvPr/>
        </p:nvSpPr>
        <p:spPr bwMode="auto">
          <a:xfrm>
            <a:off x="596900" y="4821555"/>
            <a:ext cx="520065" cy="520065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" name="蓝牙"/>
          <p:cNvSpPr/>
          <p:nvPr/>
        </p:nvSpPr>
        <p:spPr bwMode="auto">
          <a:xfrm>
            <a:off x="1868170" y="4821555"/>
            <a:ext cx="520065" cy="520065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手机"/>
          <p:cNvSpPr/>
          <p:nvPr/>
        </p:nvSpPr>
        <p:spPr bwMode="auto">
          <a:xfrm>
            <a:off x="3139440" y="4821555"/>
            <a:ext cx="255270" cy="52006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话筒"/>
          <p:cNvSpPr/>
          <p:nvPr/>
        </p:nvSpPr>
        <p:spPr>
          <a:xfrm>
            <a:off x="4145915" y="4821555"/>
            <a:ext cx="298450" cy="520065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手机"/>
          <p:cNvSpPr/>
          <p:nvPr/>
        </p:nvSpPr>
        <p:spPr bwMode="auto">
          <a:xfrm>
            <a:off x="5195570" y="4821555"/>
            <a:ext cx="286385" cy="520065"/>
          </a:xfrm>
          <a:custGeom>
            <a:avLst/>
            <a:gdLst>
              <a:gd name="T0" fmla="*/ 750267 w 3056"/>
              <a:gd name="T1" fmla="*/ 27771 h 5968"/>
              <a:gd name="T2" fmla="*/ 691573 w 3056"/>
              <a:gd name="T3" fmla="*/ 0 h 5968"/>
              <a:gd name="T4" fmla="*/ 628413 w 3056"/>
              <a:gd name="T5" fmla="*/ 33835 h 5968"/>
              <a:gd name="T6" fmla="*/ 268272 w 3056"/>
              <a:gd name="T7" fmla="*/ 220250 h 5968"/>
              <a:gd name="T8" fmla="*/ 135890 w 3056"/>
              <a:gd name="T9" fmla="*/ 260788 h 5968"/>
              <a:gd name="T10" fmla="*/ 40831 w 3056"/>
              <a:gd name="T11" fmla="*/ 356230 h 5968"/>
              <a:gd name="T12" fmla="*/ 319 w 3056"/>
              <a:gd name="T13" fmla="*/ 488380 h 5968"/>
              <a:gd name="T14" fmla="*/ 16907 w 3056"/>
              <a:gd name="T15" fmla="*/ 1719224 h 5968"/>
              <a:gd name="T16" fmla="*/ 92507 w 3056"/>
              <a:gd name="T17" fmla="*/ 1831264 h 5968"/>
              <a:gd name="T18" fmla="*/ 212129 w 3056"/>
              <a:gd name="T19" fmla="*/ 1896062 h 5968"/>
              <a:gd name="T20" fmla="*/ 734637 w 3056"/>
              <a:gd name="T21" fmla="*/ 1901808 h 5968"/>
              <a:gd name="T22" fmla="*/ 860957 w 3056"/>
              <a:gd name="T23" fmla="*/ 1848820 h 5968"/>
              <a:gd name="T24" fmla="*/ 946447 w 3056"/>
              <a:gd name="T25" fmla="*/ 1744760 h 5968"/>
              <a:gd name="T26" fmla="*/ 974837 w 3056"/>
              <a:gd name="T27" fmla="*/ 502744 h 5968"/>
              <a:gd name="T28" fmla="*/ 954741 w 3056"/>
              <a:gd name="T29" fmla="*/ 399641 h 5968"/>
              <a:gd name="T30" fmla="*/ 893494 w 3056"/>
              <a:gd name="T31" fmla="*/ 305796 h 5968"/>
              <a:gd name="T32" fmla="*/ 800668 w 3056"/>
              <a:gd name="T33" fmla="*/ 242594 h 5968"/>
              <a:gd name="T34" fmla="*/ 193628 w 3056"/>
              <a:gd name="T35" fmla="*/ 517427 h 5968"/>
              <a:gd name="T36" fmla="*/ 217552 w 3056"/>
              <a:gd name="T37" fmla="*/ 468270 h 5968"/>
              <a:gd name="T38" fmla="*/ 260935 w 3056"/>
              <a:gd name="T39" fmla="*/ 435711 h 5968"/>
              <a:gd name="T40" fmla="*/ 669562 w 3056"/>
              <a:gd name="T41" fmla="*/ 426774 h 5968"/>
              <a:gd name="T42" fmla="*/ 723472 w 3056"/>
              <a:gd name="T43" fmla="*/ 440819 h 5968"/>
              <a:gd name="T44" fmla="*/ 763665 w 3056"/>
              <a:gd name="T45" fmla="*/ 476888 h 5968"/>
              <a:gd name="T46" fmla="*/ 782485 w 3056"/>
              <a:gd name="T47" fmla="*/ 528918 h 5968"/>
              <a:gd name="T48" fmla="*/ 777700 w 3056"/>
              <a:gd name="T49" fmla="*/ 896320 h 5968"/>
              <a:gd name="T50" fmla="*/ 749629 w 3056"/>
              <a:gd name="T51" fmla="*/ 942924 h 5968"/>
              <a:gd name="T52" fmla="*/ 703376 w 3056"/>
              <a:gd name="T53" fmla="*/ 971014 h 5968"/>
              <a:gd name="T54" fmla="*/ 293153 w 3056"/>
              <a:gd name="T55" fmla="*/ 975483 h 5968"/>
              <a:gd name="T56" fmla="*/ 241795 w 3056"/>
              <a:gd name="T57" fmla="*/ 956650 h 5968"/>
              <a:gd name="T58" fmla="*/ 205111 w 3056"/>
              <a:gd name="T59" fmla="*/ 916749 h 5968"/>
              <a:gd name="T60" fmla="*/ 191395 w 3056"/>
              <a:gd name="T61" fmla="*/ 862485 h 5968"/>
              <a:gd name="T62" fmla="*/ 227122 w 3056"/>
              <a:gd name="T63" fmla="*/ 1163493 h 5968"/>
              <a:gd name="T64" fmla="*/ 390445 w 3056"/>
              <a:gd name="T65" fmla="*/ 1148490 h 5968"/>
              <a:gd name="T66" fmla="*/ 422025 w 3056"/>
              <a:gd name="T67" fmla="*/ 1163493 h 5968"/>
              <a:gd name="T68" fmla="*/ 431595 w 3056"/>
              <a:gd name="T69" fmla="*/ 1310007 h 5968"/>
              <a:gd name="T70" fmla="*/ 409904 w 3056"/>
              <a:gd name="T71" fmla="*/ 1341927 h 5968"/>
              <a:gd name="T72" fmla="*/ 246580 w 3056"/>
              <a:gd name="T73" fmla="*/ 1344800 h 5968"/>
              <a:gd name="T74" fmla="*/ 219785 w 3056"/>
              <a:gd name="T75" fmla="*/ 1317987 h 5968"/>
              <a:gd name="T76" fmla="*/ 538776 w 3056"/>
              <a:gd name="T77" fmla="*/ 1173388 h 5968"/>
              <a:gd name="T78" fmla="*/ 568123 w 3056"/>
              <a:gd name="T79" fmla="*/ 1149129 h 5968"/>
              <a:gd name="T80" fmla="*/ 730809 w 3056"/>
              <a:gd name="T81" fmla="*/ 1155513 h 5968"/>
              <a:gd name="T82" fmla="*/ 748991 w 3056"/>
              <a:gd name="T83" fmla="*/ 1189667 h 5968"/>
              <a:gd name="T84" fmla="*/ 737189 w 3056"/>
              <a:gd name="T85" fmla="*/ 1334904 h 5968"/>
              <a:gd name="T86" fmla="*/ 576736 w 3056"/>
              <a:gd name="T87" fmla="*/ 1346715 h 5968"/>
              <a:gd name="T88" fmla="*/ 542923 w 3056"/>
              <a:gd name="T89" fmla="*/ 1328840 h 5968"/>
              <a:gd name="T90" fmla="*/ 218190 w 3056"/>
              <a:gd name="T91" fmla="*/ 1483653 h 5968"/>
              <a:gd name="T92" fmla="*/ 239243 w 3056"/>
              <a:gd name="T93" fmla="*/ 1451733 h 5968"/>
              <a:gd name="T94" fmla="*/ 402567 w 3056"/>
              <a:gd name="T95" fmla="*/ 1448860 h 5968"/>
              <a:gd name="T96" fmla="*/ 429681 w 3056"/>
              <a:gd name="T97" fmla="*/ 1475992 h 5968"/>
              <a:gd name="T98" fmla="*/ 426491 w 3056"/>
              <a:gd name="T99" fmla="*/ 1624102 h 5968"/>
              <a:gd name="T100" fmla="*/ 394592 w 3056"/>
              <a:gd name="T101" fmla="*/ 1645169 h 5968"/>
              <a:gd name="T102" fmla="*/ 232864 w 3056"/>
              <a:gd name="T103" fmla="*/ 1635912 h 5968"/>
              <a:gd name="T104" fmla="*/ 217871 w 3056"/>
              <a:gd name="T105" fmla="*/ 1488122 h 5968"/>
              <a:gd name="T106" fmla="*/ 547708 w 3056"/>
              <a:gd name="T107" fmla="*/ 1459393 h 5968"/>
              <a:gd name="T108" fmla="*/ 708160 w 3056"/>
              <a:gd name="T109" fmla="*/ 1447264 h 5968"/>
              <a:gd name="T110" fmla="*/ 742292 w 3056"/>
              <a:gd name="T111" fmla="*/ 1465139 h 5968"/>
              <a:gd name="T112" fmla="*/ 748353 w 3056"/>
              <a:gd name="T113" fmla="*/ 1612611 h 5968"/>
              <a:gd name="T114" fmla="*/ 724110 w 3056"/>
              <a:gd name="T115" fmla="*/ 1641977 h 5968"/>
              <a:gd name="T116" fmla="*/ 560467 w 3056"/>
              <a:gd name="T117" fmla="*/ 1641977 h 5968"/>
              <a:gd name="T118" fmla="*/ 536543 w 3056"/>
              <a:gd name="T119" fmla="*/ 1612611 h 596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056" h="5968">
                <a:moveTo>
                  <a:pt x="2407" y="725"/>
                </a:moveTo>
                <a:lnTo>
                  <a:pt x="2407" y="239"/>
                </a:lnTo>
                <a:lnTo>
                  <a:pt x="2406" y="215"/>
                </a:lnTo>
                <a:lnTo>
                  <a:pt x="2403" y="191"/>
                </a:lnTo>
                <a:lnTo>
                  <a:pt x="2396" y="168"/>
                </a:lnTo>
                <a:lnTo>
                  <a:pt x="2388" y="147"/>
                </a:lnTo>
                <a:lnTo>
                  <a:pt x="2379" y="126"/>
                </a:lnTo>
                <a:lnTo>
                  <a:pt x="2366" y="106"/>
                </a:lnTo>
                <a:lnTo>
                  <a:pt x="2352" y="87"/>
                </a:lnTo>
                <a:lnTo>
                  <a:pt x="2338" y="70"/>
                </a:lnTo>
                <a:lnTo>
                  <a:pt x="2320" y="54"/>
                </a:lnTo>
                <a:lnTo>
                  <a:pt x="2302" y="40"/>
                </a:lnTo>
                <a:lnTo>
                  <a:pt x="2282" y="29"/>
                </a:lnTo>
                <a:lnTo>
                  <a:pt x="2261" y="18"/>
                </a:lnTo>
                <a:lnTo>
                  <a:pt x="2239" y="11"/>
                </a:lnTo>
                <a:lnTo>
                  <a:pt x="2217" y="5"/>
                </a:lnTo>
                <a:lnTo>
                  <a:pt x="2192" y="2"/>
                </a:lnTo>
                <a:lnTo>
                  <a:pt x="2168" y="0"/>
                </a:lnTo>
                <a:lnTo>
                  <a:pt x="2144" y="2"/>
                </a:lnTo>
                <a:lnTo>
                  <a:pt x="2120" y="5"/>
                </a:lnTo>
                <a:lnTo>
                  <a:pt x="2097" y="11"/>
                </a:lnTo>
                <a:lnTo>
                  <a:pt x="2075" y="18"/>
                </a:lnTo>
                <a:lnTo>
                  <a:pt x="2054" y="29"/>
                </a:lnTo>
                <a:lnTo>
                  <a:pt x="2035" y="40"/>
                </a:lnTo>
                <a:lnTo>
                  <a:pt x="2016" y="54"/>
                </a:lnTo>
                <a:lnTo>
                  <a:pt x="1999" y="70"/>
                </a:lnTo>
                <a:lnTo>
                  <a:pt x="1983" y="87"/>
                </a:lnTo>
                <a:lnTo>
                  <a:pt x="1970" y="106"/>
                </a:lnTo>
                <a:lnTo>
                  <a:pt x="1958" y="126"/>
                </a:lnTo>
                <a:lnTo>
                  <a:pt x="1948" y="147"/>
                </a:lnTo>
                <a:lnTo>
                  <a:pt x="1940" y="168"/>
                </a:lnTo>
                <a:lnTo>
                  <a:pt x="1934" y="191"/>
                </a:lnTo>
                <a:lnTo>
                  <a:pt x="1931" y="215"/>
                </a:lnTo>
                <a:lnTo>
                  <a:pt x="1930" y="239"/>
                </a:lnTo>
                <a:lnTo>
                  <a:pt x="1930" y="689"/>
                </a:lnTo>
                <a:lnTo>
                  <a:pt x="887" y="689"/>
                </a:lnTo>
                <a:lnTo>
                  <a:pt x="841" y="690"/>
                </a:lnTo>
                <a:lnTo>
                  <a:pt x="795" y="693"/>
                </a:lnTo>
                <a:lnTo>
                  <a:pt x="751" y="700"/>
                </a:lnTo>
                <a:lnTo>
                  <a:pt x="708" y="707"/>
                </a:lnTo>
                <a:lnTo>
                  <a:pt x="665" y="716"/>
                </a:lnTo>
                <a:lnTo>
                  <a:pt x="623" y="729"/>
                </a:lnTo>
                <a:lnTo>
                  <a:pt x="582" y="743"/>
                </a:lnTo>
                <a:lnTo>
                  <a:pt x="541" y="758"/>
                </a:lnTo>
                <a:lnTo>
                  <a:pt x="502" y="776"/>
                </a:lnTo>
                <a:lnTo>
                  <a:pt x="464" y="796"/>
                </a:lnTo>
                <a:lnTo>
                  <a:pt x="426" y="817"/>
                </a:lnTo>
                <a:lnTo>
                  <a:pt x="391" y="840"/>
                </a:lnTo>
                <a:lnTo>
                  <a:pt x="356" y="866"/>
                </a:lnTo>
                <a:lnTo>
                  <a:pt x="322" y="892"/>
                </a:lnTo>
                <a:lnTo>
                  <a:pt x="290" y="919"/>
                </a:lnTo>
                <a:lnTo>
                  <a:pt x="259" y="949"/>
                </a:lnTo>
                <a:lnTo>
                  <a:pt x="230" y="979"/>
                </a:lnTo>
                <a:lnTo>
                  <a:pt x="203" y="1012"/>
                </a:lnTo>
                <a:lnTo>
                  <a:pt x="176" y="1045"/>
                </a:lnTo>
                <a:lnTo>
                  <a:pt x="151" y="1080"/>
                </a:lnTo>
                <a:lnTo>
                  <a:pt x="128" y="1116"/>
                </a:lnTo>
                <a:lnTo>
                  <a:pt x="107" y="1153"/>
                </a:lnTo>
                <a:lnTo>
                  <a:pt x="87" y="1191"/>
                </a:lnTo>
                <a:lnTo>
                  <a:pt x="69" y="1230"/>
                </a:lnTo>
                <a:lnTo>
                  <a:pt x="53" y="1270"/>
                </a:lnTo>
                <a:lnTo>
                  <a:pt x="40" y="1312"/>
                </a:lnTo>
                <a:lnTo>
                  <a:pt x="27" y="1354"/>
                </a:lnTo>
                <a:lnTo>
                  <a:pt x="18" y="1396"/>
                </a:lnTo>
                <a:lnTo>
                  <a:pt x="9" y="1440"/>
                </a:lnTo>
                <a:lnTo>
                  <a:pt x="4" y="1485"/>
                </a:lnTo>
                <a:lnTo>
                  <a:pt x="1" y="1530"/>
                </a:lnTo>
                <a:lnTo>
                  <a:pt x="0" y="1575"/>
                </a:lnTo>
                <a:lnTo>
                  <a:pt x="0" y="5081"/>
                </a:lnTo>
                <a:lnTo>
                  <a:pt x="1" y="5128"/>
                </a:lnTo>
                <a:lnTo>
                  <a:pt x="4" y="5172"/>
                </a:lnTo>
                <a:lnTo>
                  <a:pt x="9" y="5217"/>
                </a:lnTo>
                <a:lnTo>
                  <a:pt x="18" y="5260"/>
                </a:lnTo>
                <a:lnTo>
                  <a:pt x="27" y="5303"/>
                </a:lnTo>
                <a:lnTo>
                  <a:pt x="40" y="5345"/>
                </a:lnTo>
                <a:lnTo>
                  <a:pt x="53" y="5386"/>
                </a:lnTo>
                <a:lnTo>
                  <a:pt x="69" y="5426"/>
                </a:lnTo>
                <a:lnTo>
                  <a:pt x="87" y="5466"/>
                </a:lnTo>
                <a:lnTo>
                  <a:pt x="107" y="5504"/>
                </a:lnTo>
                <a:lnTo>
                  <a:pt x="128" y="5541"/>
                </a:lnTo>
                <a:lnTo>
                  <a:pt x="151" y="5577"/>
                </a:lnTo>
                <a:lnTo>
                  <a:pt x="176" y="5612"/>
                </a:lnTo>
                <a:lnTo>
                  <a:pt x="203" y="5646"/>
                </a:lnTo>
                <a:lnTo>
                  <a:pt x="230" y="5677"/>
                </a:lnTo>
                <a:lnTo>
                  <a:pt x="259" y="5709"/>
                </a:lnTo>
                <a:lnTo>
                  <a:pt x="290" y="5737"/>
                </a:lnTo>
                <a:lnTo>
                  <a:pt x="322" y="5766"/>
                </a:lnTo>
                <a:lnTo>
                  <a:pt x="356" y="5792"/>
                </a:lnTo>
                <a:lnTo>
                  <a:pt x="391" y="5817"/>
                </a:lnTo>
                <a:lnTo>
                  <a:pt x="426" y="5840"/>
                </a:lnTo>
                <a:lnTo>
                  <a:pt x="464" y="5861"/>
                </a:lnTo>
                <a:lnTo>
                  <a:pt x="502" y="5880"/>
                </a:lnTo>
                <a:lnTo>
                  <a:pt x="541" y="5898"/>
                </a:lnTo>
                <a:lnTo>
                  <a:pt x="582" y="5914"/>
                </a:lnTo>
                <a:lnTo>
                  <a:pt x="623" y="5928"/>
                </a:lnTo>
                <a:lnTo>
                  <a:pt x="665" y="5940"/>
                </a:lnTo>
                <a:lnTo>
                  <a:pt x="708" y="5951"/>
                </a:lnTo>
                <a:lnTo>
                  <a:pt x="751" y="5958"/>
                </a:lnTo>
                <a:lnTo>
                  <a:pt x="795" y="5963"/>
                </a:lnTo>
                <a:lnTo>
                  <a:pt x="841" y="5967"/>
                </a:lnTo>
                <a:lnTo>
                  <a:pt x="887" y="5968"/>
                </a:lnTo>
                <a:lnTo>
                  <a:pt x="2168" y="5968"/>
                </a:lnTo>
                <a:lnTo>
                  <a:pt x="2214" y="5967"/>
                </a:lnTo>
                <a:lnTo>
                  <a:pt x="2259" y="5963"/>
                </a:lnTo>
                <a:lnTo>
                  <a:pt x="2303" y="5958"/>
                </a:lnTo>
                <a:lnTo>
                  <a:pt x="2347" y="5951"/>
                </a:lnTo>
                <a:lnTo>
                  <a:pt x="2390" y="5940"/>
                </a:lnTo>
                <a:lnTo>
                  <a:pt x="2432" y="5928"/>
                </a:lnTo>
                <a:lnTo>
                  <a:pt x="2473" y="5914"/>
                </a:lnTo>
                <a:lnTo>
                  <a:pt x="2513" y="5898"/>
                </a:lnTo>
                <a:lnTo>
                  <a:pt x="2553" y="5880"/>
                </a:lnTo>
                <a:lnTo>
                  <a:pt x="2591" y="5861"/>
                </a:lnTo>
                <a:lnTo>
                  <a:pt x="2628" y="5840"/>
                </a:lnTo>
                <a:lnTo>
                  <a:pt x="2664" y="5817"/>
                </a:lnTo>
                <a:lnTo>
                  <a:pt x="2699" y="5792"/>
                </a:lnTo>
                <a:lnTo>
                  <a:pt x="2733" y="5766"/>
                </a:lnTo>
                <a:lnTo>
                  <a:pt x="2764" y="5737"/>
                </a:lnTo>
                <a:lnTo>
                  <a:pt x="2795" y="5709"/>
                </a:lnTo>
                <a:lnTo>
                  <a:pt x="2824" y="5677"/>
                </a:lnTo>
                <a:lnTo>
                  <a:pt x="2853" y="5646"/>
                </a:lnTo>
                <a:lnTo>
                  <a:pt x="2879" y="5612"/>
                </a:lnTo>
                <a:lnTo>
                  <a:pt x="2904" y="5577"/>
                </a:lnTo>
                <a:lnTo>
                  <a:pt x="2926" y="5541"/>
                </a:lnTo>
                <a:lnTo>
                  <a:pt x="2948" y="5504"/>
                </a:lnTo>
                <a:lnTo>
                  <a:pt x="2967" y="5466"/>
                </a:lnTo>
                <a:lnTo>
                  <a:pt x="2985" y="5426"/>
                </a:lnTo>
                <a:lnTo>
                  <a:pt x="3001" y="5386"/>
                </a:lnTo>
                <a:lnTo>
                  <a:pt x="3016" y="5345"/>
                </a:lnTo>
                <a:lnTo>
                  <a:pt x="3027" y="5303"/>
                </a:lnTo>
                <a:lnTo>
                  <a:pt x="3038" y="5260"/>
                </a:lnTo>
                <a:lnTo>
                  <a:pt x="3045" y="5217"/>
                </a:lnTo>
                <a:lnTo>
                  <a:pt x="3050" y="5172"/>
                </a:lnTo>
                <a:lnTo>
                  <a:pt x="3054" y="5128"/>
                </a:lnTo>
                <a:lnTo>
                  <a:pt x="3056" y="5081"/>
                </a:lnTo>
                <a:lnTo>
                  <a:pt x="3056" y="1575"/>
                </a:lnTo>
                <a:lnTo>
                  <a:pt x="3054" y="1537"/>
                </a:lnTo>
                <a:lnTo>
                  <a:pt x="3052" y="1500"/>
                </a:lnTo>
                <a:lnTo>
                  <a:pt x="3048" y="1463"/>
                </a:lnTo>
                <a:lnTo>
                  <a:pt x="3043" y="1427"/>
                </a:lnTo>
                <a:lnTo>
                  <a:pt x="3036" y="1390"/>
                </a:lnTo>
                <a:lnTo>
                  <a:pt x="3027" y="1355"/>
                </a:lnTo>
                <a:lnTo>
                  <a:pt x="3018" y="1321"/>
                </a:lnTo>
                <a:lnTo>
                  <a:pt x="3006" y="1286"/>
                </a:lnTo>
                <a:lnTo>
                  <a:pt x="2993" y="1252"/>
                </a:lnTo>
                <a:lnTo>
                  <a:pt x="2980" y="1220"/>
                </a:lnTo>
                <a:lnTo>
                  <a:pt x="2965" y="1187"/>
                </a:lnTo>
                <a:lnTo>
                  <a:pt x="2948" y="1156"/>
                </a:lnTo>
                <a:lnTo>
                  <a:pt x="2930" y="1125"/>
                </a:lnTo>
                <a:lnTo>
                  <a:pt x="2913" y="1095"/>
                </a:lnTo>
                <a:lnTo>
                  <a:pt x="2893" y="1065"/>
                </a:lnTo>
                <a:lnTo>
                  <a:pt x="2872" y="1037"/>
                </a:lnTo>
                <a:lnTo>
                  <a:pt x="2848" y="1010"/>
                </a:lnTo>
                <a:lnTo>
                  <a:pt x="2825" y="983"/>
                </a:lnTo>
                <a:lnTo>
                  <a:pt x="2801" y="958"/>
                </a:lnTo>
                <a:lnTo>
                  <a:pt x="2776" y="933"/>
                </a:lnTo>
                <a:lnTo>
                  <a:pt x="2750" y="910"/>
                </a:lnTo>
                <a:lnTo>
                  <a:pt x="2723" y="887"/>
                </a:lnTo>
                <a:lnTo>
                  <a:pt x="2695" y="866"/>
                </a:lnTo>
                <a:lnTo>
                  <a:pt x="2666" y="846"/>
                </a:lnTo>
                <a:lnTo>
                  <a:pt x="2636" y="826"/>
                </a:lnTo>
                <a:lnTo>
                  <a:pt x="2606" y="808"/>
                </a:lnTo>
                <a:lnTo>
                  <a:pt x="2574" y="791"/>
                </a:lnTo>
                <a:lnTo>
                  <a:pt x="2543" y="775"/>
                </a:lnTo>
                <a:lnTo>
                  <a:pt x="2510" y="760"/>
                </a:lnTo>
                <a:lnTo>
                  <a:pt x="2476" y="748"/>
                </a:lnTo>
                <a:lnTo>
                  <a:pt x="2442" y="735"/>
                </a:lnTo>
                <a:lnTo>
                  <a:pt x="2407" y="725"/>
                </a:lnTo>
                <a:close/>
                <a:moveTo>
                  <a:pt x="600" y="1693"/>
                </a:moveTo>
                <a:lnTo>
                  <a:pt x="600" y="1693"/>
                </a:lnTo>
                <a:lnTo>
                  <a:pt x="601" y="1675"/>
                </a:lnTo>
                <a:lnTo>
                  <a:pt x="602" y="1657"/>
                </a:lnTo>
                <a:lnTo>
                  <a:pt x="604" y="1639"/>
                </a:lnTo>
                <a:lnTo>
                  <a:pt x="607" y="1621"/>
                </a:lnTo>
                <a:lnTo>
                  <a:pt x="611" y="1604"/>
                </a:lnTo>
                <a:lnTo>
                  <a:pt x="617" y="1588"/>
                </a:lnTo>
                <a:lnTo>
                  <a:pt x="622" y="1571"/>
                </a:lnTo>
                <a:lnTo>
                  <a:pt x="628" y="1555"/>
                </a:lnTo>
                <a:lnTo>
                  <a:pt x="636" y="1539"/>
                </a:lnTo>
                <a:lnTo>
                  <a:pt x="643" y="1524"/>
                </a:lnTo>
                <a:lnTo>
                  <a:pt x="652" y="1509"/>
                </a:lnTo>
                <a:lnTo>
                  <a:pt x="661" y="1494"/>
                </a:lnTo>
                <a:lnTo>
                  <a:pt x="671" y="1480"/>
                </a:lnTo>
                <a:lnTo>
                  <a:pt x="682" y="1467"/>
                </a:lnTo>
                <a:lnTo>
                  <a:pt x="693" y="1454"/>
                </a:lnTo>
                <a:lnTo>
                  <a:pt x="705" y="1442"/>
                </a:lnTo>
                <a:lnTo>
                  <a:pt x="718" y="1430"/>
                </a:lnTo>
                <a:lnTo>
                  <a:pt x="730" y="1418"/>
                </a:lnTo>
                <a:lnTo>
                  <a:pt x="744" y="1408"/>
                </a:lnTo>
                <a:lnTo>
                  <a:pt x="758" y="1398"/>
                </a:lnTo>
                <a:lnTo>
                  <a:pt x="772" y="1389"/>
                </a:lnTo>
                <a:lnTo>
                  <a:pt x="787" y="1381"/>
                </a:lnTo>
                <a:lnTo>
                  <a:pt x="802" y="1372"/>
                </a:lnTo>
                <a:lnTo>
                  <a:pt x="818" y="1365"/>
                </a:lnTo>
                <a:lnTo>
                  <a:pt x="834" y="1359"/>
                </a:lnTo>
                <a:lnTo>
                  <a:pt x="850" y="1353"/>
                </a:lnTo>
                <a:lnTo>
                  <a:pt x="868" y="1348"/>
                </a:lnTo>
                <a:lnTo>
                  <a:pt x="885" y="1345"/>
                </a:lnTo>
                <a:lnTo>
                  <a:pt x="902" y="1342"/>
                </a:lnTo>
                <a:lnTo>
                  <a:pt x="919" y="1339"/>
                </a:lnTo>
                <a:lnTo>
                  <a:pt x="938" y="1337"/>
                </a:lnTo>
                <a:lnTo>
                  <a:pt x="956" y="1337"/>
                </a:lnTo>
                <a:lnTo>
                  <a:pt x="2099" y="1337"/>
                </a:lnTo>
                <a:lnTo>
                  <a:pt x="2117" y="1337"/>
                </a:lnTo>
                <a:lnTo>
                  <a:pt x="2136" y="1339"/>
                </a:lnTo>
                <a:lnTo>
                  <a:pt x="2154" y="1342"/>
                </a:lnTo>
                <a:lnTo>
                  <a:pt x="2170" y="1345"/>
                </a:lnTo>
                <a:lnTo>
                  <a:pt x="2188" y="1348"/>
                </a:lnTo>
                <a:lnTo>
                  <a:pt x="2205" y="1353"/>
                </a:lnTo>
                <a:lnTo>
                  <a:pt x="2221" y="1359"/>
                </a:lnTo>
                <a:lnTo>
                  <a:pt x="2238" y="1365"/>
                </a:lnTo>
                <a:lnTo>
                  <a:pt x="2253" y="1372"/>
                </a:lnTo>
                <a:lnTo>
                  <a:pt x="2268" y="1381"/>
                </a:lnTo>
                <a:lnTo>
                  <a:pt x="2284" y="1389"/>
                </a:lnTo>
                <a:lnTo>
                  <a:pt x="2298" y="1398"/>
                </a:lnTo>
                <a:lnTo>
                  <a:pt x="2312" y="1408"/>
                </a:lnTo>
                <a:lnTo>
                  <a:pt x="2325" y="1418"/>
                </a:lnTo>
                <a:lnTo>
                  <a:pt x="2339" y="1430"/>
                </a:lnTo>
                <a:lnTo>
                  <a:pt x="2350" y="1442"/>
                </a:lnTo>
                <a:lnTo>
                  <a:pt x="2363" y="1454"/>
                </a:lnTo>
                <a:lnTo>
                  <a:pt x="2373" y="1467"/>
                </a:lnTo>
                <a:lnTo>
                  <a:pt x="2384" y="1480"/>
                </a:lnTo>
                <a:lnTo>
                  <a:pt x="2394" y="1494"/>
                </a:lnTo>
                <a:lnTo>
                  <a:pt x="2404" y="1509"/>
                </a:lnTo>
                <a:lnTo>
                  <a:pt x="2412" y="1524"/>
                </a:lnTo>
                <a:lnTo>
                  <a:pt x="2420" y="1539"/>
                </a:lnTo>
                <a:lnTo>
                  <a:pt x="2427" y="1555"/>
                </a:lnTo>
                <a:lnTo>
                  <a:pt x="2433" y="1571"/>
                </a:lnTo>
                <a:lnTo>
                  <a:pt x="2438" y="1588"/>
                </a:lnTo>
                <a:lnTo>
                  <a:pt x="2444" y="1604"/>
                </a:lnTo>
                <a:lnTo>
                  <a:pt x="2448" y="1621"/>
                </a:lnTo>
                <a:lnTo>
                  <a:pt x="2451" y="1639"/>
                </a:lnTo>
                <a:lnTo>
                  <a:pt x="2453" y="1657"/>
                </a:lnTo>
                <a:lnTo>
                  <a:pt x="2454" y="1675"/>
                </a:lnTo>
                <a:lnTo>
                  <a:pt x="2455" y="1693"/>
                </a:lnTo>
                <a:lnTo>
                  <a:pt x="2455" y="2702"/>
                </a:lnTo>
                <a:lnTo>
                  <a:pt x="2454" y="2721"/>
                </a:lnTo>
                <a:lnTo>
                  <a:pt x="2453" y="2739"/>
                </a:lnTo>
                <a:lnTo>
                  <a:pt x="2451" y="2756"/>
                </a:lnTo>
                <a:lnTo>
                  <a:pt x="2448" y="2774"/>
                </a:lnTo>
                <a:lnTo>
                  <a:pt x="2444" y="2791"/>
                </a:lnTo>
                <a:lnTo>
                  <a:pt x="2438" y="2808"/>
                </a:lnTo>
                <a:lnTo>
                  <a:pt x="2433" y="2825"/>
                </a:lnTo>
                <a:lnTo>
                  <a:pt x="2427" y="2840"/>
                </a:lnTo>
                <a:lnTo>
                  <a:pt x="2420" y="2856"/>
                </a:lnTo>
                <a:lnTo>
                  <a:pt x="2412" y="2872"/>
                </a:lnTo>
                <a:lnTo>
                  <a:pt x="2404" y="2887"/>
                </a:lnTo>
                <a:lnTo>
                  <a:pt x="2394" y="2901"/>
                </a:lnTo>
                <a:lnTo>
                  <a:pt x="2384" y="2915"/>
                </a:lnTo>
                <a:lnTo>
                  <a:pt x="2373" y="2929"/>
                </a:lnTo>
                <a:lnTo>
                  <a:pt x="2363" y="2941"/>
                </a:lnTo>
                <a:lnTo>
                  <a:pt x="2350" y="2954"/>
                </a:lnTo>
                <a:lnTo>
                  <a:pt x="2339" y="2966"/>
                </a:lnTo>
                <a:lnTo>
                  <a:pt x="2325" y="2977"/>
                </a:lnTo>
                <a:lnTo>
                  <a:pt x="2312" y="2988"/>
                </a:lnTo>
                <a:lnTo>
                  <a:pt x="2298" y="2997"/>
                </a:lnTo>
                <a:lnTo>
                  <a:pt x="2284" y="3007"/>
                </a:lnTo>
                <a:lnTo>
                  <a:pt x="2268" y="3015"/>
                </a:lnTo>
                <a:lnTo>
                  <a:pt x="2253" y="3023"/>
                </a:lnTo>
                <a:lnTo>
                  <a:pt x="2238" y="3030"/>
                </a:lnTo>
                <a:lnTo>
                  <a:pt x="2221" y="3036"/>
                </a:lnTo>
                <a:lnTo>
                  <a:pt x="2205" y="3042"/>
                </a:lnTo>
                <a:lnTo>
                  <a:pt x="2188" y="3046"/>
                </a:lnTo>
                <a:lnTo>
                  <a:pt x="2170" y="3051"/>
                </a:lnTo>
                <a:lnTo>
                  <a:pt x="2154" y="3054"/>
                </a:lnTo>
                <a:lnTo>
                  <a:pt x="2136" y="3056"/>
                </a:lnTo>
                <a:lnTo>
                  <a:pt x="2117" y="3058"/>
                </a:lnTo>
                <a:lnTo>
                  <a:pt x="2099" y="3058"/>
                </a:lnTo>
                <a:lnTo>
                  <a:pt x="956" y="3058"/>
                </a:lnTo>
                <a:lnTo>
                  <a:pt x="938" y="3058"/>
                </a:lnTo>
                <a:lnTo>
                  <a:pt x="919" y="3056"/>
                </a:lnTo>
                <a:lnTo>
                  <a:pt x="902" y="3054"/>
                </a:lnTo>
                <a:lnTo>
                  <a:pt x="885" y="3051"/>
                </a:lnTo>
                <a:lnTo>
                  <a:pt x="868" y="3046"/>
                </a:lnTo>
                <a:lnTo>
                  <a:pt x="850" y="3042"/>
                </a:lnTo>
                <a:lnTo>
                  <a:pt x="834" y="3036"/>
                </a:lnTo>
                <a:lnTo>
                  <a:pt x="818" y="3030"/>
                </a:lnTo>
                <a:lnTo>
                  <a:pt x="802" y="3023"/>
                </a:lnTo>
                <a:lnTo>
                  <a:pt x="787" y="3015"/>
                </a:lnTo>
                <a:lnTo>
                  <a:pt x="772" y="3007"/>
                </a:lnTo>
                <a:lnTo>
                  <a:pt x="758" y="2997"/>
                </a:lnTo>
                <a:lnTo>
                  <a:pt x="744" y="2988"/>
                </a:lnTo>
                <a:lnTo>
                  <a:pt x="730" y="2977"/>
                </a:lnTo>
                <a:lnTo>
                  <a:pt x="718" y="2966"/>
                </a:lnTo>
                <a:lnTo>
                  <a:pt x="705" y="2954"/>
                </a:lnTo>
                <a:lnTo>
                  <a:pt x="693" y="2941"/>
                </a:lnTo>
                <a:lnTo>
                  <a:pt x="682" y="2929"/>
                </a:lnTo>
                <a:lnTo>
                  <a:pt x="671" y="2915"/>
                </a:lnTo>
                <a:lnTo>
                  <a:pt x="661" y="2901"/>
                </a:lnTo>
                <a:lnTo>
                  <a:pt x="652" y="2887"/>
                </a:lnTo>
                <a:lnTo>
                  <a:pt x="643" y="2872"/>
                </a:lnTo>
                <a:lnTo>
                  <a:pt x="636" y="2856"/>
                </a:lnTo>
                <a:lnTo>
                  <a:pt x="628" y="2840"/>
                </a:lnTo>
                <a:lnTo>
                  <a:pt x="622" y="2825"/>
                </a:lnTo>
                <a:lnTo>
                  <a:pt x="617" y="2808"/>
                </a:lnTo>
                <a:lnTo>
                  <a:pt x="611" y="2791"/>
                </a:lnTo>
                <a:lnTo>
                  <a:pt x="607" y="2774"/>
                </a:lnTo>
                <a:lnTo>
                  <a:pt x="604" y="2756"/>
                </a:lnTo>
                <a:lnTo>
                  <a:pt x="602" y="2739"/>
                </a:lnTo>
                <a:lnTo>
                  <a:pt x="601" y="2721"/>
                </a:lnTo>
                <a:lnTo>
                  <a:pt x="600" y="2702"/>
                </a:lnTo>
                <a:lnTo>
                  <a:pt x="600" y="1693"/>
                </a:lnTo>
                <a:close/>
                <a:moveTo>
                  <a:pt x="683" y="3727"/>
                </a:moveTo>
                <a:lnTo>
                  <a:pt x="683" y="3727"/>
                </a:lnTo>
                <a:lnTo>
                  <a:pt x="684" y="3714"/>
                </a:lnTo>
                <a:lnTo>
                  <a:pt x="686" y="3700"/>
                </a:lnTo>
                <a:lnTo>
                  <a:pt x="689" y="3689"/>
                </a:lnTo>
                <a:lnTo>
                  <a:pt x="693" y="3676"/>
                </a:lnTo>
                <a:lnTo>
                  <a:pt x="699" y="3666"/>
                </a:lnTo>
                <a:lnTo>
                  <a:pt x="705" y="3655"/>
                </a:lnTo>
                <a:lnTo>
                  <a:pt x="712" y="3645"/>
                </a:lnTo>
                <a:lnTo>
                  <a:pt x="721" y="3636"/>
                </a:lnTo>
                <a:lnTo>
                  <a:pt x="730" y="3628"/>
                </a:lnTo>
                <a:lnTo>
                  <a:pt x="740" y="3620"/>
                </a:lnTo>
                <a:lnTo>
                  <a:pt x="750" y="3614"/>
                </a:lnTo>
                <a:lnTo>
                  <a:pt x="762" y="3609"/>
                </a:lnTo>
                <a:lnTo>
                  <a:pt x="773" y="3604"/>
                </a:lnTo>
                <a:lnTo>
                  <a:pt x="786" y="3600"/>
                </a:lnTo>
                <a:lnTo>
                  <a:pt x="799" y="3599"/>
                </a:lnTo>
                <a:lnTo>
                  <a:pt x="812" y="3598"/>
                </a:lnTo>
                <a:lnTo>
                  <a:pt x="1224" y="3598"/>
                </a:lnTo>
                <a:lnTo>
                  <a:pt x="1237" y="3599"/>
                </a:lnTo>
                <a:lnTo>
                  <a:pt x="1251" y="3600"/>
                </a:lnTo>
                <a:lnTo>
                  <a:pt x="1262" y="3604"/>
                </a:lnTo>
                <a:lnTo>
                  <a:pt x="1274" y="3609"/>
                </a:lnTo>
                <a:lnTo>
                  <a:pt x="1285" y="3614"/>
                </a:lnTo>
                <a:lnTo>
                  <a:pt x="1296" y="3620"/>
                </a:lnTo>
                <a:lnTo>
                  <a:pt x="1306" y="3628"/>
                </a:lnTo>
                <a:lnTo>
                  <a:pt x="1315" y="3636"/>
                </a:lnTo>
                <a:lnTo>
                  <a:pt x="1323" y="3645"/>
                </a:lnTo>
                <a:lnTo>
                  <a:pt x="1331" y="3655"/>
                </a:lnTo>
                <a:lnTo>
                  <a:pt x="1337" y="3666"/>
                </a:lnTo>
                <a:lnTo>
                  <a:pt x="1343" y="3676"/>
                </a:lnTo>
                <a:lnTo>
                  <a:pt x="1347" y="3689"/>
                </a:lnTo>
                <a:lnTo>
                  <a:pt x="1350" y="3700"/>
                </a:lnTo>
                <a:lnTo>
                  <a:pt x="1353" y="3714"/>
                </a:lnTo>
                <a:lnTo>
                  <a:pt x="1353" y="3727"/>
                </a:lnTo>
                <a:lnTo>
                  <a:pt x="1353" y="4091"/>
                </a:lnTo>
                <a:lnTo>
                  <a:pt x="1353" y="4104"/>
                </a:lnTo>
                <a:lnTo>
                  <a:pt x="1350" y="4116"/>
                </a:lnTo>
                <a:lnTo>
                  <a:pt x="1347" y="4129"/>
                </a:lnTo>
                <a:lnTo>
                  <a:pt x="1343" y="4141"/>
                </a:lnTo>
                <a:lnTo>
                  <a:pt x="1337" y="4152"/>
                </a:lnTo>
                <a:lnTo>
                  <a:pt x="1331" y="4163"/>
                </a:lnTo>
                <a:lnTo>
                  <a:pt x="1323" y="4172"/>
                </a:lnTo>
                <a:lnTo>
                  <a:pt x="1315" y="4182"/>
                </a:lnTo>
                <a:lnTo>
                  <a:pt x="1306" y="4190"/>
                </a:lnTo>
                <a:lnTo>
                  <a:pt x="1296" y="4197"/>
                </a:lnTo>
                <a:lnTo>
                  <a:pt x="1285" y="4204"/>
                </a:lnTo>
                <a:lnTo>
                  <a:pt x="1274" y="4209"/>
                </a:lnTo>
                <a:lnTo>
                  <a:pt x="1262" y="4213"/>
                </a:lnTo>
                <a:lnTo>
                  <a:pt x="1251" y="4216"/>
                </a:lnTo>
                <a:lnTo>
                  <a:pt x="1237" y="4218"/>
                </a:lnTo>
                <a:lnTo>
                  <a:pt x="1224" y="4219"/>
                </a:lnTo>
                <a:lnTo>
                  <a:pt x="812" y="4219"/>
                </a:lnTo>
                <a:lnTo>
                  <a:pt x="799" y="4218"/>
                </a:lnTo>
                <a:lnTo>
                  <a:pt x="786" y="4216"/>
                </a:lnTo>
                <a:lnTo>
                  <a:pt x="773" y="4213"/>
                </a:lnTo>
                <a:lnTo>
                  <a:pt x="762" y="4209"/>
                </a:lnTo>
                <a:lnTo>
                  <a:pt x="750" y="4204"/>
                </a:lnTo>
                <a:lnTo>
                  <a:pt x="740" y="4197"/>
                </a:lnTo>
                <a:lnTo>
                  <a:pt x="730" y="4190"/>
                </a:lnTo>
                <a:lnTo>
                  <a:pt x="721" y="4182"/>
                </a:lnTo>
                <a:lnTo>
                  <a:pt x="712" y="4172"/>
                </a:lnTo>
                <a:lnTo>
                  <a:pt x="705" y="4163"/>
                </a:lnTo>
                <a:lnTo>
                  <a:pt x="699" y="4152"/>
                </a:lnTo>
                <a:lnTo>
                  <a:pt x="693" y="4141"/>
                </a:lnTo>
                <a:lnTo>
                  <a:pt x="689" y="4129"/>
                </a:lnTo>
                <a:lnTo>
                  <a:pt x="686" y="4116"/>
                </a:lnTo>
                <a:lnTo>
                  <a:pt x="684" y="4104"/>
                </a:lnTo>
                <a:lnTo>
                  <a:pt x="683" y="4091"/>
                </a:lnTo>
                <a:lnTo>
                  <a:pt x="683" y="3727"/>
                </a:lnTo>
                <a:close/>
                <a:moveTo>
                  <a:pt x="1679" y="3727"/>
                </a:moveTo>
                <a:lnTo>
                  <a:pt x="1679" y="3727"/>
                </a:lnTo>
                <a:lnTo>
                  <a:pt x="1679" y="3714"/>
                </a:lnTo>
                <a:lnTo>
                  <a:pt x="1682" y="3700"/>
                </a:lnTo>
                <a:lnTo>
                  <a:pt x="1685" y="3689"/>
                </a:lnTo>
                <a:lnTo>
                  <a:pt x="1689" y="3676"/>
                </a:lnTo>
                <a:lnTo>
                  <a:pt x="1695" y="3666"/>
                </a:lnTo>
                <a:lnTo>
                  <a:pt x="1702" y="3655"/>
                </a:lnTo>
                <a:lnTo>
                  <a:pt x="1709" y="3645"/>
                </a:lnTo>
                <a:lnTo>
                  <a:pt x="1717" y="3636"/>
                </a:lnTo>
                <a:lnTo>
                  <a:pt x="1726" y="3628"/>
                </a:lnTo>
                <a:lnTo>
                  <a:pt x="1736" y="3620"/>
                </a:lnTo>
                <a:lnTo>
                  <a:pt x="1747" y="3614"/>
                </a:lnTo>
                <a:lnTo>
                  <a:pt x="1757" y="3609"/>
                </a:lnTo>
                <a:lnTo>
                  <a:pt x="1770" y="3604"/>
                </a:lnTo>
                <a:lnTo>
                  <a:pt x="1781" y="3600"/>
                </a:lnTo>
                <a:lnTo>
                  <a:pt x="1794" y="3599"/>
                </a:lnTo>
                <a:lnTo>
                  <a:pt x="1808" y="3598"/>
                </a:lnTo>
                <a:lnTo>
                  <a:pt x="2220" y="3598"/>
                </a:lnTo>
                <a:lnTo>
                  <a:pt x="2233" y="3599"/>
                </a:lnTo>
                <a:lnTo>
                  <a:pt x="2246" y="3600"/>
                </a:lnTo>
                <a:lnTo>
                  <a:pt x="2259" y="3604"/>
                </a:lnTo>
                <a:lnTo>
                  <a:pt x="2270" y="3609"/>
                </a:lnTo>
                <a:lnTo>
                  <a:pt x="2281" y="3614"/>
                </a:lnTo>
                <a:lnTo>
                  <a:pt x="2291" y="3620"/>
                </a:lnTo>
                <a:lnTo>
                  <a:pt x="2302" y="3628"/>
                </a:lnTo>
                <a:lnTo>
                  <a:pt x="2311" y="3636"/>
                </a:lnTo>
                <a:lnTo>
                  <a:pt x="2319" y="3645"/>
                </a:lnTo>
                <a:lnTo>
                  <a:pt x="2327" y="3655"/>
                </a:lnTo>
                <a:lnTo>
                  <a:pt x="2333" y="3666"/>
                </a:lnTo>
                <a:lnTo>
                  <a:pt x="2339" y="3676"/>
                </a:lnTo>
                <a:lnTo>
                  <a:pt x="2343" y="3689"/>
                </a:lnTo>
                <a:lnTo>
                  <a:pt x="2346" y="3700"/>
                </a:lnTo>
                <a:lnTo>
                  <a:pt x="2348" y="3714"/>
                </a:lnTo>
                <a:lnTo>
                  <a:pt x="2348" y="3727"/>
                </a:lnTo>
                <a:lnTo>
                  <a:pt x="2348" y="4091"/>
                </a:lnTo>
                <a:lnTo>
                  <a:pt x="2348" y="4104"/>
                </a:lnTo>
                <a:lnTo>
                  <a:pt x="2346" y="4116"/>
                </a:lnTo>
                <a:lnTo>
                  <a:pt x="2343" y="4129"/>
                </a:lnTo>
                <a:lnTo>
                  <a:pt x="2339" y="4141"/>
                </a:lnTo>
                <a:lnTo>
                  <a:pt x="2333" y="4152"/>
                </a:lnTo>
                <a:lnTo>
                  <a:pt x="2327" y="4163"/>
                </a:lnTo>
                <a:lnTo>
                  <a:pt x="2319" y="4172"/>
                </a:lnTo>
                <a:lnTo>
                  <a:pt x="2311" y="4182"/>
                </a:lnTo>
                <a:lnTo>
                  <a:pt x="2302" y="4190"/>
                </a:lnTo>
                <a:lnTo>
                  <a:pt x="2291" y="4197"/>
                </a:lnTo>
                <a:lnTo>
                  <a:pt x="2281" y="4204"/>
                </a:lnTo>
                <a:lnTo>
                  <a:pt x="2270" y="4209"/>
                </a:lnTo>
                <a:lnTo>
                  <a:pt x="2259" y="4213"/>
                </a:lnTo>
                <a:lnTo>
                  <a:pt x="2246" y="4216"/>
                </a:lnTo>
                <a:lnTo>
                  <a:pt x="2233" y="4218"/>
                </a:lnTo>
                <a:lnTo>
                  <a:pt x="2220" y="4219"/>
                </a:lnTo>
                <a:lnTo>
                  <a:pt x="1808" y="4219"/>
                </a:lnTo>
                <a:lnTo>
                  <a:pt x="1794" y="4218"/>
                </a:lnTo>
                <a:lnTo>
                  <a:pt x="1781" y="4216"/>
                </a:lnTo>
                <a:lnTo>
                  <a:pt x="1770" y="4213"/>
                </a:lnTo>
                <a:lnTo>
                  <a:pt x="1757" y="4209"/>
                </a:lnTo>
                <a:lnTo>
                  <a:pt x="1747" y="4204"/>
                </a:lnTo>
                <a:lnTo>
                  <a:pt x="1736" y="4197"/>
                </a:lnTo>
                <a:lnTo>
                  <a:pt x="1726" y="4190"/>
                </a:lnTo>
                <a:lnTo>
                  <a:pt x="1717" y="4182"/>
                </a:lnTo>
                <a:lnTo>
                  <a:pt x="1709" y="4172"/>
                </a:lnTo>
                <a:lnTo>
                  <a:pt x="1702" y="4163"/>
                </a:lnTo>
                <a:lnTo>
                  <a:pt x="1695" y="4152"/>
                </a:lnTo>
                <a:lnTo>
                  <a:pt x="1689" y="4141"/>
                </a:lnTo>
                <a:lnTo>
                  <a:pt x="1685" y="4129"/>
                </a:lnTo>
                <a:lnTo>
                  <a:pt x="1682" y="4116"/>
                </a:lnTo>
                <a:lnTo>
                  <a:pt x="1679" y="4104"/>
                </a:lnTo>
                <a:lnTo>
                  <a:pt x="1679" y="4091"/>
                </a:lnTo>
                <a:lnTo>
                  <a:pt x="1679" y="3727"/>
                </a:lnTo>
                <a:close/>
                <a:moveTo>
                  <a:pt x="683" y="4662"/>
                </a:moveTo>
                <a:lnTo>
                  <a:pt x="683" y="4662"/>
                </a:lnTo>
                <a:lnTo>
                  <a:pt x="684" y="4648"/>
                </a:lnTo>
                <a:lnTo>
                  <a:pt x="686" y="4636"/>
                </a:lnTo>
                <a:lnTo>
                  <a:pt x="689" y="4624"/>
                </a:lnTo>
                <a:lnTo>
                  <a:pt x="693" y="4611"/>
                </a:lnTo>
                <a:lnTo>
                  <a:pt x="699" y="4601"/>
                </a:lnTo>
                <a:lnTo>
                  <a:pt x="705" y="4590"/>
                </a:lnTo>
                <a:lnTo>
                  <a:pt x="712" y="4580"/>
                </a:lnTo>
                <a:lnTo>
                  <a:pt x="721" y="4572"/>
                </a:lnTo>
                <a:lnTo>
                  <a:pt x="730" y="4563"/>
                </a:lnTo>
                <a:lnTo>
                  <a:pt x="740" y="4556"/>
                </a:lnTo>
                <a:lnTo>
                  <a:pt x="750" y="4548"/>
                </a:lnTo>
                <a:lnTo>
                  <a:pt x="762" y="4543"/>
                </a:lnTo>
                <a:lnTo>
                  <a:pt x="773" y="4539"/>
                </a:lnTo>
                <a:lnTo>
                  <a:pt x="786" y="4536"/>
                </a:lnTo>
                <a:lnTo>
                  <a:pt x="799" y="4534"/>
                </a:lnTo>
                <a:lnTo>
                  <a:pt x="812" y="4534"/>
                </a:lnTo>
                <a:lnTo>
                  <a:pt x="1224" y="4534"/>
                </a:lnTo>
                <a:lnTo>
                  <a:pt x="1237" y="4534"/>
                </a:lnTo>
                <a:lnTo>
                  <a:pt x="1251" y="4536"/>
                </a:lnTo>
                <a:lnTo>
                  <a:pt x="1262" y="4539"/>
                </a:lnTo>
                <a:lnTo>
                  <a:pt x="1274" y="4543"/>
                </a:lnTo>
                <a:lnTo>
                  <a:pt x="1285" y="4548"/>
                </a:lnTo>
                <a:lnTo>
                  <a:pt x="1296" y="4556"/>
                </a:lnTo>
                <a:lnTo>
                  <a:pt x="1306" y="4563"/>
                </a:lnTo>
                <a:lnTo>
                  <a:pt x="1315" y="4572"/>
                </a:lnTo>
                <a:lnTo>
                  <a:pt x="1323" y="4580"/>
                </a:lnTo>
                <a:lnTo>
                  <a:pt x="1331" y="4590"/>
                </a:lnTo>
                <a:lnTo>
                  <a:pt x="1337" y="4601"/>
                </a:lnTo>
                <a:lnTo>
                  <a:pt x="1343" y="4611"/>
                </a:lnTo>
                <a:lnTo>
                  <a:pt x="1347" y="4624"/>
                </a:lnTo>
                <a:lnTo>
                  <a:pt x="1350" y="4636"/>
                </a:lnTo>
                <a:lnTo>
                  <a:pt x="1353" y="4648"/>
                </a:lnTo>
                <a:lnTo>
                  <a:pt x="1353" y="4662"/>
                </a:lnTo>
                <a:lnTo>
                  <a:pt x="1353" y="5026"/>
                </a:lnTo>
                <a:lnTo>
                  <a:pt x="1353" y="5039"/>
                </a:lnTo>
                <a:lnTo>
                  <a:pt x="1350" y="5052"/>
                </a:lnTo>
                <a:lnTo>
                  <a:pt x="1347" y="5064"/>
                </a:lnTo>
                <a:lnTo>
                  <a:pt x="1343" y="5076"/>
                </a:lnTo>
                <a:lnTo>
                  <a:pt x="1337" y="5088"/>
                </a:lnTo>
                <a:lnTo>
                  <a:pt x="1331" y="5098"/>
                </a:lnTo>
                <a:lnTo>
                  <a:pt x="1323" y="5108"/>
                </a:lnTo>
                <a:lnTo>
                  <a:pt x="1315" y="5117"/>
                </a:lnTo>
                <a:lnTo>
                  <a:pt x="1306" y="5125"/>
                </a:lnTo>
                <a:lnTo>
                  <a:pt x="1296" y="5133"/>
                </a:lnTo>
                <a:lnTo>
                  <a:pt x="1285" y="5139"/>
                </a:lnTo>
                <a:lnTo>
                  <a:pt x="1274" y="5144"/>
                </a:lnTo>
                <a:lnTo>
                  <a:pt x="1262" y="5149"/>
                </a:lnTo>
                <a:lnTo>
                  <a:pt x="1251" y="5152"/>
                </a:lnTo>
                <a:lnTo>
                  <a:pt x="1237" y="5154"/>
                </a:lnTo>
                <a:lnTo>
                  <a:pt x="1224" y="5155"/>
                </a:lnTo>
                <a:lnTo>
                  <a:pt x="812" y="5155"/>
                </a:lnTo>
                <a:lnTo>
                  <a:pt x="799" y="5154"/>
                </a:lnTo>
                <a:lnTo>
                  <a:pt x="786" y="5152"/>
                </a:lnTo>
                <a:lnTo>
                  <a:pt x="773" y="5149"/>
                </a:lnTo>
                <a:lnTo>
                  <a:pt x="762" y="5144"/>
                </a:lnTo>
                <a:lnTo>
                  <a:pt x="750" y="5139"/>
                </a:lnTo>
                <a:lnTo>
                  <a:pt x="740" y="5133"/>
                </a:lnTo>
                <a:lnTo>
                  <a:pt x="730" y="5125"/>
                </a:lnTo>
                <a:lnTo>
                  <a:pt x="721" y="5117"/>
                </a:lnTo>
                <a:lnTo>
                  <a:pt x="712" y="5108"/>
                </a:lnTo>
                <a:lnTo>
                  <a:pt x="705" y="5098"/>
                </a:lnTo>
                <a:lnTo>
                  <a:pt x="699" y="5088"/>
                </a:lnTo>
                <a:lnTo>
                  <a:pt x="693" y="5076"/>
                </a:lnTo>
                <a:lnTo>
                  <a:pt x="689" y="5064"/>
                </a:lnTo>
                <a:lnTo>
                  <a:pt x="686" y="5052"/>
                </a:lnTo>
                <a:lnTo>
                  <a:pt x="684" y="5039"/>
                </a:lnTo>
                <a:lnTo>
                  <a:pt x="683" y="5026"/>
                </a:lnTo>
                <a:lnTo>
                  <a:pt x="683" y="4662"/>
                </a:lnTo>
                <a:close/>
                <a:moveTo>
                  <a:pt x="1679" y="4662"/>
                </a:moveTo>
                <a:lnTo>
                  <a:pt x="1679" y="4662"/>
                </a:lnTo>
                <a:lnTo>
                  <a:pt x="1679" y="4648"/>
                </a:lnTo>
                <a:lnTo>
                  <a:pt x="1682" y="4636"/>
                </a:lnTo>
                <a:lnTo>
                  <a:pt x="1685" y="4624"/>
                </a:lnTo>
                <a:lnTo>
                  <a:pt x="1689" y="4611"/>
                </a:lnTo>
                <a:lnTo>
                  <a:pt x="1695" y="4601"/>
                </a:lnTo>
                <a:lnTo>
                  <a:pt x="1702" y="4590"/>
                </a:lnTo>
                <a:lnTo>
                  <a:pt x="1709" y="4580"/>
                </a:lnTo>
                <a:lnTo>
                  <a:pt x="1717" y="4572"/>
                </a:lnTo>
                <a:lnTo>
                  <a:pt x="1726" y="4563"/>
                </a:lnTo>
                <a:lnTo>
                  <a:pt x="1736" y="4556"/>
                </a:lnTo>
                <a:lnTo>
                  <a:pt x="1747" y="4548"/>
                </a:lnTo>
                <a:lnTo>
                  <a:pt x="1757" y="4543"/>
                </a:lnTo>
                <a:lnTo>
                  <a:pt x="1770" y="4539"/>
                </a:lnTo>
                <a:lnTo>
                  <a:pt x="1781" y="4536"/>
                </a:lnTo>
                <a:lnTo>
                  <a:pt x="1794" y="4534"/>
                </a:lnTo>
                <a:lnTo>
                  <a:pt x="1808" y="4534"/>
                </a:lnTo>
                <a:lnTo>
                  <a:pt x="2220" y="4534"/>
                </a:lnTo>
                <a:lnTo>
                  <a:pt x="2233" y="4534"/>
                </a:lnTo>
                <a:lnTo>
                  <a:pt x="2246" y="4536"/>
                </a:lnTo>
                <a:lnTo>
                  <a:pt x="2259" y="4539"/>
                </a:lnTo>
                <a:lnTo>
                  <a:pt x="2270" y="4543"/>
                </a:lnTo>
                <a:lnTo>
                  <a:pt x="2281" y="4548"/>
                </a:lnTo>
                <a:lnTo>
                  <a:pt x="2291" y="4556"/>
                </a:lnTo>
                <a:lnTo>
                  <a:pt x="2302" y="4563"/>
                </a:lnTo>
                <a:lnTo>
                  <a:pt x="2311" y="4572"/>
                </a:lnTo>
                <a:lnTo>
                  <a:pt x="2319" y="4580"/>
                </a:lnTo>
                <a:lnTo>
                  <a:pt x="2327" y="4590"/>
                </a:lnTo>
                <a:lnTo>
                  <a:pt x="2333" y="4601"/>
                </a:lnTo>
                <a:lnTo>
                  <a:pt x="2339" y="4611"/>
                </a:lnTo>
                <a:lnTo>
                  <a:pt x="2343" y="4624"/>
                </a:lnTo>
                <a:lnTo>
                  <a:pt x="2346" y="4636"/>
                </a:lnTo>
                <a:lnTo>
                  <a:pt x="2348" y="4648"/>
                </a:lnTo>
                <a:lnTo>
                  <a:pt x="2348" y="4662"/>
                </a:lnTo>
                <a:lnTo>
                  <a:pt x="2348" y="5026"/>
                </a:lnTo>
                <a:lnTo>
                  <a:pt x="2348" y="5039"/>
                </a:lnTo>
                <a:lnTo>
                  <a:pt x="2346" y="5052"/>
                </a:lnTo>
                <a:lnTo>
                  <a:pt x="2343" y="5064"/>
                </a:lnTo>
                <a:lnTo>
                  <a:pt x="2339" y="5076"/>
                </a:lnTo>
                <a:lnTo>
                  <a:pt x="2333" y="5088"/>
                </a:lnTo>
                <a:lnTo>
                  <a:pt x="2327" y="5098"/>
                </a:lnTo>
                <a:lnTo>
                  <a:pt x="2319" y="5108"/>
                </a:lnTo>
                <a:lnTo>
                  <a:pt x="2311" y="5117"/>
                </a:lnTo>
                <a:lnTo>
                  <a:pt x="2302" y="5125"/>
                </a:lnTo>
                <a:lnTo>
                  <a:pt x="2291" y="5133"/>
                </a:lnTo>
                <a:lnTo>
                  <a:pt x="2281" y="5139"/>
                </a:lnTo>
                <a:lnTo>
                  <a:pt x="2270" y="5144"/>
                </a:lnTo>
                <a:lnTo>
                  <a:pt x="2259" y="5149"/>
                </a:lnTo>
                <a:lnTo>
                  <a:pt x="2246" y="5152"/>
                </a:lnTo>
                <a:lnTo>
                  <a:pt x="2233" y="5154"/>
                </a:lnTo>
                <a:lnTo>
                  <a:pt x="2220" y="5155"/>
                </a:lnTo>
                <a:lnTo>
                  <a:pt x="1808" y="5155"/>
                </a:lnTo>
                <a:lnTo>
                  <a:pt x="1794" y="5154"/>
                </a:lnTo>
                <a:lnTo>
                  <a:pt x="1781" y="5152"/>
                </a:lnTo>
                <a:lnTo>
                  <a:pt x="1770" y="5149"/>
                </a:lnTo>
                <a:lnTo>
                  <a:pt x="1757" y="5144"/>
                </a:lnTo>
                <a:lnTo>
                  <a:pt x="1747" y="5139"/>
                </a:lnTo>
                <a:lnTo>
                  <a:pt x="1736" y="5133"/>
                </a:lnTo>
                <a:lnTo>
                  <a:pt x="1726" y="5125"/>
                </a:lnTo>
                <a:lnTo>
                  <a:pt x="1717" y="5117"/>
                </a:lnTo>
                <a:lnTo>
                  <a:pt x="1709" y="5108"/>
                </a:lnTo>
                <a:lnTo>
                  <a:pt x="1702" y="5098"/>
                </a:lnTo>
                <a:lnTo>
                  <a:pt x="1695" y="5088"/>
                </a:lnTo>
                <a:lnTo>
                  <a:pt x="1689" y="5076"/>
                </a:lnTo>
                <a:lnTo>
                  <a:pt x="1685" y="5064"/>
                </a:lnTo>
                <a:lnTo>
                  <a:pt x="1682" y="5052"/>
                </a:lnTo>
                <a:lnTo>
                  <a:pt x="1679" y="5039"/>
                </a:lnTo>
                <a:lnTo>
                  <a:pt x="1679" y="5026"/>
                </a:lnTo>
                <a:lnTo>
                  <a:pt x="1679" y="46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电话"/>
          <p:cNvSpPr/>
          <p:nvPr/>
        </p:nvSpPr>
        <p:spPr bwMode="auto">
          <a:xfrm>
            <a:off x="6233160" y="4821555"/>
            <a:ext cx="520065" cy="52006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7" name="USB"/>
          <p:cNvSpPr/>
          <p:nvPr/>
        </p:nvSpPr>
        <p:spPr>
          <a:xfrm>
            <a:off x="7504430" y="4821555"/>
            <a:ext cx="359410" cy="520065"/>
          </a:xfrm>
          <a:custGeom>
            <a:avLst/>
            <a:gdLst/>
            <a:ahLst/>
            <a:cxnLst/>
            <a:rect l="l" t="t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2" name="信号"/>
          <p:cNvSpPr/>
          <p:nvPr/>
        </p:nvSpPr>
        <p:spPr>
          <a:xfrm>
            <a:off x="8615045" y="4821555"/>
            <a:ext cx="520065" cy="520065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9886315" y="4821555"/>
            <a:ext cx="520065" cy="52006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电源"/>
          <p:cNvSpPr/>
          <p:nvPr/>
        </p:nvSpPr>
        <p:spPr bwMode="auto">
          <a:xfrm>
            <a:off x="11157585" y="4821555"/>
            <a:ext cx="520065" cy="520065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9" name="信号"/>
          <p:cNvSpPr/>
          <p:nvPr/>
        </p:nvSpPr>
        <p:spPr>
          <a:xfrm>
            <a:off x="602615" y="5911850"/>
            <a:ext cx="442595" cy="626110"/>
          </a:xfrm>
          <a:custGeom>
            <a:avLst/>
            <a:gdLst/>
            <a:ahLst/>
            <a:cxnLst/>
            <a:rect l="l" t="t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2" name="微博"/>
          <p:cNvSpPr/>
          <p:nvPr/>
        </p:nvSpPr>
        <p:spPr>
          <a:xfrm>
            <a:off x="163322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1" name="微信"/>
          <p:cNvSpPr/>
          <p:nvPr/>
        </p:nvSpPr>
        <p:spPr>
          <a:xfrm>
            <a:off x="284734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耳机"/>
          <p:cNvSpPr/>
          <p:nvPr/>
        </p:nvSpPr>
        <p:spPr bwMode="auto">
          <a:xfrm>
            <a:off x="4061460" y="5911850"/>
            <a:ext cx="626110" cy="626110"/>
          </a:xfrm>
          <a:custGeom>
            <a:avLst/>
            <a:gdLst>
              <a:gd name="T0" fmla="*/ 1307726 w 3563"/>
              <a:gd name="T1" fmla="*/ 104074 h 3093"/>
              <a:gd name="T2" fmla="*/ 1229404 w 3563"/>
              <a:gd name="T3" fmla="*/ 39912 h 3093"/>
              <a:gd name="T4" fmla="*/ 574025 w 3563"/>
              <a:gd name="T5" fmla="*/ 39912 h 3093"/>
              <a:gd name="T6" fmla="*/ 494187 w 3563"/>
              <a:gd name="T7" fmla="*/ 103064 h 3093"/>
              <a:gd name="T8" fmla="*/ 90449 w 3563"/>
              <a:gd name="T9" fmla="*/ 1286273 h 3093"/>
              <a:gd name="T10" fmla="*/ 100555 w 3563"/>
              <a:gd name="T11" fmla="*/ 1306987 h 3093"/>
              <a:gd name="T12" fmla="*/ 135927 w 3563"/>
              <a:gd name="T13" fmla="*/ 1342352 h 3093"/>
              <a:gd name="T14" fmla="*/ 166245 w 3563"/>
              <a:gd name="T15" fmla="*/ 1352456 h 3093"/>
              <a:gd name="T16" fmla="*/ 274885 w 3563"/>
              <a:gd name="T17" fmla="*/ 1443395 h 3093"/>
              <a:gd name="T18" fmla="*/ 276906 w 3563"/>
              <a:gd name="T19" fmla="*/ 1462088 h 3093"/>
              <a:gd name="T20" fmla="*/ 314804 w 3563"/>
              <a:gd name="T21" fmla="*/ 1533323 h 3093"/>
              <a:gd name="T22" fmla="*/ 390600 w 3563"/>
              <a:gd name="T23" fmla="*/ 1556562 h 3093"/>
              <a:gd name="T24" fmla="*/ 465385 w 3563"/>
              <a:gd name="T25" fmla="*/ 1548984 h 3093"/>
              <a:gd name="T26" fmla="*/ 535622 w 3563"/>
              <a:gd name="T27" fmla="*/ 1511093 h 3093"/>
              <a:gd name="T28" fmla="*/ 558361 w 3563"/>
              <a:gd name="T29" fmla="*/ 1433290 h 3093"/>
              <a:gd name="T30" fmla="*/ 498735 w 3563"/>
              <a:gd name="T31" fmla="*/ 822487 h 3093"/>
              <a:gd name="T32" fmla="*/ 385041 w 3563"/>
              <a:gd name="T33" fmla="*/ 728012 h 3093"/>
              <a:gd name="T34" fmla="*/ 310256 w 3563"/>
              <a:gd name="T35" fmla="*/ 735591 h 3093"/>
              <a:gd name="T36" fmla="*/ 217281 w 3563"/>
              <a:gd name="T37" fmla="*/ 851285 h 3093"/>
              <a:gd name="T38" fmla="*/ 219302 w 3563"/>
              <a:gd name="T39" fmla="*/ 869977 h 3093"/>
              <a:gd name="T40" fmla="*/ 181909 w 3563"/>
              <a:gd name="T41" fmla="*/ 901301 h 3093"/>
              <a:gd name="T42" fmla="*/ 532590 w 3563"/>
              <a:gd name="T43" fmla="*/ 257659 h 3093"/>
              <a:gd name="T44" fmla="*/ 600301 w 3563"/>
              <a:gd name="T45" fmla="*/ 267258 h 3093"/>
              <a:gd name="T46" fmla="*/ 1203128 w 3563"/>
              <a:gd name="T47" fmla="*/ 267763 h 3093"/>
              <a:gd name="T48" fmla="*/ 1268312 w 3563"/>
              <a:gd name="T49" fmla="*/ 258164 h 3093"/>
              <a:gd name="T50" fmla="*/ 1618488 w 3563"/>
              <a:gd name="T51" fmla="*/ 901301 h 3093"/>
              <a:gd name="T52" fmla="*/ 1581095 w 3563"/>
              <a:gd name="T53" fmla="*/ 869977 h 3093"/>
              <a:gd name="T54" fmla="*/ 1583116 w 3563"/>
              <a:gd name="T55" fmla="*/ 851285 h 3093"/>
              <a:gd name="T56" fmla="*/ 1490141 w 3563"/>
              <a:gd name="T57" fmla="*/ 735591 h 3093"/>
              <a:gd name="T58" fmla="*/ 1415356 w 3563"/>
              <a:gd name="T59" fmla="*/ 728012 h 3093"/>
              <a:gd name="T60" fmla="*/ 1301662 w 3563"/>
              <a:gd name="T61" fmla="*/ 822487 h 3093"/>
              <a:gd name="T62" fmla="*/ 1242036 w 3563"/>
              <a:gd name="T63" fmla="*/ 1433290 h 3093"/>
              <a:gd name="T64" fmla="*/ 1265280 w 3563"/>
              <a:gd name="T65" fmla="*/ 1511093 h 3093"/>
              <a:gd name="T66" fmla="*/ 1335012 w 3563"/>
              <a:gd name="T67" fmla="*/ 1548984 h 3093"/>
              <a:gd name="T68" fmla="*/ 1409797 w 3563"/>
              <a:gd name="T69" fmla="*/ 1556562 h 3093"/>
              <a:gd name="T70" fmla="*/ 1523491 w 3563"/>
              <a:gd name="T71" fmla="*/ 1462088 h 3093"/>
              <a:gd name="T72" fmla="*/ 1525512 w 3563"/>
              <a:gd name="T73" fmla="*/ 1443395 h 3093"/>
              <a:gd name="T74" fmla="*/ 1634152 w 3563"/>
              <a:gd name="T75" fmla="*/ 1352456 h 3093"/>
              <a:gd name="T76" fmla="*/ 1664470 w 3563"/>
              <a:gd name="T77" fmla="*/ 1342352 h 3093"/>
              <a:gd name="T78" fmla="*/ 1684682 w 3563"/>
              <a:gd name="T79" fmla="*/ 1322143 h 3093"/>
              <a:gd name="T80" fmla="*/ 1699842 w 3563"/>
              <a:gd name="T81" fmla="*/ 1306987 h 3093"/>
              <a:gd name="T82" fmla="*/ 1709948 w 3563"/>
              <a:gd name="T83" fmla="*/ 1286273 h 3093"/>
              <a:gd name="T84" fmla="*/ 1307726 w 3563"/>
              <a:gd name="T85" fmla="*/ 104074 h 30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563" h="3093">
                <a:moveTo>
                  <a:pt x="2588" y="206"/>
                </a:moveTo>
                <a:cubicBezTo>
                  <a:pt x="2558" y="142"/>
                  <a:pt x="2500" y="93"/>
                  <a:pt x="2433" y="79"/>
                </a:cubicBezTo>
                <a:cubicBezTo>
                  <a:pt x="1989" y="0"/>
                  <a:pt x="1577" y="0"/>
                  <a:pt x="1136" y="79"/>
                </a:cubicBezTo>
                <a:cubicBezTo>
                  <a:pt x="1067" y="93"/>
                  <a:pt x="1009" y="141"/>
                  <a:pt x="978" y="204"/>
                </a:cubicBezTo>
                <a:cubicBezTo>
                  <a:pt x="314" y="521"/>
                  <a:pt x="0" y="1435"/>
                  <a:pt x="179" y="2546"/>
                </a:cubicBezTo>
                <a:cubicBezTo>
                  <a:pt x="181" y="2562"/>
                  <a:pt x="188" y="2576"/>
                  <a:pt x="199" y="2587"/>
                </a:cubicBezTo>
                <a:cubicBezTo>
                  <a:pt x="201" y="2588"/>
                  <a:pt x="269" y="2657"/>
                  <a:pt x="269" y="2657"/>
                </a:cubicBezTo>
                <a:cubicBezTo>
                  <a:pt x="285" y="2673"/>
                  <a:pt x="308" y="2680"/>
                  <a:pt x="329" y="2677"/>
                </a:cubicBezTo>
                <a:cubicBezTo>
                  <a:pt x="388" y="2761"/>
                  <a:pt x="462" y="2823"/>
                  <a:pt x="544" y="2857"/>
                </a:cubicBezTo>
                <a:cubicBezTo>
                  <a:pt x="548" y="2894"/>
                  <a:pt x="548" y="2894"/>
                  <a:pt x="548" y="2894"/>
                </a:cubicBezTo>
                <a:cubicBezTo>
                  <a:pt x="554" y="2949"/>
                  <a:pt x="580" y="2999"/>
                  <a:pt x="623" y="3035"/>
                </a:cubicBezTo>
                <a:cubicBezTo>
                  <a:pt x="665" y="3070"/>
                  <a:pt x="718" y="3087"/>
                  <a:pt x="773" y="3081"/>
                </a:cubicBezTo>
                <a:cubicBezTo>
                  <a:pt x="921" y="3066"/>
                  <a:pt x="921" y="3066"/>
                  <a:pt x="921" y="3066"/>
                </a:cubicBezTo>
                <a:cubicBezTo>
                  <a:pt x="976" y="3060"/>
                  <a:pt x="1025" y="3034"/>
                  <a:pt x="1060" y="2991"/>
                </a:cubicBezTo>
                <a:cubicBezTo>
                  <a:pt x="1094" y="2947"/>
                  <a:pt x="1110" y="2893"/>
                  <a:pt x="1105" y="2837"/>
                </a:cubicBezTo>
                <a:cubicBezTo>
                  <a:pt x="987" y="1628"/>
                  <a:pt x="987" y="1628"/>
                  <a:pt x="987" y="1628"/>
                </a:cubicBezTo>
                <a:cubicBezTo>
                  <a:pt x="976" y="1514"/>
                  <a:pt x="875" y="1430"/>
                  <a:pt x="762" y="1441"/>
                </a:cubicBezTo>
                <a:cubicBezTo>
                  <a:pt x="614" y="1456"/>
                  <a:pt x="614" y="1456"/>
                  <a:pt x="614" y="1456"/>
                </a:cubicBezTo>
                <a:cubicBezTo>
                  <a:pt x="501" y="1468"/>
                  <a:pt x="419" y="1570"/>
                  <a:pt x="430" y="1685"/>
                </a:cubicBezTo>
                <a:cubicBezTo>
                  <a:pt x="430" y="1685"/>
                  <a:pt x="432" y="1703"/>
                  <a:pt x="434" y="1722"/>
                </a:cubicBezTo>
                <a:cubicBezTo>
                  <a:pt x="407" y="1740"/>
                  <a:pt x="383" y="1760"/>
                  <a:pt x="360" y="1784"/>
                </a:cubicBezTo>
                <a:cubicBezTo>
                  <a:pt x="416" y="1173"/>
                  <a:pt x="664" y="711"/>
                  <a:pt x="1054" y="510"/>
                </a:cubicBezTo>
                <a:cubicBezTo>
                  <a:pt x="1094" y="532"/>
                  <a:pt x="1141" y="539"/>
                  <a:pt x="1188" y="529"/>
                </a:cubicBezTo>
                <a:cubicBezTo>
                  <a:pt x="1593" y="457"/>
                  <a:pt x="1973" y="457"/>
                  <a:pt x="2381" y="530"/>
                </a:cubicBezTo>
                <a:cubicBezTo>
                  <a:pt x="2425" y="539"/>
                  <a:pt x="2471" y="532"/>
                  <a:pt x="2510" y="511"/>
                </a:cubicBezTo>
                <a:cubicBezTo>
                  <a:pt x="2900" y="712"/>
                  <a:pt x="3148" y="1173"/>
                  <a:pt x="3203" y="1784"/>
                </a:cubicBezTo>
                <a:cubicBezTo>
                  <a:pt x="3180" y="1760"/>
                  <a:pt x="3156" y="1740"/>
                  <a:pt x="3129" y="1722"/>
                </a:cubicBezTo>
                <a:cubicBezTo>
                  <a:pt x="3133" y="1685"/>
                  <a:pt x="3133" y="1685"/>
                  <a:pt x="3133" y="1685"/>
                </a:cubicBezTo>
                <a:cubicBezTo>
                  <a:pt x="3144" y="1570"/>
                  <a:pt x="3062" y="1468"/>
                  <a:pt x="2949" y="1456"/>
                </a:cubicBezTo>
                <a:cubicBezTo>
                  <a:pt x="2801" y="1441"/>
                  <a:pt x="2801" y="1441"/>
                  <a:pt x="2801" y="1441"/>
                </a:cubicBezTo>
                <a:cubicBezTo>
                  <a:pt x="2688" y="1430"/>
                  <a:pt x="2588" y="1514"/>
                  <a:pt x="2576" y="1628"/>
                </a:cubicBezTo>
                <a:cubicBezTo>
                  <a:pt x="2458" y="2837"/>
                  <a:pt x="2458" y="2837"/>
                  <a:pt x="2458" y="2837"/>
                </a:cubicBezTo>
                <a:cubicBezTo>
                  <a:pt x="2453" y="2893"/>
                  <a:pt x="2469" y="2947"/>
                  <a:pt x="2504" y="2991"/>
                </a:cubicBezTo>
                <a:cubicBezTo>
                  <a:pt x="2538" y="3034"/>
                  <a:pt x="2588" y="3060"/>
                  <a:pt x="2642" y="3066"/>
                </a:cubicBezTo>
                <a:cubicBezTo>
                  <a:pt x="2642" y="3066"/>
                  <a:pt x="2790" y="3081"/>
                  <a:pt x="2790" y="3081"/>
                </a:cubicBezTo>
                <a:cubicBezTo>
                  <a:pt x="2903" y="3093"/>
                  <a:pt x="3004" y="3008"/>
                  <a:pt x="3015" y="2894"/>
                </a:cubicBezTo>
                <a:cubicBezTo>
                  <a:pt x="3015" y="2894"/>
                  <a:pt x="3017" y="2876"/>
                  <a:pt x="3019" y="2857"/>
                </a:cubicBezTo>
                <a:cubicBezTo>
                  <a:pt x="3101" y="2823"/>
                  <a:pt x="3175" y="2761"/>
                  <a:pt x="3234" y="2677"/>
                </a:cubicBezTo>
                <a:cubicBezTo>
                  <a:pt x="3255" y="2680"/>
                  <a:pt x="3277" y="2673"/>
                  <a:pt x="3294" y="2657"/>
                </a:cubicBezTo>
                <a:cubicBezTo>
                  <a:pt x="3334" y="2617"/>
                  <a:pt x="3334" y="2617"/>
                  <a:pt x="3334" y="2617"/>
                </a:cubicBezTo>
                <a:cubicBezTo>
                  <a:pt x="3364" y="2587"/>
                  <a:pt x="3364" y="2587"/>
                  <a:pt x="3364" y="2587"/>
                </a:cubicBezTo>
                <a:cubicBezTo>
                  <a:pt x="3375" y="2576"/>
                  <a:pt x="3382" y="2562"/>
                  <a:pt x="3384" y="2546"/>
                </a:cubicBezTo>
                <a:cubicBezTo>
                  <a:pt x="3563" y="1438"/>
                  <a:pt x="3251" y="524"/>
                  <a:pt x="2588" y="2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acebook"/>
          <p:cNvSpPr/>
          <p:nvPr/>
        </p:nvSpPr>
        <p:spPr bwMode="auto">
          <a:xfrm>
            <a:off x="5275580" y="5911850"/>
            <a:ext cx="626110" cy="626110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24小时"/>
          <p:cNvSpPr/>
          <p:nvPr/>
        </p:nvSpPr>
        <p:spPr bwMode="auto">
          <a:xfrm>
            <a:off x="6489700" y="5911850"/>
            <a:ext cx="626110" cy="626110"/>
          </a:xfrm>
          <a:custGeom>
            <a:avLst/>
            <a:gdLst>
              <a:gd name="T0" fmla="*/ 364082 w 4228"/>
              <a:gd name="T1" fmla="*/ 0 h 3267"/>
              <a:gd name="T2" fmla="*/ 1641989 w 4228"/>
              <a:gd name="T3" fmla="*/ 0 h 3267"/>
              <a:gd name="T4" fmla="*/ 1786345 w 4228"/>
              <a:gd name="T5" fmla="*/ 169964 h 3267"/>
              <a:gd name="T6" fmla="*/ 1630918 w 4228"/>
              <a:gd name="T7" fmla="*/ 1221694 h 3267"/>
              <a:gd name="T8" fmla="*/ 1436315 w 4228"/>
              <a:gd name="T9" fmla="*/ 1391658 h 3267"/>
              <a:gd name="T10" fmla="*/ 158408 w 4228"/>
              <a:gd name="T11" fmla="*/ 1391658 h 3267"/>
              <a:gd name="T12" fmla="*/ 14052 w 4228"/>
              <a:gd name="T13" fmla="*/ 1221694 h 3267"/>
              <a:gd name="T14" fmla="*/ 169479 w 4228"/>
              <a:gd name="T15" fmla="*/ 169964 h 3267"/>
              <a:gd name="T16" fmla="*/ 364082 w 4228"/>
              <a:gd name="T17" fmla="*/ 0 h 3267"/>
              <a:gd name="T18" fmla="*/ 1507428 w 4228"/>
              <a:gd name="T19" fmla="*/ 1158224 h 3267"/>
              <a:gd name="T20" fmla="*/ 1564915 w 4228"/>
              <a:gd name="T21" fmla="*/ 824686 h 3267"/>
              <a:gd name="T22" fmla="*/ 1551714 w 4228"/>
              <a:gd name="T23" fmla="*/ 785923 h 3267"/>
              <a:gd name="T24" fmla="*/ 1506150 w 4228"/>
              <a:gd name="T25" fmla="*/ 771013 h 3267"/>
              <a:gd name="T26" fmla="*/ 1445257 w 4228"/>
              <a:gd name="T27" fmla="*/ 785497 h 3267"/>
              <a:gd name="T28" fmla="*/ 1462716 w 4228"/>
              <a:gd name="T29" fmla="*/ 684115 h 3267"/>
              <a:gd name="T30" fmla="*/ 1368182 w 4228"/>
              <a:gd name="T31" fmla="*/ 684115 h 3267"/>
              <a:gd name="T32" fmla="*/ 1286424 w 4228"/>
              <a:gd name="T33" fmla="*/ 1158224 h 3267"/>
              <a:gd name="T34" fmla="*/ 1380531 w 4228"/>
              <a:gd name="T35" fmla="*/ 1158224 h 3267"/>
              <a:gd name="T36" fmla="*/ 1434186 w 4228"/>
              <a:gd name="T37" fmla="*/ 847689 h 3267"/>
              <a:gd name="T38" fmla="*/ 1453774 w 4228"/>
              <a:gd name="T39" fmla="*/ 831076 h 3267"/>
              <a:gd name="T40" fmla="*/ 1466974 w 4228"/>
              <a:gd name="T41" fmla="*/ 848541 h 3267"/>
              <a:gd name="T42" fmla="*/ 1413320 w 4228"/>
              <a:gd name="T43" fmla="*/ 1158224 h 3267"/>
              <a:gd name="T44" fmla="*/ 1507428 w 4228"/>
              <a:gd name="T45" fmla="*/ 1158224 h 3267"/>
              <a:gd name="T46" fmla="*/ 643425 w 4228"/>
              <a:gd name="T47" fmla="*/ 1136499 h 3267"/>
              <a:gd name="T48" fmla="*/ 665142 w 4228"/>
              <a:gd name="T49" fmla="*/ 1016801 h 3267"/>
              <a:gd name="T50" fmla="*/ 415181 w 4228"/>
              <a:gd name="T51" fmla="*/ 1016801 h 3267"/>
              <a:gd name="T52" fmla="*/ 724758 w 4228"/>
              <a:gd name="T53" fmla="*/ 577195 h 3267"/>
              <a:gd name="T54" fmla="*/ 762656 w 4228"/>
              <a:gd name="T55" fmla="*/ 479647 h 3267"/>
              <a:gd name="T56" fmla="*/ 755843 w 4228"/>
              <a:gd name="T57" fmla="*/ 263252 h 3267"/>
              <a:gd name="T58" fmla="*/ 578273 w 4228"/>
              <a:gd name="T59" fmla="*/ 197652 h 3267"/>
              <a:gd name="T60" fmla="*/ 314260 w 4228"/>
              <a:gd name="T61" fmla="*/ 377413 h 3267"/>
              <a:gd name="T62" fmla="*/ 285304 w 4228"/>
              <a:gd name="T63" fmla="*/ 539283 h 3267"/>
              <a:gd name="T64" fmla="*/ 468410 w 4228"/>
              <a:gd name="T65" fmla="*/ 539283 h 3267"/>
              <a:gd name="T66" fmla="*/ 497792 w 4228"/>
              <a:gd name="T67" fmla="*/ 379969 h 3267"/>
              <a:gd name="T68" fmla="*/ 547188 w 4228"/>
              <a:gd name="T69" fmla="*/ 341205 h 3267"/>
              <a:gd name="T70" fmla="*/ 576996 w 4228"/>
              <a:gd name="T71" fmla="*/ 403398 h 3267"/>
              <a:gd name="T72" fmla="*/ 505457 w 4228"/>
              <a:gd name="T73" fmla="*/ 591252 h 3267"/>
              <a:gd name="T74" fmla="*/ 199287 w 4228"/>
              <a:gd name="T75" fmla="*/ 1012967 h 3267"/>
              <a:gd name="T76" fmla="*/ 176718 w 4228"/>
              <a:gd name="T77" fmla="*/ 1136499 h 3267"/>
              <a:gd name="T78" fmla="*/ 643425 w 4228"/>
              <a:gd name="T79" fmla="*/ 1136499 h 3267"/>
              <a:gd name="T80" fmla="*/ 1263855 w 4228"/>
              <a:gd name="T81" fmla="*/ 1016801 h 3267"/>
              <a:gd name="T82" fmla="*/ 1288979 w 4228"/>
              <a:gd name="T83" fmla="*/ 877081 h 3267"/>
              <a:gd name="T84" fmla="*/ 1188058 w 4228"/>
              <a:gd name="T85" fmla="*/ 877081 h 3267"/>
              <a:gd name="T86" fmla="*/ 1309844 w 4228"/>
              <a:gd name="T87" fmla="*/ 205320 h 3267"/>
              <a:gd name="T88" fmla="*/ 1034334 w 4228"/>
              <a:gd name="T89" fmla="*/ 205320 h 3267"/>
              <a:gd name="T90" fmla="*/ 710280 w 4228"/>
              <a:gd name="T91" fmla="*/ 884749 h 3267"/>
              <a:gd name="T92" fmla="*/ 686433 w 4228"/>
              <a:gd name="T93" fmla="*/ 1016801 h 3267"/>
              <a:gd name="T94" fmla="*/ 963221 w 4228"/>
              <a:gd name="T95" fmla="*/ 1016801 h 3267"/>
              <a:gd name="T96" fmla="*/ 941504 w 4228"/>
              <a:gd name="T97" fmla="*/ 1136499 h 3267"/>
              <a:gd name="T98" fmla="*/ 1140791 w 4228"/>
              <a:gd name="T99" fmla="*/ 1136499 h 3267"/>
              <a:gd name="T100" fmla="*/ 1162508 w 4228"/>
              <a:gd name="T101" fmla="*/ 1016801 h 3267"/>
              <a:gd name="T102" fmla="*/ 1263855 w 4228"/>
              <a:gd name="T103" fmla="*/ 1016801 h 3267"/>
              <a:gd name="T104" fmla="*/ 988345 w 4228"/>
              <a:gd name="T105" fmla="*/ 877081 h 3267"/>
              <a:gd name="T106" fmla="*/ 1054774 w 4228"/>
              <a:gd name="T107" fmla="*/ 510743 h 3267"/>
              <a:gd name="T108" fmla="*/ 895940 w 4228"/>
              <a:gd name="T109" fmla="*/ 877081 h 3267"/>
              <a:gd name="T110" fmla="*/ 988345 w 4228"/>
              <a:gd name="T111" fmla="*/ 877081 h 32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28" h="3267">
                <a:moveTo>
                  <a:pt x="855" y="0"/>
                </a:moveTo>
                <a:cubicBezTo>
                  <a:pt x="3856" y="0"/>
                  <a:pt x="3856" y="0"/>
                  <a:pt x="3856" y="0"/>
                </a:cubicBezTo>
                <a:cubicBezTo>
                  <a:pt x="4075" y="0"/>
                  <a:pt x="4228" y="180"/>
                  <a:pt x="4195" y="399"/>
                </a:cubicBezTo>
                <a:cubicBezTo>
                  <a:pt x="3830" y="2868"/>
                  <a:pt x="3830" y="2868"/>
                  <a:pt x="3830" y="2868"/>
                </a:cubicBezTo>
                <a:cubicBezTo>
                  <a:pt x="3798" y="3087"/>
                  <a:pt x="3592" y="3267"/>
                  <a:pt x="3373" y="3267"/>
                </a:cubicBezTo>
                <a:cubicBezTo>
                  <a:pt x="372" y="3267"/>
                  <a:pt x="372" y="3267"/>
                  <a:pt x="372" y="3267"/>
                </a:cubicBezTo>
                <a:cubicBezTo>
                  <a:pt x="153" y="3267"/>
                  <a:pt x="0" y="3087"/>
                  <a:pt x="33" y="2868"/>
                </a:cubicBezTo>
                <a:cubicBezTo>
                  <a:pt x="398" y="399"/>
                  <a:pt x="398" y="399"/>
                  <a:pt x="398" y="399"/>
                </a:cubicBezTo>
                <a:cubicBezTo>
                  <a:pt x="430" y="180"/>
                  <a:pt x="636" y="0"/>
                  <a:pt x="855" y="0"/>
                </a:cubicBezTo>
                <a:close/>
                <a:moveTo>
                  <a:pt x="3540" y="2719"/>
                </a:moveTo>
                <a:cubicBezTo>
                  <a:pt x="3675" y="1936"/>
                  <a:pt x="3675" y="1936"/>
                  <a:pt x="3675" y="1936"/>
                </a:cubicBezTo>
                <a:cubicBezTo>
                  <a:pt x="3682" y="1898"/>
                  <a:pt x="3671" y="1868"/>
                  <a:pt x="3644" y="1845"/>
                </a:cubicBezTo>
                <a:cubicBezTo>
                  <a:pt x="3616" y="1822"/>
                  <a:pt x="3580" y="1810"/>
                  <a:pt x="3537" y="1810"/>
                </a:cubicBezTo>
                <a:cubicBezTo>
                  <a:pt x="3471" y="1810"/>
                  <a:pt x="3424" y="1822"/>
                  <a:pt x="3394" y="1844"/>
                </a:cubicBezTo>
                <a:cubicBezTo>
                  <a:pt x="3435" y="1606"/>
                  <a:pt x="3435" y="1606"/>
                  <a:pt x="3435" y="1606"/>
                </a:cubicBezTo>
                <a:cubicBezTo>
                  <a:pt x="3213" y="1606"/>
                  <a:pt x="3213" y="1606"/>
                  <a:pt x="3213" y="1606"/>
                </a:cubicBezTo>
                <a:cubicBezTo>
                  <a:pt x="3021" y="2719"/>
                  <a:pt x="3021" y="2719"/>
                  <a:pt x="3021" y="2719"/>
                </a:cubicBezTo>
                <a:cubicBezTo>
                  <a:pt x="3242" y="2719"/>
                  <a:pt x="3242" y="2719"/>
                  <a:pt x="3242" y="2719"/>
                </a:cubicBezTo>
                <a:cubicBezTo>
                  <a:pt x="3368" y="1990"/>
                  <a:pt x="3368" y="1990"/>
                  <a:pt x="3368" y="1990"/>
                </a:cubicBezTo>
                <a:cubicBezTo>
                  <a:pt x="3373" y="1964"/>
                  <a:pt x="3388" y="1951"/>
                  <a:pt x="3414" y="1951"/>
                </a:cubicBezTo>
                <a:cubicBezTo>
                  <a:pt x="3439" y="1951"/>
                  <a:pt x="3449" y="1964"/>
                  <a:pt x="3445" y="1992"/>
                </a:cubicBezTo>
                <a:cubicBezTo>
                  <a:pt x="3319" y="2719"/>
                  <a:pt x="3319" y="2719"/>
                  <a:pt x="3319" y="2719"/>
                </a:cubicBezTo>
                <a:cubicBezTo>
                  <a:pt x="3540" y="2719"/>
                  <a:pt x="3540" y="2719"/>
                  <a:pt x="3540" y="2719"/>
                </a:cubicBezTo>
                <a:close/>
                <a:moveTo>
                  <a:pt x="1511" y="2668"/>
                </a:moveTo>
                <a:cubicBezTo>
                  <a:pt x="1562" y="2387"/>
                  <a:pt x="1562" y="2387"/>
                  <a:pt x="1562" y="2387"/>
                </a:cubicBezTo>
                <a:cubicBezTo>
                  <a:pt x="975" y="2387"/>
                  <a:pt x="975" y="2387"/>
                  <a:pt x="975" y="2387"/>
                </a:cubicBezTo>
                <a:cubicBezTo>
                  <a:pt x="1702" y="1355"/>
                  <a:pt x="1702" y="1355"/>
                  <a:pt x="1702" y="1355"/>
                </a:cubicBezTo>
                <a:cubicBezTo>
                  <a:pt x="1745" y="1295"/>
                  <a:pt x="1774" y="1219"/>
                  <a:pt x="1791" y="1126"/>
                </a:cubicBezTo>
                <a:cubicBezTo>
                  <a:pt x="1834" y="890"/>
                  <a:pt x="1828" y="721"/>
                  <a:pt x="1775" y="618"/>
                </a:cubicBezTo>
                <a:cubicBezTo>
                  <a:pt x="1720" y="515"/>
                  <a:pt x="1581" y="464"/>
                  <a:pt x="1358" y="464"/>
                </a:cubicBezTo>
                <a:cubicBezTo>
                  <a:pt x="996" y="464"/>
                  <a:pt x="789" y="604"/>
                  <a:pt x="738" y="886"/>
                </a:cubicBezTo>
                <a:cubicBezTo>
                  <a:pt x="670" y="1266"/>
                  <a:pt x="670" y="1266"/>
                  <a:pt x="670" y="1266"/>
                </a:cubicBezTo>
                <a:cubicBezTo>
                  <a:pt x="1100" y="1266"/>
                  <a:pt x="1100" y="1266"/>
                  <a:pt x="1100" y="1266"/>
                </a:cubicBezTo>
                <a:cubicBezTo>
                  <a:pt x="1169" y="892"/>
                  <a:pt x="1169" y="892"/>
                  <a:pt x="1169" y="892"/>
                </a:cubicBezTo>
                <a:cubicBezTo>
                  <a:pt x="1179" y="831"/>
                  <a:pt x="1218" y="801"/>
                  <a:pt x="1285" y="801"/>
                </a:cubicBezTo>
                <a:cubicBezTo>
                  <a:pt x="1349" y="801"/>
                  <a:pt x="1373" y="850"/>
                  <a:pt x="1355" y="947"/>
                </a:cubicBezTo>
                <a:cubicBezTo>
                  <a:pt x="1322" y="1133"/>
                  <a:pt x="1265" y="1281"/>
                  <a:pt x="1187" y="1388"/>
                </a:cubicBezTo>
                <a:cubicBezTo>
                  <a:pt x="468" y="2378"/>
                  <a:pt x="468" y="2378"/>
                  <a:pt x="468" y="2378"/>
                </a:cubicBezTo>
                <a:cubicBezTo>
                  <a:pt x="415" y="2668"/>
                  <a:pt x="415" y="2668"/>
                  <a:pt x="415" y="2668"/>
                </a:cubicBezTo>
                <a:cubicBezTo>
                  <a:pt x="1511" y="2668"/>
                  <a:pt x="1511" y="2668"/>
                  <a:pt x="1511" y="2668"/>
                </a:cubicBezTo>
                <a:close/>
                <a:moveTo>
                  <a:pt x="2968" y="2387"/>
                </a:moveTo>
                <a:cubicBezTo>
                  <a:pt x="3027" y="2059"/>
                  <a:pt x="3027" y="2059"/>
                  <a:pt x="3027" y="2059"/>
                </a:cubicBezTo>
                <a:cubicBezTo>
                  <a:pt x="2790" y="2059"/>
                  <a:pt x="2790" y="2059"/>
                  <a:pt x="2790" y="2059"/>
                </a:cubicBezTo>
                <a:cubicBezTo>
                  <a:pt x="3076" y="482"/>
                  <a:pt x="3076" y="482"/>
                  <a:pt x="3076" y="482"/>
                </a:cubicBezTo>
                <a:cubicBezTo>
                  <a:pt x="2429" y="482"/>
                  <a:pt x="2429" y="482"/>
                  <a:pt x="2429" y="482"/>
                </a:cubicBezTo>
                <a:cubicBezTo>
                  <a:pt x="1668" y="2077"/>
                  <a:pt x="1668" y="2077"/>
                  <a:pt x="1668" y="2077"/>
                </a:cubicBezTo>
                <a:cubicBezTo>
                  <a:pt x="1612" y="2387"/>
                  <a:pt x="1612" y="2387"/>
                  <a:pt x="1612" y="2387"/>
                </a:cubicBezTo>
                <a:cubicBezTo>
                  <a:pt x="2262" y="2387"/>
                  <a:pt x="2262" y="2387"/>
                  <a:pt x="2262" y="2387"/>
                </a:cubicBezTo>
                <a:cubicBezTo>
                  <a:pt x="2211" y="2668"/>
                  <a:pt x="2211" y="2668"/>
                  <a:pt x="2211" y="2668"/>
                </a:cubicBezTo>
                <a:cubicBezTo>
                  <a:pt x="2679" y="2668"/>
                  <a:pt x="2679" y="2668"/>
                  <a:pt x="2679" y="2668"/>
                </a:cubicBezTo>
                <a:cubicBezTo>
                  <a:pt x="2730" y="2387"/>
                  <a:pt x="2730" y="2387"/>
                  <a:pt x="2730" y="2387"/>
                </a:cubicBezTo>
                <a:cubicBezTo>
                  <a:pt x="2968" y="2387"/>
                  <a:pt x="2968" y="2387"/>
                  <a:pt x="2968" y="2387"/>
                </a:cubicBezTo>
                <a:close/>
                <a:moveTo>
                  <a:pt x="2321" y="2059"/>
                </a:moveTo>
                <a:cubicBezTo>
                  <a:pt x="2477" y="1199"/>
                  <a:pt x="2477" y="1199"/>
                  <a:pt x="2477" y="1199"/>
                </a:cubicBezTo>
                <a:cubicBezTo>
                  <a:pt x="2104" y="2059"/>
                  <a:pt x="2104" y="2059"/>
                  <a:pt x="2104" y="2059"/>
                </a:cubicBezTo>
                <a:lnTo>
                  <a:pt x="2321" y="20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投影仪"/>
          <p:cNvSpPr/>
          <p:nvPr/>
        </p:nvSpPr>
        <p:spPr bwMode="auto">
          <a:xfrm>
            <a:off x="7703820" y="5911850"/>
            <a:ext cx="626110" cy="626110"/>
          </a:xfrm>
          <a:custGeom>
            <a:avLst/>
            <a:gdLst>
              <a:gd name="T0" fmla="*/ 1751971 w 3123"/>
              <a:gd name="T1" fmla="*/ 672051 h 2811"/>
              <a:gd name="T2" fmla="*/ 1656849 w 3123"/>
              <a:gd name="T3" fmla="*/ 673782 h 2811"/>
              <a:gd name="T4" fmla="*/ 1380131 w 3123"/>
              <a:gd name="T5" fmla="*/ 832997 h 2811"/>
              <a:gd name="T6" fmla="*/ 1380131 w 3123"/>
              <a:gd name="T7" fmla="*/ 779349 h 2811"/>
              <a:gd name="T8" fmla="*/ 1380131 w 3123"/>
              <a:gd name="T9" fmla="*/ 635132 h 2811"/>
              <a:gd name="T10" fmla="*/ 1275209 w 3123"/>
              <a:gd name="T11" fmla="*/ 516874 h 2811"/>
              <a:gd name="T12" fmla="*/ 1113214 w 3123"/>
              <a:gd name="T13" fmla="*/ 499568 h 2811"/>
              <a:gd name="T14" fmla="*/ 1106872 w 3123"/>
              <a:gd name="T15" fmla="*/ 476493 h 2811"/>
              <a:gd name="T16" fmla="*/ 1105719 w 3123"/>
              <a:gd name="T17" fmla="*/ 473609 h 2811"/>
              <a:gd name="T18" fmla="*/ 959866 w 3123"/>
              <a:gd name="T19" fmla="*/ 101529 h 2811"/>
              <a:gd name="T20" fmla="*/ 959289 w 3123"/>
              <a:gd name="T21" fmla="*/ 100375 h 2811"/>
              <a:gd name="T22" fmla="*/ 831307 w 3123"/>
              <a:gd name="T23" fmla="*/ 6346 h 2811"/>
              <a:gd name="T24" fmla="*/ 668159 w 3123"/>
              <a:gd name="T25" fmla="*/ 577 h 2811"/>
              <a:gd name="T26" fmla="*/ 506163 w 3123"/>
              <a:gd name="T27" fmla="*/ 2307 h 2811"/>
              <a:gd name="T28" fmla="*/ 426031 w 3123"/>
              <a:gd name="T29" fmla="*/ 4038 h 2811"/>
              <a:gd name="T30" fmla="*/ 348780 w 3123"/>
              <a:gd name="T31" fmla="*/ 8653 h 2811"/>
              <a:gd name="T32" fmla="*/ 194856 w 3123"/>
              <a:gd name="T33" fmla="*/ 18460 h 2811"/>
              <a:gd name="T34" fmla="*/ 65144 w 3123"/>
              <a:gd name="T35" fmla="*/ 162677 h 2811"/>
              <a:gd name="T36" fmla="*/ 209268 w 3123"/>
              <a:gd name="T37" fmla="*/ 295356 h 2811"/>
              <a:gd name="T38" fmla="*/ 212727 w 3123"/>
              <a:gd name="T39" fmla="*/ 295356 h 2811"/>
              <a:gd name="T40" fmla="*/ 366651 w 3123"/>
              <a:gd name="T41" fmla="*/ 289011 h 2811"/>
              <a:gd name="T42" fmla="*/ 443902 w 3123"/>
              <a:gd name="T43" fmla="*/ 286127 h 2811"/>
              <a:gd name="T44" fmla="*/ 517693 w 3123"/>
              <a:gd name="T45" fmla="*/ 286127 h 2811"/>
              <a:gd name="T46" fmla="*/ 664123 w 3123"/>
              <a:gd name="T47" fmla="*/ 288434 h 2811"/>
              <a:gd name="T48" fmla="*/ 719467 w 3123"/>
              <a:gd name="T49" fmla="*/ 291318 h 2811"/>
              <a:gd name="T50" fmla="*/ 789223 w 3123"/>
              <a:gd name="T51" fmla="*/ 482262 h 2811"/>
              <a:gd name="T52" fmla="*/ 104922 w 3123"/>
              <a:gd name="T53" fmla="*/ 516874 h 2811"/>
              <a:gd name="T54" fmla="*/ 0 w 3123"/>
              <a:gd name="T55" fmla="*/ 635132 h 2811"/>
              <a:gd name="T56" fmla="*/ 0 w 3123"/>
              <a:gd name="T57" fmla="*/ 779349 h 2811"/>
              <a:gd name="T58" fmla="*/ 0 w 3123"/>
              <a:gd name="T59" fmla="*/ 1262187 h 2811"/>
              <a:gd name="T60" fmla="*/ 0 w 3123"/>
              <a:gd name="T61" fmla="*/ 1436401 h 2811"/>
              <a:gd name="T62" fmla="*/ 92239 w 3123"/>
              <a:gd name="T63" fmla="*/ 1551775 h 2811"/>
              <a:gd name="T64" fmla="*/ 690066 w 3123"/>
              <a:gd name="T65" fmla="*/ 1621576 h 2811"/>
              <a:gd name="T66" fmla="*/ 1287892 w 3123"/>
              <a:gd name="T67" fmla="*/ 1551775 h 2811"/>
              <a:gd name="T68" fmla="*/ 1380131 w 3123"/>
              <a:gd name="T69" fmla="*/ 1436401 h 2811"/>
              <a:gd name="T70" fmla="*/ 1380131 w 3123"/>
              <a:gd name="T71" fmla="*/ 1262187 h 2811"/>
              <a:gd name="T72" fmla="*/ 1380131 w 3123"/>
              <a:gd name="T73" fmla="*/ 1209115 h 2811"/>
              <a:gd name="T74" fmla="*/ 1656849 w 3123"/>
              <a:gd name="T75" fmla="*/ 1368331 h 2811"/>
              <a:gd name="T76" fmla="*/ 1705852 w 3123"/>
              <a:gd name="T77" fmla="*/ 1381022 h 2811"/>
              <a:gd name="T78" fmla="*/ 1751971 w 3123"/>
              <a:gd name="T79" fmla="*/ 1370062 h 2811"/>
              <a:gd name="T80" fmla="*/ 1800397 w 3123"/>
              <a:gd name="T81" fmla="*/ 1292761 h 2811"/>
              <a:gd name="T82" fmla="*/ 1800397 w 3123"/>
              <a:gd name="T83" fmla="*/ 749352 h 2811"/>
              <a:gd name="T84" fmla="*/ 1751971 w 3123"/>
              <a:gd name="T85" fmla="*/ 672051 h 2811"/>
              <a:gd name="T86" fmla="*/ 1019821 w 3123"/>
              <a:gd name="T87" fmla="*/ 1141622 h 2811"/>
              <a:gd name="T88" fmla="*/ 359734 w 3123"/>
              <a:gd name="T89" fmla="*/ 1141622 h 2811"/>
              <a:gd name="T90" fmla="*/ 359734 w 3123"/>
              <a:gd name="T91" fmla="*/ 781079 h 2811"/>
              <a:gd name="T92" fmla="*/ 1019821 w 3123"/>
              <a:gd name="T93" fmla="*/ 781079 h 2811"/>
              <a:gd name="T94" fmla="*/ 1019821 w 3123"/>
              <a:gd name="T95" fmla="*/ 1141622 h 28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23" h="2811">
                <a:moveTo>
                  <a:pt x="3039" y="1165"/>
                </a:moveTo>
                <a:cubicBezTo>
                  <a:pt x="2988" y="1138"/>
                  <a:pt x="2924" y="1139"/>
                  <a:pt x="2874" y="1168"/>
                </a:cubicBezTo>
                <a:cubicBezTo>
                  <a:pt x="2394" y="1444"/>
                  <a:pt x="2394" y="1444"/>
                  <a:pt x="2394" y="1444"/>
                </a:cubicBezTo>
                <a:cubicBezTo>
                  <a:pt x="2394" y="1351"/>
                  <a:pt x="2394" y="1351"/>
                  <a:pt x="2394" y="1351"/>
                </a:cubicBezTo>
                <a:cubicBezTo>
                  <a:pt x="2394" y="1101"/>
                  <a:pt x="2394" y="1101"/>
                  <a:pt x="2394" y="1101"/>
                </a:cubicBezTo>
                <a:cubicBezTo>
                  <a:pt x="2394" y="997"/>
                  <a:pt x="2316" y="909"/>
                  <a:pt x="2212" y="896"/>
                </a:cubicBezTo>
                <a:cubicBezTo>
                  <a:pt x="2119" y="884"/>
                  <a:pt x="2025" y="875"/>
                  <a:pt x="1931" y="866"/>
                </a:cubicBezTo>
                <a:cubicBezTo>
                  <a:pt x="1928" y="853"/>
                  <a:pt x="1925" y="839"/>
                  <a:pt x="1920" y="826"/>
                </a:cubicBezTo>
                <a:cubicBezTo>
                  <a:pt x="1918" y="821"/>
                  <a:pt x="1918" y="821"/>
                  <a:pt x="1918" y="821"/>
                </a:cubicBezTo>
                <a:cubicBezTo>
                  <a:pt x="1665" y="176"/>
                  <a:pt x="1665" y="176"/>
                  <a:pt x="1665" y="176"/>
                </a:cubicBezTo>
                <a:cubicBezTo>
                  <a:pt x="1664" y="174"/>
                  <a:pt x="1664" y="174"/>
                  <a:pt x="1664" y="174"/>
                </a:cubicBezTo>
                <a:cubicBezTo>
                  <a:pt x="1629" y="84"/>
                  <a:pt x="1544" y="18"/>
                  <a:pt x="1442" y="11"/>
                </a:cubicBezTo>
                <a:cubicBezTo>
                  <a:pt x="1342" y="5"/>
                  <a:pt x="1253" y="4"/>
                  <a:pt x="1159" y="1"/>
                </a:cubicBezTo>
                <a:cubicBezTo>
                  <a:pt x="1067" y="0"/>
                  <a:pt x="972" y="3"/>
                  <a:pt x="878" y="4"/>
                </a:cubicBezTo>
                <a:cubicBezTo>
                  <a:pt x="832" y="5"/>
                  <a:pt x="783" y="4"/>
                  <a:pt x="739" y="7"/>
                </a:cubicBezTo>
                <a:cubicBezTo>
                  <a:pt x="605" y="15"/>
                  <a:pt x="605" y="15"/>
                  <a:pt x="605" y="15"/>
                </a:cubicBezTo>
                <a:cubicBezTo>
                  <a:pt x="338" y="32"/>
                  <a:pt x="338" y="32"/>
                  <a:pt x="338" y="32"/>
                </a:cubicBezTo>
                <a:cubicBezTo>
                  <a:pt x="209" y="41"/>
                  <a:pt x="108" y="151"/>
                  <a:pt x="113" y="282"/>
                </a:cubicBezTo>
                <a:cubicBezTo>
                  <a:pt x="119" y="415"/>
                  <a:pt x="231" y="518"/>
                  <a:pt x="363" y="512"/>
                </a:cubicBezTo>
                <a:cubicBezTo>
                  <a:pt x="369" y="512"/>
                  <a:pt x="369" y="512"/>
                  <a:pt x="369" y="512"/>
                </a:cubicBezTo>
                <a:cubicBezTo>
                  <a:pt x="636" y="501"/>
                  <a:pt x="636" y="501"/>
                  <a:pt x="636" y="501"/>
                </a:cubicBezTo>
                <a:cubicBezTo>
                  <a:pt x="770" y="496"/>
                  <a:pt x="770" y="496"/>
                  <a:pt x="770" y="496"/>
                </a:cubicBezTo>
                <a:cubicBezTo>
                  <a:pt x="814" y="494"/>
                  <a:pt x="855" y="496"/>
                  <a:pt x="898" y="496"/>
                </a:cubicBezTo>
                <a:cubicBezTo>
                  <a:pt x="983" y="498"/>
                  <a:pt x="1067" y="496"/>
                  <a:pt x="1152" y="500"/>
                </a:cubicBezTo>
                <a:cubicBezTo>
                  <a:pt x="1184" y="502"/>
                  <a:pt x="1216" y="503"/>
                  <a:pt x="1248" y="505"/>
                </a:cubicBezTo>
                <a:cubicBezTo>
                  <a:pt x="1369" y="836"/>
                  <a:pt x="1369" y="836"/>
                  <a:pt x="1369" y="836"/>
                </a:cubicBezTo>
                <a:cubicBezTo>
                  <a:pt x="972" y="827"/>
                  <a:pt x="574" y="847"/>
                  <a:pt x="182" y="896"/>
                </a:cubicBezTo>
                <a:cubicBezTo>
                  <a:pt x="78" y="909"/>
                  <a:pt x="0" y="997"/>
                  <a:pt x="0" y="1101"/>
                </a:cubicBezTo>
                <a:cubicBezTo>
                  <a:pt x="0" y="1351"/>
                  <a:pt x="0" y="1351"/>
                  <a:pt x="0" y="1351"/>
                </a:cubicBezTo>
                <a:cubicBezTo>
                  <a:pt x="0" y="2188"/>
                  <a:pt x="0" y="2188"/>
                  <a:pt x="0" y="2188"/>
                </a:cubicBezTo>
                <a:cubicBezTo>
                  <a:pt x="0" y="2490"/>
                  <a:pt x="0" y="2490"/>
                  <a:pt x="0" y="2490"/>
                </a:cubicBezTo>
                <a:cubicBezTo>
                  <a:pt x="0" y="2585"/>
                  <a:pt x="66" y="2668"/>
                  <a:pt x="160" y="2690"/>
                </a:cubicBezTo>
                <a:cubicBezTo>
                  <a:pt x="499" y="2770"/>
                  <a:pt x="848" y="2811"/>
                  <a:pt x="1197" y="2811"/>
                </a:cubicBezTo>
                <a:cubicBezTo>
                  <a:pt x="1546" y="2811"/>
                  <a:pt x="1895" y="2770"/>
                  <a:pt x="2234" y="2690"/>
                </a:cubicBezTo>
                <a:cubicBezTo>
                  <a:pt x="2328" y="2668"/>
                  <a:pt x="2394" y="2585"/>
                  <a:pt x="2394" y="2490"/>
                </a:cubicBezTo>
                <a:cubicBezTo>
                  <a:pt x="2394" y="2188"/>
                  <a:pt x="2394" y="2188"/>
                  <a:pt x="2394" y="2188"/>
                </a:cubicBezTo>
                <a:cubicBezTo>
                  <a:pt x="2394" y="2096"/>
                  <a:pt x="2394" y="2096"/>
                  <a:pt x="2394" y="2096"/>
                </a:cubicBezTo>
                <a:cubicBezTo>
                  <a:pt x="2874" y="2372"/>
                  <a:pt x="2874" y="2372"/>
                  <a:pt x="2874" y="2372"/>
                </a:cubicBezTo>
                <a:cubicBezTo>
                  <a:pt x="2900" y="2387"/>
                  <a:pt x="2929" y="2394"/>
                  <a:pt x="2959" y="2394"/>
                </a:cubicBezTo>
                <a:cubicBezTo>
                  <a:pt x="2987" y="2394"/>
                  <a:pt x="3014" y="2388"/>
                  <a:pt x="3039" y="2375"/>
                </a:cubicBezTo>
                <a:cubicBezTo>
                  <a:pt x="3090" y="2348"/>
                  <a:pt x="3123" y="2296"/>
                  <a:pt x="3123" y="2241"/>
                </a:cubicBezTo>
                <a:cubicBezTo>
                  <a:pt x="3123" y="1299"/>
                  <a:pt x="3123" y="1299"/>
                  <a:pt x="3123" y="1299"/>
                </a:cubicBezTo>
                <a:cubicBezTo>
                  <a:pt x="3123" y="1243"/>
                  <a:pt x="3090" y="1192"/>
                  <a:pt x="3039" y="1165"/>
                </a:cubicBezTo>
                <a:close/>
                <a:moveTo>
                  <a:pt x="1769" y="1979"/>
                </a:moveTo>
                <a:cubicBezTo>
                  <a:pt x="624" y="1979"/>
                  <a:pt x="624" y="1979"/>
                  <a:pt x="624" y="1979"/>
                </a:cubicBezTo>
                <a:cubicBezTo>
                  <a:pt x="624" y="1354"/>
                  <a:pt x="624" y="1354"/>
                  <a:pt x="624" y="1354"/>
                </a:cubicBezTo>
                <a:cubicBezTo>
                  <a:pt x="1769" y="1354"/>
                  <a:pt x="1769" y="1354"/>
                  <a:pt x="1769" y="1354"/>
                </a:cubicBezTo>
                <a:lnTo>
                  <a:pt x="1769" y="19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下载箭头"/>
          <p:cNvSpPr/>
          <p:nvPr/>
        </p:nvSpPr>
        <p:spPr bwMode="auto">
          <a:xfrm>
            <a:off x="8917940" y="5911850"/>
            <a:ext cx="626110" cy="626110"/>
          </a:xfrm>
          <a:custGeom>
            <a:avLst/>
            <a:gdLst>
              <a:gd name="T0" fmla="*/ 0 w 1438275"/>
              <a:gd name="T1" fmla="*/ 2252360 h 1425575"/>
              <a:gd name="T2" fmla="*/ 365180 w 1438275"/>
              <a:gd name="T3" fmla="*/ 2252360 h 1425575"/>
              <a:gd name="T4" fmla="*/ 365180 w 1438275"/>
              <a:gd name="T5" fmla="*/ 2946274 h 1425575"/>
              <a:gd name="T6" fmla="*/ 2979731 w 1438275"/>
              <a:gd name="T7" fmla="*/ 2946274 h 1425575"/>
              <a:gd name="T8" fmla="*/ 2979731 w 1438275"/>
              <a:gd name="T9" fmla="*/ 2252360 h 1425575"/>
              <a:gd name="T10" fmla="*/ 3341959 w 1438275"/>
              <a:gd name="T11" fmla="*/ 2252360 h 1425575"/>
              <a:gd name="T12" fmla="*/ 3341959 w 1438275"/>
              <a:gd name="T13" fmla="*/ 3315771 h 1425575"/>
              <a:gd name="T14" fmla="*/ 0 w 1438275"/>
              <a:gd name="T15" fmla="*/ 3315771 h 1425575"/>
              <a:gd name="T16" fmla="*/ 1209893 w 1438275"/>
              <a:gd name="T17" fmla="*/ 0 h 1425575"/>
              <a:gd name="T18" fmla="*/ 2154199 w 1438275"/>
              <a:gd name="T19" fmla="*/ 0 h 1425575"/>
              <a:gd name="T20" fmla="*/ 2154199 w 1438275"/>
              <a:gd name="T21" fmla="*/ 1183932 h 1425575"/>
              <a:gd name="T22" fmla="*/ 2725946 w 1438275"/>
              <a:gd name="T23" fmla="*/ 1183932 h 1425575"/>
              <a:gd name="T24" fmla="*/ 1682783 w 1438275"/>
              <a:gd name="T25" fmla="*/ 2632679 h 1425575"/>
              <a:gd name="T26" fmla="*/ 1681307 w 1438275"/>
              <a:gd name="T27" fmla="*/ 2632679 h 1425575"/>
              <a:gd name="T28" fmla="*/ 638144 w 1438275"/>
              <a:gd name="T29" fmla="*/ 1183932 h 1425575"/>
              <a:gd name="T30" fmla="*/ 1209893 w 1438275"/>
              <a:gd name="T31" fmla="*/ 1183932 h 14255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38275" h="1425575">
                <a:moveTo>
                  <a:pt x="0" y="968375"/>
                </a:moveTo>
                <a:lnTo>
                  <a:pt x="157162" y="968375"/>
                </a:lnTo>
                <a:lnTo>
                  <a:pt x="157162" y="1266715"/>
                </a:lnTo>
                <a:lnTo>
                  <a:pt x="1282383" y="1266715"/>
                </a:lnTo>
                <a:lnTo>
                  <a:pt x="1282383" y="968375"/>
                </a:lnTo>
                <a:lnTo>
                  <a:pt x="1438275" y="968375"/>
                </a:lnTo>
                <a:lnTo>
                  <a:pt x="1438275" y="1425575"/>
                </a:lnTo>
                <a:lnTo>
                  <a:pt x="0" y="1425575"/>
                </a:lnTo>
                <a:lnTo>
                  <a:pt x="0" y="968375"/>
                </a:lnTo>
                <a:close/>
                <a:moveTo>
                  <a:pt x="520700" y="0"/>
                </a:moveTo>
                <a:lnTo>
                  <a:pt x="927100" y="0"/>
                </a:lnTo>
                <a:lnTo>
                  <a:pt x="927100" y="509017"/>
                </a:lnTo>
                <a:lnTo>
                  <a:pt x="1173162" y="509017"/>
                </a:lnTo>
                <a:lnTo>
                  <a:pt x="724217" y="1131888"/>
                </a:lnTo>
                <a:lnTo>
                  <a:pt x="723582" y="1131888"/>
                </a:lnTo>
                <a:lnTo>
                  <a:pt x="274637" y="509017"/>
                </a:lnTo>
                <a:lnTo>
                  <a:pt x="520700" y="509017"/>
                </a:lnTo>
                <a:lnTo>
                  <a:pt x="52070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系统图标"/>
          <p:cNvSpPr/>
          <p:nvPr/>
        </p:nvSpPr>
        <p:spPr bwMode="auto">
          <a:xfrm>
            <a:off x="10132060" y="5911850"/>
            <a:ext cx="626110" cy="626110"/>
          </a:xfrm>
          <a:custGeom>
            <a:avLst/>
            <a:gdLst>
              <a:gd name="T0" fmla="*/ 2147483646 w 5215"/>
              <a:gd name="T1" fmla="*/ 2147483646 h 4586"/>
              <a:gd name="T2" fmla="*/ 2147483646 w 5215"/>
              <a:gd name="T3" fmla="*/ 2147483646 h 4586"/>
              <a:gd name="T4" fmla="*/ 2147483646 w 5215"/>
              <a:gd name="T5" fmla="*/ 2147483646 h 4586"/>
              <a:gd name="T6" fmla="*/ 2147483646 w 5215"/>
              <a:gd name="T7" fmla="*/ 2147483646 h 4586"/>
              <a:gd name="T8" fmla="*/ 2147483646 w 5215"/>
              <a:gd name="T9" fmla="*/ 2147483646 h 4586"/>
              <a:gd name="T10" fmla="*/ 2147483646 w 5215"/>
              <a:gd name="T11" fmla="*/ 2147483646 h 4586"/>
              <a:gd name="T12" fmla="*/ 2147483646 w 5215"/>
              <a:gd name="T13" fmla="*/ 2147483646 h 4586"/>
              <a:gd name="T14" fmla="*/ 2147483646 w 5215"/>
              <a:gd name="T15" fmla="*/ 2147483646 h 4586"/>
              <a:gd name="T16" fmla="*/ 2147483646 w 5215"/>
              <a:gd name="T17" fmla="*/ 2147483646 h 4586"/>
              <a:gd name="T18" fmla="*/ 2147483646 w 5215"/>
              <a:gd name="T19" fmla="*/ 2147483646 h 4586"/>
              <a:gd name="T20" fmla="*/ 2147483646 w 5215"/>
              <a:gd name="T21" fmla="*/ 2147483646 h 4586"/>
              <a:gd name="T22" fmla="*/ 2147483646 w 5215"/>
              <a:gd name="T23" fmla="*/ 2147483646 h 4586"/>
              <a:gd name="T24" fmla="*/ 2147483646 w 5215"/>
              <a:gd name="T25" fmla="*/ 2147483646 h 4586"/>
              <a:gd name="T26" fmla="*/ 2147483646 w 5215"/>
              <a:gd name="T27" fmla="*/ 2147483646 h 4586"/>
              <a:gd name="T28" fmla="*/ 2147483646 w 5215"/>
              <a:gd name="T29" fmla="*/ 2147483646 h 4586"/>
              <a:gd name="T30" fmla="*/ 2147483646 w 5215"/>
              <a:gd name="T31" fmla="*/ 2147483646 h 4586"/>
              <a:gd name="T32" fmla="*/ 2147483646 w 5215"/>
              <a:gd name="T33" fmla="*/ 2147483646 h 4586"/>
              <a:gd name="T34" fmla="*/ 2147483646 w 5215"/>
              <a:gd name="T35" fmla="*/ 2147483646 h 4586"/>
              <a:gd name="T36" fmla="*/ 2147483646 w 5215"/>
              <a:gd name="T37" fmla="*/ 2147483646 h 4586"/>
              <a:gd name="T38" fmla="*/ 2147483646 w 5215"/>
              <a:gd name="T39" fmla="*/ 2147483646 h 4586"/>
              <a:gd name="T40" fmla="*/ 2147483646 w 5215"/>
              <a:gd name="T41" fmla="*/ 2147483646 h 4586"/>
              <a:gd name="T42" fmla="*/ 2147483646 w 5215"/>
              <a:gd name="T43" fmla="*/ 781838818 h 4586"/>
              <a:gd name="T44" fmla="*/ 2147483646 w 5215"/>
              <a:gd name="T45" fmla="*/ 48906576 h 4586"/>
              <a:gd name="T46" fmla="*/ 2147483646 w 5215"/>
              <a:gd name="T47" fmla="*/ 146586302 h 4586"/>
              <a:gd name="T48" fmla="*/ 2147483646 w 5215"/>
              <a:gd name="T49" fmla="*/ 2101117000 h 4586"/>
              <a:gd name="T50" fmla="*/ 2147483646 w 5215"/>
              <a:gd name="T51" fmla="*/ 2147483646 h 4586"/>
              <a:gd name="T52" fmla="*/ 2147483646 w 5215"/>
              <a:gd name="T53" fmla="*/ 2147483646 h 4586"/>
              <a:gd name="T54" fmla="*/ 2147483646 w 5215"/>
              <a:gd name="T55" fmla="*/ 2147483646 h 4586"/>
              <a:gd name="T56" fmla="*/ 2147483646 w 5215"/>
              <a:gd name="T57" fmla="*/ 2147483646 h 4586"/>
              <a:gd name="T58" fmla="*/ 2147483646 w 5215"/>
              <a:gd name="T59" fmla="*/ 2147483646 h 4586"/>
              <a:gd name="T60" fmla="*/ 2147483646 w 5215"/>
              <a:gd name="T61" fmla="*/ 2147483646 h 4586"/>
              <a:gd name="T62" fmla="*/ 2147483646 w 5215"/>
              <a:gd name="T63" fmla="*/ 2147483646 h 4586"/>
              <a:gd name="T64" fmla="*/ 2147483646 w 5215"/>
              <a:gd name="T65" fmla="*/ 2147483646 h 4586"/>
              <a:gd name="T66" fmla="*/ 2147483646 w 5215"/>
              <a:gd name="T67" fmla="*/ 2147483646 h 4586"/>
              <a:gd name="T68" fmla="*/ 2147483646 w 5215"/>
              <a:gd name="T69" fmla="*/ 2147483646 h 4586"/>
              <a:gd name="T70" fmla="*/ 2147483646 w 5215"/>
              <a:gd name="T71" fmla="*/ 2147483646 h 4586"/>
              <a:gd name="T72" fmla="*/ 2147483646 w 5215"/>
              <a:gd name="T73" fmla="*/ 2147483646 h 4586"/>
              <a:gd name="T74" fmla="*/ 2147483646 w 5215"/>
              <a:gd name="T75" fmla="*/ 2147483646 h 4586"/>
              <a:gd name="T76" fmla="*/ 2147483646 w 5215"/>
              <a:gd name="T77" fmla="*/ 2147483646 h 4586"/>
              <a:gd name="T78" fmla="*/ 2147483646 w 5215"/>
              <a:gd name="T79" fmla="*/ 2147483646 h 4586"/>
              <a:gd name="T80" fmla="*/ 2147483646 w 5215"/>
              <a:gd name="T81" fmla="*/ 2147483646 h 4586"/>
              <a:gd name="T82" fmla="*/ 2147483646 w 5215"/>
              <a:gd name="T83" fmla="*/ 2147483646 h 4586"/>
              <a:gd name="T84" fmla="*/ 2147483646 w 5215"/>
              <a:gd name="T85" fmla="*/ 2147483646 h 4586"/>
              <a:gd name="T86" fmla="*/ 2147483646 w 5215"/>
              <a:gd name="T87" fmla="*/ 2147483646 h 4586"/>
              <a:gd name="T88" fmla="*/ 2147483646 w 5215"/>
              <a:gd name="T89" fmla="*/ 2147483646 h 4586"/>
              <a:gd name="T90" fmla="*/ 2147483646 w 5215"/>
              <a:gd name="T91" fmla="*/ 2147483646 h 4586"/>
              <a:gd name="T92" fmla="*/ 2147483646 w 5215"/>
              <a:gd name="T93" fmla="*/ 2147483646 h 4586"/>
              <a:gd name="T94" fmla="*/ 2147483646 w 5215"/>
              <a:gd name="T95" fmla="*/ 2147483646 h 4586"/>
              <a:gd name="T96" fmla="*/ 2147483646 w 5215"/>
              <a:gd name="T97" fmla="*/ 2147483646 h 4586"/>
              <a:gd name="T98" fmla="*/ 2147483646 w 5215"/>
              <a:gd name="T99" fmla="*/ 2147483646 h 4586"/>
              <a:gd name="T100" fmla="*/ 2147483646 w 5215"/>
              <a:gd name="T101" fmla="*/ 2147483646 h 4586"/>
              <a:gd name="T102" fmla="*/ 2147483646 w 5215"/>
              <a:gd name="T103" fmla="*/ 2147483646 h 4586"/>
              <a:gd name="T104" fmla="*/ 2147483646 w 5215"/>
              <a:gd name="T105" fmla="*/ 2147483646 h 4586"/>
              <a:gd name="T106" fmla="*/ 2147483646 w 5215"/>
              <a:gd name="T107" fmla="*/ 2147483646 h 4586"/>
              <a:gd name="T108" fmla="*/ 2147483646 w 5215"/>
              <a:gd name="T109" fmla="*/ 2147483646 h 4586"/>
              <a:gd name="T110" fmla="*/ 2147483646 w 5215"/>
              <a:gd name="T111" fmla="*/ 2147483646 h 4586"/>
              <a:gd name="T112" fmla="*/ 2147483646 w 5215"/>
              <a:gd name="T113" fmla="*/ 2147483646 h 4586"/>
              <a:gd name="T114" fmla="*/ 2147483646 w 5215"/>
              <a:gd name="T115" fmla="*/ 2147483646 h 4586"/>
              <a:gd name="T116" fmla="*/ 2147483646 w 5215"/>
              <a:gd name="T117" fmla="*/ 2147483646 h 4586"/>
              <a:gd name="T118" fmla="*/ 2147483646 w 5215"/>
              <a:gd name="T119" fmla="*/ 2147483646 h 4586"/>
              <a:gd name="T120" fmla="*/ 2147483646 w 5215"/>
              <a:gd name="T121" fmla="*/ 2147483646 h 4586"/>
              <a:gd name="T122" fmla="*/ 2147483646 w 5215"/>
              <a:gd name="T123" fmla="*/ 2147483646 h 4586"/>
              <a:gd name="T124" fmla="*/ 2147483646 w 5215"/>
              <a:gd name="T125" fmla="*/ 2147483646 h 45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215" h="4586">
                <a:moveTo>
                  <a:pt x="2334" y="2365"/>
                </a:moveTo>
                <a:lnTo>
                  <a:pt x="2334" y="2365"/>
                </a:lnTo>
                <a:lnTo>
                  <a:pt x="2240" y="2309"/>
                </a:lnTo>
                <a:lnTo>
                  <a:pt x="2194" y="2282"/>
                </a:lnTo>
                <a:lnTo>
                  <a:pt x="2147" y="2256"/>
                </a:lnTo>
                <a:lnTo>
                  <a:pt x="2100" y="2231"/>
                </a:lnTo>
                <a:lnTo>
                  <a:pt x="2054" y="2207"/>
                </a:lnTo>
                <a:lnTo>
                  <a:pt x="2007" y="2185"/>
                </a:lnTo>
                <a:lnTo>
                  <a:pt x="1959" y="2163"/>
                </a:lnTo>
                <a:lnTo>
                  <a:pt x="1910" y="2144"/>
                </a:lnTo>
                <a:lnTo>
                  <a:pt x="1861" y="2126"/>
                </a:lnTo>
                <a:lnTo>
                  <a:pt x="1811" y="2110"/>
                </a:lnTo>
                <a:lnTo>
                  <a:pt x="1760" y="2095"/>
                </a:lnTo>
                <a:lnTo>
                  <a:pt x="1709" y="2084"/>
                </a:lnTo>
                <a:lnTo>
                  <a:pt x="1656" y="2073"/>
                </a:lnTo>
                <a:lnTo>
                  <a:pt x="1602" y="2065"/>
                </a:lnTo>
                <a:lnTo>
                  <a:pt x="1546" y="2059"/>
                </a:lnTo>
                <a:lnTo>
                  <a:pt x="1512" y="2057"/>
                </a:lnTo>
                <a:lnTo>
                  <a:pt x="1478" y="2056"/>
                </a:lnTo>
                <a:lnTo>
                  <a:pt x="1444" y="2056"/>
                </a:lnTo>
                <a:lnTo>
                  <a:pt x="1410" y="2056"/>
                </a:lnTo>
                <a:lnTo>
                  <a:pt x="1375" y="2056"/>
                </a:lnTo>
                <a:lnTo>
                  <a:pt x="1341" y="2057"/>
                </a:lnTo>
                <a:lnTo>
                  <a:pt x="1273" y="2063"/>
                </a:lnTo>
                <a:lnTo>
                  <a:pt x="1205" y="2070"/>
                </a:lnTo>
                <a:lnTo>
                  <a:pt x="1137" y="2080"/>
                </a:lnTo>
                <a:lnTo>
                  <a:pt x="1070" y="2092"/>
                </a:lnTo>
                <a:lnTo>
                  <a:pt x="1002" y="2106"/>
                </a:lnTo>
                <a:lnTo>
                  <a:pt x="935" y="2122"/>
                </a:lnTo>
                <a:lnTo>
                  <a:pt x="868" y="2141"/>
                </a:lnTo>
                <a:lnTo>
                  <a:pt x="803" y="2160"/>
                </a:lnTo>
                <a:lnTo>
                  <a:pt x="737" y="2181"/>
                </a:lnTo>
                <a:lnTo>
                  <a:pt x="673" y="2204"/>
                </a:lnTo>
                <a:lnTo>
                  <a:pt x="608" y="2228"/>
                </a:lnTo>
                <a:lnTo>
                  <a:pt x="544" y="2253"/>
                </a:lnTo>
                <a:lnTo>
                  <a:pt x="482" y="2277"/>
                </a:lnTo>
                <a:lnTo>
                  <a:pt x="0" y="3962"/>
                </a:lnTo>
                <a:lnTo>
                  <a:pt x="61" y="3939"/>
                </a:lnTo>
                <a:lnTo>
                  <a:pt x="120" y="3918"/>
                </a:lnTo>
                <a:lnTo>
                  <a:pt x="180" y="3898"/>
                </a:lnTo>
                <a:lnTo>
                  <a:pt x="240" y="3880"/>
                </a:lnTo>
                <a:lnTo>
                  <a:pt x="299" y="3862"/>
                </a:lnTo>
                <a:lnTo>
                  <a:pt x="357" y="3847"/>
                </a:lnTo>
                <a:lnTo>
                  <a:pt x="417" y="3833"/>
                </a:lnTo>
                <a:lnTo>
                  <a:pt x="476" y="3820"/>
                </a:lnTo>
                <a:lnTo>
                  <a:pt x="533" y="3809"/>
                </a:lnTo>
                <a:lnTo>
                  <a:pt x="592" y="3800"/>
                </a:lnTo>
                <a:lnTo>
                  <a:pt x="649" y="3792"/>
                </a:lnTo>
                <a:lnTo>
                  <a:pt x="708" y="3786"/>
                </a:lnTo>
                <a:lnTo>
                  <a:pt x="765" y="3781"/>
                </a:lnTo>
                <a:lnTo>
                  <a:pt x="823" y="3779"/>
                </a:lnTo>
                <a:lnTo>
                  <a:pt x="879" y="3778"/>
                </a:lnTo>
                <a:lnTo>
                  <a:pt x="936" y="3779"/>
                </a:lnTo>
                <a:lnTo>
                  <a:pt x="994" y="3781"/>
                </a:lnTo>
                <a:lnTo>
                  <a:pt x="1050" y="3786"/>
                </a:lnTo>
                <a:lnTo>
                  <a:pt x="1106" y="3793"/>
                </a:lnTo>
                <a:lnTo>
                  <a:pt x="1164" y="3801"/>
                </a:lnTo>
                <a:lnTo>
                  <a:pt x="1220" y="3812"/>
                </a:lnTo>
                <a:lnTo>
                  <a:pt x="1276" y="3823"/>
                </a:lnTo>
                <a:lnTo>
                  <a:pt x="1333" y="3839"/>
                </a:lnTo>
                <a:lnTo>
                  <a:pt x="1389" y="3855"/>
                </a:lnTo>
                <a:lnTo>
                  <a:pt x="1445" y="3874"/>
                </a:lnTo>
                <a:lnTo>
                  <a:pt x="1501" y="3894"/>
                </a:lnTo>
                <a:lnTo>
                  <a:pt x="1558" y="3917"/>
                </a:lnTo>
                <a:lnTo>
                  <a:pt x="1613" y="3942"/>
                </a:lnTo>
                <a:lnTo>
                  <a:pt x="1669" y="3970"/>
                </a:lnTo>
                <a:lnTo>
                  <a:pt x="1725" y="3999"/>
                </a:lnTo>
                <a:lnTo>
                  <a:pt x="1782" y="4031"/>
                </a:lnTo>
                <a:lnTo>
                  <a:pt x="1837" y="4065"/>
                </a:lnTo>
                <a:lnTo>
                  <a:pt x="2334" y="2365"/>
                </a:lnTo>
                <a:close/>
                <a:moveTo>
                  <a:pt x="1690" y="1712"/>
                </a:moveTo>
                <a:lnTo>
                  <a:pt x="1690" y="1712"/>
                </a:lnTo>
                <a:lnTo>
                  <a:pt x="1746" y="1720"/>
                </a:lnTo>
                <a:lnTo>
                  <a:pt x="1801" y="1730"/>
                </a:lnTo>
                <a:lnTo>
                  <a:pt x="1854" y="1741"/>
                </a:lnTo>
                <a:lnTo>
                  <a:pt x="1907" y="1756"/>
                </a:lnTo>
                <a:lnTo>
                  <a:pt x="1957" y="1771"/>
                </a:lnTo>
                <a:lnTo>
                  <a:pt x="2007" y="1787"/>
                </a:lnTo>
                <a:lnTo>
                  <a:pt x="2055" y="1805"/>
                </a:lnTo>
                <a:lnTo>
                  <a:pt x="2102" y="1825"/>
                </a:lnTo>
                <a:lnTo>
                  <a:pt x="2146" y="1845"/>
                </a:lnTo>
                <a:lnTo>
                  <a:pt x="2191" y="1866"/>
                </a:lnTo>
                <a:lnTo>
                  <a:pt x="2234" y="1887"/>
                </a:lnTo>
                <a:lnTo>
                  <a:pt x="2276" y="1909"/>
                </a:lnTo>
                <a:lnTo>
                  <a:pt x="2316" y="1931"/>
                </a:lnTo>
                <a:lnTo>
                  <a:pt x="2356" y="1955"/>
                </a:lnTo>
                <a:lnTo>
                  <a:pt x="2432" y="2002"/>
                </a:lnTo>
                <a:lnTo>
                  <a:pt x="2676" y="1158"/>
                </a:lnTo>
                <a:lnTo>
                  <a:pt x="2798" y="737"/>
                </a:lnTo>
                <a:lnTo>
                  <a:pt x="2920" y="315"/>
                </a:lnTo>
                <a:lnTo>
                  <a:pt x="2832" y="261"/>
                </a:lnTo>
                <a:lnTo>
                  <a:pt x="2787" y="234"/>
                </a:lnTo>
                <a:lnTo>
                  <a:pt x="2743" y="208"/>
                </a:lnTo>
                <a:lnTo>
                  <a:pt x="2698" y="184"/>
                </a:lnTo>
                <a:lnTo>
                  <a:pt x="2653" y="160"/>
                </a:lnTo>
                <a:lnTo>
                  <a:pt x="2607" y="138"/>
                </a:lnTo>
                <a:lnTo>
                  <a:pt x="2560" y="117"/>
                </a:lnTo>
                <a:lnTo>
                  <a:pt x="2513" y="97"/>
                </a:lnTo>
                <a:lnTo>
                  <a:pt x="2466" y="79"/>
                </a:lnTo>
                <a:lnTo>
                  <a:pt x="2418" y="63"/>
                </a:lnTo>
                <a:lnTo>
                  <a:pt x="2369" y="48"/>
                </a:lnTo>
                <a:lnTo>
                  <a:pt x="2320" y="35"/>
                </a:lnTo>
                <a:lnTo>
                  <a:pt x="2269" y="24"/>
                </a:lnTo>
                <a:lnTo>
                  <a:pt x="2218" y="16"/>
                </a:lnTo>
                <a:lnTo>
                  <a:pt x="2165" y="9"/>
                </a:lnTo>
                <a:lnTo>
                  <a:pt x="2131" y="5"/>
                </a:lnTo>
                <a:lnTo>
                  <a:pt x="2096" y="3"/>
                </a:lnTo>
                <a:lnTo>
                  <a:pt x="2061" y="1"/>
                </a:lnTo>
                <a:lnTo>
                  <a:pt x="2027" y="0"/>
                </a:lnTo>
                <a:lnTo>
                  <a:pt x="1991" y="0"/>
                </a:lnTo>
                <a:lnTo>
                  <a:pt x="1956" y="0"/>
                </a:lnTo>
                <a:lnTo>
                  <a:pt x="1921" y="1"/>
                </a:lnTo>
                <a:lnTo>
                  <a:pt x="1886" y="3"/>
                </a:lnTo>
                <a:lnTo>
                  <a:pt x="1851" y="5"/>
                </a:lnTo>
                <a:lnTo>
                  <a:pt x="1817" y="9"/>
                </a:lnTo>
                <a:lnTo>
                  <a:pt x="1746" y="18"/>
                </a:lnTo>
                <a:lnTo>
                  <a:pt x="1677" y="29"/>
                </a:lnTo>
                <a:lnTo>
                  <a:pt x="1607" y="43"/>
                </a:lnTo>
                <a:lnTo>
                  <a:pt x="1538" y="59"/>
                </a:lnTo>
                <a:lnTo>
                  <a:pt x="1470" y="77"/>
                </a:lnTo>
                <a:lnTo>
                  <a:pt x="1402" y="97"/>
                </a:lnTo>
                <a:lnTo>
                  <a:pt x="1334" y="118"/>
                </a:lnTo>
                <a:lnTo>
                  <a:pt x="1267" y="140"/>
                </a:lnTo>
                <a:lnTo>
                  <a:pt x="1201" y="164"/>
                </a:lnTo>
                <a:lnTo>
                  <a:pt x="1137" y="188"/>
                </a:lnTo>
                <a:lnTo>
                  <a:pt x="1072" y="214"/>
                </a:lnTo>
                <a:lnTo>
                  <a:pt x="949" y="637"/>
                </a:lnTo>
                <a:lnTo>
                  <a:pt x="827" y="1059"/>
                </a:lnTo>
                <a:lnTo>
                  <a:pt x="584" y="1906"/>
                </a:lnTo>
                <a:lnTo>
                  <a:pt x="649" y="1880"/>
                </a:lnTo>
                <a:lnTo>
                  <a:pt x="716" y="1856"/>
                </a:lnTo>
                <a:lnTo>
                  <a:pt x="783" y="1833"/>
                </a:lnTo>
                <a:lnTo>
                  <a:pt x="851" y="1811"/>
                </a:lnTo>
                <a:lnTo>
                  <a:pt x="919" y="1791"/>
                </a:lnTo>
                <a:lnTo>
                  <a:pt x="988" y="1772"/>
                </a:lnTo>
                <a:lnTo>
                  <a:pt x="1057" y="1754"/>
                </a:lnTo>
                <a:lnTo>
                  <a:pt x="1126" y="1740"/>
                </a:lnTo>
                <a:lnTo>
                  <a:pt x="1195" y="1727"/>
                </a:lnTo>
                <a:lnTo>
                  <a:pt x="1266" y="1717"/>
                </a:lnTo>
                <a:lnTo>
                  <a:pt x="1336" y="1709"/>
                </a:lnTo>
                <a:lnTo>
                  <a:pt x="1406" y="1703"/>
                </a:lnTo>
                <a:lnTo>
                  <a:pt x="1443" y="1702"/>
                </a:lnTo>
                <a:lnTo>
                  <a:pt x="1478" y="1700"/>
                </a:lnTo>
                <a:lnTo>
                  <a:pt x="1513" y="1700"/>
                </a:lnTo>
                <a:lnTo>
                  <a:pt x="1548" y="1702"/>
                </a:lnTo>
                <a:lnTo>
                  <a:pt x="1583" y="1703"/>
                </a:lnTo>
                <a:lnTo>
                  <a:pt x="1619" y="1705"/>
                </a:lnTo>
                <a:lnTo>
                  <a:pt x="1655" y="1707"/>
                </a:lnTo>
                <a:lnTo>
                  <a:pt x="1690" y="1712"/>
                </a:lnTo>
                <a:close/>
                <a:moveTo>
                  <a:pt x="3659" y="2901"/>
                </a:moveTo>
                <a:lnTo>
                  <a:pt x="3659" y="2901"/>
                </a:lnTo>
                <a:lnTo>
                  <a:pt x="3618" y="2901"/>
                </a:lnTo>
                <a:lnTo>
                  <a:pt x="3577" y="2900"/>
                </a:lnTo>
                <a:lnTo>
                  <a:pt x="3536" y="2897"/>
                </a:lnTo>
                <a:lnTo>
                  <a:pt x="3497" y="2894"/>
                </a:lnTo>
                <a:lnTo>
                  <a:pt x="3458" y="2890"/>
                </a:lnTo>
                <a:lnTo>
                  <a:pt x="3420" y="2886"/>
                </a:lnTo>
                <a:lnTo>
                  <a:pt x="3383" y="2880"/>
                </a:lnTo>
                <a:lnTo>
                  <a:pt x="3346" y="2874"/>
                </a:lnTo>
                <a:lnTo>
                  <a:pt x="3310" y="2867"/>
                </a:lnTo>
                <a:lnTo>
                  <a:pt x="3275" y="2859"/>
                </a:lnTo>
                <a:lnTo>
                  <a:pt x="3241" y="2850"/>
                </a:lnTo>
                <a:lnTo>
                  <a:pt x="3207" y="2841"/>
                </a:lnTo>
                <a:lnTo>
                  <a:pt x="3173" y="2832"/>
                </a:lnTo>
                <a:lnTo>
                  <a:pt x="3140" y="2821"/>
                </a:lnTo>
                <a:lnTo>
                  <a:pt x="3109" y="2811"/>
                </a:lnTo>
                <a:lnTo>
                  <a:pt x="3077" y="2800"/>
                </a:lnTo>
                <a:lnTo>
                  <a:pt x="3016" y="2775"/>
                </a:lnTo>
                <a:lnTo>
                  <a:pt x="2956" y="2750"/>
                </a:lnTo>
                <a:lnTo>
                  <a:pt x="2899" y="2721"/>
                </a:lnTo>
                <a:lnTo>
                  <a:pt x="2844" y="2692"/>
                </a:lnTo>
                <a:lnTo>
                  <a:pt x="2790" y="2662"/>
                </a:lnTo>
                <a:lnTo>
                  <a:pt x="2737" y="2631"/>
                </a:lnTo>
                <a:lnTo>
                  <a:pt x="2685" y="2598"/>
                </a:lnTo>
                <a:lnTo>
                  <a:pt x="2635" y="2566"/>
                </a:lnTo>
                <a:lnTo>
                  <a:pt x="2630" y="2570"/>
                </a:lnTo>
                <a:lnTo>
                  <a:pt x="2141" y="4263"/>
                </a:lnTo>
                <a:lnTo>
                  <a:pt x="2200" y="4299"/>
                </a:lnTo>
                <a:lnTo>
                  <a:pt x="2259" y="4334"/>
                </a:lnTo>
                <a:lnTo>
                  <a:pt x="2318" y="4367"/>
                </a:lnTo>
                <a:lnTo>
                  <a:pt x="2378" y="4398"/>
                </a:lnTo>
                <a:lnTo>
                  <a:pt x="2438" y="4425"/>
                </a:lnTo>
                <a:lnTo>
                  <a:pt x="2498" y="4450"/>
                </a:lnTo>
                <a:lnTo>
                  <a:pt x="2559" y="4474"/>
                </a:lnTo>
                <a:lnTo>
                  <a:pt x="2620" y="4495"/>
                </a:lnTo>
                <a:lnTo>
                  <a:pt x="2682" y="4514"/>
                </a:lnTo>
                <a:lnTo>
                  <a:pt x="2744" y="4530"/>
                </a:lnTo>
                <a:lnTo>
                  <a:pt x="2806" y="4544"/>
                </a:lnTo>
                <a:lnTo>
                  <a:pt x="2868" y="4557"/>
                </a:lnTo>
                <a:lnTo>
                  <a:pt x="2930" y="4567"/>
                </a:lnTo>
                <a:lnTo>
                  <a:pt x="2994" y="4575"/>
                </a:lnTo>
                <a:lnTo>
                  <a:pt x="3056" y="4581"/>
                </a:lnTo>
                <a:lnTo>
                  <a:pt x="3119" y="4584"/>
                </a:lnTo>
                <a:lnTo>
                  <a:pt x="3182" y="4586"/>
                </a:lnTo>
                <a:lnTo>
                  <a:pt x="3246" y="4586"/>
                </a:lnTo>
                <a:lnTo>
                  <a:pt x="3309" y="4584"/>
                </a:lnTo>
                <a:lnTo>
                  <a:pt x="3373" y="4579"/>
                </a:lnTo>
                <a:lnTo>
                  <a:pt x="3437" y="4574"/>
                </a:lnTo>
                <a:lnTo>
                  <a:pt x="3501" y="4565"/>
                </a:lnTo>
                <a:lnTo>
                  <a:pt x="3565" y="4556"/>
                </a:lnTo>
                <a:lnTo>
                  <a:pt x="3628" y="4543"/>
                </a:lnTo>
                <a:lnTo>
                  <a:pt x="3692" y="4530"/>
                </a:lnTo>
                <a:lnTo>
                  <a:pt x="3756" y="4515"/>
                </a:lnTo>
                <a:lnTo>
                  <a:pt x="3820" y="4497"/>
                </a:lnTo>
                <a:lnTo>
                  <a:pt x="3883" y="4479"/>
                </a:lnTo>
                <a:lnTo>
                  <a:pt x="3947" y="4457"/>
                </a:lnTo>
                <a:lnTo>
                  <a:pt x="4011" y="4435"/>
                </a:lnTo>
                <a:lnTo>
                  <a:pt x="4074" y="4411"/>
                </a:lnTo>
                <a:lnTo>
                  <a:pt x="4138" y="4385"/>
                </a:lnTo>
                <a:lnTo>
                  <a:pt x="4611" y="2731"/>
                </a:lnTo>
                <a:lnTo>
                  <a:pt x="4608" y="2732"/>
                </a:lnTo>
                <a:lnTo>
                  <a:pt x="4541" y="2753"/>
                </a:lnTo>
                <a:lnTo>
                  <a:pt x="4475" y="2773"/>
                </a:lnTo>
                <a:lnTo>
                  <a:pt x="4411" y="2792"/>
                </a:lnTo>
                <a:lnTo>
                  <a:pt x="4348" y="2808"/>
                </a:lnTo>
                <a:lnTo>
                  <a:pt x="4285" y="2823"/>
                </a:lnTo>
                <a:lnTo>
                  <a:pt x="4223" y="2837"/>
                </a:lnTo>
                <a:lnTo>
                  <a:pt x="4162" y="2850"/>
                </a:lnTo>
                <a:lnTo>
                  <a:pt x="4104" y="2861"/>
                </a:lnTo>
                <a:lnTo>
                  <a:pt x="4045" y="2870"/>
                </a:lnTo>
                <a:lnTo>
                  <a:pt x="3987" y="2879"/>
                </a:lnTo>
                <a:lnTo>
                  <a:pt x="3930" y="2886"/>
                </a:lnTo>
                <a:lnTo>
                  <a:pt x="3874" y="2891"/>
                </a:lnTo>
                <a:lnTo>
                  <a:pt x="3820" y="2896"/>
                </a:lnTo>
                <a:lnTo>
                  <a:pt x="3765" y="2898"/>
                </a:lnTo>
                <a:lnTo>
                  <a:pt x="3712" y="2901"/>
                </a:lnTo>
                <a:lnTo>
                  <a:pt x="3659" y="2901"/>
                </a:lnTo>
                <a:close/>
                <a:moveTo>
                  <a:pt x="5214" y="640"/>
                </a:moveTo>
                <a:lnTo>
                  <a:pt x="5214" y="640"/>
                </a:lnTo>
                <a:lnTo>
                  <a:pt x="5210" y="637"/>
                </a:lnTo>
                <a:lnTo>
                  <a:pt x="5147" y="662"/>
                </a:lnTo>
                <a:lnTo>
                  <a:pt x="5083" y="685"/>
                </a:lnTo>
                <a:lnTo>
                  <a:pt x="5019" y="708"/>
                </a:lnTo>
                <a:lnTo>
                  <a:pt x="4956" y="729"/>
                </a:lnTo>
                <a:lnTo>
                  <a:pt x="4891" y="747"/>
                </a:lnTo>
                <a:lnTo>
                  <a:pt x="4828" y="765"/>
                </a:lnTo>
                <a:lnTo>
                  <a:pt x="4765" y="780"/>
                </a:lnTo>
                <a:lnTo>
                  <a:pt x="4702" y="794"/>
                </a:lnTo>
                <a:lnTo>
                  <a:pt x="4638" y="807"/>
                </a:lnTo>
                <a:lnTo>
                  <a:pt x="4576" y="817"/>
                </a:lnTo>
                <a:lnTo>
                  <a:pt x="4513" y="826"/>
                </a:lnTo>
                <a:lnTo>
                  <a:pt x="4450" y="833"/>
                </a:lnTo>
                <a:lnTo>
                  <a:pt x="4387" y="838"/>
                </a:lnTo>
                <a:lnTo>
                  <a:pt x="4325" y="840"/>
                </a:lnTo>
                <a:lnTo>
                  <a:pt x="4262" y="841"/>
                </a:lnTo>
                <a:lnTo>
                  <a:pt x="4200" y="840"/>
                </a:lnTo>
                <a:lnTo>
                  <a:pt x="4138" y="838"/>
                </a:lnTo>
                <a:lnTo>
                  <a:pt x="4076" y="832"/>
                </a:lnTo>
                <a:lnTo>
                  <a:pt x="4015" y="825"/>
                </a:lnTo>
                <a:lnTo>
                  <a:pt x="3953" y="815"/>
                </a:lnTo>
                <a:lnTo>
                  <a:pt x="3890" y="804"/>
                </a:lnTo>
                <a:lnTo>
                  <a:pt x="3829" y="791"/>
                </a:lnTo>
                <a:lnTo>
                  <a:pt x="3768" y="774"/>
                </a:lnTo>
                <a:lnTo>
                  <a:pt x="3708" y="756"/>
                </a:lnTo>
                <a:lnTo>
                  <a:pt x="3647" y="736"/>
                </a:lnTo>
                <a:lnTo>
                  <a:pt x="3586" y="712"/>
                </a:lnTo>
                <a:lnTo>
                  <a:pt x="3526" y="686"/>
                </a:lnTo>
                <a:lnTo>
                  <a:pt x="3465" y="658"/>
                </a:lnTo>
                <a:lnTo>
                  <a:pt x="3405" y="628"/>
                </a:lnTo>
                <a:lnTo>
                  <a:pt x="3345" y="595"/>
                </a:lnTo>
                <a:lnTo>
                  <a:pt x="3286" y="560"/>
                </a:lnTo>
                <a:lnTo>
                  <a:pt x="3227" y="522"/>
                </a:lnTo>
                <a:lnTo>
                  <a:pt x="3206" y="593"/>
                </a:lnTo>
                <a:lnTo>
                  <a:pt x="3186" y="655"/>
                </a:lnTo>
                <a:lnTo>
                  <a:pt x="3168" y="709"/>
                </a:lnTo>
                <a:lnTo>
                  <a:pt x="3154" y="756"/>
                </a:lnTo>
                <a:lnTo>
                  <a:pt x="2987" y="1336"/>
                </a:lnTo>
                <a:lnTo>
                  <a:pt x="2730" y="2226"/>
                </a:lnTo>
                <a:lnTo>
                  <a:pt x="2787" y="2262"/>
                </a:lnTo>
                <a:lnTo>
                  <a:pt x="2846" y="2296"/>
                </a:lnTo>
                <a:lnTo>
                  <a:pt x="2906" y="2328"/>
                </a:lnTo>
                <a:lnTo>
                  <a:pt x="2964" y="2358"/>
                </a:lnTo>
                <a:lnTo>
                  <a:pt x="3025" y="2385"/>
                </a:lnTo>
                <a:lnTo>
                  <a:pt x="3085" y="2411"/>
                </a:lnTo>
                <a:lnTo>
                  <a:pt x="3146" y="2434"/>
                </a:lnTo>
                <a:lnTo>
                  <a:pt x="3207" y="2455"/>
                </a:lnTo>
                <a:lnTo>
                  <a:pt x="3268" y="2474"/>
                </a:lnTo>
                <a:lnTo>
                  <a:pt x="3330" y="2491"/>
                </a:lnTo>
                <a:lnTo>
                  <a:pt x="3391" y="2506"/>
                </a:lnTo>
                <a:lnTo>
                  <a:pt x="3453" y="2519"/>
                </a:lnTo>
                <a:lnTo>
                  <a:pt x="3516" y="2529"/>
                </a:lnTo>
                <a:lnTo>
                  <a:pt x="3579" y="2537"/>
                </a:lnTo>
                <a:lnTo>
                  <a:pt x="3642" y="2543"/>
                </a:lnTo>
                <a:lnTo>
                  <a:pt x="3704" y="2548"/>
                </a:lnTo>
                <a:lnTo>
                  <a:pt x="3767" y="2550"/>
                </a:lnTo>
                <a:lnTo>
                  <a:pt x="3831" y="2550"/>
                </a:lnTo>
                <a:lnTo>
                  <a:pt x="3894" y="2549"/>
                </a:lnTo>
                <a:lnTo>
                  <a:pt x="3957" y="2546"/>
                </a:lnTo>
                <a:lnTo>
                  <a:pt x="4022" y="2540"/>
                </a:lnTo>
                <a:lnTo>
                  <a:pt x="4085" y="2532"/>
                </a:lnTo>
                <a:lnTo>
                  <a:pt x="4148" y="2522"/>
                </a:lnTo>
                <a:lnTo>
                  <a:pt x="4212" y="2510"/>
                </a:lnTo>
                <a:lnTo>
                  <a:pt x="4276" y="2496"/>
                </a:lnTo>
                <a:lnTo>
                  <a:pt x="4339" y="2480"/>
                </a:lnTo>
                <a:lnTo>
                  <a:pt x="4403" y="2462"/>
                </a:lnTo>
                <a:lnTo>
                  <a:pt x="4466" y="2444"/>
                </a:lnTo>
                <a:lnTo>
                  <a:pt x="4529" y="2421"/>
                </a:lnTo>
                <a:lnTo>
                  <a:pt x="4593" y="2398"/>
                </a:lnTo>
                <a:lnTo>
                  <a:pt x="4656" y="2373"/>
                </a:lnTo>
                <a:lnTo>
                  <a:pt x="4718" y="2345"/>
                </a:lnTo>
                <a:lnTo>
                  <a:pt x="5215" y="641"/>
                </a:lnTo>
                <a:lnTo>
                  <a:pt x="5214" y="6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U盘"/>
          <p:cNvSpPr/>
          <p:nvPr/>
        </p:nvSpPr>
        <p:spPr bwMode="auto">
          <a:xfrm>
            <a:off x="11346180" y="5911850"/>
            <a:ext cx="292100" cy="626110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4071</Words>
  <Application>WPS 演示</Application>
  <PresentationFormat>宽屏</PresentationFormat>
  <Paragraphs>392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Impact</vt:lpstr>
      <vt:lpstr>微软雅黑</vt:lpstr>
      <vt:lpstr>锐字工房光明大黑简1.0</vt:lpstr>
      <vt:lpstr>Calibri</vt:lpstr>
      <vt:lpstr>等线</vt:lpstr>
      <vt:lpstr>Segoe Print</vt:lpstr>
      <vt:lpstr>Arial Unicode MS</vt:lpstr>
      <vt:lpstr>等线 Light</vt:lpstr>
      <vt:lpstr>Wingdings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 Pang</dc:creator>
  <cp:lastModifiedBy>李慧民</cp:lastModifiedBy>
  <cp:revision>50</cp:revision>
  <dcterms:created xsi:type="dcterms:W3CDTF">2017-09-03T01:14:00Z</dcterms:created>
  <dcterms:modified xsi:type="dcterms:W3CDTF">2018-03-05T08:55:37Z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