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17</c:v>
                </c:pt>
                <c:pt idx="2">
                  <c:v>28</c:v>
                </c:pt>
                <c:pt idx="3">
                  <c:v>15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B5B-42F7-8BB8-BFA64AABF9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F9374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15</c:v>
                </c:pt>
                <c:pt idx="2">
                  <c:v>18</c:v>
                </c:pt>
                <c:pt idx="3">
                  <c:v>5</c:v>
                </c:pt>
                <c:pt idx="4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B5B-42F7-8BB8-BFA64AABF9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22</c:v>
                </c:pt>
              </c:strCache>
            </c:strRef>
          </c:tx>
          <c:spPr>
            <a:solidFill>
              <a:srgbClr val="15D5A7"/>
            </a:solidFill>
            <a:ln w="25400"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8</c:v>
                </c:pt>
                <c:pt idx="1">
                  <c:v>24</c:v>
                </c:pt>
                <c:pt idx="2">
                  <c:v>7</c:v>
                </c:pt>
                <c:pt idx="3">
                  <c:v>15</c:v>
                </c:pt>
                <c:pt idx="4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B5B-42F7-8BB8-BFA64AABF9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9257248"/>
        <c:axId val="679259968"/>
      </c:areaChart>
      <c:dateAx>
        <c:axId val="679257248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679259968"/>
        <c:crosses val="autoZero"/>
        <c:auto val="1"/>
        <c:lblOffset val="100"/>
        <c:baseTimeUnit val="days"/>
      </c:dateAx>
      <c:valAx>
        <c:axId val="679259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zh-CN" altLang="en-US" sz="1000" b="0" i="0" u="none" strike="noStrike" kern="120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</a:defRPr>
            </a:pPr>
            <a:endParaRPr lang="zh-CN"/>
          </a:p>
        </c:txPr>
        <c:crossAx val="6792572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6F12A-BF8E-40BE-AFD7-84B51034A35C}" type="datetimeFigureOut">
              <a:rPr lang="zh-CN" altLang="en-US" smtClean="0"/>
              <a:t>2018/6/15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4E5A6-A81B-4D57-999B-3E5CFD5E0E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444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E5A6-A81B-4D57-999B-3E5CFD5E0E3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604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E5A6-A81B-4D57-999B-3E5CFD5E0E3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364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E5A6-A81B-4D57-999B-3E5CFD5E0E3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580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E5A6-A81B-4D57-999B-3E5CFD5E0E3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5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E5A6-A81B-4D57-999B-3E5CFD5E0E3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635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E5A6-A81B-4D57-999B-3E5CFD5E0E3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6039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E5A6-A81B-4D57-999B-3E5CFD5E0E3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3717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E5A6-A81B-4D57-999B-3E5CFD5E0E3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015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E5A6-A81B-4D57-999B-3E5CFD5E0E3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216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E5A6-A81B-4D57-999B-3E5CFD5E0E3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755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5F16-5ED0-452B-8043-A599BC569F35}" type="datetimeFigureOut">
              <a:rPr lang="zh-CN" altLang="en-US" smtClean="0"/>
              <a:t>2018/6/15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B0016-8CF9-4830-96DF-6537F7191E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817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5F16-5ED0-452B-8043-A599BC569F35}" type="datetimeFigureOut">
              <a:rPr lang="zh-CN" altLang="en-US" smtClean="0"/>
              <a:t>2018/6/15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B0016-8CF9-4830-96DF-6537F7191E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78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5F16-5ED0-452B-8043-A599BC569F35}" type="datetimeFigureOut">
              <a:rPr lang="zh-CN" altLang="en-US" smtClean="0"/>
              <a:t>2018/6/15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B0016-8CF9-4830-96DF-6537F7191E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3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5F16-5ED0-452B-8043-A599BC569F35}" type="datetimeFigureOut">
              <a:rPr lang="zh-CN" altLang="en-US" smtClean="0"/>
              <a:t>2018/6/15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B0016-8CF9-4830-96DF-6537F7191E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623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5F16-5ED0-452B-8043-A599BC569F35}" type="datetimeFigureOut">
              <a:rPr lang="zh-CN" altLang="en-US" smtClean="0"/>
              <a:t>2018/6/15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B0016-8CF9-4830-96DF-6537F7191E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173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5F16-5ED0-452B-8043-A599BC569F35}" type="datetimeFigureOut">
              <a:rPr lang="zh-CN" altLang="en-US" smtClean="0"/>
              <a:t>2018/6/15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B0016-8CF9-4830-96DF-6537F7191E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563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5F16-5ED0-452B-8043-A599BC569F35}" type="datetimeFigureOut">
              <a:rPr lang="zh-CN" altLang="en-US" smtClean="0"/>
              <a:t>2018/6/15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B0016-8CF9-4830-96DF-6537F7191E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5F16-5ED0-452B-8043-A599BC569F35}" type="datetimeFigureOut">
              <a:rPr lang="zh-CN" altLang="en-US" smtClean="0"/>
              <a:t>2018/6/15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B0016-8CF9-4830-96DF-6537F7191E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797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5F16-5ED0-452B-8043-A599BC569F35}" type="datetimeFigureOut">
              <a:rPr lang="zh-CN" altLang="en-US" smtClean="0"/>
              <a:t>2018/6/15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B0016-8CF9-4830-96DF-6537F7191E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74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5F16-5ED0-452B-8043-A599BC569F35}" type="datetimeFigureOut">
              <a:rPr lang="zh-CN" altLang="en-US" smtClean="0"/>
              <a:t>2018/6/15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B0016-8CF9-4830-96DF-6537F7191E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437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5F16-5ED0-452B-8043-A599BC569F35}" type="datetimeFigureOut">
              <a:rPr lang="zh-CN" altLang="en-US" smtClean="0"/>
              <a:t>2018/6/15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B0016-8CF9-4830-96DF-6537F7191E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643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D5F16-5ED0-452B-8043-A599BC569F35}" type="datetimeFigureOut">
              <a:rPr lang="zh-CN" altLang="en-US" smtClean="0"/>
              <a:t>2018/6/15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B0016-8CF9-4830-96DF-6537F7191E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7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33144" y="3592632"/>
            <a:ext cx="9610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蓝色大气简约商务</a:t>
            </a:r>
            <a:r>
              <a:rPr lang="en-US" altLang="zh-CN" sz="6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171178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 rot="2686645">
            <a:off x="5042574" y="2367864"/>
            <a:ext cx="2353233" cy="2355575"/>
            <a:chOff x="4472082" y="1427919"/>
            <a:chExt cx="2426330" cy="2428745"/>
          </a:xfrm>
        </p:grpSpPr>
        <p:sp>
          <p:nvSpPr>
            <p:cNvPr id="34" name="L 形 33"/>
            <p:cNvSpPr/>
            <p:nvPr/>
          </p:nvSpPr>
          <p:spPr>
            <a:xfrm>
              <a:off x="4472082" y="2089328"/>
              <a:ext cx="1105864" cy="1116383"/>
            </a:xfrm>
            <a:prstGeom prst="corner">
              <a:avLst/>
            </a:prstGeom>
            <a:solidFill>
              <a:srgbClr val="15D5A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2700">
                <a:solidFill>
                  <a:prstClr val="white"/>
                </a:solidFill>
              </a:endParaRPr>
            </a:p>
          </p:txBody>
        </p:sp>
        <p:sp>
          <p:nvSpPr>
            <p:cNvPr id="35" name="L 形 34"/>
            <p:cNvSpPr/>
            <p:nvPr/>
          </p:nvSpPr>
          <p:spPr>
            <a:xfrm rot="5400000">
              <a:off x="5127675" y="1438894"/>
              <a:ext cx="1098614" cy="1076664"/>
            </a:xfrm>
            <a:prstGeom prst="corner">
              <a:avLst/>
            </a:prstGeom>
            <a:solidFill>
              <a:srgbClr val="0F937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2700">
                <a:solidFill>
                  <a:prstClr val="white"/>
                </a:solidFill>
              </a:endParaRPr>
            </a:p>
          </p:txBody>
        </p:sp>
        <p:sp>
          <p:nvSpPr>
            <p:cNvPr id="36" name="L 形 35"/>
            <p:cNvSpPr/>
            <p:nvPr/>
          </p:nvSpPr>
          <p:spPr>
            <a:xfrm rot="10800000">
              <a:off x="5793512" y="2081602"/>
              <a:ext cx="1104900" cy="1104900"/>
            </a:xfrm>
            <a:prstGeom prst="corner">
              <a:avLst/>
            </a:prstGeom>
            <a:solidFill>
              <a:srgbClr val="15D5A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2700">
                <a:solidFill>
                  <a:prstClr val="white"/>
                </a:solidFill>
              </a:endParaRPr>
            </a:p>
          </p:txBody>
        </p:sp>
        <p:sp>
          <p:nvSpPr>
            <p:cNvPr id="37" name="L 形 36"/>
            <p:cNvSpPr/>
            <p:nvPr/>
          </p:nvSpPr>
          <p:spPr>
            <a:xfrm rot="16200000">
              <a:off x="5151006" y="2751764"/>
              <a:ext cx="1104900" cy="1104900"/>
            </a:xfrm>
            <a:prstGeom prst="corner">
              <a:avLst/>
            </a:prstGeom>
            <a:solidFill>
              <a:srgbClr val="0F937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2700">
                <a:solidFill>
                  <a:prstClr val="white"/>
                </a:solidFill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5257775" y="2751974"/>
            <a:ext cx="40548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4050" dirty="0">
                <a:solidFill>
                  <a:prstClr val="white"/>
                </a:solidFill>
              </a:rPr>
              <a:t>S</a:t>
            </a:r>
            <a:endParaRPr lang="zh-CN" altLang="en-US" sz="4050" dirty="0">
              <a:solidFill>
                <a:prstClr val="white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383395" y="2368382"/>
            <a:ext cx="40548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4050" dirty="0">
                <a:solidFill>
                  <a:prstClr val="white"/>
                </a:solidFill>
              </a:rPr>
              <a:t>w</a:t>
            </a:r>
            <a:endParaRPr lang="zh-CN" altLang="en-US" sz="4050" dirty="0">
              <a:solidFill>
                <a:prstClr val="white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795980" y="3667552"/>
            <a:ext cx="40548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4050" dirty="0">
                <a:solidFill>
                  <a:prstClr val="white"/>
                </a:solidFill>
              </a:rPr>
              <a:t>T</a:t>
            </a:r>
            <a:endParaRPr lang="zh-CN" altLang="en-US" sz="4050" dirty="0">
              <a:solidFill>
                <a:prstClr val="white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558330" y="3970124"/>
            <a:ext cx="40548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4050" dirty="0">
                <a:solidFill>
                  <a:prstClr val="white"/>
                </a:solidFill>
              </a:rPr>
              <a:t>o</a:t>
            </a:r>
            <a:endParaRPr lang="zh-CN" altLang="en-US" sz="4050" dirty="0">
              <a:solidFill>
                <a:prstClr val="white"/>
              </a:solidFill>
            </a:endParaRPr>
          </a:p>
        </p:txBody>
      </p:sp>
      <p:sp>
        <p:nvSpPr>
          <p:cNvPr id="42" name="圆角矩形 41"/>
          <p:cNvSpPr/>
          <p:nvPr/>
        </p:nvSpPr>
        <p:spPr>
          <a:xfrm rot="10800000" flipV="1">
            <a:off x="4317713" y="1938211"/>
            <a:ext cx="204178" cy="207057"/>
          </a:xfrm>
          <a:prstGeom prst="roundRect">
            <a:avLst>
              <a:gd name="adj" fmla="val 5039"/>
            </a:avLst>
          </a:prstGeom>
          <a:solidFill>
            <a:srgbClr val="5FEFC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2700" dirty="0">
              <a:solidFill>
                <a:prstClr val="white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549209" y="1774161"/>
            <a:ext cx="1648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 </a:t>
            </a:r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Segoe UI Semilight" panose="020B0402040204020203" pitchFamily="34" charset="0"/>
              </a:rPr>
              <a:t>Strengths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2460439" y="2145268"/>
            <a:ext cx="1672100" cy="1097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33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1805105" y="2219874"/>
            <a:ext cx="25790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 rot="10800000" flipV="1">
            <a:off x="7988231" y="1921974"/>
            <a:ext cx="204178" cy="207057"/>
          </a:xfrm>
          <a:prstGeom prst="roundRect">
            <a:avLst>
              <a:gd name="adj" fmla="val 5039"/>
            </a:avLst>
          </a:prstGeom>
          <a:solidFill>
            <a:srgbClr val="5FEFC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2700" dirty="0">
              <a:solidFill>
                <a:prstClr val="white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276424" y="1804175"/>
            <a:ext cx="19119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劣势 </a:t>
            </a:r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Segoe UI Semilight" panose="020B0402040204020203" pitchFamily="34" charset="0"/>
              </a:rPr>
              <a:t>Weaknesse</a:t>
            </a:r>
            <a:r>
              <a:rPr lang="en-US" altLang="zh-CN" dirty="0">
                <a:solidFill>
                  <a:srgbClr val="FFFFFF"/>
                </a:solidFill>
                <a:latin typeface="Segoe UI Semilight" panose="020B0402040204020203" pitchFamily="34" charset="0"/>
                <a:ea typeface="微软雅黑" panose="020B0503020204020204" pitchFamily="34" charset="-122"/>
                <a:cs typeface="Segoe UI Semilight" panose="020B0402040204020203" pitchFamily="34" charset="0"/>
              </a:rPr>
              <a:t>s</a:t>
            </a:r>
            <a:endParaRPr lang="zh-CN" altLang="en-US" dirty="0">
              <a:solidFill>
                <a:srgbClr val="FFFFFF"/>
              </a:solidFill>
              <a:latin typeface="Segoe UI Semilight" panose="020B0402040204020203" pitchFamily="34" charset="0"/>
              <a:ea typeface="微软雅黑" panose="020B0503020204020204" pitchFamily="34" charset="-122"/>
              <a:cs typeface="Segoe UI Semilight" panose="020B0402040204020203" pitchFamily="34" charset="0"/>
            </a:endParaRPr>
          </a:p>
          <a:p>
            <a:pPr defTabSz="685800"/>
            <a:endParaRPr lang="zh-CN" altLang="en-US" dirty="0">
              <a:solidFill>
                <a:srgbClr val="FFFFFF"/>
              </a:solidFill>
              <a:latin typeface="Segoe UI Semilight" panose="020B0402040204020203" pitchFamily="34" charset="0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8372784" y="2164312"/>
            <a:ext cx="1672099" cy="1097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33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7864835" y="2219047"/>
            <a:ext cx="25790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 rot="10800000" flipV="1">
            <a:off x="4313010" y="4300431"/>
            <a:ext cx="204178" cy="207057"/>
          </a:xfrm>
          <a:prstGeom prst="roundRect">
            <a:avLst>
              <a:gd name="adj" fmla="val 5039"/>
            </a:avLst>
          </a:prstGeom>
          <a:solidFill>
            <a:srgbClr val="5FEFC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2700" dirty="0">
              <a:solidFill>
                <a:prstClr val="white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387627" y="4145333"/>
            <a:ext cx="1933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机遇 </a:t>
            </a:r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Segoe UI Semilight" panose="020B0402040204020203" pitchFamily="34" charset="0"/>
              </a:rPr>
              <a:t>Opportunity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2460439" y="4505925"/>
            <a:ext cx="1672100" cy="1097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33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1805105" y="4580531"/>
            <a:ext cx="25790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圆角矩形 53"/>
          <p:cNvSpPr/>
          <p:nvPr/>
        </p:nvSpPr>
        <p:spPr>
          <a:xfrm rot="10800000" flipV="1">
            <a:off x="7988230" y="4279259"/>
            <a:ext cx="204178" cy="207057"/>
          </a:xfrm>
          <a:prstGeom prst="roundRect">
            <a:avLst>
              <a:gd name="adj" fmla="val 5039"/>
            </a:avLst>
          </a:prstGeom>
          <a:solidFill>
            <a:srgbClr val="5FEFC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2700" dirty="0">
              <a:solidFill>
                <a:prstClr val="white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276422" y="4160695"/>
            <a:ext cx="1417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威胁 </a:t>
            </a:r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</a:rPr>
              <a:t>Threats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8372782" y="4520832"/>
            <a:ext cx="1672100" cy="1097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  <a:alpha val="33000"/>
              </a:schemeClr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7864833" y="4575567"/>
            <a:ext cx="25790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67472" y="329816"/>
            <a:ext cx="3610372" cy="86175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defTabSz="609459"/>
            <a:r>
              <a:rPr kumimoji="1" lang="en-US" altLang="zh-CN" sz="2400" b="1" dirty="0">
                <a:solidFill>
                  <a:srgbClr val="FFFFFF"/>
                </a:solidFill>
              </a:rPr>
              <a:t>ADD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YOUR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TITLE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HERE</a:t>
            </a:r>
          </a:p>
          <a:p>
            <a:pPr defTabSz="609459"/>
            <a:r>
              <a:rPr kumimoji="1"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en-US" altLang="zh-CN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464457" y="464457"/>
            <a:ext cx="0" cy="609600"/>
          </a:xfrm>
          <a:prstGeom prst="line">
            <a:avLst/>
          </a:prstGeom>
          <a:ln w="57150">
            <a:solidFill>
              <a:srgbClr val="5FEF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792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667472" y="329816"/>
            <a:ext cx="3610372" cy="86175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defTabSz="609459"/>
            <a:r>
              <a:rPr kumimoji="1" lang="en-US" altLang="zh-CN" sz="2400" b="1" dirty="0">
                <a:solidFill>
                  <a:srgbClr val="FFFFFF"/>
                </a:solidFill>
              </a:rPr>
              <a:t>ADD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YOUR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TITLE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HERE</a:t>
            </a:r>
          </a:p>
          <a:p>
            <a:pPr defTabSz="609459"/>
            <a:r>
              <a:rPr kumimoji="1"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en-US" altLang="zh-CN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64457" y="464457"/>
            <a:ext cx="0" cy="609600"/>
          </a:xfrm>
          <a:prstGeom prst="line">
            <a:avLst/>
          </a:prstGeom>
          <a:ln w="57150">
            <a:solidFill>
              <a:srgbClr val="5FEF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 rot="19747294" flipH="1">
            <a:off x="3454136" y="2145195"/>
            <a:ext cx="905279" cy="90527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103154"/>
              </a:solidFill>
              <a:effectLst/>
              <a:uLnTx/>
              <a:uFillTx/>
            </a:endParaRPr>
          </a:p>
        </p:txBody>
      </p:sp>
      <p:sp>
        <p:nvSpPr>
          <p:cNvPr id="31" name="椭圆 30"/>
          <p:cNvSpPr/>
          <p:nvPr/>
        </p:nvSpPr>
        <p:spPr>
          <a:xfrm flipH="1">
            <a:off x="1913523" y="2747485"/>
            <a:ext cx="1117525" cy="11175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103154"/>
              </a:solidFill>
              <a:effectLst/>
              <a:uLnTx/>
              <a:uFillTx/>
            </a:endParaRPr>
          </a:p>
        </p:txBody>
      </p:sp>
      <p:sp>
        <p:nvSpPr>
          <p:cNvPr id="32" name="椭圆 31"/>
          <p:cNvSpPr/>
          <p:nvPr/>
        </p:nvSpPr>
        <p:spPr>
          <a:xfrm rot="19498993" flipH="1">
            <a:off x="2558564" y="2076081"/>
            <a:ext cx="394921" cy="39492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103154"/>
              </a:solidFill>
              <a:effectLst/>
              <a:uLnTx/>
              <a:uFillTx/>
            </a:endParaRPr>
          </a:p>
        </p:txBody>
      </p:sp>
      <p:sp>
        <p:nvSpPr>
          <p:cNvPr id="58" name="椭圆 57"/>
          <p:cNvSpPr/>
          <p:nvPr/>
        </p:nvSpPr>
        <p:spPr>
          <a:xfrm rot="1719657" flipH="1">
            <a:off x="2481001" y="4590440"/>
            <a:ext cx="828630" cy="82863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103154"/>
              </a:solidFill>
              <a:effectLst/>
              <a:uLnTx/>
              <a:uFillTx/>
            </a:endParaRPr>
          </a:p>
        </p:txBody>
      </p:sp>
      <p:sp>
        <p:nvSpPr>
          <p:cNvPr id="59" name="椭圆 58"/>
          <p:cNvSpPr/>
          <p:nvPr/>
        </p:nvSpPr>
        <p:spPr>
          <a:xfrm rot="1418744" flipH="1">
            <a:off x="1660214" y="4231073"/>
            <a:ext cx="603619" cy="60361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103154"/>
              </a:solidFill>
              <a:effectLst/>
              <a:uLnTx/>
              <a:uFillTx/>
            </a:endParaRPr>
          </a:p>
        </p:txBody>
      </p:sp>
      <p:sp>
        <p:nvSpPr>
          <p:cNvPr id="60" name="椭圆 59"/>
          <p:cNvSpPr/>
          <p:nvPr/>
        </p:nvSpPr>
        <p:spPr>
          <a:xfrm rot="608903" flipH="1">
            <a:off x="3318694" y="3171108"/>
            <a:ext cx="1546291" cy="154629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103154"/>
              </a:solidFill>
              <a:effectLst/>
              <a:uLnTx/>
              <a:uFillTx/>
            </a:endParaRPr>
          </a:p>
        </p:txBody>
      </p:sp>
      <p:cxnSp>
        <p:nvCxnSpPr>
          <p:cNvPr id="61" name="直线连接符 14"/>
          <p:cNvCxnSpPr>
            <a:stCxn id="32" idx="5"/>
            <a:endCxn id="31" idx="0"/>
          </p:cNvCxnSpPr>
          <p:nvPr/>
        </p:nvCxnSpPr>
        <p:spPr>
          <a:xfrm flipH="1">
            <a:off x="2472285" y="2468012"/>
            <a:ext cx="249508" cy="279473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直线连接符 23"/>
          <p:cNvCxnSpPr/>
          <p:nvPr/>
        </p:nvCxnSpPr>
        <p:spPr>
          <a:xfrm flipH="1" flipV="1">
            <a:off x="2043499" y="4663418"/>
            <a:ext cx="609586" cy="134154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直线连接符 55"/>
          <p:cNvCxnSpPr>
            <a:stCxn id="60" idx="4"/>
            <a:endCxn id="58" idx="1"/>
          </p:cNvCxnSpPr>
          <p:nvPr/>
        </p:nvCxnSpPr>
        <p:spPr>
          <a:xfrm flipH="1">
            <a:off x="3292898" y="4705303"/>
            <a:ext cx="662714" cy="182897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直线连接符 58"/>
          <p:cNvCxnSpPr>
            <a:stCxn id="60" idx="0"/>
            <a:endCxn id="30" idx="4"/>
          </p:cNvCxnSpPr>
          <p:nvPr/>
        </p:nvCxnSpPr>
        <p:spPr>
          <a:xfrm flipH="1" flipV="1">
            <a:off x="4139078" y="2986316"/>
            <a:ext cx="88988" cy="196888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3457583" y="2391953"/>
            <a:ext cx="1148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keyword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702646" y="3790364"/>
            <a:ext cx="1148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keyword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2030322" y="3182249"/>
            <a:ext cx="1148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keyword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2453000" y="4829205"/>
            <a:ext cx="1148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keyword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443847" y="1907763"/>
            <a:ext cx="4194423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443847" y="3154241"/>
            <a:ext cx="4194423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6443847" y="4430184"/>
            <a:ext cx="4194423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153150" y="1977050"/>
            <a:ext cx="152400" cy="853088"/>
          </a:xfrm>
          <a:prstGeom prst="rect">
            <a:avLst/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153150" y="3201071"/>
            <a:ext cx="152400" cy="853088"/>
          </a:xfrm>
          <a:prstGeom prst="rect">
            <a:avLst/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153150" y="4442488"/>
            <a:ext cx="152400" cy="853088"/>
          </a:xfrm>
          <a:prstGeom prst="rect">
            <a:avLst/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75" name="直线连接符 55"/>
          <p:cNvCxnSpPr>
            <a:stCxn id="30" idx="6"/>
          </p:cNvCxnSpPr>
          <p:nvPr/>
        </p:nvCxnSpPr>
        <p:spPr>
          <a:xfrm flipH="1">
            <a:off x="3031048" y="2830138"/>
            <a:ext cx="487246" cy="29098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14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1930508660"/>
              </p:ext>
            </p:extLst>
          </p:nvPr>
        </p:nvGraphicFramePr>
        <p:xfrm>
          <a:off x="1374989" y="2374876"/>
          <a:ext cx="6905515" cy="3319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8427612" y="2635516"/>
            <a:ext cx="1468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664"/>
            <a:r>
              <a:rPr lang="en-US" altLang="zh-CN" sz="3200" dirty="0">
                <a:solidFill>
                  <a:srgbClr val="FFFFFF"/>
                </a:solidFill>
                <a:latin typeface="HelveticaNeueLT Pro 67 MdCn" panose="020B0606030502030204" pitchFamily="34" charset="0"/>
                <a:ea typeface="微软雅黑"/>
              </a:rPr>
              <a:t>4</a:t>
            </a:r>
            <a:r>
              <a:rPr lang="zh-CN" altLang="en-US" sz="3200" dirty="0">
                <a:solidFill>
                  <a:srgbClr val="FFFFFF"/>
                </a:solidFill>
                <a:latin typeface="HelveticaNeueLT Pro 67 MdCn" panose="020B0606030502030204" pitchFamily="34" charset="0"/>
                <a:ea typeface="微软雅黑"/>
              </a:rPr>
              <a:t>，</a:t>
            </a:r>
            <a:r>
              <a:rPr lang="en-US" altLang="zh-CN" sz="3200" dirty="0">
                <a:solidFill>
                  <a:srgbClr val="FFFFFF"/>
                </a:solidFill>
                <a:latin typeface="HelveticaNeueLT Pro 67 MdCn" panose="020B0606030502030204" pitchFamily="34" charset="0"/>
                <a:ea typeface="微软雅黑"/>
              </a:rPr>
              <a:t>300</a:t>
            </a:r>
            <a:endParaRPr lang="zh-CN" altLang="en-US" sz="3200" dirty="0">
              <a:solidFill>
                <a:srgbClr val="FFFFFF"/>
              </a:solidFill>
              <a:latin typeface="HelveticaNeueLT Pro 67 MdCn" panose="020B0606030502030204" pitchFamily="34" charset="0"/>
              <a:ea typeface="微软雅黑"/>
            </a:endParaRPr>
          </a:p>
        </p:txBody>
      </p:sp>
      <p:sp>
        <p:nvSpPr>
          <p:cNvPr id="5" name="矩形 55"/>
          <p:cNvSpPr/>
          <p:nvPr/>
        </p:nvSpPr>
        <p:spPr>
          <a:xfrm>
            <a:off x="8427612" y="4539104"/>
            <a:ext cx="24557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39"/>
          <p:cNvSpPr/>
          <p:nvPr/>
        </p:nvSpPr>
        <p:spPr>
          <a:xfrm>
            <a:off x="8512679" y="3300823"/>
            <a:ext cx="3629520" cy="1077218"/>
          </a:xfrm>
          <a:prstGeom prst="rect">
            <a:avLst/>
          </a:prstGeom>
          <a:solidFill>
            <a:srgbClr val="15D5A7"/>
          </a:solidFill>
        </p:spPr>
        <p:txBody>
          <a:bodyPr wrap="none">
            <a:spAutoFit/>
          </a:bodyPr>
          <a:lstStyle/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67472" y="329816"/>
            <a:ext cx="3610372" cy="86175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defTabSz="609459"/>
            <a:r>
              <a:rPr kumimoji="1" lang="en-US" altLang="zh-CN" sz="2400" b="1" dirty="0">
                <a:solidFill>
                  <a:srgbClr val="FFFFFF"/>
                </a:solidFill>
              </a:rPr>
              <a:t>ADD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YOUR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TITLE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HERE</a:t>
            </a:r>
          </a:p>
          <a:p>
            <a:pPr defTabSz="609459"/>
            <a:r>
              <a:rPr kumimoji="1"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en-US" altLang="zh-CN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64457" y="464457"/>
            <a:ext cx="0" cy="609600"/>
          </a:xfrm>
          <a:prstGeom prst="line">
            <a:avLst/>
          </a:prstGeom>
          <a:ln w="57150">
            <a:solidFill>
              <a:srgbClr val="5FEF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430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61639" y="1432150"/>
            <a:ext cx="5299543" cy="4380956"/>
            <a:chOff x="5615347" y="968375"/>
            <a:chExt cx="5953125" cy="4921250"/>
          </a:xfrm>
          <a:solidFill>
            <a:srgbClr val="EAEAEA"/>
          </a:solidFill>
        </p:grpSpPr>
        <p:sp>
          <p:nvSpPr>
            <p:cNvPr id="4" name="内蒙古"/>
            <p:cNvSpPr>
              <a:spLocks/>
            </p:cNvSpPr>
            <p:nvPr/>
          </p:nvSpPr>
          <p:spPr bwMode="auto">
            <a:xfrm>
              <a:off x="8115001" y="1023218"/>
              <a:ext cx="2609288" cy="2226628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5" name="甘肃"/>
            <p:cNvSpPr>
              <a:spLocks/>
            </p:cNvSpPr>
            <p:nvPr/>
          </p:nvSpPr>
          <p:spPr bwMode="auto">
            <a:xfrm>
              <a:off x="7614340" y="2529574"/>
              <a:ext cx="1666436" cy="1411295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6" name="宁夏"/>
            <p:cNvSpPr>
              <a:spLocks/>
            </p:cNvSpPr>
            <p:nvPr/>
          </p:nvSpPr>
          <p:spPr bwMode="auto">
            <a:xfrm>
              <a:off x="8798387" y="3019506"/>
              <a:ext cx="336211" cy="555743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7" name="新疆"/>
            <p:cNvSpPr>
              <a:spLocks/>
            </p:cNvSpPr>
            <p:nvPr/>
          </p:nvSpPr>
          <p:spPr bwMode="auto">
            <a:xfrm>
              <a:off x="5615347" y="1557024"/>
              <a:ext cx="2382712" cy="1802508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8" name="青海"/>
            <p:cNvSpPr>
              <a:spLocks/>
            </p:cNvSpPr>
            <p:nvPr/>
          </p:nvSpPr>
          <p:spPr bwMode="auto">
            <a:xfrm>
              <a:off x="7161186" y="2971974"/>
              <a:ext cx="1483713" cy="1063956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9" name="四川"/>
            <p:cNvSpPr>
              <a:spLocks/>
            </p:cNvSpPr>
            <p:nvPr/>
          </p:nvSpPr>
          <p:spPr bwMode="auto">
            <a:xfrm>
              <a:off x="8012677" y="3717841"/>
              <a:ext cx="1282717" cy="1126110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0" name="西藏"/>
            <p:cNvSpPr>
              <a:spLocks/>
            </p:cNvSpPr>
            <p:nvPr/>
          </p:nvSpPr>
          <p:spPr bwMode="auto">
            <a:xfrm>
              <a:off x="5882123" y="3260814"/>
              <a:ext cx="2295005" cy="139667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1" name="云南"/>
            <p:cNvSpPr>
              <a:spLocks/>
            </p:cNvSpPr>
            <p:nvPr/>
          </p:nvSpPr>
          <p:spPr bwMode="auto">
            <a:xfrm>
              <a:off x="7972477" y="4423488"/>
              <a:ext cx="1037868" cy="1082236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2" name="贵州"/>
            <p:cNvSpPr>
              <a:spLocks/>
            </p:cNvSpPr>
            <p:nvPr/>
          </p:nvSpPr>
          <p:spPr bwMode="auto">
            <a:xfrm>
              <a:off x="8717989" y="4408862"/>
              <a:ext cx="701657" cy="606930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3" name="广西"/>
            <p:cNvSpPr>
              <a:spLocks/>
            </p:cNvSpPr>
            <p:nvPr/>
          </p:nvSpPr>
          <p:spPr bwMode="auto">
            <a:xfrm>
              <a:off x="8831277" y="4781795"/>
              <a:ext cx="917271" cy="698335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4" name="重庆"/>
            <p:cNvSpPr>
              <a:spLocks/>
            </p:cNvSpPr>
            <p:nvPr/>
          </p:nvSpPr>
          <p:spPr bwMode="auto">
            <a:xfrm>
              <a:off x="8959184" y="4013993"/>
              <a:ext cx="518934" cy="526493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5" name="陕西"/>
            <p:cNvSpPr>
              <a:spLocks/>
            </p:cNvSpPr>
            <p:nvPr/>
          </p:nvSpPr>
          <p:spPr bwMode="auto">
            <a:xfrm>
              <a:off x="8959184" y="2990256"/>
              <a:ext cx="592023" cy="1056643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6" name="山西"/>
            <p:cNvSpPr>
              <a:spLocks/>
            </p:cNvSpPr>
            <p:nvPr/>
          </p:nvSpPr>
          <p:spPr bwMode="auto">
            <a:xfrm>
              <a:off x="9470809" y="2792820"/>
              <a:ext cx="394682" cy="866520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7" name="湖南"/>
            <p:cNvSpPr>
              <a:spLocks/>
            </p:cNvSpPr>
            <p:nvPr/>
          </p:nvSpPr>
          <p:spPr bwMode="auto">
            <a:xfrm>
              <a:off x="9368483" y="4269927"/>
              <a:ext cx="628568" cy="73124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8" name="湖北"/>
            <p:cNvSpPr>
              <a:spLocks/>
            </p:cNvSpPr>
            <p:nvPr/>
          </p:nvSpPr>
          <p:spPr bwMode="auto">
            <a:xfrm>
              <a:off x="9295394" y="3849464"/>
              <a:ext cx="891690" cy="5594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9" name="广东"/>
            <p:cNvSpPr>
              <a:spLocks/>
            </p:cNvSpPr>
            <p:nvPr/>
          </p:nvSpPr>
          <p:spPr bwMode="auto">
            <a:xfrm>
              <a:off x="9492736" y="4876856"/>
              <a:ext cx="928234" cy="734897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0" name="江西"/>
            <p:cNvSpPr>
              <a:spLocks/>
            </p:cNvSpPr>
            <p:nvPr/>
          </p:nvSpPr>
          <p:spPr bwMode="auto">
            <a:xfrm>
              <a:off x="9931272" y="4240677"/>
              <a:ext cx="555479" cy="756834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1" name="福建"/>
            <p:cNvSpPr>
              <a:spLocks/>
            </p:cNvSpPr>
            <p:nvPr/>
          </p:nvSpPr>
          <p:spPr bwMode="auto">
            <a:xfrm>
              <a:off x="10219974" y="4441768"/>
              <a:ext cx="515280" cy="628867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2" name="浙江"/>
            <p:cNvSpPr>
              <a:spLocks/>
            </p:cNvSpPr>
            <p:nvPr/>
          </p:nvSpPr>
          <p:spPr bwMode="auto">
            <a:xfrm>
              <a:off x="10450206" y="4043242"/>
              <a:ext cx="442190" cy="511868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3" name="安徽"/>
            <p:cNvSpPr>
              <a:spLocks/>
            </p:cNvSpPr>
            <p:nvPr/>
          </p:nvSpPr>
          <p:spPr bwMode="auto">
            <a:xfrm>
              <a:off x="10018979" y="3600841"/>
              <a:ext cx="559134" cy="683710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天津"/>
            <p:cNvSpPr>
              <a:spLocks/>
            </p:cNvSpPr>
            <p:nvPr/>
          </p:nvSpPr>
          <p:spPr bwMode="auto">
            <a:xfrm>
              <a:off x="10128612" y="2811102"/>
              <a:ext cx="146178" cy="212059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5" name="北京"/>
            <p:cNvSpPr>
              <a:spLocks/>
            </p:cNvSpPr>
            <p:nvPr/>
          </p:nvSpPr>
          <p:spPr bwMode="auto">
            <a:xfrm>
              <a:off x="9982434" y="2716041"/>
              <a:ext cx="193687" cy="208404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6" name="辽宁"/>
            <p:cNvSpPr>
              <a:spLocks/>
            </p:cNvSpPr>
            <p:nvPr/>
          </p:nvSpPr>
          <p:spPr bwMode="auto">
            <a:xfrm>
              <a:off x="10311335" y="2302889"/>
              <a:ext cx="687039" cy="654461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7" name="吉林"/>
            <p:cNvSpPr>
              <a:spLocks/>
            </p:cNvSpPr>
            <p:nvPr/>
          </p:nvSpPr>
          <p:spPr bwMode="auto">
            <a:xfrm>
              <a:off x="10464824" y="1908019"/>
              <a:ext cx="979397" cy="665429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黑龙江"/>
            <p:cNvSpPr>
              <a:spLocks/>
            </p:cNvSpPr>
            <p:nvPr/>
          </p:nvSpPr>
          <p:spPr bwMode="auto">
            <a:xfrm>
              <a:off x="10256519" y="968375"/>
              <a:ext cx="1311953" cy="1191922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9" name="山东"/>
            <p:cNvSpPr>
              <a:spLocks/>
            </p:cNvSpPr>
            <p:nvPr/>
          </p:nvSpPr>
          <p:spPr bwMode="auto">
            <a:xfrm>
              <a:off x="9997052" y="3107254"/>
              <a:ext cx="793019" cy="497244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0" name="上海"/>
            <p:cNvSpPr>
              <a:spLocks/>
            </p:cNvSpPr>
            <p:nvPr/>
          </p:nvSpPr>
          <p:spPr bwMode="auto">
            <a:xfrm>
              <a:off x="10738908" y="3933557"/>
              <a:ext cx="124252" cy="109686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1" name="江苏"/>
            <p:cNvSpPr>
              <a:spLocks/>
            </p:cNvSpPr>
            <p:nvPr/>
          </p:nvSpPr>
          <p:spPr bwMode="auto">
            <a:xfrm>
              <a:off x="10157848" y="3513093"/>
              <a:ext cx="690694" cy="533806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2" name="河北"/>
            <p:cNvSpPr>
              <a:spLocks/>
            </p:cNvSpPr>
            <p:nvPr/>
          </p:nvSpPr>
          <p:spPr bwMode="auto">
            <a:xfrm>
              <a:off x="9796056" y="2493012"/>
              <a:ext cx="643186" cy="917707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3" name="河南"/>
            <p:cNvSpPr>
              <a:spLocks/>
            </p:cNvSpPr>
            <p:nvPr/>
          </p:nvSpPr>
          <p:spPr bwMode="auto">
            <a:xfrm>
              <a:off x="9503699" y="3374157"/>
              <a:ext cx="676076" cy="66908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4" name="台湾"/>
            <p:cNvSpPr>
              <a:spLocks/>
            </p:cNvSpPr>
            <p:nvPr/>
          </p:nvSpPr>
          <p:spPr bwMode="auto">
            <a:xfrm>
              <a:off x="10775453" y="4803732"/>
              <a:ext cx="193687" cy="467994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5" name="海南"/>
            <p:cNvSpPr>
              <a:spLocks/>
            </p:cNvSpPr>
            <p:nvPr/>
          </p:nvSpPr>
          <p:spPr bwMode="auto">
            <a:xfrm>
              <a:off x="9350211" y="5633690"/>
              <a:ext cx="292358" cy="255935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986964" y="1863682"/>
            <a:ext cx="658510" cy="658510"/>
            <a:chOff x="815848" y="1943261"/>
            <a:chExt cx="1008604" cy="1008604"/>
          </a:xfrm>
        </p:grpSpPr>
        <p:sp>
          <p:nvSpPr>
            <p:cNvPr id="37" name="广西"/>
            <p:cNvSpPr>
              <a:spLocks/>
            </p:cNvSpPr>
            <p:nvPr/>
          </p:nvSpPr>
          <p:spPr bwMode="auto">
            <a:xfrm>
              <a:off x="932599" y="2167080"/>
              <a:ext cx="775100" cy="590097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815848" y="1943261"/>
              <a:ext cx="1008604" cy="1008604"/>
            </a:xfrm>
            <a:prstGeom prst="ellipse">
              <a:avLst/>
            </a:prstGeom>
            <a:noFill/>
            <a:ln w="28575">
              <a:solidFill>
                <a:srgbClr val="15D5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986964" y="2915456"/>
            <a:ext cx="658510" cy="658510"/>
            <a:chOff x="815848" y="3107127"/>
            <a:chExt cx="1008604" cy="1008604"/>
          </a:xfrm>
        </p:grpSpPr>
        <p:sp>
          <p:nvSpPr>
            <p:cNvPr id="40" name="江西"/>
            <p:cNvSpPr>
              <a:spLocks/>
            </p:cNvSpPr>
            <p:nvPr/>
          </p:nvSpPr>
          <p:spPr bwMode="auto">
            <a:xfrm>
              <a:off x="1085459" y="3303657"/>
              <a:ext cx="469383" cy="639529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815848" y="3107127"/>
              <a:ext cx="1008604" cy="1008604"/>
            </a:xfrm>
            <a:prstGeom prst="ellipse">
              <a:avLst/>
            </a:prstGeom>
            <a:noFill/>
            <a:ln w="28575">
              <a:solidFill>
                <a:srgbClr val="15D5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986964" y="3897662"/>
            <a:ext cx="658510" cy="658510"/>
            <a:chOff x="815848" y="4210466"/>
            <a:chExt cx="1008604" cy="1008604"/>
          </a:xfrm>
        </p:grpSpPr>
        <p:sp>
          <p:nvSpPr>
            <p:cNvPr id="43" name="山东"/>
            <p:cNvSpPr>
              <a:spLocks/>
            </p:cNvSpPr>
            <p:nvPr/>
          </p:nvSpPr>
          <p:spPr bwMode="auto">
            <a:xfrm>
              <a:off x="985097" y="4485932"/>
              <a:ext cx="670106" cy="420174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815848" y="4210466"/>
              <a:ext cx="1008604" cy="1008604"/>
            </a:xfrm>
            <a:prstGeom prst="ellipse">
              <a:avLst/>
            </a:prstGeom>
            <a:noFill/>
            <a:ln w="28575">
              <a:solidFill>
                <a:srgbClr val="15D5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986964" y="4870258"/>
            <a:ext cx="658510" cy="658510"/>
            <a:chOff x="815848" y="5303010"/>
            <a:chExt cx="1008604" cy="1008604"/>
          </a:xfrm>
        </p:grpSpPr>
        <p:sp>
          <p:nvSpPr>
            <p:cNvPr id="46" name="北京"/>
            <p:cNvSpPr>
              <a:spLocks/>
            </p:cNvSpPr>
            <p:nvPr/>
          </p:nvSpPr>
          <p:spPr bwMode="auto">
            <a:xfrm>
              <a:off x="1083912" y="5580221"/>
              <a:ext cx="472476" cy="508376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/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815848" y="5303010"/>
              <a:ext cx="1008604" cy="1008604"/>
            </a:xfrm>
            <a:prstGeom prst="ellipse">
              <a:avLst/>
            </a:prstGeom>
            <a:noFill/>
            <a:ln w="28575">
              <a:solidFill>
                <a:srgbClr val="15D5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7894018" y="1847996"/>
            <a:ext cx="0" cy="689883"/>
          </a:xfrm>
          <a:prstGeom prst="line">
            <a:avLst/>
          </a:prstGeom>
          <a:ln w="12700">
            <a:solidFill>
              <a:srgbClr val="15D5A7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8068538" y="1864154"/>
            <a:ext cx="29754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7894018" y="2900242"/>
            <a:ext cx="0" cy="689883"/>
          </a:xfrm>
          <a:prstGeom prst="line">
            <a:avLst/>
          </a:prstGeom>
          <a:ln w="12700">
            <a:solidFill>
              <a:srgbClr val="15D5A7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8068538" y="2916398"/>
            <a:ext cx="29754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7894018" y="3911816"/>
            <a:ext cx="0" cy="689883"/>
          </a:xfrm>
          <a:prstGeom prst="line">
            <a:avLst/>
          </a:prstGeom>
          <a:ln w="12700">
            <a:solidFill>
              <a:srgbClr val="15D5A7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8068538" y="3927973"/>
            <a:ext cx="29754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7894018" y="4857099"/>
            <a:ext cx="0" cy="689883"/>
          </a:xfrm>
          <a:prstGeom prst="line">
            <a:avLst/>
          </a:prstGeom>
          <a:ln w="12700">
            <a:solidFill>
              <a:srgbClr val="15D5A7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8068538" y="4873256"/>
            <a:ext cx="29754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67472" y="329816"/>
            <a:ext cx="3610372" cy="86175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defTabSz="609459"/>
            <a:r>
              <a:rPr kumimoji="1" lang="en-US" altLang="zh-CN" sz="2400" b="1" dirty="0">
                <a:solidFill>
                  <a:srgbClr val="FFFFFF"/>
                </a:solidFill>
              </a:rPr>
              <a:t>ADD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YOUR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TITLE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HERE</a:t>
            </a:r>
          </a:p>
          <a:p>
            <a:pPr defTabSz="609459"/>
            <a:r>
              <a:rPr kumimoji="1"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en-US" altLang="zh-CN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464457" y="464457"/>
            <a:ext cx="0" cy="609600"/>
          </a:xfrm>
          <a:prstGeom prst="line">
            <a:avLst/>
          </a:prstGeom>
          <a:ln w="57150">
            <a:solidFill>
              <a:srgbClr val="5FEF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721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67472" y="329816"/>
            <a:ext cx="3610372" cy="86175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defTabSz="609459"/>
            <a:r>
              <a:rPr kumimoji="1" lang="en-US" altLang="zh-CN" sz="2400" b="1" dirty="0">
                <a:solidFill>
                  <a:srgbClr val="FFFFFF"/>
                </a:solidFill>
              </a:rPr>
              <a:t>ADD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YOUR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TITLE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HERE</a:t>
            </a:r>
          </a:p>
          <a:p>
            <a:pPr defTabSz="609459"/>
            <a:r>
              <a:rPr kumimoji="1"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en-US" altLang="zh-CN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64457" y="464457"/>
            <a:ext cx="0" cy="609600"/>
          </a:xfrm>
          <a:prstGeom prst="line">
            <a:avLst/>
          </a:prstGeom>
          <a:ln w="57150">
            <a:solidFill>
              <a:srgbClr val="5FEF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1830895" y="3891376"/>
            <a:ext cx="1921328" cy="50429"/>
          </a:xfrm>
          <a:prstGeom prst="rect">
            <a:avLst/>
          </a:prstGeom>
          <a:solidFill>
            <a:srgbClr val="5FE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53121" y="3891381"/>
            <a:ext cx="1921328" cy="50429"/>
          </a:xfrm>
          <a:prstGeom prst="rect">
            <a:avLst/>
          </a:prstGeom>
          <a:solidFill>
            <a:srgbClr val="5FE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71552" y="3891376"/>
            <a:ext cx="1921328" cy="50429"/>
          </a:xfrm>
          <a:prstGeom prst="rect">
            <a:avLst/>
          </a:prstGeom>
          <a:solidFill>
            <a:srgbClr val="5FE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TextBox 31"/>
          <p:cNvSpPr txBox="1"/>
          <p:nvPr/>
        </p:nvSpPr>
        <p:spPr>
          <a:xfrm>
            <a:off x="1704086" y="4561475"/>
            <a:ext cx="2181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32"/>
          <p:cNvSpPr txBox="1"/>
          <p:nvPr/>
        </p:nvSpPr>
        <p:spPr>
          <a:xfrm>
            <a:off x="4930504" y="4561475"/>
            <a:ext cx="2230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33"/>
          <p:cNvSpPr txBox="1"/>
          <p:nvPr/>
        </p:nvSpPr>
        <p:spPr>
          <a:xfrm>
            <a:off x="8192021" y="4561599"/>
            <a:ext cx="2191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380" y="2241306"/>
            <a:ext cx="2199308" cy="148758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7613" y="2235197"/>
            <a:ext cx="2287892" cy="148758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510" y="2235197"/>
            <a:ext cx="2382584" cy="149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826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67472" y="329816"/>
            <a:ext cx="3610372" cy="86175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defTabSz="609459"/>
            <a:r>
              <a:rPr kumimoji="1" lang="en-US" altLang="zh-CN" sz="2400" b="1" dirty="0">
                <a:solidFill>
                  <a:srgbClr val="FFFFFF"/>
                </a:solidFill>
              </a:rPr>
              <a:t>ADD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YOUR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TITLE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HERE</a:t>
            </a:r>
          </a:p>
          <a:p>
            <a:pPr defTabSz="609459"/>
            <a:r>
              <a:rPr kumimoji="1"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en-US" altLang="zh-CN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64457" y="464457"/>
            <a:ext cx="0" cy="609600"/>
          </a:xfrm>
          <a:prstGeom prst="line">
            <a:avLst/>
          </a:prstGeom>
          <a:ln w="57150">
            <a:solidFill>
              <a:srgbClr val="5FEF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等腰三角形 2"/>
          <p:cNvSpPr/>
          <p:nvPr/>
        </p:nvSpPr>
        <p:spPr>
          <a:xfrm rot="5400000">
            <a:off x="1616784" y="2095200"/>
            <a:ext cx="1689827" cy="2010502"/>
          </a:xfrm>
          <a:custGeom>
            <a:avLst/>
            <a:gdLst/>
            <a:ahLst/>
            <a:cxnLst/>
            <a:rect l="l" t="t" r="r" b="b"/>
            <a:pathLst>
              <a:path w="1185812" h="1410841">
                <a:moveTo>
                  <a:pt x="0" y="825055"/>
                </a:moveTo>
                <a:lnTo>
                  <a:pt x="199636" y="239269"/>
                </a:lnTo>
                <a:lnTo>
                  <a:pt x="532687" y="239269"/>
                </a:lnTo>
                <a:lnTo>
                  <a:pt x="671463" y="0"/>
                </a:lnTo>
                <a:lnTo>
                  <a:pt x="810239" y="239269"/>
                </a:lnTo>
                <a:lnTo>
                  <a:pt x="1185812" y="239269"/>
                </a:lnTo>
                <a:lnTo>
                  <a:pt x="1185812" y="1410841"/>
                </a:lnTo>
                <a:lnTo>
                  <a:pt x="199636" y="1410841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" name="等腰三角形 2"/>
          <p:cNvSpPr/>
          <p:nvPr/>
        </p:nvSpPr>
        <p:spPr>
          <a:xfrm rot="5400000">
            <a:off x="3552450" y="2095201"/>
            <a:ext cx="1689827" cy="2010502"/>
          </a:xfrm>
          <a:custGeom>
            <a:avLst/>
            <a:gdLst/>
            <a:ahLst/>
            <a:cxnLst/>
            <a:rect l="l" t="t" r="r" b="b"/>
            <a:pathLst>
              <a:path w="1185812" h="1410841">
                <a:moveTo>
                  <a:pt x="0" y="825055"/>
                </a:moveTo>
                <a:lnTo>
                  <a:pt x="199636" y="239269"/>
                </a:lnTo>
                <a:lnTo>
                  <a:pt x="532687" y="239269"/>
                </a:lnTo>
                <a:lnTo>
                  <a:pt x="671463" y="0"/>
                </a:lnTo>
                <a:lnTo>
                  <a:pt x="810239" y="239269"/>
                </a:lnTo>
                <a:lnTo>
                  <a:pt x="1185812" y="239269"/>
                </a:lnTo>
                <a:lnTo>
                  <a:pt x="1185812" y="1410841"/>
                </a:lnTo>
                <a:lnTo>
                  <a:pt x="756105" y="1410841"/>
                </a:lnTo>
                <a:lnTo>
                  <a:pt x="667714" y="1258442"/>
                </a:lnTo>
                <a:lnTo>
                  <a:pt x="579322" y="1410841"/>
                </a:lnTo>
                <a:lnTo>
                  <a:pt x="199636" y="1410841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" name="等腰三角形 2"/>
          <p:cNvSpPr/>
          <p:nvPr/>
        </p:nvSpPr>
        <p:spPr>
          <a:xfrm rot="5400000">
            <a:off x="5495547" y="2095203"/>
            <a:ext cx="1689827" cy="2010502"/>
          </a:xfrm>
          <a:custGeom>
            <a:avLst/>
            <a:gdLst/>
            <a:ahLst/>
            <a:cxnLst/>
            <a:rect l="l" t="t" r="r" b="b"/>
            <a:pathLst>
              <a:path w="1185812" h="1410841">
                <a:moveTo>
                  <a:pt x="0" y="825055"/>
                </a:moveTo>
                <a:lnTo>
                  <a:pt x="199636" y="239269"/>
                </a:lnTo>
                <a:lnTo>
                  <a:pt x="532687" y="239269"/>
                </a:lnTo>
                <a:lnTo>
                  <a:pt x="671463" y="0"/>
                </a:lnTo>
                <a:lnTo>
                  <a:pt x="810239" y="239269"/>
                </a:lnTo>
                <a:lnTo>
                  <a:pt x="1185812" y="239269"/>
                </a:lnTo>
                <a:lnTo>
                  <a:pt x="1185812" y="1410841"/>
                </a:lnTo>
                <a:lnTo>
                  <a:pt x="756105" y="1410841"/>
                </a:lnTo>
                <a:lnTo>
                  <a:pt x="667714" y="1258442"/>
                </a:lnTo>
                <a:lnTo>
                  <a:pt x="579322" y="1410841"/>
                </a:lnTo>
                <a:lnTo>
                  <a:pt x="199636" y="1410841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6446" y="4489157"/>
            <a:ext cx="1710292" cy="20522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92112" y="4489157"/>
            <a:ext cx="1710292" cy="20522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35209" y="4489157"/>
            <a:ext cx="1710292" cy="205228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1" name="等腰三角形 2"/>
          <p:cNvSpPr/>
          <p:nvPr/>
        </p:nvSpPr>
        <p:spPr>
          <a:xfrm rot="5400000">
            <a:off x="7431641" y="2095204"/>
            <a:ext cx="1689827" cy="2010502"/>
          </a:xfrm>
          <a:custGeom>
            <a:avLst/>
            <a:gdLst/>
            <a:ahLst/>
            <a:cxnLst/>
            <a:rect l="l" t="t" r="r" b="b"/>
            <a:pathLst>
              <a:path w="1185812" h="1410841">
                <a:moveTo>
                  <a:pt x="0" y="825055"/>
                </a:moveTo>
                <a:lnTo>
                  <a:pt x="199636" y="239269"/>
                </a:lnTo>
                <a:lnTo>
                  <a:pt x="532687" y="239269"/>
                </a:lnTo>
                <a:lnTo>
                  <a:pt x="671463" y="0"/>
                </a:lnTo>
                <a:lnTo>
                  <a:pt x="810239" y="239269"/>
                </a:lnTo>
                <a:lnTo>
                  <a:pt x="1185812" y="239269"/>
                </a:lnTo>
                <a:lnTo>
                  <a:pt x="1185812" y="1410841"/>
                </a:lnTo>
                <a:lnTo>
                  <a:pt x="756105" y="1410841"/>
                </a:lnTo>
                <a:lnTo>
                  <a:pt x="667714" y="1258442"/>
                </a:lnTo>
                <a:lnTo>
                  <a:pt x="579322" y="1410841"/>
                </a:lnTo>
                <a:lnTo>
                  <a:pt x="199636" y="1410841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71303" y="4489157"/>
            <a:ext cx="1710292" cy="205228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" name="等腰三角形 2"/>
          <p:cNvSpPr/>
          <p:nvPr/>
        </p:nvSpPr>
        <p:spPr>
          <a:xfrm rot="5400000">
            <a:off x="9367738" y="2095206"/>
            <a:ext cx="1689827" cy="2010502"/>
          </a:xfrm>
          <a:custGeom>
            <a:avLst/>
            <a:gdLst/>
            <a:ahLst/>
            <a:cxnLst/>
            <a:rect l="l" t="t" r="r" b="b"/>
            <a:pathLst>
              <a:path w="1185812" h="1410841">
                <a:moveTo>
                  <a:pt x="0" y="825055"/>
                </a:moveTo>
                <a:lnTo>
                  <a:pt x="199636" y="239269"/>
                </a:lnTo>
                <a:lnTo>
                  <a:pt x="532687" y="239269"/>
                </a:lnTo>
                <a:lnTo>
                  <a:pt x="671463" y="0"/>
                </a:lnTo>
                <a:lnTo>
                  <a:pt x="810239" y="239269"/>
                </a:lnTo>
                <a:lnTo>
                  <a:pt x="1185812" y="239269"/>
                </a:lnTo>
                <a:lnTo>
                  <a:pt x="1185812" y="1410841"/>
                </a:lnTo>
                <a:lnTo>
                  <a:pt x="756105" y="1410841"/>
                </a:lnTo>
                <a:lnTo>
                  <a:pt x="667714" y="1258442"/>
                </a:lnTo>
                <a:lnTo>
                  <a:pt x="579322" y="1410841"/>
                </a:lnTo>
                <a:lnTo>
                  <a:pt x="199636" y="141084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207400" y="4489157"/>
            <a:ext cx="1710292" cy="20522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5" name="矩形 7"/>
          <p:cNvSpPr>
            <a:spLocks noChangeArrowheads="1"/>
          </p:cNvSpPr>
          <p:nvPr/>
        </p:nvSpPr>
        <p:spPr bwMode="auto">
          <a:xfrm>
            <a:off x="1367102" y="3962513"/>
            <a:ext cx="19784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YOUR TEXT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6" name="矩形 7"/>
          <p:cNvSpPr>
            <a:spLocks noChangeArrowheads="1"/>
          </p:cNvSpPr>
          <p:nvPr/>
        </p:nvSpPr>
        <p:spPr bwMode="auto">
          <a:xfrm>
            <a:off x="3299352" y="3962513"/>
            <a:ext cx="19784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YOUR TEXT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" name="矩形 7"/>
          <p:cNvSpPr>
            <a:spLocks noChangeArrowheads="1"/>
          </p:cNvSpPr>
          <p:nvPr/>
        </p:nvSpPr>
        <p:spPr bwMode="auto">
          <a:xfrm>
            <a:off x="5232833" y="3962513"/>
            <a:ext cx="19784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YOUR TEXT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" name="矩形 7"/>
          <p:cNvSpPr>
            <a:spLocks noChangeArrowheads="1"/>
          </p:cNvSpPr>
          <p:nvPr/>
        </p:nvSpPr>
        <p:spPr bwMode="auto">
          <a:xfrm>
            <a:off x="7162954" y="3962513"/>
            <a:ext cx="19784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YOUR TEXT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" name="矩形 7"/>
          <p:cNvSpPr>
            <a:spLocks noChangeArrowheads="1"/>
          </p:cNvSpPr>
          <p:nvPr/>
        </p:nvSpPr>
        <p:spPr bwMode="auto">
          <a:xfrm>
            <a:off x="9123320" y="3958945"/>
            <a:ext cx="19784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YOUR TEXT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1706633" y="2657862"/>
            <a:ext cx="1118487" cy="1010942"/>
            <a:chOff x="4897736" y="4969417"/>
            <a:chExt cx="329426" cy="298526"/>
          </a:xfrm>
          <a:solidFill>
            <a:schemeClr val="bg1"/>
          </a:solidFill>
        </p:grpSpPr>
        <p:sp>
          <p:nvSpPr>
            <p:cNvPr id="21" name="饼形 4"/>
            <p:cNvSpPr/>
            <p:nvPr/>
          </p:nvSpPr>
          <p:spPr>
            <a:xfrm>
              <a:off x="4897736" y="5113917"/>
              <a:ext cx="329426" cy="154026"/>
            </a:xfrm>
            <a:custGeom>
              <a:avLst/>
              <a:gdLst/>
              <a:ahLst/>
              <a:cxnLst/>
              <a:rect l="l" t="t" r="r" b="b"/>
              <a:pathLst>
                <a:path w="329426" h="153821">
                  <a:moveTo>
                    <a:pt x="218661" y="0"/>
                  </a:moveTo>
                  <a:cubicBezTo>
                    <a:pt x="283412" y="20853"/>
                    <a:pt x="329426" y="81963"/>
                    <a:pt x="329426" y="153821"/>
                  </a:cubicBezTo>
                  <a:lnTo>
                    <a:pt x="173519" y="153821"/>
                  </a:lnTo>
                  <a:lnTo>
                    <a:pt x="187220" y="111291"/>
                  </a:lnTo>
                  <a:lnTo>
                    <a:pt x="168171" y="52162"/>
                  </a:lnTo>
                  <a:lnTo>
                    <a:pt x="186227" y="32667"/>
                  </a:lnTo>
                  <a:lnTo>
                    <a:pt x="173291" y="18700"/>
                  </a:lnTo>
                  <a:cubicBezTo>
                    <a:pt x="190726" y="18073"/>
                    <a:pt x="206485" y="11202"/>
                    <a:pt x="218661" y="0"/>
                  </a:cubicBezTo>
                  <a:close/>
                  <a:moveTo>
                    <a:pt x="110766" y="0"/>
                  </a:moveTo>
                  <a:cubicBezTo>
                    <a:pt x="122387" y="10691"/>
                    <a:pt x="137270" y="17437"/>
                    <a:pt x="153823" y="18290"/>
                  </a:cubicBezTo>
                  <a:lnTo>
                    <a:pt x="140508" y="32667"/>
                  </a:lnTo>
                  <a:lnTo>
                    <a:pt x="158040" y="51597"/>
                  </a:lnTo>
                  <a:lnTo>
                    <a:pt x="138808" y="111291"/>
                  </a:lnTo>
                  <a:lnTo>
                    <a:pt x="152510" y="153821"/>
                  </a:lnTo>
                  <a:lnTo>
                    <a:pt x="0" y="153821"/>
                  </a:lnTo>
                  <a:cubicBezTo>
                    <a:pt x="0" y="81963"/>
                    <a:pt x="46015" y="20853"/>
                    <a:pt x="11076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4984844" y="4969417"/>
              <a:ext cx="150458" cy="15085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3" name="矩形 25"/>
          <p:cNvSpPr/>
          <p:nvPr/>
        </p:nvSpPr>
        <p:spPr>
          <a:xfrm>
            <a:off x="7839430" y="2603410"/>
            <a:ext cx="608852" cy="1140713"/>
          </a:xfrm>
          <a:custGeom>
            <a:avLst/>
            <a:gdLst/>
            <a:ahLst/>
            <a:cxnLst/>
            <a:rect l="l" t="t" r="r" b="b"/>
            <a:pathLst>
              <a:path w="638704" h="1204317">
                <a:moveTo>
                  <a:pt x="366522" y="678506"/>
                </a:moveTo>
                <a:lnTo>
                  <a:pt x="366522" y="941650"/>
                </a:lnTo>
                <a:cubicBezTo>
                  <a:pt x="434113" y="921223"/>
                  <a:pt x="479855" y="862107"/>
                  <a:pt x="475772" y="797978"/>
                </a:cubicBezTo>
                <a:cubicBezTo>
                  <a:pt x="472026" y="739148"/>
                  <a:pt x="427380" y="692306"/>
                  <a:pt x="366522" y="678506"/>
                </a:cubicBezTo>
                <a:close/>
                <a:moveTo>
                  <a:pt x="259725" y="261637"/>
                </a:moveTo>
                <a:cubicBezTo>
                  <a:pt x="199034" y="285540"/>
                  <a:pt x="159106" y="341234"/>
                  <a:pt x="162933" y="401329"/>
                </a:cubicBezTo>
                <a:cubicBezTo>
                  <a:pt x="166419" y="456099"/>
                  <a:pt x="205357" y="500479"/>
                  <a:pt x="259725" y="518042"/>
                </a:cubicBezTo>
                <a:close/>
                <a:moveTo>
                  <a:pt x="259725" y="0"/>
                </a:moveTo>
                <a:lnTo>
                  <a:pt x="366522" y="0"/>
                </a:lnTo>
                <a:lnTo>
                  <a:pt x="366522" y="107371"/>
                </a:lnTo>
                <a:cubicBezTo>
                  <a:pt x="502398" y="115636"/>
                  <a:pt x="615125" y="202806"/>
                  <a:pt x="638704" y="325751"/>
                </a:cubicBezTo>
                <a:lnTo>
                  <a:pt x="480762" y="356042"/>
                </a:lnTo>
                <a:cubicBezTo>
                  <a:pt x="470261" y="301284"/>
                  <a:pt x="424390" y="260718"/>
                  <a:pt x="366522" y="248896"/>
                </a:cubicBezTo>
                <a:lnTo>
                  <a:pt x="366522" y="534004"/>
                </a:lnTo>
                <a:cubicBezTo>
                  <a:pt x="512969" y="546507"/>
                  <a:pt x="627144" y="649262"/>
                  <a:pt x="635657" y="782984"/>
                </a:cubicBezTo>
                <a:cubicBezTo>
                  <a:pt x="644848" y="927332"/>
                  <a:pt x="527817" y="1058979"/>
                  <a:pt x="366522" y="1087871"/>
                </a:cubicBezTo>
                <a:lnTo>
                  <a:pt x="366522" y="1204317"/>
                </a:lnTo>
                <a:lnTo>
                  <a:pt x="259725" y="1204317"/>
                </a:lnTo>
                <a:lnTo>
                  <a:pt x="259725" y="1091589"/>
                </a:lnTo>
                <a:cubicBezTo>
                  <a:pt x="129464" y="1078282"/>
                  <a:pt x="22854" y="992723"/>
                  <a:pt x="0" y="873555"/>
                </a:cubicBezTo>
                <a:lnTo>
                  <a:pt x="157941" y="843265"/>
                </a:lnTo>
                <a:cubicBezTo>
                  <a:pt x="167647" y="893869"/>
                  <a:pt x="207556" y="932351"/>
                  <a:pt x="259725" y="945520"/>
                </a:cubicBezTo>
                <a:lnTo>
                  <a:pt x="259725" y="664608"/>
                </a:lnTo>
                <a:cubicBezTo>
                  <a:pt x="119324" y="646931"/>
                  <a:pt x="11317" y="546242"/>
                  <a:pt x="3046" y="416323"/>
                </a:cubicBezTo>
                <a:cubicBezTo>
                  <a:pt x="-5904" y="275755"/>
                  <a:pt x="104846" y="147230"/>
                  <a:pt x="259725" y="114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4" name="矩形 57"/>
          <p:cNvSpPr/>
          <p:nvPr/>
        </p:nvSpPr>
        <p:spPr>
          <a:xfrm rot="18756455" flipV="1">
            <a:off x="3748323" y="2655897"/>
            <a:ext cx="1049737" cy="1035741"/>
          </a:xfrm>
          <a:custGeom>
            <a:avLst/>
            <a:gdLst/>
            <a:ahLst/>
            <a:cxnLst/>
            <a:rect l="l" t="t" r="r" b="b"/>
            <a:pathLst>
              <a:path w="1256026" h="1240165">
                <a:moveTo>
                  <a:pt x="797561" y="774307"/>
                </a:moveTo>
                <a:cubicBezTo>
                  <a:pt x="710391" y="869079"/>
                  <a:pt x="562897" y="875241"/>
                  <a:pt x="468125" y="788071"/>
                </a:cubicBezTo>
                <a:cubicBezTo>
                  <a:pt x="373353" y="700901"/>
                  <a:pt x="367190" y="553407"/>
                  <a:pt x="454361" y="458635"/>
                </a:cubicBezTo>
                <a:cubicBezTo>
                  <a:pt x="541531" y="363862"/>
                  <a:pt x="689025" y="357700"/>
                  <a:pt x="783797" y="444871"/>
                </a:cubicBezTo>
                <a:cubicBezTo>
                  <a:pt x="878569" y="532041"/>
                  <a:pt x="884732" y="679535"/>
                  <a:pt x="797561" y="774307"/>
                </a:cubicBezTo>
                <a:close/>
                <a:moveTo>
                  <a:pt x="994392" y="1135525"/>
                </a:moveTo>
                <a:lnTo>
                  <a:pt x="1167719" y="947084"/>
                </a:lnTo>
                <a:lnTo>
                  <a:pt x="1080123" y="866514"/>
                </a:lnTo>
                <a:cubicBezTo>
                  <a:pt x="1107087" y="820946"/>
                  <a:pt x="1125062" y="771662"/>
                  <a:pt x="1133534" y="720808"/>
                </a:cubicBezTo>
                <a:lnTo>
                  <a:pt x="1134382" y="730945"/>
                </a:lnTo>
                <a:lnTo>
                  <a:pt x="1256026" y="720763"/>
                </a:lnTo>
                <a:lnTo>
                  <a:pt x="1234669" y="465623"/>
                </a:lnTo>
                <a:lnTo>
                  <a:pt x="1124662" y="474831"/>
                </a:lnTo>
                <a:cubicBezTo>
                  <a:pt x="1110918" y="420204"/>
                  <a:pt x="1086596" y="368135"/>
                  <a:pt x="1052782" y="320977"/>
                </a:cubicBezTo>
                <a:lnTo>
                  <a:pt x="1071045" y="337776"/>
                </a:lnTo>
                <a:lnTo>
                  <a:pt x="1153682" y="247932"/>
                </a:lnTo>
                <a:lnTo>
                  <a:pt x="965241" y="74605"/>
                </a:lnTo>
                <a:lnTo>
                  <a:pt x="882603" y="164449"/>
                </a:lnTo>
                <a:lnTo>
                  <a:pt x="886846" y="168351"/>
                </a:lnTo>
                <a:cubicBezTo>
                  <a:pt x="838997" y="139727"/>
                  <a:pt x="787331" y="120265"/>
                  <a:pt x="733930" y="111164"/>
                </a:cubicBezTo>
                <a:lnTo>
                  <a:pt x="733930" y="0"/>
                </a:lnTo>
                <a:lnTo>
                  <a:pt x="477898" y="0"/>
                </a:lnTo>
                <a:lnTo>
                  <a:pt x="477898" y="122069"/>
                </a:lnTo>
                <a:lnTo>
                  <a:pt x="479228" y="122069"/>
                </a:lnTo>
                <a:cubicBezTo>
                  <a:pt x="430314" y="134595"/>
                  <a:pt x="383751" y="156247"/>
                  <a:pt x="341505" y="186278"/>
                </a:cubicBezTo>
                <a:lnTo>
                  <a:pt x="256622" y="108203"/>
                </a:lnTo>
                <a:lnTo>
                  <a:pt x="83295" y="296645"/>
                </a:lnTo>
                <a:lnTo>
                  <a:pt x="170615" y="376961"/>
                </a:lnTo>
                <a:cubicBezTo>
                  <a:pt x="145463" y="420379"/>
                  <a:pt x="129108" y="467354"/>
                  <a:pt x="121338" y="515693"/>
                </a:cubicBezTo>
                <a:lnTo>
                  <a:pt x="0" y="525850"/>
                </a:lnTo>
                <a:lnTo>
                  <a:pt x="21356" y="780990"/>
                </a:lnTo>
                <a:lnTo>
                  <a:pt x="135757" y="771414"/>
                </a:lnTo>
                <a:cubicBezTo>
                  <a:pt x="148476" y="819475"/>
                  <a:pt x="170286" y="865077"/>
                  <a:pt x="199994" y="906582"/>
                </a:cubicBezTo>
                <a:lnTo>
                  <a:pt x="117970" y="995758"/>
                </a:lnTo>
                <a:lnTo>
                  <a:pt x="306412" y="1169085"/>
                </a:lnTo>
                <a:lnTo>
                  <a:pt x="389049" y="1079241"/>
                </a:lnTo>
                <a:lnTo>
                  <a:pt x="377179" y="1068324"/>
                </a:lnTo>
                <a:cubicBezTo>
                  <a:pt x="420334" y="1093976"/>
                  <a:pt x="466889" y="1111456"/>
                  <a:pt x="515085" y="1119907"/>
                </a:cubicBezTo>
                <a:lnTo>
                  <a:pt x="515085" y="1240165"/>
                </a:lnTo>
                <a:lnTo>
                  <a:pt x="771117" y="1240165"/>
                </a:lnTo>
                <a:lnTo>
                  <a:pt x="771117" y="1118096"/>
                </a:lnTo>
                <a:lnTo>
                  <a:pt x="755010" y="1118096"/>
                </a:lnTo>
                <a:cubicBezTo>
                  <a:pt x="808324" y="1105325"/>
                  <a:pt x="859689" y="1083404"/>
                  <a:pt x="905971" y="1051341"/>
                </a:cubicBezTo>
                <a:lnTo>
                  <a:pt x="904548" y="10528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grpSp>
        <p:nvGrpSpPr>
          <p:cNvPr id="25" name="组合 22"/>
          <p:cNvGrpSpPr>
            <a:grpSpLocks/>
          </p:cNvGrpSpPr>
          <p:nvPr/>
        </p:nvGrpSpPr>
        <p:grpSpPr bwMode="auto">
          <a:xfrm>
            <a:off x="5946784" y="2618309"/>
            <a:ext cx="504140" cy="1119430"/>
            <a:chOff x="1736301" y="3645024"/>
            <a:chExt cx="557973" cy="1241674"/>
          </a:xfrm>
          <a:solidFill>
            <a:schemeClr val="bg1"/>
          </a:solidFill>
        </p:grpSpPr>
        <p:sp>
          <p:nvSpPr>
            <p:cNvPr id="26" name="梯形 17"/>
            <p:cNvSpPr/>
            <p:nvPr/>
          </p:nvSpPr>
          <p:spPr>
            <a:xfrm flipV="1">
              <a:off x="1736301" y="3645024"/>
              <a:ext cx="557973" cy="1008311"/>
            </a:xfrm>
            <a:custGeom>
              <a:avLst/>
              <a:gdLst/>
              <a:ahLst/>
              <a:cxnLst/>
              <a:rect l="l" t="t" r="r" b="b"/>
              <a:pathLst>
                <a:path w="557973" h="1007724">
                  <a:moveTo>
                    <a:pt x="278986" y="1007724"/>
                  </a:moveTo>
                  <a:cubicBezTo>
                    <a:pt x="379960" y="1007724"/>
                    <a:pt x="480933" y="969204"/>
                    <a:pt x="557973" y="892164"/>
                  </a:cubicBezTo>
                  <a:lnTo>
                    <a:pt x="557972" y="892164"/>
                  </a:lnTo>
                  <a:cubicBezTo>
                    <a:pt x="712052" y="738084"/>
                    <a:pt x="712052" y="488271"/>
                    <a:pt x="557972" y="334192"/>
                  </a:cubicBezTo>
                  <a:lnTo>
                    <a:pt x="440691" y="216911"/>
                  </a:lnTo>
                  <a:lnTo>
                    <a:pt x="386463" y="0"/>
                  </a:lnTo>
                  <a:lnTo>
                    <a:pt x="160407" y="0"/>
                  </a:lnTo>
                  <a:lnTo>
                    <a:pt x="102479" y="231714"/>
                  </a:lnTo>
                  <a:lnTo>
                    <a:pt x="0" y="334192"/>
                  </a:lnTo>
                  <a:cubicBezTo>
                    <a:pt x="-154080" y="488272"/>
                    <a:pt x="-154080" y="738085"/>
                    <a:pt x="0" y="892164"/>
                  </a:cubicBezTo>
                  <a:cubicBezTo>
                    <a:pt x="77040" y="969204"/>
                    <a:pt x="178013" y="1007724"/>
                    <a:pt x="278986" y="100772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圆角矩形 19"/>
            <p:cNvSpPr/>
            <p:nvPr/>
          </p:nvSpPr>
          <p:spPr>
            <a:xfrm>
              <a:off x="1894467" y="4697366"/>
              <a:ext cx="228462" cy="189332"/>
            </a:xfrm>
            <a:custGeom>
              <a:avLst/>
              <a:gdLst/>
              <a:ahLst/>
              <a:cxnLst/>
              <a:rect l="l" t="t" r="r" b="b"/>
              <a:pathLst>
                <a:path w="271312" h="224659">
                  <a:moveTo>
                    <a:pt x="3787" y="0"/>
                  </a:moveTo>
                  <a:lnTo>
                    <a:pt x="267525" y="0"/>
                  </a:lnTo>
                  <a:cubicBezTo>
                    <a:pt x="270857" y="5896"/>
                    <a:pt x="271312" y="12275"/>
                    <a:pt x="271312" y="18759"/>
                  </a:cubicBezTo>
                  <a:cubicBezTo>
                    <a:pt x="271312" y="42174"/>
                    <a:pt x="271311" y="65588"/>
                    <a:pt x="271311" y="89003"/>
                  </a:cubicBezTo>
                  <a:cubicBezTo>
                    <a:pt x="271311" y="163924"/>
                    <a:pt x="210576" y="224659"/>
                    <a:pt x="135655" y="224659"/>
                  </a:cubicBezTo>
                  <a:lnTo>
                    <a:pt x="135656" y="224658"/>
                  </a:lnTo>
                  <a:cubicBezTo>
                    <a:pt x="60735" y="224658"/>
                    <a:pt x="0" y="163923"/>
                    <a:pt x="0" y="89002"/>
                  </a:cubicBezTo>
                  <a:lnTo>
                    <a:pt x="0" y="187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8" name="圆角矩形 15"/>
          <p:cNvSpPr/>
          <p:nvPr/>
        </p:nvSpPr>
        <p:spPr>
          <a:xfrm>
            <a:off x="9590947" y="2744717"/>
            <a:ext cx="963116" cy="944473"/>
          </a:xfrm>
          <a:custGeom>
            <a:avLst/>
            <a:gdLst/>
            <a:ahLst/>
            <a:cxnLst/>
            <a:rect l="l" t="t" r="r" b="b"/>
            <a:pathLst>
              <a:path w="1152128" h="1120888">
                <a:moveTo>
                  <a:pt x="177161" y="54740"/>
                </a:moveTo>
                <a:cubicBezTo>
                  <a:pt x="116198" y="54740"/>
                  <a:pt x="66777" y="104161"/>
                  <a:pt x="66777" y="165124"/>
                </a:cubicBezTo>
                <a:lnTo>
                  <a:pt x="66777" y="606644"/>
                </a:lnTo>
                <a:cubicBezTo>
                  <a:pt x="66777" y="667607"/>
                  <a:pt x="116198" y="717028"/>
                  <a:pt x="177161" y="717028"/>
                </a:cubicBezTo>
                <a:lnTo>
                  <a:pt x="974966" y="717028"/>
                </a:lnTo>
                <a:cubicBezTo>
                  <a:pt x="1035929" y="717028"/>
                  <a:pt x="1085350" y="667607"/>
                  <a:pt x="1085350" y="606644"/>
                </a:cubicBezTo>
                <a:lnTo>
                  <a:pt x="1085350" y="165124"/>
                </a:lnTo>
                <a:cubicBezTo>
                  <a:pt x="1085350" y="104161"/>
                  <a:pt x="1035929" y="54740"/>
                  <a:pt x="974966" y="54740"/>
                </a:cubicBezTo>
                <a:close/>
                <a:moveTo>
                  <a:pt x="144019" y="0"/>
                </a:moveTo>
                <a:lnTo>
                  <a:pt x="1008109" y="0"/>
                </a:lnTo>
                <a:cubicBezTo>
                  <a:pt x="1087648" y="0"/>
                  <a:pt x="1152128" y="64480"/>
                  <a:pt x="1152128" y="144019"/>
                </a:cubicBezTo>
                <a:lnTo>
                  <a:pt x="1152128" y="720077"/>
                </a:lnTo>
                <a:cubicBezTo>
                  <a:pt x="1152128" y="799616"/>
                  <a:pt x="1087648" y="864096"/>
                  <a:pt x="1008109" y="864096"/>
                </a:cubicBezTo>
                <a:lnTo>
                  <a:pt x="731291" y="864096"/>
                </a:lnTo>
                <a:lnTo>
                  <a:pt x="731291" y="1048880"/>
                </a:lnTo>
                <a:lnTo>
                  <a:pt x="863305" y="1048880"/>
                </a:lnTo>
                <a:cubicBezTo>
                  <a:pt x="869934" y="1048880"/>
                  <a:pt x="875307" y="1054253"/>
                  <a:pt x="875307" y="1060882"/>
                </a:cubicBezTo>
                <a:lnTo>
                  <a:pt x="875307" y="1108886"/>
                </a:lnTo>
                <a:cubicBezTo>
                  <a:pt x="875307" y="1115515"/>
                  <a:pt x="869934" y="1120888"/>
                  <a:pt x="863305" y="1120888"/>
                </a:cubicBezTo>
                <a:lnTo>
                  <a:pt x="731291" y="1120888"/>
                </a:lnTo>
                <a:lnTo>
                  <a:pt x="443259" y="1120888"/>
                </a:lnTo>
                <a:lnTo>
                  <a:pt x="311245" y="1120888"/>
                </a:lnTo>
                <a:cubicBezTo>
                  <a:pt x="304616" y="1120888"/>
                  <a:pt x="299243" y="1115515"/>
                  <a:pt x="299243" y="1108886"/>
                </a:cubicBezTo>
                <a:lnTo>
                  <a:pt x="299243" y="1060882"/>
                </a:lnTo>
                <a:cubicBezTo>
                  <a:pt x="299243" y="1054253"/>
                  <a:pt x="304616" y="1048880"/>
                  <a:pt x="311245" y="1048880"/>
                </a:cubicBezTo>
                <a:lnTo>
                  <a:pt x="443259" y="1048880"/>
                </a:lnTo>
                <a:lnTo>
                  <a:pt x="443259" y="864096"/>
                </a:lnTo>
                <a:lnTo>
                  <a:pt x="144019" y="864096"/>
                </a:lnTo>
                <a:cubicBezTo>
                  <a:pt x="64480" y="864096"/>
                  <a:pt x="0" y="799616"/>
                  <a:pt x="0" y="720077"/>
                </a:cubicBezTo>
                <a:lnTo>
                  <a:pt x="0" y="144019"/>
                </a:lnTo>
                <a:cubicBezTo>
                  <a:pt x="0" y="64480"/>
                  <a:pt x="64480" y="0"/>
                  <a:pt x="144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" name="矩形 6"/>
          <p:cNvSpPr>
            <a:spLocks noChangeArrowheads="1"/>
          </p:cNvSpPr>
          <p:nvPr/>
        </p:nvSpPr>
        <p:spPr bwMode="auto">
          <a:xfrm>
            <a:off x="1355097" y="4724841"/>
            <a:ext cx="1935666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6"/>
          <p:cNvSpPr>
            <a:spLocks noChangeArrowheads="1"/>
          </p:cNvSpPr>
          <p:nvPr/>
        </p:nvSpPr>
        <p:spPr bwMode="auto">
          <a:xfrm>
            <a:off x="3297166" y="4724841"/>
            <a:ext cx="1935666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6"/>
          <p:cNvSpPr>
            <a:spLocks noChangeArrowheads="1"/>
          </p:cNvSpPr>
          <p:nvPr/>
        </p:nvSpPr>
        <p:spPr bwMode="auto">
          <a:xfrm>
            <a:off x="5242503" y="4724841"/>
            <a:ext cx="1935666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6"/>
          <p:cNvSpPr>
            <a:spLocks noChangeArrowheads="1"/>
          </p:cNvSpPr>
          <p:nvPr/>
        </p:nvSpPr>
        <p:spPr bwMode="auto">
          <a:xfrm>
            <a:off x="7176022" y="4717772"/>
            <a:ext cx="1935666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6"/>
          <p:cNvSpPr>
            <a:spLocks noChangeArrowheads="1"/>
          </p:cNvSpPr>
          <p:nvPr/>
        </p:nvSpPr>
        <p:spPr bwMode="auto">
          <a:xfrm>
            <a:off x="9132170" y="4714011"/>
            <a:ext cx="1935666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6706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67472" y="329816"/>
            <a:ext cx="3610372" cy="86175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defTabSz="609459"/>
            <a:r>
              <a:rPr kumimoji="1" lang="en-US" altLang="zh-CN" sz="2400" b="1" dirty="0">
                <a:solidFill>
                  <a:srgbClr val="FFFFFF"/>
                </a:solidFill>
              </a:rPr>
              <a:t>ADD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YOUR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TITLE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HERE</a:t>
            </a:r>
          </a:p>
          <a:p>
            <a:pPr defTabSz="609459"/>
            <a:r>
              <a:rPr kumimoji="1"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en-US" altLang="zh-CN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64457" y="464457"/>
            <a:ext cx="0" cy="609600"/>
          </a:xfrm>
          <a:prstGeom prst="line">
            <a:avLst/>
          </a:prstGeom>
          <a:ln w="57150">
            <a:solidFill>
              <a:srgbClr val="5FEF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16"/>
          <p:cNvGrpSpPr>
            <a:grpSpLocks noChangeAspect="1"/>
          </p:cNvGrpSpPr>
          <p:nvPr/>
        </p:nvGrpSpPr>
        <p:grpSpPr bwMode="auto">
          <a:xfrm>
            <a:off x="1453381" y="2349036"/>
            <a:ext cx="3747269" cy="3201925"/>
            <a:chOff x="1202" y="1274"/>
            <a:chExt cx="3023" cy="2497"/>
          </a:xfrm>
        </p:grpSpPr>
        <p:sp>
          <p:nvSpPr>
            <p:cNvPr id="6" name="AutoShape 15"/>
            <p:cNvSpPr>
              <a:spLocks noChangeAspect="1" noChangeArrowheads="1" noTextEdit="1"/>
            </p:cNvSpPr>
            <p:nvPr/>
          </p:nvSpPr>
          <p:spPr bwMode="auto">
            <a:xfrm>
              <a:off x="1205" y="1277"/>
              <a:ext cx="3017" cy="2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" name="Freeform 17"/>
            <p:cNvSpPr>
              <a:spLocks/>
            </p:cNvSpPr>
            <p:nvPr/>
          </p:nvSpPr>
          <p:spPr bwMode="auto">
            <a:xfrm>
              <a:off x="1984" y="3695"/>
              <a:ext cx="1529" cy="61"/>
            </a:xfrm>
            <a:custGeom>
              <a:avLst/>
              <a:gdLst>
                <a:gd name="T0" fmla="*/ 457 w 552"/>
                <a:gd name="T1" fmla="*/ 0 h 22"/>
                <a:gd name="T2" fmla="*/ 457 w 552"/>
                <a:gd name="T3" fmla="*/ 6 h 22"/>
                <a:gd name="T4" fmla="*/ 92 w 552"/>
                <a:gd name="T5" fmla="*/ 7 h 22"/>
                <a:gd name="T6" fmla="*/ 92 w 552"/>
                <a:gd name="T7" fmla="*/ 1 h 22"/>
                <a:gd name="T8" fmla="*/ 0 w 552"/>
                <a:gd name="T9" fmla="*/ 11 h 22"/>
                <a:gd name="T10" fmla="*/ 254 w 552"/>
                <a:gd name="T11" fmla="*/ 22 h 22"/>
                <a:gd name="T12" fmla="*/ 276 w 552"/>
                <a:gd name="T13" fmla="*/ 22 h 22"/>
                <a:gd name="T14" fmla="*/ 552 w 552"/>
                <a:gd name="T15" fmla="*/ 9 h 22"/>
                <a:gd name="T16" fmla="*/ 457 w 552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2" h="22">
                  <a:moveTo>
                    <a:pt x="457" y="0"/>
                  </a:moveTo>
                  <a:cubicBezTo>
                    <a:pt x="457" y="6"/>
                    <a:pt x="457" y="6"/>
                    <a:pt x="457" y="6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35" y="4"/>
                    <a:pt x="0" y="7"/>
                    <a:pt x="0" y="11"/>
                  </a:cubicBezTo>
                  <a:cubicBezTo>
                    <a:pt x="0" y="17"/>
                    <a:pt x="112" y="22"/>
                    <a:pt x="254" y="22"/>
                  </a:cubicBezTo>
                  <a:cubicBezTo>
                    <a:pt x="261" y="22"/>
                    <a:pt x="268" y="22"/>
                    <a:pt x="276" y="22"/>
                  </a:cubicBezTo>
                  <a:cubicBezTo>
                    <a:pt x="428" y="21"/>
                    <a:pt x="552" y="15"/>
                    <a:pt x="552" y="9"/>
                  </a:cubicBezTo>
                  <a:cubicBezTo>
                    <a:pt x="552" y="5"/>
                    <a:pt x="515" y="2"/>
                    <a:pt x="457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auto">
            <a:xfrm>
              <a:off x="1202" y="1274"/>
              <a:ext cx="3020" cy="1835"/>
            </a:xfrm>
            <a:custGeom>
              <a:avLst/>
              <a:gdLst>
                <a:gd name="T0" fmla="*/ 2 w 1090"/>
                <a:gd name="T1" fmla="*/ 662 h 662"/>
                <a:gd name="T2" fmla="*/ 0 w 1090"/>
                <a:gd name="T3" fmla="*/ 28 h 662"/>
                <a:gd name="T4" fmla="*/ 24 w 1090"/>
                <a:gd name="T5" fmla="*/ 3 h 662"/>
                <a:gd name="T6" fmla="*/ 1063 w 1090"/>
                <a:gd name="T7" fmla="*/ 0 h 662"/>
                <a:gd name="T8" fmla="*/ 1088 w 1090"/>
                <a:gd name="T9" fmla="*/ 24 h 662"/>
                <a:gd name="T10" fmla="*/ 1090 w 1090"/>
                <a:gd name="T11" fmla="*/ 659 h 662"/>
                <a:gd name="T12" fmla="*/ 2 w 1090"/>
                <a:gd name="T13" fmla="*/ 662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0" h="662">
                  <a:moveTo>
                    <a:pt x="2" y="662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1" y="3"/>
                    <a:pt x="24" y="3"/>
                  </a:cubicBezTo>
                  <a:cubicBezTo>
                    <a:pt x="1063" y="0"/>
                    <a:pt x="1063" y="0"/>
                    <a:pt x="1063" y="0"/>
                  </a:cubicBezTo>
                  <a:cubicBezTo>
                    <a:pt x="1077" y="0"/>
                    <a:pt x="1088" y="11"/>
                    <a:pt x="1088" y="24"/>
                  </a:cubicBezTo>
                  <a:cubicBezTo>
                    <a:pt x="1090" y="659"/>
                    <a:pt x="1090" y="659"/>
                    <a:pt x="1090" y="659"/>
                  </a:cubicBezTo>
                  <a:lnTo>
                    <a:pt x="2" y="662"/>
                  </a:lnTo>
                  <a:close/>
                </a:path>
              </a:pathLst>
            </a:custGeom>
            <a:solidFill>
              <a:srgbClr val="3D3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19"/>
            <p:cNvSpPr>
              <a:spLocks/>
            </p:cNvSpPr>
            <p:nvPr/>
          </p:nvSpPr>
          <p:spPr bwMode="auto">
            <a:xfrm>
              <a:off x="1208" y="3100"/>
              <a:ext cx="3017" cy="283"/>
            </a:xfrm>
            <a:custGeom>
              <a:avLst/>
              <a:gdLst>
                <a:gd name="T0" fmla="*/ 1064 w 1089"/>
                <a:gd name="T1" fmla="*/ 98 h 102"/>
                <a:gd name="T2" fmla="*/ 25 w 1089"/>
                <a:gd name="T3" fmla="*/ 101 h 102"/>
                <a:gd name="T4" fmla="*/ 0 w 1089"/>
                <a:gd name="T5" fmla="*/ 77 h 102"/>
                <a:gd name="T6" fmla="*/ 0 w 1089"/>
                <a:gd name="T7" fmla="*/ 3 h 102"/>
                <a:gd name="T8" fmla="*/ 1088 w 1089"/>
                <a:gd name="T9" fmla="*/ 0 h 102"/>
                <a:gd name="T10" fmla="*/ 1089 w 1089"/>
                <a:gd name="T11" fmla="*/ 73 h 102"/>
                <a:gd name="T12" fmla="*/ 1064 w 1089"/>
                <a:gd name="T13" fmla="*/ 9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9" h="102">
                  <a:moveTo>
                    <a:pt x="1064" y="98"/>
                  </a:moveTo>
                  <a:cubicBezTo>
                    <a:pt x="25" y="101"/>
                    <a:pt x="25" y="101"/>
                    <a:pt x="25" y="101"/>
                  </a:cubicBezTo>
                  <a:cubicBezTo>
                    <a:pt x="11" y="102"/>
                    <a:pt x="0" y="91"/>
                    <a:pt x="0" y="7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088" y="0"/>
                    <a:pt x="1088" y="0"/>
                    <a:pt x="1088" y="0"/>
                  </a:cubicBezTo>
                  <a:cubicBezTo>
                    <a:pt x="1089" y="73"/>
                    <a:pt x="1089" y="73"/>
                    <a:pt x="1089" y="73"/>
                  </a:cubicBezTo>
                  <a:cubicBezTo>
                    <a:pt x="1089" y="87"/>
                    <a:pt x="1078" y="98"/>
                    <a:pt x="1064" y="98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20"/>
            <p:cNvSpPr>
              <a:spLocks/>
            </p:cNvSpPr>
            <p:nvPr/>
          </p:nvSpPr>
          <p:spPr bwMode="auto">
            <a:xfrm>
              <a:off x="2238" y="3366"/>
              <a:ext cx="1012" cy="366"/>
            </a:xfrm>
            <a:custGeom>
              <a:avLst/>
              <a:gdLst>
                <a:gd name="T0" fmla="*/ 0 w 1012"/>
                <a:gd name="T1" fmla="*/ 366 h 366"/>
                <a:gd name="T2" fmla="*/ 0 w 1012"/>
                <a:gd name="T3" fmla="*/ 330 h 366"/>
                <a:gd name="T4" fmla="*/ 120 w 1012"/>
                <a:gd name="T5" fmla="*/ 316 h 366"/>
                <a:gd name="T6" fmla="*/ 200 w 1012"/>
                <a:gd name="T7" fmla="*/ 0 h 366"/>
                <a:gd name="T8" fmla="*/ 809 w 1012"/>
                <a:gd name="T9" fmla="*/ 0 h 366"/>
                <a:gd name="T10" fmla="*/ 892 w 1012"/>
                <a:gd name="T11" fmla="*/ 313 h 366"/>
                <a:gd name="T12" fmla="*/ 1012 w 1012"/>
                <a:gd name="T13" fmla="*/ 327 h 366"/>
                <a:gd name="T14" fmla="*/ 1012 w 1012"/>
                <a:gd name="T15" fmla="*/ 363 h 366"/>
                <a:gd name="T16" fmla="*/ 0 w 1012"/>
                <a:gd name="T17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2" h="366">
                  <a:moveTo>
                    <a:pt x="0" y="366"/>
                  </a:moveTo>
                  <a:lnTo>
                    <a:pt x="0" y="330"/>
                  </a:lnTo>
                  <a:lnTo>
                    <a:pt x="120" y="316"/>
                  </a:lnTo>
                  <a:lnTo>
                    <a:pt x="200" y="0"/>
                  </a:lnTo>
                  <a:lnTo>
                    <a:pt x="809" y="0"/>
                  </a:lnTo>
                  <a:lnTo>
                    <a:pt x="892" y="313"/>
                  </a:lnTo>
                  <a:lnTo>
                    <a:pt x="1012" y="327"/>
                  </a:lnTo>
                  <a:lnTo>
                    <a:pt x="1012" y="363"/>
                  </a:lnTo>
                  <a:lnTo>
                    <a:pt x="0" y="36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21"/>
            <p:cNvSpPr>
              <a:spLocks/>
            </p:cNvSpPr>
            <p:nvPr/>
          </p:nvSpPr>
          <p:spPr bwMode="auto">
            <a:xfrm>
              <a:off x="2238" y="3366"/>
              <a:ext cx="1012" cy="366"/>
            </a:xfrm>
            <a:custGeom>
              <a:avLst/>
              <a:gdLst>
                <a:gd name="T0" fmla="*/ 0 w 1012"/>
                <a:gd name="T1" fmla="*/ 366 h 366"/>
                <a:gd name="T2" fmla="*/ 0 w 1012"/>
                <a:gd name="T3" fmla="*/ 330 h 366"/>
                <a:gd name="T4" fmla="*/ 120 w 1012"/>
                <a:gd name="T5" fmla="*/ 316 h 366"/>
                <a:gd name="T6" fmla="*/ 200 w 1012"/>
                <a:gd name="T7" fmla="*/ 0 h 366"/>
                <a:gd name="T8" fmla="*/ 809 w 1012"/>
                <a:gd name="T9" fmla="*/ 0 h 366"/>
                <a:gd name="T10" fmla="*/ 892 w 1012"/>
                <a:gd name="T11" fmla="*/ 313 h 366"/>
                <a:gd name="T12" fmla="*/ 1012 w 1012"/>
                <a:gd name="T13" fmla="*/ 327 h 366"/>
                <a:gd name="T14" fmla="*/ 1012 w 1012"/>
                <a:gd name="T15" fmla="*/ 363 h 366"/>
                <a:gd name="T16" fmla="*/ 0 w 1012"/>
                <a:gd name="T17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2" h="366">
                  <a:moveTo>
                    <a:pt x="0" y="366"/>
                  </a:moveTo>
                  <a:lnTo>
                    <a:pt x="0" y="330"/>
                  </a:lnTo>
                  <a:lnTo>
                    <a:pt x="120" y="316"/>
                  </a:lnTo>
                  <a:lnTo>
                    <a:pt x="200" y="0"/>
                  </a:lnTo>
                  <a:lnTo>
                    <a:pt x="809" y="0"/>
                  </a:lnTo>
                  <a:lnTo>
                    <a:pt x="892" y="313"/>
                  </a:lnTo>
                  <a:lnTo>
                    <a:pt x="1012" y="327"/>
                  </a:lnTo>
                  <a:lnTo>
                    <a:pt x="1012" y="363"/>
                  </a:lnTo>
                  <a:lnTo>
                    <a:pt x="0" y="3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2695" y="1327"/>
              <a:ext cx="42" cy="33"/>
            </a:xfrm>
            <a:custGeom>
              <a:avLst/>
              <a:gdLst>
                <a:gd name="T0" fmla="*/ 6 w 11"/>
                <a:gd name="T1" fmla="*/ 0 h 12"/>
                <a:gd name="T2" fmla="*/ 11 w 11"/>
                <a:gd name="T3" fmla="*/ 6 h 12"/>
                <a:gd name="T4" fmla="*/ 6 w 11"/>
                <a:gd name="T5" fmla="*/ 12 h 12"/>
                <a:gd name="T6" fmla="*/ 0 w 11"/>
                <a:gd name="T7" fmla="*/ 6 h 12"/>
                <a:gd name="T8" fmla="*/ 6 w 11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6" y="0"/>
                  </a:moveTo>
                  <a:cubicBezTo>
                    <a:pt x="9" y="0"/>
                    <a:pt x="11" y="3"/>
                    <a:pt x="11" y="6"/>
                  </a:cubicBezTo>
                  <a:cubicBezTo>
                    <a:pt x="11" y="9"/>
                    <a:pt x="9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auto">
            <a:xfrm>
              <a:off x="2427" y="3366"/>
              <a:ext cx="631" cy="61"/>
            </a:xfrm>
            <a:custGeom>
              <a:avLst/>
              <a:gdLst>
                <a:gd name="T0" fmla="*/ 620 w 631"/>
                <a:gd name="T1" fmla="*/ 0 h 61"/>
                <a:gd name="T2" fmla="*/ 11 w 631"/>
                <a:gd name="T3" fmla="*/ 0 h 61"/>
                <a:gd name="T4" fmla="*/ 0 w 631"/>
                <a:gd name="T5" fmla="*/ 61 h 61"/>
                <a:gd name="T6" fmla="*/ 631 w 631"/>
                <a:gd name="T7" fmla="*/ 59 h 61"/>
                <a:gd name="T8" fmla="*/ 620 w 631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1" h="61">
                  <a:moveTo>
                    <a:pt x="620" y="0"/>
                  </a:moveTo>
                  <a:lnTo>
                    <a:pt x="11" y="0"/>
                  </a:lnTo>
                  <a:lnTo>
                    <a:pt x="0" y="61"/>
                  </a:lnTo>
                  <a:lnTo>
                    <a:pt x="631" y="59"/>
                  </a:lnTo>
                  <a:lnTo>
                    <a:pt x="620" y="0"/>
                  </a:lnTo>
                  <a:close/>
                </a:path>
              </a:pathLst>
            </a:custGeom>
            <a:solidFill>
              <a:srgbClr val="DCD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2427" y="3366"/>
              <a:ext cx="631" cy="61"/>
            </a:xfrm>
            <a:custGeom>
              <a:avLst/>
              <a:gdLst>
                <a:gd name="T0" fmla="*/ 620 w 631"/>
                <a:gd name="T1" fmla="*/ 0 h 61"/>
                <a:gd name="T2" fmla="*/ 11 w 631"/>
                <a:gd name="T3" fmla="*/ 0 h 61"/>
                <a:gd name="T4" fmla="*/ 0 w 631"/>
                <a:gd name="T5" fmla="*/ 61 h 61"/>
                <a:gd name="T6" fmla="*/ 631 w 631"/>
                <a:gd name="T7" fmla="*/ 59 h 61"/>
                <a:gd name="T8" fmla="*/ 620 w 631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1" h="61">
                  <a:moveTo>
                    <a:pt x="620" y="0"/>
                  </a:moveTo>
                  <a:lnTo>
                    <a:pt x="11" y="0"/>
                  </a:lnTo>
                  <a:lnTo>
                    <a:pt x="0" y="61"/>
                  </a:lnTo>
                  <a:lnTo>
                    <a:pt x="631" y="59"/>
                  </a:lnTo>
                  <a:lnTo>
                    <a:pt x="6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6096000" y="2141828"/>
            <a:ext cx="5467350" cy="12001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32100">
                <a:schemeClr val="bg1">
                  <a:alpha val="30000"/>
                </a:schemeClr>
              </a:gs>
              <a:gs pos="7100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矩形 16"/>
          <p:cNvSpPr/>
          <p:nvPr/>
        </p:nvSpPr>
        <p:spPr>
          <a:xfrm flipH="1">
            <a:off x="6096000" y="3341978"/>
            <a:ext cx="5467350" cy="12001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32100">
                <a:schemeClr val="bg1">
                  <a:alpha val="30000"/>
                </a:schemeClr>
              </a:gs>
              <a:gs pos="7100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96000" y="4542128"/>
            <a:ext cx="5467350" cy="12001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32100">
                <a:schemeClr val="bg1">
                  <a:alpha val="30000"/>
                </a:schemeClr>
              </a:gs>
              <a:gs pos="7100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14691" y="2229938"/>
            <a:ext cx="4194423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093200" y="3419340"/>
            <a:ext cx="2298700" cy="13003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339799" y="4614234"/>
            <a:ext cx="4194423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514" y="2534605"/>
            <a:ext cx="3393137" cy="205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55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67472" y="329816"/>
            <a:ext cx="3610372" cy="86175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defTabSz="609459"/>
            <a:r>
              <a:rPr kumimoji="1" lang="en-US" altLang="zh-CN" sz="2400" b="1" dirty="0">
                <a:solidFill>
                  <a:srgbClr val="FFFFFF"/>
                </a:solidFill>
              </a:rPr>
              <a:t>ADD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YOUR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TITLE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HERE</a:t>
            </a:r>
          </a:p>
          <a:p>
            <a:pPr defTabSz="609459"/>
            <a:r>
              <a:rPr kumimoji="1"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en-US" altLang="zh-CN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64457" y="464457"/>
            <a:ext cx="0" cy="609600"/>
          </a:xfrm>
          <a:prstGeom prst="line">
            <a:avLst/>
          </a:prstGeom>
          <a:ln w="57150">
            <a:solidFill>
              <a:srgbClr val="5FEF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775926" y="4226735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3019202" y="4236620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5139709" y="4214166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483190" y="1635929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439426" y="1635929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9424848" y="1635929"/>
            <a:ext cx="0" cy="1584734"/>
          </a:xfrm>
          <a:prstGeom prst="line">
            <a:avLst/>
          </a:prstGeom>
          <a:noFill/>
          <a:ln w="19050" cap="rnd">
            <a:solidFill>
              <a:srgbClr val="18171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圆角右箭头 10"/>
          <p:cNvSpPr/>
          <p:nvPr/>
        </p:nvSpPr>
        <p:spPr>
          <a:xfrm rot="5400000">
            <a:off x="4034169" y="-133417"/>
            <a:ext cx="1882068" cy="9950406"/>
          </a:xfrm>
          <a:prstGeom prst="bentArrow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" name="圆角右箭头 11"/>
          <p:cNvSpPr/>
          <p:nvPr/>
        </p:nvSpPr>
        <p:spPr>
          <a:xfrm rot="5400000" flipH="1" flipV="1">
            <a:off x="6220810" y="-2395817"/>
            <a:ext cx="1882068" cy="9950406"/>
          </a:xfrm>
          <a:prstGeom prst="bentArrow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" name="矩形 7"/>
          <p:cNvSpPr>
            <a:spLocks noChangeArrowheads="1"/>
          </p:cNvSpPr>
          <p:nvPr/>
        </p:nvSpPr>
        <p:spPr bwMode="auto">
          <a:xfrm>
            <a:off x="5705552" y="1484032"/>
            <a:ext cx="13372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4" name="矩形 6"/>
          <p:cNvSpPr>
            <a:spLocks noChangeArrowheads="1"/>
          </p:cNvSpPr>
          <p:nvPr/>
        </p:nvSpPr>
        <p:spPr bwMode="auto">
          <a:xfrm>
            <a:off x="5483189" y="1869886"/>
            <a:ext cx="201912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244223" y="1385339"/>
            <a:ext cx="477936" cy="491980"/>
            <a:chOff x="5214060" y="1690139"/>
            <a:chExt cx="477936" cy="491980"/>
          </a:xfrm>
        </p:grpSpPr>
        <p:sp>
          <p:nvSpPr>
            <p:cNvPr id="16" name="椭圆 15"/>
            <p:cNvSpPr/>
            <p:nvPr/>
          </p:nvSpPr>
          <p:spPr>
            <a:xfrm>
              <a:off x="5214060" y="1704183"/>
              <a:ext cx="477936" cy="477936"/>
            </a:xfrm>
            <a:prstGeom prst="ellipse">
              <a:avLst/>
            </a:prstGeom>
            <a:solidFill>
              <a:srgbClr val="42D2C4"/>
            </a:solidFill>
            <a:ln>
              <a:noFill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248681" y="1690139"/>
              <a:ext cx="340158" cy="461665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  <a:extLst/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ea typeface="微软雅黑" pitchFamily="34" charset="-122"/>
                </a:rPr>
                <a:t>1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ea typeface="微软雅黑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200459" y="1385339"/>
            <a:ext cx="477936" cy="506979"/>
            <a:chOff x="7170296" y="1690139"/>
            <a:chExt cx="477936" cy="506979"/>
          </a:xfrm>
        </p:grpSpPr>
        <p:sp>
          <p:nvSpPr>
            <p:cNvPr id="19" name="椭圆 18"/>
            <p:cNvSpPr/>
            <p:nvPr/>
          </p:nvSpPr>
          <p:spPr>
            <a:xfrm>
              <a:off x="7170296" y="1719182"/>
              <a:ext cx="477936" cy="477936"/>
            </a:xfrm>
            <a:prstGeom prst="ellipse">
              <a:avLst/>
            </a:prstGeom>
            <a:solidFill>
              <a:srgbClr val="42D2C4"/>
            </a:solidFill>
            <a:ln>
              <a:noFill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203431" y="1690139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ea typeface="微软雅黑" pitchFamily="34" charset="-122"/>
                </a:rPr>
                <a:t>2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ea typeface="微软雅黑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185881" y="1382203"/>
            <a:ext cx="477936" cy="495116"/>
            <a:chOff x="9155718" y="1687003"/>
            <a:chExt cx="477936" cy="495116"/>
          </a:xfrm>
        </p:grpSpPr>
        <p:sp>
          <p:nvSpPr>
            <p:cNvPr id="22" name="椭圆 21"/>
            <p:cNvSpPr/>
            <p:nvPr/>
          </p:nvSpPr>
          <p:spPr>
            <a:xfrm>
              <a:off x="9155718" y="1704183"/>
              <a:ext cx="477936" cy="477936"/>
            </a:xfrm>
            <a:prstGeom prst="ellipse">
              <a:avLst/>
            </a:prstGeom>
            <a:solidFill>
              <a:srgbClr val="42D2C4"/>
            </a:solidFill>
            <a:ln>
              <a:noFill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182809" y="1687003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ea typeface="微软雅黑" pitchFamily="34" charset="-122"/>
                </a:rPr>
                <a:t>3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ea typeface="微软雅黑" pitchFamily="34" charset="-122"/>
              </a:endParaRPr>
            </a:p>
          </p:txBody>
        </p:sp>
      </p:grpSp>
      <p:sp>
        <p:nvSpPr>
          <p:cNvPr id="24" name="矩形 7"/>
          <p:cNvSpPr>
            <a:spLocks noChangeArrowheads="1"/>
          </p:cNvSpPr>
          <p:nvPr/>
        </p:nvSpPr>
        <p:spPr bwMode="auto">
          <a:xfrm>
            <a:off x="7726482" y="1471455"/>
            <a:ext cx="13372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25" name="矩形 6"/>
          <p:cNvSpPr>
            <a:spLocks noChangeArrowheads="1"/>
          </p:cNvSpPr>
          <p:nvPr/>
        </p:nvSpPr>
        <p:spPr bwMode="auto">
          <a:xfrm>
            <a:off x="7504119" y="1857309"/>
            <a:ext cx="201912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7"/>
          <p:cNvSpPr>
            <a:spLocks noChangeArrowheads="1"/>
          </p:cNvSpPr>
          <p:nvPr/>
        </p:nvSpPr>
        <p:spPr bwMode="auto">
          <a:xfrm>
            <a:off x="9696769" y="1458876"/>
            <a:ext cx="13372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27" name="矩形 6"/>
          <p:cNvSpPr>
            <a:spLocks noChangeArrowheads="1"/>
          </p:cNvSpPr>
          <p:nvPr/>
        </p:nvSpPr>
        <p:spPr bwMode="auto">
          <a:xfrm>
            <a:off x="9474406" y="1844730"/>
            <a:ext cx="201912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36958" y="5555313"/>
            <a:ext cx="477936" cy="492703"/>
            <a:chOff x="506795" y="5860113"/>
            <a:chExt cx="477936" cy="492703"/>
          </a:xfrm>
        </p:grpSpPr>
        <p:sp>
          <p:nvSpPr>
            <p:cNvPr id="29" name="椭圆 28"/>
            <p:cNvSpPr/>
            <p:nvPr/>
          </p:nvSpPr>
          <p:spPr>
            <a:xfrm flipV="1">
              <a:off x="506795" y="5874880"/>
              <a:ext cx="477936" cy="477936"/>
            </a:xfrm>
            <a:prstGeom prst="ellipse">
              <a:avLst/>
            </a:prstGeom>
            <a:solidFill>
              <a:srgbClr val="42D2C4"/>
            </a:solidFill>
            <a:ln>
              <a:noFill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rot="10800000" flipV="1">
              <a:off x="584154" y="5860113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ea typeface="微软雅黑" pitchFamily="34" charset="-122"/>
                </a:rPr>
                <a:t>1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ea typeface="微软雅黑" pitchFamily="34" charset="-122"/>
              </a:endParaRPr>
            </a:p>
          </p:txBody>
        </p:sp>
      </p:grpSp>
      <p:sp>
        <p:nvSpPr>
          <p:cNvPr id="31" name="矩形 7"/>
          <p:cNvSpPr>
            <a:spLocks noChangeArrowheads="1"/>
          </p:cNvSpPr>
          <p:nvPr/>
        </p:nvSpPr>
        <p:spPr bwMode="auto">
          <a:xfrm>
            <a:off x="879557" y="4376165"/>
            <a:ext cx="13372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32" name="矩形 6"/>
          <p:cNvSpPr>
            <a:spLocks noChangeArrowheads="1"/>
          </p:cNvSpPr>
          <p:nvPr/>
        </p:nvSpPr>
        <p:spPr bwMode="auto">
          <a:xfrm>
            <a:off x="879557" y="4656637"/>
            <a:ext cx="201912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780234" y="5565198"/>
            <a:ext cx="477936" cy="492702"/>
            <a:chOff x="2750071" y="5869998"/>
            <a:chExt cx="477936" cy="492702"/>
          </a:xfrm>
        </p:grpSpPr>
        <p:sp>
          <p:nvSpPr>
            <p:cNvPr id="34" name="椭圆 33"/>
            <p:cNvSpPr/>
            <p:nvPr/>
          </p:nvSpPr>
          <p:spPr>
            <a:xfrm flipV="1">
              <a:off x="2750071" y="5884764"/>
              <a:ext cx="477936" cy="477936"/>
            </a:xfrm>
            <a:prstGeom prst="ellipse">
              <a:avLst/>
            </a:prstGeom>
            <a:solidFill>
              <a:srgbClr val="42D2C4"/>
            </a:solidFill>
            <a:ln>
              <a:noFill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 rot="10800000" flipV="1">
              <a:off x="2827430" y="5869998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ea typeface="微软雅黑" pitchFamily="34" charset="-122"/>
                </a:rPr>
                <a:t>2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ea typeface="微软雅黑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900741" y="5542744"/>
            <a:ext cx="477936" cy="492702"/>
            <a:chOff x="4870578" y="5847544"/>
            <a:chExt cx="477936" cy="492702"/>
          </a:xfrm>
        </p:grpSpPr>
        <p:sp>
          <p:nvSpPr>
            <p:cNvPr id="37" name="椭圆 36"/>
            <p:cNvSpPr/>
            <p:nvPr/>
          </p:nvSpPr>
          <p:spPr>
            <a:xfrm flipV="1">
              <a:off x="4870578" y="5862310"/>
              <a:ext cx="477936" cy="477936"/>
            </a:xfrm>
            <a:prstGeom prst="ellipse">
              <a:avLst/>
            </a:prstGeom>
            <a:solidFill>
              <a:srgbClr val="42D2C4"/>
            </a:solidFill>
            <a:ln>
              <a:noFill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 rot="10800000" flipV="1">
              <a:off x="4947938" y="5847544"/>
              <a:ext cx="3401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EAE7D4"/>
                  </a:solidFill>
                  <a:effectLst/>
                  <a:uLnTx/>
                  <a:uFillTx/>
                  <a:ea typeface="微软雅黑" pitchFamily="34" charset="-122"/>
                </a:rPr>
                <a:t>3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ea typeface="微软雅黑" pitchFamily="34" charset="-122"/>
              </a:endParaRPr>
            </a:p>
          </p:txBody>
        </p:sp>
      </p:grp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3104191" y="4351010"/>
            <a:ext cx="13372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40" name="矩形 6"/>
          <p:cNvSpPr>
            <a:spLocks noChangeArrowheads="1"/>
          </p:cNvSpPr>
          <p:nvPr/>
        </p:nvSpPr>
        <p:spPr bwMode="auto">
          <a:xfrm>
            <a:off x="3104191" y="4631482"/>
            <a:ext cx="201912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7"/>
          <p:cNvSpPr>
            <a:spLocks noChangeArrowheads="1"/>
          </p:cNvSpPr>
          <p:nvPr/>
        </p:nvSpPr>
        <p:spPr bwMode="auto">
          <a:xfrm>
            <a:off x="5250037" y="4351010"/>
            <a:ext cx="13372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42" name="矩形 6"/>
          <p:cNvSpPr>
            <a:spLocks noChangeArrowheads="1"/>
          </p:cNvSpPr>
          <p:nvPr/>
        </p:nvSpPr>
        <p:spPr bwMode="auto">
          <a:xfrm>
            <a:off x="5250038" y="4631482"/>
            <a:ext cx="18754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defTabSz="685800"/>
            <a:r>
              <a:rPr lang="zh-CN" altLang="en-US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/>
            <a:r>
              <a: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0029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67472" y="329816"/>
            <a:ext cx="3610372" cy="86175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defTabSz="609459"/>
            <a:r>
              <a:rPr kumimoji="1" lang="en-US" altLang="zh-CN" sz="2400" b="1" dirty="0">
                <a:solidFill>
                  <a:srgbClr val="FFFFFF"/>
                </a:solidFill>
              </a:rPr>
              <a:t>ADD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YOUR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TITLE</a:t>
            </a:r>
            <a:r>
              <a:rPr kumimoji="1" lang="zh-CN" altLang="en-US" sz="2400" b="1" dirty="0">
                <a:solidFill>
                  <a:srgbClr val="FFFFFF"/>
                </a:solidFill>
              </a:rPr>
              <a:t> </a:t>
            </a:r>
            <a:r>
              <a:rPr kumimoji="1" lang="en-US" altLang="zh-CN" sz="2400" b="1" dirty="0">
                <a:solidFill>
                  <a:srgbClr val="FFFFFF"/>
                </a:solidFill>
              </a:rPr>
              <a:t>HERE</a:t>
            </a:r>
          </a:p>
          <a:p>
            <a:pPr defTabSz="609459"/>
            <a:r>
              <a:rPr kumimoji="1"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en-US" altLang="zh-CN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64457" y="464457"/>
            <a:ext cx="0" cy="609600"/>
          </a:xfrm>
          <a:prstGeom prst="line">
            <a:avLst/>
          </a:prstGeom>
          <a:ln w="57150">
            <a:solidFill>
              <a:srgbClr val="5FEF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8628" r="43270" b="16907"/>
          <a:stretch>
            <a:fillRect/>
          </a:stretch>
        </p:blipFill>
        <p:spPr>
          <a:xfrm>
            <a:off x="1436031" y="2310709"/>
            <a:ext cx="1790700" cy="1790700"/>
          </a:xfrm>
          <a:custGeom>
            <a:avLst/>
            <a:gdLst>
              <a:gd name="connsiteX0" fmla="*/ 774000 w 1548000"/>
              <a:gd name="connsiteY0" fmla="*/ 0 h 1548000"/>
              <a:gd name="connsiteX1" fmla="*/ 1548000 w 1548000"/>
              <a:gd name="connsiteY1" fmla="*/ 774000 h 1548000"/>
              <a:gd name="connsiteX2" fmla="*/ 774000 w 1548000"/>
              <a:gd name="connsiteY2" fmla="*/ 1548000 h 1548000"/>
              <a:gd name="connsiteX3" fmla="*/ 0 w 1548000"/>
              <a:gd name="connsiteY3" fmla="*/ 774000 h 1548000"/>
              <a:gd name="connsiteX4" fmla="*/ 774000 w 1548000"/>
              <a:gd name="connsiteY4" fmla="*/ 0 h 15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1548000">
                <a:moveTo>
                  <a:pt x="774000" y="0"/>
                </a:moveTo>
                <a:cubicBezTo>
                  <a:pt x="1201468" y="0"/>
                  <a:pt x="1548000" y="346532"/>
                  <a:pt x="1548000" y="774000"/>
                </a:cubicBezTo>
                <a:cubicBezTo>
                  <a:pt x="1548000" y="1201468"/>
                  <a:pt x="1201468" y="1548000"/>
                  <a:pt x="774000" y="1548000"/>
                </a:cubicBezTo>
                <a:cubicBezTo>
                  <a:pt x="346532" y="1548000"/>
                  <a:pt x="0" y="1201468"/>
                  <a:pt x="0" y="774000"/>
                </a:cubicBezTo>
                <a:cubicBezTo>
                  <a:pt x="0" y="346532"/>
                  <a:pt x="346532" y="0"/>
                  <a:pt x="774000" y="0"/>
                </a:cubicBezTo>
                <a:close/>
              </a:path>
            </a:pathLst>
          </a:cu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4" t="24109" r="30704" b="21533"/>
          <a:stretch>
            <a:fillRect/>
          </a:stretch>
        </p:blipFill>
        <p:spPr>
          <a:xfrm>
            <a:off x="4133456" y="2310709"/>
            <a:ext cx="1790700" cy="1790700"/>
          </a:xfrm>
          <a:custGeom>
            <a:avLst/>
            <a:gdLst>
              <a:gd name="connsiteX0" fmla="*/ 774000 w 1548000"/>
              <a:gd name="connsiteY0" fmla="*/ 0 h 1548000"/>
              <a:gd name="connsiteX1" fmla="*/ 1548000 w 1548000"/>
              <a:gd name="connsiteY1" fmla="*/ 774000 h 1548000"/>
              <a:gd name="connsiteX2" fmla="*/ 774000 w 1548000"/>
              <a:gd name="connsiteY2" fmla="*/ 1548000 h 1548000"/>
              <a:gd name="connsiteX3" fmla="*/ 0 w 1548000"/>
              <a:gd name="connsiteY3" fmla="*/ 774000 h 1548000"/>
              <a:gd name="connsiteX4" fmla="*/ 774000 w 1548000"/>
              <a:gd name="connsiteY4" fmla="*/ 0 h 15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1548000">
                <a:moveTo>
                  <a:pt x="774000" y="0"/>
                </a:moveTo>
                <a:cubicBezTo>
                  <a:pt x="1201468" y="0"/>
                  <a:pt x="1548000" y="346532"/>
                  <a:pt x="1548000" y="774000"/>
                </a:cubicBezTo>
                <a:cubicBezTo>
                  <a:pt x="1548000" y="1201468"/>
                  <a:pt x="1201468" y="1548000"/>
                  <a:pt x="774000" y="1548000"/>
                </a:cubicBezTo>
                <a:cubicBezTo>
                  <a:pt x="346532" y="1548000"/>
                  <a:pt x="0" y="1201468"/>
                  <a:pt x="0" y="774000"/>
                </a:cubicBezTo>
                <a:cubicBezTo>
                  <a:pt x="0" y="346532"/>
                  <a:pt x="346532" y="0"/>
                  <a:pt x="774000" y="0"/>
                </a:cubicBezTo>
                <a:close/>
              </a:path>
            </a:pathLst>
          </a:cu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0" t="5979" r="1213" b="54784"/>
          <a:stretch>
            <a:fillRect/>
          </a:stretch>
        </p:blipFill>
        <p:spPr>
          <a:xfrm>
            <a:off x="6474643" y="2310709"/>
            <a:ext cx="1790700" cy="1790700"/>
          </a:xfrm>
          <a:custGeom>
            <a:avLst/>
            <a:gdLst>
              <a:gd name="connsiteX0" fmla="*/ 774000 w 1548000"/>
              <a:gd name="connsiteY0" fmla="*/ 0 h 1548000"/>
              <a:gd name="connsiteX1" fmla="*/ 1548000 w 1548000"/>
              <a:gd name="connsiteY1" fmla="*/ 774000 h 1548000"/>
              <a:gd name="connsiteX2" fmla="*/ 774000 w 1548000"/>
              <a:gd name="connsiteY2" fmla="*/ 1548000 h 1548000"/>
              <a:gd name="connsiteX3" fmla="*/ 0 w 1548000"/>
              <a:gd name="connsiteY3" fmla="*/ 774000 h 1548000"/>
              <a:gd name="connsiteX4" fmla="*/ 774000 w 1548000"/>
              <a:gd name="connsiteY4" fmla="*/ 0 h 15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1548000">
                <a:moveTo>
                  <a:pt x="774000" y="0"/>
                </a:moveTo>
                <a:cubicBezTo>
                  <a:pt x="1201468" y="0"/>
                  <a:pt x="1548000" y="346532"/>
                  <a:pt x="1548000" y="774000"/>
                </a:cubicBezTo>
                <a:cubicBezTo>
                  <a:pt x="1548000" y="1201468"/>
                  <a:pt x="1201468" y="1548000"/>
                  <a:pt x="774000" y="1548000"/>
                </a:cubicBezTo>
                <a:cubicBezTo>
                  <a:pt x="346532" y="1548000"/>
                  <a:pt x="0" y="1201468"/>
                  <a:pt x="0" y="774000"/>
                </a:cubicBezTo>
                <a:cubicBezTo>
                  <a:pt x="0" y="346532"/>
                  <a:pt x="346532" y="0"/>
                  <a:pt x="774000" y="0"/>
                </a:cubicBezTo>
                <a:close/>
              </a:path>
            </a:pathLst>
          </a:cu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80" t="2566" r="2453" b="22969"/>
          <a:stretch>
            <a:fillRect/>
          </a:stretch>
        </p:blipFill>
        <p:spPr>
          <a:xfrm>
            <a:off x="8782050" y="2310709"/>
            <a:ext cx="1790700" cy="1790700"/>
          </a:xfrm>
          <a:custGeom>
            <a:avLst/>
            <a:gdLst>
              <a:gd name="connsiteX0" fmla="*/ 774000 w 1548000"/>
              <a:gd name="connsiteY0" fmla="*/ 0 h 1548000"/>
              <a:gd name="connsiteX1" fmla="*/ 1548000 w 1548000"/>
              <a:gd name="connsiteY1" fmla="*/ 774000 h 1548000"/>
              <a:gd name="connsiteX2" fmla="*/ 774000 w 1548000"/>
              <a:gd name="connsiteY2" fmla="*/ 1548000 h 1548000"/>
              <a:gd name="connsiteX3" fmla="*/ 0 w 1548000"/>
              <a:gd name="connsiteY3" fmla="*/ 774000 h 1548000"/>
              <a:gd name="connsiteX4" fmla="*/ 774000 w 1548000"/>
              <a:gd name="connsiteY4" fmla="*/ 0 h 15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1548000">
                <a:moveTo>
                  <a:pt x="774000" y="0"/>
                </a:moveTo>
                <a:cubicBezTo>
                  <a:pt x="1201468" y="0"/>
                  <a:pt x="1548000" y="346532"/>
                  <a:pt x="1548000" y="774000"/>
                </a:cubicBezTo>
                <a:cubicBezTo>
                  <a:pt x="1548000" y="1201468"/>
                  <a:pt x="1201468" y="1548000"/>
                  <a:pt x="774000" y="1548000"/>
                </a:cubicBezTo>
                <a:cubicBezTo>
                  <a:pt x="346532" y="1548000"/>
                  <a:pt x="0" y="1201468"/>
                  <a:pt x="0" y="774000"/>
                </a:cubicBezTo>
                <a:cubicBezTo>
                  <a:pt x="0" y="346532"/>
                  <a:pt x="346532" y="0"/>
                  <a:pt x="774000" y="0"/>
                </a:cubicBezTo>
                <a:close/>
              </a:path>
            </a:pathLst>
          </a:cu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9" name="文本框 8"/>
          <p:cNvSpPr txBox="1"/>
          <p:nvPr/>
        </p:nvSpPr>
        <p:spPr>
          <a:xfrm>
            <a:off x="1638300" y="4272859"/>
            <a:ext cx="21369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</a:rPr>
              <a:t>NAME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07679" y="4816593"/>
            <a:ext cx="2121321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ctr"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ctr" defTabSz="685800"/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33456" y="4272859"/>
            <a:ext cx="21369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</a:rPr>
              <a:t>NAME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02835" y="4816593"/>
            <a:ext cx="2121321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ctr"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ctr" defTabSz="685800"/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87089" y="4272859"/>
            <a:ext cx="21369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</a:rPr>
              <a:t>NAME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56468" y="4816593"/>
            <a:ext cx="2121321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ctr"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ctr" defTabSz="685800"/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040722" y="4272859"/>
            <a:ext cx="21369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</a:rPr>
              <a:t>NAME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10101" y="4816593"/>
            <a:ext cx="2121321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ctr"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  <a:p>
            <a:pPr algn="ctr" defTabSz="685800"/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800"/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请勿盗版。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367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769</Words>
  <Application>Microsoft Office PowerPoint</Application>
  <PresentationFormat>宽屏</PresentationFormat>
  <Paragraphs>192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HelveticaNeueLT Pro 67 MdCn</vt:lpstr>
      <vt:lpstr>等线</vt:lpstr>
      <vt:lpstr>等线 Light</vt:lpstr>
      <vt:lpstr>微软雅黑</vt:lpstr>
      <vt:lpstr>Arial</vt:lpstr>
      <vt:lpstr>Century Gothic</vt:lpstr>
      <vt:lpstr>Segoe UI Semilight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faith123</cp:lastModifiedBy>
  <cp:revision>14</cp:revision>
  <dcterms:created xsi:type="dcterms:W3CDTF">2016-06-12T13:52:49Z</dcterms:created>
  <dcterms:modified xsi:type="dcterms:W3CDTF">2018-06-15T01:24:33Z</dcterms:modified>
</cp:coreProperties>
</file>