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6" r:id="rId3"/>
    <p:sldId id="3167" r:id="rId5"/>
    <p:sldId id="3169" r:id="rId6"/>
    <p:sldId id="3126" r:id="rId7"/>
    <p:sldId id="3138" r:id="rId8"/>
    <p:sldId id="3132" r:id="rId9"/>
    <p:sldId id="3149" r:id="rId10"/>
    <p:sldId id="3170" r:id="rId11"/>
    <p:sldId id="3148" r:id="rId12"/>
    <p:sldId id="3133" r:id="rId13"/>
    <p:sldId id="3128" r:id="rId14"/>
    <p:sldId id="3130" r:id="rId15"/>
    <p:sldId id="3171" r:id="rId16"/>
    <p:sldId id="3147" r:id="rId17"/>
    <p:sldId id="3150" r:id="rId18"/>
    <p:sldId id="3127" r:id="rId19"/>
    <p:sldId id="3131" r:id="rId20"/>
    <p:sldId id="3172" r:id="rId21"/>
    <p:sldId id="3139" r:id="rId22"/>
    <p:sldId id="3129" r:id="rId23"/>
    <p:sldId id="3134" r:id="rId24"/>
    <p:sldId id="317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3" d="100"/>
          <a:sy n="103" d="100"/>
        </p:scale>
        <p:origin x="174" y="-78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5.jpe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5.jpe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5.jpe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5.jpeg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93133" y="5569294"/>
            <a:ext cx="4887103" cy="7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84899" y="4968817"/>
            <a:ext cx="5183296" cy="83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汽车</a:t>
            </a:r>
            <a:r>
              <a:rPr lang="en-US" altLang="zh-CN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4S</a:t>
            </a:r>
            <a:r>
              <a:rPr lang="zh-CN" altLang="en-US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店销售</a:t>
            </a:r>
            <a:r>
              <a:rPr lang="en-US" altLang="zh-CN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48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884899" y="3968729"/>
            <a:ext cx="2303688" cy="101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6000" cap="all" dirty="0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2019</a:t>
            </a:r>
            <a:endParaRPr lang="zh-CN" altLang="en-US" sz="60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956889" y="4967599"/>
            <a:ext cx="48233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终止 9"/>
          <p:cNvSpPr/>
          <p:nvPr/>
        </p:nvSpPr>
        <p:spPr>
          <a:xfrm>
            <a:off x="6956891" y="6328871"/>
            <a:ext cx="1704732" cy="383798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endParaRPr lang="zh-CN" altLang="en-US" sz="1400" dirty="0" smtClean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064195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75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75"/>
                            </p:stCondLst>
                            <p:childTnLst>
                              <p:par>
                                <p:cTn id="2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11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5" grpId="0" animBg="1"/>
      <p:bldP spid="6" grpId="0"/>
      <p:bldP spid="7" grpId="0"/>
      <p:bldP spid="8" grpId="0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689" y="895"/>
            <a:ext cx="3243774" cy="7230863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606" y="1942655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 bwMode="auto">
          <a:xfrm>
            <a:off x="6272185" y="1931011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606" y="2926469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 bwMode="auto">
          <a:xfrm>
            <a:off x="6272185" y="2914826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606" y="3912102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 bwMode="auto">
          <a:xfrm>
            <a:off x="6272185" y="390046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606" y="4914794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6272185" y="490315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625" y="2472375"/>
            <a:ext cx="2287905" cy="2287903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268699"/>
            <a:ext cx="4514291" cy="2362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9"/>
          <p:cNvSpPr/>
          <p:nvPr/>
        </p:nvSpPr>
        <p:spPr>
          <a:xfrm>
            <a:off x="2384" y="2932427"/>
            <a:ext cx="12859517" cy="425509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281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b="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11" name="Freeform 7"/>
          <p:cNvSpPr/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02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03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268699"/>
            <a:ext cx="4514291" cy="2362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93133" y="5569294"/>
            <a:ext cx="4887103" cy="7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84899" y="4968817"/>
            <a:ext cx="518329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400" cap="all" dirty="0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884899" y="3968729"/>
            <a:ext cx="2303688" cy="101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6000" cap="all" dirty="0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2019</a:t>
            </a:r>
            <a:endParaRPr lang="zh-CN" altLang="en-US" sz="60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956889" y="4967599"/>
            <a:ext cx="48233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终止 9"/>
          <p:cNvSpPr/>
          <p:nvPr/>
        </p:nvSpPr>
        <p:spPr>
          <a:xfrm>
            <a:off x="6956891" y="6328871"/>
            <a:ext cx="1448581" cy="286203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endParaRPr lang="zh-CN" altLang="en-US" sz="14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75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75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45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  <p:bldP spid="7" grpId="0"/>
      <p:bldP spid="8" grpId="0"/>
      <p:bldP spid="10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6"/>
  <p:tag name="KSO_WM_TEMPLATE_SCENE_ID" val="1"/>
  <p:tag name="KSO_WM_TEMPLATE_JOB_ID" val="15"/>
  <p:tag name="KSO_WM_TEMPLATE_TOPIC_DEFAULT" val="0"/>
</p:tagLst>
</file>

<file path=ppt/tags/tag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4.xml><?xml version="1.0" encoding="utf-8"?>
<p:tagLst xmlns:p="http://schemas.openxmlformats.org/presentationml/2006/main">
  <p:tag name="TİMİNG" val="|1.6|1.6|1.7|1.7|1.3|1.2"/>
</p:tagLst>
</file>

<file path=ppt/tags/tag15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8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602E"/>
      </a:accent1>
      <a:accent2>
        <a:srgbClr val="53B129"/>
      </a:accent2>
      <a:accent3>
        <a:srgbClr val="02602E"/>
      </a:accent3>
      <a:accent4>
        <a:srgbClr val="53B129"/>
      </a:accent4>
      <a:accent5>
        <a:srgbClr val="02602E"/>
      </a:accent5>
      <a:accent6>
        <a:srgbClr val="53B129"/>
      </a:accent6>
      <a:hlink>
        <a:srgbClr val="02602E"/>
      </a:hlink>
      <a:folHlink>
        <a:srgbClr val="53B12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9902</Words>
  <Application>WPS 演示</Application>
  <PresentationFormat>自定义</PresentationFormat>
  <Paragraphs>427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微软雅黑</vt:lpstr>
      <vt:lpstr>方正正准黑简体</vt:lpstr>
      <vt:lpstr>Impact</vt:lpstr>
      <vt:lpstr>Franklin Gothic Book</vt:lpstr>
      <vt:lpstr>Lato</vt:lpstr>
      <vt:lpstr>MS PGothic</vt:lpstr>
      <vt:lpstr>Roboto</vt:lpstr>
      <vt:lpstr>黑体</vt:lpstr>
      <vt:lpstr>Arial Unicode MS</vt:lpstr>
      <vt:lpstr>Calibri Light</vt:lpstr>
      <vt:lpstr>Helvetica Light</vt:lpstr>
      <vt:lpstr>DFMincho-SU</vt:lpstr>
      <vt:lpstr>Neris Thin</vt:lpstr>
      <vt:lpstr>Segoe Print</vt:lpstr>
      <vt:lpstr>Wide Latin</vt:lpstr>
      <vt:lpstr>Yu Mincho Demibold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bt348.pptx</dc:title>
  <dc:creator/>
  <cp:lastModifiedBy>拉普耶鲁</cp:lastModifiedBy>
  <cp:revision>5</cp:revision>
  <dcterms:created xsi:type="dcterms:W3CDTF">2016-10-17T14:00:00Z</dcterms:created>
  <dcterms:modified xsi:type="dcterms:W3CDTF">2018-04-20T01:34:22Z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  <property fmtid="{D5CDD505-2E9C-101B-9397-08002B2CF9AE}" pid="3" name="KSORubyTemplateID">
    <vt:lpwstr>2</vt:lpwstr>
  </property>
</Properties>
</file>