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tags/tag104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ags/tag89.xml" ContentType="application/vnd.openxmlformats-officedocument.presentationml.tags+xml"/>
  <Override PartName="/ppt/tags/tag111.xml" ContentType="application/vnd.openxmlformats-officedocument.presentationml.tag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Override PartName="/ppt/tags/tag78.xml" ContentType="application/vnd.openxmlformats-officedocument.presentationml.tags+xml"/>
  <Override PartName="/ppt/tags/tag96.xml" ContentType="application/vnd.openxmlformats-officedocument.presentationml.tags+xml"/>
  <Override PartName="/ppt/tags/tag100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tags/tag38.xml" ContentType="application/vnd.openxmlformats-officedocument.presentationml.tags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tags/tag85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45.xml" ContentType="application/vnd.openxmlformats-officedocument.presentationml.tags+xml"/>
  <Override PartName="/ppt/tags/tag63.xml" ContentType="application/vnd.openxmlformats-officedocument.presentationml.tags+xml"/>
  <Override PartName="/ppt/tags/tag74.xml" ContentType="application/vnd.openxmlformats-officedocument.presentationml.tags+xml"/>
  <Override PartName="/ppt/tags/tag92.xml" ContentType="application/vnd.openxmlformats-officedocument.presentationml.tags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notesSlides/notesSlide12.xml" ContentType="application/vnd.openxmlformats-officedocument.presentationml.notesSlide+xml"/>
  <Override PartName="/ppt/tags/tag34.xml" ContentType="application/vnd.openxmlformats-officedocument.presentationml.tags+xml"/>
  <Override PartName="/ppt/tags/tag52.xml" ContentType="application/vnd.openxmlformats-officedocument.presentationml.tags+xml"/>
  <Override PartName="/ppt/tags/tag81.xml" ContentType="application/vnd.openxmlformats-officedocument.presentationml.tags+xml"/>
  <Override PartName="/ppt/tags/tag109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notesSlides/notesSlide7.xml" ContentType="application/vnd.openxmlformats-officedocument.presentationml.notesSlide+xml"/>
  <Override PartName="/ppt/tags/tag41.xml" ContentType="application/vnd.openxmlformats-officedocument.presentationml.tags+xml"/>
  <Override PartName="/ppt/tags/tag70.xml" ContentType="application/vnd.openxmlformats-officedocument.presentationml.tags+xml"/>
  <Override PartName="/ppt/tags/tag116.xml" ContentType="application/vnd.openxmlformats-officedocument.presentationml.tag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tags/tag105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tags/tag112.xml" ContentType="application/vnd.openxmlformats-officedocument.presentationml.tags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79.xml" ContentType="application/vnd.openxmlformats-officedocument.presentationml.tags+xml"/>
  <Override PartName="/ppt/tags/tag101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tags/tag39.xml" ContentType="application/vnd.openxmlformats-officedocument.presentationml.tags+xml"/>
  <Override PartName="/ppt/tags/tag68.xml" ContentType="application/vnd.openxmlformats-officedocument.presentationml.tags+xml"/>
  <Override PartName="/ppt/tags/tag86.xml" ContentType="application/vnd.openxmlformats-officedocument.presentationml.tags+xml"/>
  <Override PartName="/ppt/tags/tag97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tags/tag28.xml" ContentType="application/vnd.openxmlformats-officedocument.presentationml.tags+xml"/>
  <Override PartName="/ppt/tags/tag57.xml" ContentType="application/vnd.openxmlformats-officedocument.presentationml.tags+xml"/>
  <Override PartName="/ppt/tags/tag75.xml" ContentType="application/vnd.openxmlformats-officedocument.presentationml.tags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tags/tag17.xml" ContentType="application/vnd.openxmlformats-officedocument.presentationml.tags+xml"/>
  <Override PartName="/ppt/notesSlides/notesSlide13.xml" ContentType="application/vnd.openxmlformats-officedocument.presentationml.notesSlide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64.xml" ContentType="application/vnd.openxmlformats-officedocument.presentationml.tags+xml"/>
  <Override PartName="/ppt/tags/tag82.xml" ContentType="application/vnd.openxmlformats-officedocument.presentationml.tags+xml"/>
  <Override PartName="/ppt/tags/tag93.xml" ContentType="application/vnd.openxmlformats-officedocument.presentationml.tags+xml"/>
  <Default Extension="wdp" ContentType="image/vnd.ms-photo"/>
  <Override PartName="/ppt/tags/tag24.xml" ContentType="application/vnd.openxmlformats-officedocument.presentationml.tags+xml"/>
  <Override PartName="/ppt/notesSlides/notesSlide8.xml" ContentType="application/vnd.openxmlformats-officedocument.presentationml.notesSlide+xml"/>
  <Override PartName="/ppt/tags/tag53.xml" ContentType="application/vnd.openxmlformats-officedocument.presentationml.tags+xml"/>
  <Override PartName="/ppt/tags/tag71.xml" ContentType="application/vnd.openxmlformats-officedocument.presentationml.tags+xml"/>
  <Override PartName="/ppt/notesSlides/notesSlide20.xml" ContentType="application/vnd.openxmlformats-officedocument.presentationml.notesSlide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tags/tag60.xml" ContentType="application/vnd.openxmlformats-officedocument.presentationml.tags+xml"/>
  <Override PartName="/ppt/notesSlides/notesSlide4.xml" ContentType="application/vnd.openxmlformats-officedocument.presentationml.notesSlide+xml"/>
  <Override PartName="/ppt/tags/tag20.xml" ContentType="application/vnd.openxmlformats-officedocument.presentationml.tags+xml"/>
  <Override PartName="/ppt/tags/tag106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113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ags/tag98.xml" ContentType="application/vnd.openxmlformats-officedocument.presentationml.tags+xml"/>
  <Override PartName="/ppt/tags/tag102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Override PartName="/ppt/tags/tag58.xml" ContentType="application/vnd.openxmlformats-officedocument.presentationml.tags+xml"/>
  <Override PartName="/ppt/tags/tag69.xml" ContentType="application/vnd.openxmlformats-officedocument.presentationml.tags+xml"/>
  <Override PartName="/ppt/tags/tag87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tags/tag76.xml" ContentType="application/vnd.openxmlformats-officedocument.presentationml.tags+xml"/>
  <Override PartName="/ppt/tags/tag94.xml" ContentType="application/vnd.openxmlformats-officedocument.presentationml.tags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tags/tag18.xml" ContentType="application/vnd.openxmlformats-officedocument.presentationml.tags+xml"/>
  <Override PartName="/ppt/notesSlides/notesSlide14.xml" ContentType="application/vnd.openxmlformats-officedocument.presentationml.notesSlide+xml"/>
  <Override PartName="/ppt/tags/tag36.xml" ContentType="application/vnd.openxmlformats-officedocument.presentationml.tags+xml"/>
  <Override PartName="/ppt/tags/tag54.xml" ContentType="application/vnd.openxmlformats-officedocument.presentationml.tags+xml"/>
  <Override PartName="/ppt/tags/tag65.xml" ContentType="application/vnd.openxmlformats-officedocument.presentationml.tags+xml"/>
  <Override PartName="/ppt/tags/tag83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notesSlides/notesSlide9.xml" ContentType="application/vnd.openxmlformats-officedocument.presentationml.notesSlide+xml"/>
  <Override PartName="/ppt/tags/tag43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tags/tag90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32.xml" ContentType="application/vnd.openxmlformats-officedocument.presentationml.tags+xml"/>
  <Override PartName="/ppt/tags/tag50.xml" ContentType="application/vnd.openxmlformats-officedocument.presentationml.tags+xml"/>
  <Override PartName="/ppt/tags/tag107.xml" ContentType="application/vnd.openxmlformats-officedocument.presentationml.tags+xml"/>
  <Override PartName="/ppt/slides/slide7.xml" ContentType="application/vnd.openxmlformats-officedocument.presentationml.slide+xml"/>
  <Override PartName="/ppt/tags/tag10.xml" ContentType="application/vnd.openxmlformats-officedocument.presentationml.tags+xml"/>
  <Override PartName="/ppt/notesSlides/notesSlide5.xml" ContentType="application/vnd.openxmlformats-officedocument.presentationml.notesSlide+xml"/>
  <Override PartName="/ppt/tags/tag21.xml" ContentType="application/vnd.openxmlformats-officedocument.presentationml.tags+xml"/>
  <Override PartName="/ppt/tags/tag114.xml" ContentType="application/vnd.openxmlformats-officedocument.presentationml.tags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tags/tag103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tags/tag99.xml" ContentType="application/vnd.openxmlformats-officedocument.presentationml.tags+xml"/>
  <Override PartName="/ppt/tags/tag110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24.xml" ContentType="application/vnd.openxmlformats-officedocument.presentationml.slide+xml"/>
  <Override PartName="/ppt/tags/tag3.xml" ContentType="application/vnd.openxmlformats-officedocument.presentationml.tags+xml"/>
  <Override PartName="/ppt/tags/tag59.xml" ContentType="application/vnd.openxmlformats-officedocument.presentationml.tags+xml"/>
  <Override PartName="/ppt/tags/tag77.xml" ContentType="application/vnd.openxmlformats-officedocument.presentationml.tags+xml"/>
  <Override PartName="/ppt/tags/tag88.xml" ContentType="application/vnd.openxmlformats-officedocument.presentationml.tags+xml"/>
  <Default Extension="jpeg" ContentType="image/jpeg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ppt/notesSlides/notesSlide15.xml" ContentType="application/vnd.openxmlformats-officedocument.presentationml.notesSlide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66.xml" ContentType="application/vnd.openxmlformats-officedocument.presentationml.tags+xml"/>
  <Override PartName="/ppt/tags/tag84.xml" ContentType="application/vnd.openxmlformats-officedocument.presentationml.tags+xml"/>
  <Override PartName="/ppt/tags/tag95.xml" ContentType="application/vnd.openxmlformats-officedocument.presentationml.tags+xml"/>
  <Override PartName="/ppt/slides/slide20.xml" ContentType="application/vnd.openxmlformats-officedocument.presentationml.slide+xml"/>
  <Override PartName="/ppt/tags/tag26.xml" ContentType="application/vnd.openxmlformats-officedocument.presentationml.tags+xml"/>
  <Override PartName="/ppt/tags/tag55.xml" ContentType="application/vnd.openxmlformats-officedocument.presentationml.tags+xml"/>
  <Override PartName="/ppt/tags/tag73.xml" ContentType="application/vnd.openxmlformats-officedocument.presentationml.tags+xml"/>
  <Override PartName="/ppt/notesSlides/notesSlide22.xml" ContentType="application/vnd.openxmlformats-officedocument.presentationml.notesSlide+xml"/>
  <Override PartName="/ppt/tags/tag15.xml" ContentType="application/vnd.openxmlformats-officedocument.presentationml.tags+xml"/>
  <Override PartName="/ppt/notesSlides/notesSlide11.xml" ContentType="application/vnd.openxmlformats-officedocument.presentationml.notesSlide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62.xml" ContentType="application/vnd.openxmlformats-officedocument.presentationml.tags+xml"/>
  <Override PartName="/ppt/tags/tag80.xml" ContentType="application/vnd.openxmlformats-officedocument.presentationml.tags+xml"/>
  <Override PartName="/ppt/tags/tag91.xml" ContentType="application/vnd.openxmlformats-officedocument.presentationml.tags+xml"/>
  <Override PartName="/ppt/notesSlides/notesSlide6.xml" ContentType="application/vnd.openxmlformats-officedocument.presentationml.notesSlide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tags/tag51.xml" ContentType="application/vnd.openxmlformats-officedocument.presentationml.tags+xml"/>
  <Override PartName="/ppt/tags/tag108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115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</p:sldMasterIdLst>
  <p:notesMasterIdLst>
    <p:notesMasterId r:id="rId27"/>
  </p:notesMasterIdLst>
  <p:sldIdLst>
    <p:sldId id="284" r:id="rId2"/>
    <p:sldId id="268" r:id="rId3"/>
    <p:sldId id="278" r:id="rId4"/>
    <p:sldId id="272" r:id="rId5"/>
    <p:sldId id="270" r:id="rId6"/>
    <p:sldId id="276" r:id="rId7"/>
    <p:sldId id="257" r:id="rId8"/>
    <p:sldId id="263" r:id="rId9"/>
    <p:sldId id="282" r:id="rId10"/>
    <p:sldId id="265" r:id="rId11"/>
    <p:sldId id="266" r:id="rId12"/>
    <p:sldId id="267" r:id="rId13"/>
    <p:sldId id="275" r:id="rId14"/>
    <p:sldId id="273" r:id="rId15"/>
    <p:sldId id="281" r:id="rId16"/>
    <p:sldId id="269" r:id="rId17"/>
    <p:sldId id="274" r:id="rId18"/>
    <p:sldId id="264" r:id="rId19"/>
    <p:sldId id="262" r:id="rId20"/>
    <p:sldId id="280" r:id="rId21"/>
    <p:sldId id="256" r:id="rId22"/>
    <p:sldId id="271" r:id="rId23"/>
    <p:sldId id="279" r:id="rId24"/>
    <p:sldId id="277" r:id="rId25"/>
    <p:sldId id="283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7E33"/>
    <a:srgbClr val="F4DC24"/>
    <a:srgbClr val="9ED744"/>
    <a:srgbClr val="F5AE16"/>
    <a:srgbClr val="E0F2C0"/>
    <a:srgbClr val="D2ECA2"/>
    <a:srgbClr val="FF940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219" autoAdjust="0"/>
    <p:restoredTop sz="94660"/>
  </p:normalViewPr>
  <p:slideViewPr>
    <p:cSldViewPr snapToGrid="0">
      <p:cViewPr>
        <p:scale>
          <a:sx n="50" d="100"/>
          <a:sy n="50" d="100"/>
        </p:scale>
        <p:origin x="-2664" y="-14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notesViewPr>
    <p:cSldViewPr snapToGrid="0" showGuides="1">
      <p:cViewPr varScale="1">
        <p:scale>
          <a:sx n="79" d="100"/>
          <a:sy n="79" d="100"/>
        </p:scale>
        <p:origin x="3942" y="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  <a:pPr/>
              <a:t>2020/9/25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23252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730982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91546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003528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517606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750874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394978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257973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480836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289793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759310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640754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36573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402830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580437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376282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680681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603871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50648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250018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555769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398016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038211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992935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452193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62649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489559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692960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697786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71717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23161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8712796" y="5250027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PPT/</a:t>
            </a:r>
            <a:r>
              <a:rPr lang="en-US" altLang="zh-CN" sz="100" dirty="0" err="1" smtClean="0">
                <a:solidFill>
                  <a:prstClr val="white"/>
                </a:solidFill>
                <a:latin typeface="Calibri"/>
                <a:ea typeface="宋体"/>
              </a:rPr>
              <a:t>moban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PPT/</a:t>
            </a:r>
            <a:r>
              <a:rPr lang="en-US" altLang="zh-CN" sz="100" dirty="0" err="1" smtClean="0">
                <a:solidFill>
                  <a:prstClr val="white"/>
                </a:solidFill>
                <a:latin typeface="Calibri"/>
                <a:ea typeface="宋体"/>
              </a:rPr>
              <a:t>hangye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PPT/</a:t>
            </a:r>
            <a:r>
              <a:rPr lang="en-US" altLang="zh-CN" sz="100" dirty="0" err="1" smtClean="0">
                <a:solidFill>
                  <a:prstClr val="white"/>
                </a:solidFill>
                <a:latin typeface="Calibri"/>
                <a:ea typeface="宋体"/>
              </a:rPr>
              <a:t>jieri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PPT/</a:t>
            </a:r>
            <a:r>
              <a:rPr lang="en-US" altLang="zh-CN" sz="100" dirty="0" err="1" smtClean="0">
                <a:solidFill>
                  <a:prstClr val="white"/>
                </a:solidFill>
                <a:latin typeface="Calibri"/>
                <a:ea typeface="宋体"/>
              </a:rPr>
              <a:t>sucai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PPT/</a:t>
            </a:r>
            <a:r>
              <a:rPr lang="en-US" altLang="zh-CN" sz="100" dirty="0" err="1" smtClean="0">
                <a:solidFill>
                  <a:prstClr val="white"/>
                </a:solidFill>
                <a:latin typeface="Calibri"/>
                <a:ea typeface="宋体"/>
              </a:rPr>
              <a:t>beijing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PPT/</a:t>
            </a:r>
            <a:r>
              <a:rPr lang="en-US" altLang="zh-CN" sz="100" dirty="0" err="1" smtClean="0">
                <a:solidFill>
                  <a:prstClr val="white"/>
                </a:solidFill>
                <a:latin typeface="Calibri"/>
                <a:ea typeface="宋体"/>
              </a:rPr>
              <a:t>tubiao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PPT/</a:t>
            </a:r>
            <a:r>
              <a:rPr lang="en-US" altLang="zh-CN" sz="100" dirty="0" err="1" smtClean="0">
                <a:solidFill>
                  <a:prstClr val="white"/>
                </a:solidFill>
                <a:latin typeface="Calibri"/>
                <a:ea typeface="宋体"/>
              </a:rPr>
              <a:t>xiazai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PPT/</a:t>
            </a:r>
            <a:r>
              <a:rPr lang="en-US" altLang="zh-CN" sz="100" dirty="0" err="1" smtClean="0">
                <a:solidFill>
                  <a:prstClr val="white"/>
                </a:solidFill>
                <a:latin typeface="Calibri"/>
                <a:ea typeface="宋体"/>
              </a:rPr>
              <a:t>powerpoint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PPT/</a:t>
            </a:r>
            <a:r>
              <a:rPr lang="en-US" altLang="zh-CN" sz="100" dirty="0" err="1" smtClean="0">
                <a:solidFill>
                  <a:prstClr val="white"/>
                </a:solidFill>
                <a:latin typeface="Calibri"/>
                <a:ea typeface="宋体"/>
              </a:rPr>
              <a:t>kejian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PPT/ziti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PPT/</a:t>
            </a:r>
            <a:r>
              <a:rPr lang="en-US" altLang="zh-CN" sz="100" dirty="0" err="1" smtClean="0">
                <a:solidFill>
                  <a:prstClr val="white"/>
                </a:solidFill>
                <a:latin typeface="Calibri"/>
                <a:ea typeface="宋体"/>
              </a:rPr>
              <a:t>xiazai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 err="1" smtClean="0">
                <a:solidFill>
                  <a:prstClr val="white"/>
                </a:solidFill>
                <a:latin typeface="Calibri"/>
                <a:ea typeface="宋体"/>
              </a:rPr>
              <a:t>zongjie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PPT/</a:t>
            </a:r>
            <a:r>
              <a:rPr lang="en-US" altLang="zh-CN" sz="100" dirty="0" err="1" smtClean="0">
                <a:solidFill>
                  <a:prstClr val="white"/>
                </a:solidFill>
                <a:latin typeface="Calibri"/>
                <a:ea typeface="宋体"/>
              </a:rPr>
              <a:t>xiazai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 err="1" smtClean="0">
                <a:solidFill>
                  <a:prstClr val="white"/>
                </a:solidFill>
                <a:latin typeface="Calibri"/>
                <a:ea typeface="宋体"/>
              </a:rPr>
              <a:t>jihua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PPT/</a:t>
            </a:r>
            <a:r>
              <a:rPr lang="en-US" altLang="zh-CN" sz="100" dirty="0" err="1" smtClean="0">
                <a:solidFill>
                  <a:prstClr val="white"/>
                </a:solidFill>
                <a:latin typeface="Calibri"/>
                <a:ea typeface="宋体"/>
              </a:rPr>
              <a:t>moban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 err="1" smtClean="0">
                <a:solidFill>
                  <a:prstClr val="white"/>
                </a:solidFill>
                <a:latin typeface="Calibri"/>
                <a:ea typeface="宋体"/>
              </a:rPr>
              <a:t>shangwu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PPT/</a:t>
            </a:r>
            <a:r>
              <a:rPr lang="en-US" altLang="zh-CN" sz="100" dirty="0" err="1" smtClean="0">
                <a:solidFill>
                  <a:prstClr val="white"/>
                </a:solidFill>
                <a:latin typeface="Calibri"/>
                <a:ea typeface="宋体"/>
              </a:rPr>
              <a:t>xiazai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 err="1" smtClean="0">
                <a:solidFill>
                  <a:prstClr val="white"/>
                </a:solidFill>
                <a:latin typeface="Calibri"/>
                <a:ea typeface="宋体"/>
              </a:rPr>
              <a:t>jianli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PPT/</a:t>
            </a:r>
            <a:r>
              <a:rPr lang="en-US" altLang="zh-CN" sz="100" dirty="0" err="1" smtClean="0">
                <a:solidFill>
                  <a:prstClr val="white"/>
                </a:solidFill>
                <a:latin typeface="Calibri"/>
                <a:ea typeface="宋体"/>
              </a:rPr>
              <a:t>xiazai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 err="1" smtClean="0">
                <a:solidFill>
                  <a:prstClr val="white"/>
                </a:solidFill>
                <a:latin typeface="Calibri"/>
                <a:ea typeface="宋体"/>
              </a:rPr>
              <a:t>dabian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PPT/</a:t>
            </a:r>
            <a:r>
              <a:rPr lang="en-US" altLang="zh-CN" sz="100" dirty="0" err="1" smtClean="0">
                <a:solidFill>
                  <a:prstClr val="white"/>
                </a:solidFill>
                <a:latin typeface="Calibri"/>
                <a:ea typeface="宋体"/>
              </a:rPr>
              <a:t>xiazai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 err="1" smtClean="0">
                <a:solidFill>
                  <a:prstClr val="white"/>
                </a:solidFill>
                <a:latin typeface="Calibri"/>
                <a:ea typeface="宋体"/>
              </a:rPr>
              <a:t>huibao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953275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37736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63488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63AA3627-144B-4E52-99C3-B3AA9AB5C7CE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001500" cy="6858000"/>
          </a:xfrm>
        </p:grpSpPr>
        <p:grpSp>
          <p:nvGrpSpPr>
            <p:cNvPr id="4" name="组合 3">
              <a:extLst>
                <a:ext uri="{FF2B5EF4-FFF2-40B4-BE49-F238E27FC236}">
                  <a16:creationId xmlns="" xmlns:a16="http://schemas.microsoft.com/office/drawing/2014/main" id="{3C3EF558-2560-4411-BB06-0278BF279E7F}"/>
                </a:ext>
              </a:extLst>
            </p:cNvPr>
            <p:cNvGrpSpPr/>
            <p:nvPr/>
          </p:nvGrpSpPr>
          <p:grpSpPr>
            <a:xfrm>
              <a:off x="0" y="0"/>
              <a:ext cx="6096000" cy="6858000"/>
              <a:chOff x="0" y="0"/>
              <a:chExt cx="12014200" cy="6858000"/>
            </a:xfrm>
            <a:solidFill>
              <a:srgbClr val="E0F2C0">
                <a:alpha val="49000"/>
              </a:srgbClr>
            </a:solidFill>
          </p:grpSpPr>
          <p:sp>
            <p:nvSpPr>
              <p:cNvPr id="21" name="矩形 20">
                <a:extLst>
                  <a:ext uri="{FF2B5EF4-FFF2-40B4-BE49-F238E27FC236}">
                    <a16:creationId xmlns="" xmlns:a16="http://schemas.microsoft.com/office/drawing/2014/main" id="{5DE2DA64-2502-439C-8571-228443929E4C}"/>
                  </a:ext>
                </a:extLst>
              </p:cNvPr>
              <p:cNvSpPr/>
              <p:nvPr/>
            </p:nvSpPr>
            <p:spPr>
              <a:xfrm>
                <a:off x="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矩形 21">
                <a:extLst>
                  <a:ext uri="{FF2B5EF4-FFF2-40B4-BE49-F238E27FC236}">
                    <a16:creationId xmlns="" xmlns:a16="http://schemas.microsoft.com/office/drawing/2014/main" id="{AC768473-F450-4FBC-AD8E-5452B6E98933}"/>
                  </a:ext>
                </a:extLst>
              </p:cNvPr>
              <p:cNvSpPr/>
              <p:nvPr/>
            </p:nvSpPr>
            <p:spPr>
              <a:xfrm>
                <a:off x="7747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矩形 22">
                <a:extLst>
                  <a:ext uri="{FF2B5EF4-FFF2-40B4-BE49-F238E27FC236}">
                    <a16:creationId xmlns="" xmlns:a16="http://schemas.microsoft.com/office/drawing/2014/main" id="{8A23D2EF-6B87-4BCF-9E70-20DB21FCF28A}"/>
                  </a:ext>
                </a:extLst>
              </p:cNvPr>
              <p:cNvSpPr/>
              <p:nvPr/>
            </p:nvSpPr>
            <p:spPr>
              <a:xfrm>
                <a:off x="15494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矩形 23">
                <a:extLst>
                  <a:ext uri="{FF2B5EF4-FFF2-40B4-BE49-F238E27FC236}">
                    <a16:creationId xmlns="" xmlns:a16="http://schemas.microsoft.com/office/drawing/2014/main" id="{6875CEE2-48FF-4E18-8F53-6BEF1B31BAED}"/>
                  </a:ext>
                </a:extLst>
              </p:cNvPr>
              <p:cNvSpPr/>
              <p:nvPr/>
            </p:nvSpPr>
            <p:spPr>
              <a:xfrm>
                <a:off x="23241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矩形 24">
                <a:extLst>
                  <a:ext uri="{FF2B5EF4-FFF2-40B4-BE49-F238E27FC236}">
                    <a16:creationId xmlns="" xmlns:a16="http://schemas.microsoft.com/office/drawing/2014/main" id="{B8A74D1A-0701-4B12-BBC6-95810C047BFF}"/>
                  </a:ext>
                </a:extLst>
              </p:cNvPr>
              <p:cNvSpPr/>
              <p:nvPr/>
            </p:nvSpPr>
            <p:spPr>
              <a:xfrm>
                <a:off x="30988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矩形 25">
                <a:extLst>
                  <a:ext uri="{FF2B5EF4-FFF2-40B4-BE49-F238E27FC236}">
                    <a16:creationId xmlns="" xmlns:a16="http://schemas.microsoft.com/office/drawing/2014/main" id="{5E639EB9-2C7C-47DC-BA87-1F8E947BD850}"/>
                  </a:ext>
                </a:extLst>
              </p:cNvPr>
              <p:cNvSpPr/>
              <p:nvPr/>
            </p:nvSpPr>
            <p:spPr>
              <a:xfrm>
                <a:off x="38735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矩形 26">
                <a:extLst>
                  <a:ext uri="{FF2B5EF4-FFF2-40B4-BE49-F238E27FC236}">
                    <a16:creationId xmlns="" xmlns:a16="http://schemas.microsoft.com/office/drawing/2014/main" id="{EE27E6E2-2B1A-4E8C-87A0-F62505E1254E}"/>
                  </a:ext>
                </a:extLst>
              </p:cNvPr>
              <p:cNvSpPr/>
              <p:nvPr/>
            </p:nvSpPr>
            <p:spPr>
              <a:xfrm>
                <a:off x="46482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矩形 27">
                <a:extLst>
                  <a:ext uri="{FF2B5EF4-FFF2-40B4-BE49-F238E27FC236}">
                    <a16:creationId xmlns="" xmlns:a16="http://schemas.microsoft.com/office/drawing/2014/main" id="{C4D38808-5623-4C84-A739-F5F039D81D03}"/>
                  </a:ext>
                </a:extLst>
              </p:cNvPr>
              <p:cNvSpPr/>
              <p:nvPr/>
            </p:nvSpPr>
            <p:spPr>
              <a:xfrm>
                <a:off x="54229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矩形 28">
                <a:extLst>
                  <a:ext uri="{FF2B5EF4-FFF2-40B4-BE49-F238E27FC236}">
                    <a16:creationId xmlns="" xmlns:a16="http://schemas.microsoft.com/office/drawing/2014/main" id="{205359A1-C5D7-430E-B577-5EDB8037F497}"/>
                  </a:ext>
                </a:extLst>
              </p:cNvPr>
              <p:cNvSpPr/>
              <p:nvPr/>
            </p:nvSpPr>
            <p:spPr>
              <a:xfrm>
                <a:off x="61976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矩形 29">
                <a:extLst>
                  <a:ext uri="{FF2B5EF4-FFF2-40B4-BE49-F238E27FC236}">
                    <a16:creationId xmlns="" xmlns:a16="http://schemas.microsoft.com/office/drawing/2014/main" id="{4420B47A-111D-4521-8875-9BDC750AEFF5}"/>
                  </a:ext>
                </a:extLst>
              </p:cNvPr>
              <p:cNvSpPr/>
              <p:nvPr/>
            </p:nvSpPr>
            <p:spPr>
              <a:xfrm>
                <a:off x="69723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矩形 30">
                <a:extLst>
                  <a:ext uri="{FF2B5EF4-FFF2-40B4-BE49-F238E27FC236}">
                    <a16:creationId xmlns="" xmlns:a16="http://schemas.microsoft.com/office/drawing/2014/main" id="{C65686C5-7BAE-4774-A01D-AF354081EED4}"/>
                  </a:ext>
                </a:extLst>
              </p:cNvPr>
              <p:cNvSpPr/>
              <p:nvPr/>
            </p:nvSpPr>
            <p:spPr>
              <a:xfrm>
                <a:off x="77470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矩形 31">
                <a:extLst>
                  <a:ext uri="{FF2B5EF4-FFF2-40B4-BE49-F238E27FC236}">
                    <a16:creationId xmlns="" xmlns:a16="http://schemas.microsoft.com/office/drawing/2014/main" id="{82C26AE8-61F2-46E5-92B4-4D37DA8E9175}"/>
                  </a:ext>
                </a:extLst>
              </p:cNvPr>
              <p:cNvSpPr/>
              <p:nvPr/>
            </p:nvSpPr>
            <p:spPr>
              <a:xfrm>
                <a:off x="85217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矩形 32">
                <a:extLst>
                  <a:ext uri="{FF2B5EF4-FFF2-40B4-BE49-F238E27FC236}">
                    <a16:creationId xmlns="" xmlns:a16="http://schemas.microsoft.com/office/drawing/2014/main" id="{B380DBF4-7C23-43B3-B2AE-5AE92B2F6FB0}"/>
                  </a:ext>
                </a:extLst>
              </p:cNvPr>
              <p:cNvSpPr/>
              <p:nvPr/>
            </p:nvSpPr>
            <p:spPr>
              <a:xfrm>
                <a:off x="92964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矩形 33">
                <a:extLst>
                  <a:ext uri="{FF2B5EF4-FFF2-40B4-BE49-F238E27FC236}">
                    <a16:creationId xmlns="" xmlns:a16="http://schemas.microsoft.com/office/drawing/2014/main" id="{B8AD906A-175A-4F10-B109-1D60166B1AEB}"/>
                  </a:ext>
                </a:extLst>
              </p:cNvPr>
              <p:cNvSpPr/>
              <p:nvPr/>
            </p:nvSpPr>
            <p:spPr>
              <a:xfrm>
                <a:off x="100711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="" xmlns:a16="http://schemas.microsoft.com/office/drawing/2014/main" id="{0C18BFF4-0ED1-4461-887D-07FE03588ADD}"/>
                  </a:ext>
                </a:extLst>
              </p:cNvPr>
              <p:cNvSpPr/>
              <p:nvPr/>
            </p:nvSpPr>
            <p:spPr>
              <a:xfrm>
                <a:off x="108458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矩形 35">
                <a:extLst>
                  <a:ext uri="{FF2B5EF4-FFF2-40B4-BE49-F238E27FC236}">
                    <a16:creationId xmlns="" xmlns:a16="http://schemas.microsoft.com/office/drawing/2014/main" id="{F2030851-7277-4BA0-A6FB-7C20A935D3DA}"/>
                  </a:ext>
                </a:extLst>
              </p:cNvPr>
              <p:cNvSpPr/>
              <p:nvPr/>
            </p:nvSpPr>
            <p:spPr>
              <a:xfrm>
                <a:off x="116205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" name="组合 4">
              <a:extLst>
                <a:ext uri="{FF2B5EF4-FFF2-40B4-BE49-F238E27FC236}">
                  <a16:creationId xmlns="" xmlns:a16="http://schemas.microsoft.com/office/drawing/2014/main" id="{0B5F73FF-5B38-48E5-B7B7-96BB7D696C0E}"/>
                </a:ext>
              </a:extLst>
            </p:cNvPr>
            <p:cNvGrpSpPr/>
            <p:nvPr/>
          </p:nvGrpSpPr>
          <p:grpSpPr>
            <a:xfrm>
              <a:off x="6298582" y="0"/>
              <a:ext cx="5702918" cy="6858000"/>
              <a:chOff x="774700" y="0"/>
              <a:chExt cx="11239500" cy="6858000"/>
            </a:xfrm>
            <a:solidFill>
              <a:srgbClr val="E0F2C0">
                <a:alpha val="49000"/>
              </a:srgbClr>
            </a:solidFill>
          </p:grpSpPr>
          <p:sp>
            <p:nvSpPr>
              <p:cNvPr id="6" name="矩形 5">
                <a:extLst>
                  <a:ext uri="{FF2B5EF4-FFF2-40B4-BE49-F238E27FC236}">
                    <a16:creationId xmlns="" xmlns:a16="http://schemas.microsoft.com/office/drawing/2014/main" id="{D6F43F49-F587-442E-B725-49174C905F91}"/>
                  </a:ext>
                </a:extLst>
              </p:cNvPr>
              <p:cNvSpPr/>
              <p:nvPr/>
            </p:nvSpPr>
            <p:spPr>
              <a:xfrm>
                <a:off x="7747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矩形 6">
                <a:extLst>
                  <a:ext uri="{FF2B5EF4-FFF2-40B4-BE49-F238E27FC236}">
                    <a16:creationId xmlns="" xmlns:a16="http://schemas.microsoft.com/office/drawing/2014/main" id="{7A4CFD02-DDFE-4B21-93D8-1918CE25AFBF}"/>
                  </a:ext>
                </a:extLst>
              </p:cNvPr>
              <p:cNvSpPr/>
              <p:nvPr/>
            </p:nvSpPr>
            <p:spPr>
              <a:xfrm>
                <a:off x="15494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矩形 7">
                <a:extLst>
                  <a:ext uri="{FF2B5EF4-FFF2-40B4-BE49-F238E27FC236}">
                    <a16:creationId xmlns="" xmlns:a16="http://schemas.microsoft.com/office/drawing/2014/main" id="{B0266401-8086-43EF-A6A0-2B3E9925E44B}"/>
                  </a:ext>
                </a:extLst>
              </p:cNvPr>
              <p:cNvSpPr/>
              <p:nvPr/>
            </p:nvSpPr>
            <p:spPr>
              <a:xfrm>
                <a:off x="23241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矩形 8">
                <a:extLst>
                  <a:ext uri="{FF2B5EF4-FFF2-40B4-BE49-F238E27FC236}">
                    <a16:creationId xmlns="" xmlns:a16="http://schemas.microsoft.com/office/drawing/2014/main" id="{0F1B930E-B305-4738-9224-A1161A4550CD}"/>
                  </a:ext>
                </a:extLst>
              </p:cNvPr>
              <p:cNvSpPr/>
              <p:nvPr/>
            </p:nvSpPr>
            <p:spPr>
              <a:xfrm>
                <a:off x="30988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="" xmlns:a16="http://schemas.microsoft.com/office/drawing/2014/main" id="{2FD89368-AA5B-4C44-8C27-0194318D82BD}"/>
                  </a:ext>
                </a:extLst>
              </p:cNvPr>
              <p:cNvSpPr/>
              <p:nvPr/>
            </p:nvSpPr>
            <p:spPr>
              <a:xfrm>
                <a:off x="38735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="" xmlns:a16="http://schemas.microsoft.com/office/drawing/2014/main" id="{5020944F-805E-46F1-A4BB-A1C49FD188CD}"/>
                  </a:ext>
                </a:extLst>
              </p:cNvPr>
              <p:cNvSpPr/>
              <p:nvPr/>
            </p:nvSpPr>
            <p:spPr>
              <a:xfrm>
                <a:off x="46482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="" xmlns:a16="http://schemas.microsoft.com/office/drawing/2014/main" id="{5A02E269-726E-46D5-931D-19D2D73EC075}"/>
                  </a:ext>
                </a:extLst>
              </p:cNvPr>
              <p:cNvSpPr/>
              <p:nvPr/>
            </p:nvSpPr>
            <p:spPr>
              <a:xfrm>
                <a:off x="54229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矩形 12">
                <a:extLst>
                  <a:ext uri="{FF2B5EF4-FFF2-40B4-BE49-F238E27FC236}">
                    <a16:creationId xmlns="" xmlns:a16="http://schemas.microsoft.com/office/drawing/2014/main" id="{177F3120-B409-45DA-A71A-C44EA5D838C7}"/>
                  </a:ext>
                </a:extLst>
              </p:cNvPr>
              <p:cNvSpPr/>
              <p:nvPr/>
            </p:nvSpPr>
            <p:spPr>
              <a:xfrm>
                <a:off x="61976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="" xmlns:a16="http://schemas.microsoft.com/office/drawing/2014/main" id="{CD29C528-3E29-4451-B060-BF82B118E62C}"/>
                  </a:ext>
                </a:extLst>
              </p:cNvPr>
              <p:cNvSpPr/>
              <p:nvPr/>
            </p:nvSpPr>
            <p:spPr>
              <a:xfrm>
                <a:off x="69723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="" xmlns:a16="http://schemas.microsoft.com/office/drawing/2014/main" id="{E8DA42E0-1A33-4137-BD19-46FC1F2D3EF7}"/>
                  </a:ext>
                </a:extLst>
              </p:cNvPr>
              <p:cNvSpPr/>
              <p:nvPr/>
            </p:nvSpPr>
            <p:spPr>
              <a:xfrm>
                <a:off x="77470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="" xmlns:a16="http://schemas.microsoft.com/office/drawing/2014/main" id="{1D9573CA-03E7-4101-B828-3AB2F9326478}"/>
                  </a:ext>
                </a:extLst>
              </p:cNvPr>
              <p:cNvSpPr/>
              <p:nvPr/>
            </p:nvSpPr>
            <p:spPr>
              <a:xfrm>
                <a:off x="85217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矩形 16">
                <a:extLst>
                  <a:ext uri="{FF2B5EF4-FFF2-40B4-BE49-F238E27FC236}">
                    <a16:creationId xmlns="" xmlns:a16="http://schemas.microsoft.com/office/drawing/2014/main" id="{6025F1B5-C4D2-4DAB-AAB7-855BD2A3356E}"/>
                  </a:ext>
                </a:extLst>
              </p:cNvPr>
              <p:cNvSpPr/>
              <p:nvPr/>
            </p:nvSpPr>
            <p:spPr>
              <a:xfrm>
                <a:off x="92964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矩形 17">
                <a:extLst>
                  <a:ext uri="{FF2B5EF4-FFF2-40B4-BE49-F238E27FC236}">
                    <a16:creationId xmlns="" xmlns:a16="http://schemas.microsoft.com/office/drawing/2014/main" id="{DEB225D8-B449-4CD7-AF13-B339831D2648}"/>
                  </a:ext>
                </a:extLst>
              </p:cNvPr>
              <p:cNvSpPr/>
              <p:nvPr/>
            </p:nvSpPr>
            <p:spPr>
              <a:xfrm>
                <a:off x="100711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矩形 18">
                <a:extLst>
                  <a:ext uri="{FF2B5EF4-FFF2-40B4-BE49-F238E27FC236}">
                    <a16:creationId xmlns="" xmlns:a16="http://schemas.microsoft.com/office/drawing/2014/main" id="{202A3A09-158F-4346-992C-75977A17C50D}"/>
                  </a:ext>
                </a:extLst>
              </p:cNvPr>
              <p:cNvSpPr/>
              <p:nvPr/>
            </p:nvSpPr>
            <p:spPr>
              <a:xfrm>
                <a:off x="108458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矩形 19">
                <a:extLst>
                  <a:ext uri="{FF2B5EF4-FFF2-40B4-BE49-F238E27FC236}">
                    <a16:creationId xmlns="" xmlns:a16="http://schemas.microsoft.com/office/drawing/2014/main" id="{EE42BE35-AFD5-4456-9EDE-C771497E6053}"/>
                  </a:ext>
                </a:extLst>
              </p:cNvPr>
              <p:cNvSpPr/>
              <p:nvPr/>
            </p:nvSpPr>
            <p:spPr>
              <a:xfrm>
                <a:off x="116205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7" name="矩形 36">
            <a:extLst>
              <a:ext uri="{FF2B5EF4-FFF2-40B4-BE49-F238E27FC236}">
                <a16:creationId xmlns="" xmlns:a16="http://schemas.microsoft.com/office/drawing/2014/main" id="{3AD7A8E9-6E48-483D-89C2-344F3C82B00E}"/>
              </a:ext>
            </a:extLst>
          </p:cNvPr>
          <p:cNvSpPr/>
          <p:nvPr userDrawn="1"/>
        </p:nvSpPr>
        <p:spPr>
          <a:xfrm>
            <a:off x="849313" y="704529"/>
            <a:ext cx="10518643" cy="5106992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8" name="图片 37">
            <a:extLst>
              <a:ext uri="{FF2B5EF4-FFF2-40B4-BE49-F238E27FC236}">
                <a16:creationId xmlns="" xmlns:a16="http://schemas.microsoft.com/office/drawing/2014/main" id="{2E759C5F-DDDE-4F1C-A194-64EDB59AF4CB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25174" y="5277530"/>
            <a:ext cx="2597337" cy="1473790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="" xmlns:a16="http://schemas.microsoft.com/office/drawing/2014/main" id="{B02A5548-DC80-4DED-8219-BBF136CE6555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screen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ackgroundRemoval t="0" b="100000" l="0" r="94624">
                        <a14:foregroundMark x1="15860" y1="13115" x2="20968" y2="19016"/>
                        <a14:foregroundMark x1="41129" y1="7213" x2="43280" y2="10492"/>
                        <a14:foregroundMark x1="66667" y1="10492" x2="64785" y2="14754"/>
                        <a14:foregroundMark x1="83065" y1="37377" x2="83602" y2="39016"/>
                        <a14:foregroundMark x1="81720" y1="58689" x2="84140" y2="62295"/>
                        <a14:foregroundMark x1="69086" y1="80656" x2="72312" y2="86557"/>
                        <a14:foregroundMark x1="52151" y1="89836" x2="51613" y2="93770"/>
                        <a14:foregroundMark x1="33333" y1="89508" x2="32796" y2="92787"/>
                        <a14:foregroundMark x1="16667" y1="84918" x2="15591" y2="85902"/>
                        <a14:foregroundMark x1="10484" y1="57377" x2="4301" y2="55738"/>
                        <a14:foregroundMark x1="13441" y1="36066" x2="9946" y2="33115"/>
                        <a14:foregroundMark x1="37366" y1="33443" x2="45161" y2="45902"/>
                        <a14:foregroundMark x1="56183" y1="28852" x2="59946" y2="39672"/>
                        <a14:foregroundMark x1="51613" y1="43934" x2="55645" y2="56066"/>
                        <a14:foregroundMark x1="51882" y1="43279" x2="46774" y2="514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35312" y="323456"/>
            <a:ext cx="1361299" cy="1116117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="" xmlns:a16="http://schemas.microsoft.com/office/drawing/2014/main" id="{4166A6F6-35ED-4357-A6AF-11A664B5FB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6083300"/>
            <a:ext cx="12192000" cy="774700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="" xmlns:a16="http://schemas.microsoft.com/office/drawing/2014/main" id="{9ABCFC46-7DDE-4457-8CA4-C567EC94C38B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893302" y="165104"/>
            <a:ext cx="2298700" cy="1345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3706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slideLayout" Target="../slideLayouts/slideLayout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7" Type="http://schemas.openxmlformats.org/officeDocument/2006/relationships/image" Target="../media/image12.png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11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24.xml"/><Relationship Id="rId3" Type="http://schemas.openxmlformats.org/officeDocument/2006/relationships/tags" Target="../tags/tag19.xml"/><Relationship Id="rId7" Type="http://schemas.openxmlformats.org/officeDocument/2006/relationships/tags" Target="../tags/tag23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10" Type="http://schemas.openxmlformats.org/officeDocument/2006/relationships/notesSlide" Target="../notesSlides/notesSlide7.xml"/><Relationship Id="rId4" Type="http://schemas.openxmlformats.org/officeDocument/2006/relationships/tags" Target="../tags/tag20.xml"/><Relationship Id="rId9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7" Type="http://schemas.openxmlformats.org/officeDocument/2006/relationships/notesSlide" Target="../notesSlides/notesSlide8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29.xml"/><Relationship Id="rId4" Type="http://schemas.openxmlformats.org/officeDocument/2006/relationships/tags" Target="../tags/tag2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8.xml"/><Relationship Id="rId3" Type="http://schemas.openxmlformats.org/officeDocument/2006/relationships/tags" Target="../tags/tag32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tags" Target="../tags/tag48.xml"/><Relationship Id="rId18" Type="http://schemas.openxmlformats.org/officeDocument/2006/relationships/tags" Target="../tags/tag53.xml"/><Relationship Id="rId26" Type="http://schemas.openxmlformats.org/officeDocument/2006/relationships/tags" Target="../tags/tag61.xml"/><Relationship Id="rId39" Type="http://schemas.openxmlformats.org/officeDocument/2006/relationships/tags" Target="../tags/tag74.xml"/><Relationship Id="rId21" Type="http://schemas.openxmlformats.org/officeDocument/2006/relationships/tags" Target="../tags/tag56.xml"/><Relationship Id="rId34" Type="http://schemas.openxmlformats.org/officeDocument/2006/relationships/tags" Target="../tags/tag69.xml"/><Relationship Id="rId42" Type="http://schemas.openxmlformats.org/officeDocument/2006/relationships/tags" Target="../tags/tag77.xml"/><Relationship Id="rId47" Type="http://schemas.openxmlformats.org/officeDocument/2006/relationships/tags" Target="../tags/tag82.xml"/><Relationship Id="rId50" Type="http://schemas.openxmlformats.org/officeDocument/2006/relationships/tags" Target="../tags/tag85.xml"/><Relationship Id="rId55" Type="http://schemas.openxmlformats.org/officeDocument/2006/relationships/tags" Target="../tags/tag90.xml"/><Relationship Id="rId63" Type="http://schemas.openxmlformats.org/officeDocument/2006/relationships/tags" Target="../tags/tag98.xml"/><Relationship Id="rId68" Type="http://schemas.openxmlformats.org/officeDocument/2006/relationships/tags" Target="../tags/tag103.xml"/><Relationship Id="rId76" Type="http://schemas.openxmlformats.org/officeDocument/2006/relationships/tags" Target="../tags/tag111.xml"/><Relationship Id="rId7" Type="http://schemas.openxmlformats.org/officeDocument/2006/relationships/tags" Target="../tags/tag42.xml"/><Relationship Id="rId71" Type="http://schemas.openxmlformats.org/officeDocument/2006/relationships/tags" Target="../tags/tag106.xml"/><Relationship Id="rId2" Type="http://schemas.openxmlformats.org/officeDocument/2006/relationships/tags" Target="../tags/tag37.xml"/><Relationship Id="rId16" Type="http://schemas.openxmlformats.org/officeDocument/2006/relationships/tags" Target="../tags/tag51.xml"/><Relationship Id="rId29" Type="http://schemas.openxmlformats.org/officeDocument/2006/relationships/tags" Target="../tags/tag64.xml"/><Relationship Id="rId11" Type="http://schemas.openxmlformats.org/officeDocument/2006/relationships/tags" Target="../tags/tag46.xml"/><Relationship Id="rId24" Type="http://schemas.openxmlformats.org/officeDocument/2006/relationships/tags" Target="../tags/tag59.xml"/><Relationship Id="rId32" Type="http://schemas.openxmlformats.org/officeDocument/2006/relationships/tags" Target="../tags/tag67.xml"/><Relationship Id="rId37" Type="http://schemas.openxmlformats.org/officeDocument/2006/relationships/tags" Target="../tags/tag72.xml"/><Relationship Id="rId40" Type="http://schemas.openxmlformats.org/officeDocument/2006/relationships/tags" Target="../tags/tag75.xml"/><Relationship Id="rId45" Type="http://schemas.openxmlformats.org/officeDocument/2006/relationships/tags" Target="../tags/tag80.xml"/><Relationship Id="rId53" Type="http://schemas.openxmlformats.org/officeDocument/2006/relationships/tags" Target="../tags/tag88.xml"/><Relationship Id="rId58" Type="http://schemas.openxmlformats.org/officeDocument/2006/relationships/tags" Target="../tags/tag93.xml"/><Relationship Id="rId66" Type="http://schemas.openxmlformats.org/officeDocument/2006/relationships/tags" Target="../tags/tag101.xml"/><Relationship Id="rId74" Type="http://schemas.openxmlformats.org/officeDocument/2006/relationships/tags" Target="../tags/tag109.xml"/><Relationship Id="rId79" Type="http://schemas.openxmlformats.org/officeDocument/2006/relationships/tags" Target="../tags/tag114.xml"/><Relationship Id="rId5" Type="http://schemas.openxmlformats.org/officeDocument/2006/relationships/tags" Target="../tags/tag40.xml"/><Relationship Id="rId61" Type="http://schemas.openxmlformats.org/officeDocument/2006/relationships/tags" Target="../tags/tag96.xml"/><Relationship Id="rId82" Type="http://schemas.openxmlformats.org/officeDocument/2006/relationships/image" Target="../media/image26.jpeg"/><Relationship Id="rId10" Type="http://schemas.openxmlformats.org/officeDocument/2006/relationships/tags" Target="../tags/tag45.xml"/><Relationship Id="rId19" Type="http://schemas.openxmlformats.org/officeDocument/2006/relationships/tags" Target="../tags/tag54.xml"/><Relationship Id="rId31" Type="http://schemas.openxmlformats.org/officeDocument/2006/relationships/tags" Target="../tags/tag66.xml"/><Relationship Id="rId44" Type="http://schemas.openxmlformats.org/officeDocument/2006/relationships/tags" Target="../tags/tag79.xml"/><Relationship Id="rId52" Type="http://schemas.openxmlformats.org/officeDocument/2006/relationships/tags" Target="../tags/tag87.xml"/><Relationship Id="rId60" Type="http://schemas.openxmlformats.org/officeDocument/2006/relationships/tags" Target="../tags/tag95.xml"/><Relationship Id="rId65" Type="http://schemas.openxmlformats.org/officeDocument/2006/relationships/tags" Target="../tags/tag100.xml"/><Relationship Id="rId73" Type="http://schemas.openxmlformats.org/officeDocument/2006/relationships/tags" Target="../tags/tag108.xml"/><Relationship Id="rId78" Type="http://schemas.openxmlformats.org/officeDocument/2006/relationships/tags" Target="../tags/tag113.xml"/><Relationship Id="rId81" Type="http://schemas.openxmlformats.org/officeDocument/2006/relationships/notesSlide" Target="../notesSlides/notesSlide19.xml"/><Relationship Id="rId4" Type="http://schemas.openxmlformats.org/officeDocument/2006/relationships/tags" Target="../tags/tag39.xml"/><Relationship Id="rId9" Type="http://schemas.openxmlformats.org/officeDocument/2006/relationships/tags" Target="../tags/tag44.xml"/><Relationship Id="rId14" Type="http://schemas.openxmlformats.org/officeDocument/2006/relationships/tags" Target="../tags/tag49.xml"/><Relationship Id="rId22" Type="http://schemas.openxmlformats.org/officeDocument/2006/relationships/tags" Target="../tags/tag57.xml"/><Relationship Id="rId27" Type="http://schemas.openxmlformats.org/officeDocument/2006/relationships/tags" Target="../tags/tag62.xml"/><Relationship Id="rId30" Type="http://schemas.openxmlformats.org/officeDocument/2006/relationships/tags" Target="../tags/tag65.xml"/><Relationship Id="rId35" Type="http://schemas.openxmlformats.org/officeDocument/2006/relationships/tags" Target="../tags/tag70.xml"/><Relationship Id="rId43" Type="http://schemas.openxmlformats.org/officeDocument/2006/relationships/tags" Target="../tags/tag78.xml"/><Relationship Id="rId48" Type="http://schemas.openxmlformats.org/officeDocument/2006/relationships/tags" Target="../tags/tag83.xml"/><Relationship Id="rId56" Type="http://schemas.openxmlformats.org/officeDocument/2006/relationships/tags" Target="../tags/tag91.xml"/><Relationship Id="rId64" Type="http://schemas.openxmlformats.org/officeDocument/2006/relationships/tags" Target="../tags/tag99.xml"/><Relationship Id="rId69" Type="http://schemas.openxmlformats.org/officeDocument/2006/relationships/tags" Target="../tags/tag104.xml"/><Relationship Id="rId77" Type="http://schemas.openxmlformats.org/officeDocument/2006/relationships/tags" Target="../tags/tag112.xml"/><Relationship Id="rId8" Type="http://schemas.openxmlformats.org/officeDocument/2006/relationships/tags" Target="../tags/tag43.xml"/><Relationship Id="rId51" Type="http://schemas.openxmlformats.org/officeDocument/2006/relationships/tags" Target="../tags/tag86.xml"/><Relationship Id="rId72" Type="http://schemas.openxmlformats.org/officeDocument/2006/relationships/tags" Target="../tags/tag107.xml"/><Relationship Id="rId80" Type="http://schemas.openxmlformats.org/officeDocument/2006/relationships/slideLayout" Target="../slideLayouts/slideLayout2.xml"/><Relationship Id="rId3" Type="http://schemas.openxmlformats.org/officeDocument/2006/relationships/tags" Target="../tags/tag38.xml"/><Relationship Id="rId12" Type="http://schemas.openxmlformats.org/officeDocument/2006/relationships/tags" Target="../tags/tag47.xml"/><Relationship Id="rId17" Type="http://schemas.openxmlformats.org/officeDocument/2006/relationships/tags" Target="../tags/tag52.xml"/><Relationship Id="rId25" Type="http://schemas.openxmlformats.org/officeDocument/2006/relationships/tags" Target="../tags/tag60.xml"/><Relationship Id="rId33" Type="http://schemas.openxmlformats.org/officeDocument/2006/relationships/tags" Target="../tags/tag68.xml"/><Relationship Id="rId38" Type="http://schemas.openxmlformats.org/officeDocument/2006/relationships/tags" Target="../tags/tag73.xml"/><Relationship Id="rId46" Type="http://schemas.openxmlformats.org/officeDocument/2006/relationships/tags" Target="../tags/tag81.xml"/><Relationship Id="rId59" Type="http://schemas.openxmlformats.org/officeDocument/2006/relationships/tags" Target="../tags/tag94.xml"/><Relationship Id="rId67" Type="http://schemas.openxmlformats.org/officeDocument/2006/relationships/tags" Target="../tags/tag102.xml"/><Relationship Id="rId20" Type="http://schemas.openxmlformats.org/officeDocument/2006/relationships/tags" Target="../tags/tag55.xml"/><Relationship Id="rId41" Type="http://schemas.openxmlformats.org/officeDocument/2006/relationships/tags" Target="../tags/tag76.xml"/><Relationship Id="rId54" Type="http://schemas.openxmlformats.org/officeDocument/2006/relationships/tags" Target="../tags/tag89.xml"/><Relationship Id="rId62" Type="http://schemas.openxmlformats.org/officeDocument/2006/relationships/tags" Target="../tags/tag97.xml"/><Relationship Id="rId70" Type="http://schemas.openxmlformats.org/officeDocument/2006/relationships/tags" Target="../tags/tag105.xml"/><Relationship Id="rId75" Type="http://schemas.openxmlformats.org/officeDocument/2006/relationships/tags" Target="../tags/tag110.xml"/><Relationship Id="rId1" Type="http://schemas.openxmlformats.org/officeDocument/2006/relationships/tags" Target="../tags/tag36.xml"/><Relationship Id="rId6" Type="http://schemas.openxmlformats.org/officeDocument/2006/relationships/tags" Target="../tags/tag41.xml"/><Relationship Id="rId15" Type="http://schemas.openxmlformats.org/officeDocument/2006/relationships/tags" Target="../tags/tag50.xml"/><Relationship Id="rId23" Type="http://schemas.openxmlformats.org/officeDocument/2006/relationships/tags" Target="../tags/tag58.xml"/><Relationship Id="rId28" Type="http://schemas.openxmlformats.org/officeDocument/2006/relationships/tags" Target="../tags/tag63.xml"/><Relationship Id="rId36" Type="http://schemas.openxmlformats.org/officeDocument/2006/relationships/tags" Target="../tags/tag71.xml"/><Relationship Id="rId49" Type="http://schemas.openxmlformats.org/officeDocument/2006/relationships/tags" Target="../tags/tag84.xml"/><Relationship Id="rId57" Type="http://schemas.openxmlformats.org/officeDocument/2006/relationships/tags" Target="../tags/tag9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6.xml"/><Relationship Id="rId1" Type="http://schemas.openxmlformats.org/officeDocument/2006/relationships/tags" Target="../tags/tag115.xml"/><Relationship Id="rId5" Type="http://schemas.openxmlformats.org/officeDocument/2006/relationships/image" Target="../media/image27.pn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>
            <a:extLst>
              <a:ext uri="{FF2B5EF4-FFF2-40B4-BE49-F238E27FC236}">
                <a16:creationId xmlns="" xmlns:a16="http://schemas.microsoft.com/office/drawing/2014/main" id="{3FC83750-8A20-486C-83DE-587582756B2F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001500" cy="6858000"/>
          </a:xfrm>
        </p:grpSpPr>
        <p:grpSp>
          <p:nvGrpSpPr>
            <p:cNvPr id="32" name="组合 31">
              <a:extLst>
                <a:ext uri="{FF2B5EF4-FFF2-40B4-BE49-F238E27FC236}">
                  <a16:creationId xmlns="" xmlns:a16="http://schemas.microsoft.com/office/drawing/2014/main" id="{8C8AC394-E710-463E-99A1-093820AA3261}"/>
                </a:ext>
              </a:extLst>
            </p:cNvPr>
            <p:cNvGrpSpPr/>
            <p:nvPr/>
          </p:nvGrpSpPr>
          <p:grpSpPr>
            <a:xfrm>
              <a:off x="0" y="0"/>
              <a:ext cx="6096000" cy="6858000"/>
              <a:chOff x="0" y="0"/>
              <a:chExt cx="12014200" cy="6858000"/>
            </a:xfrm>
            <a:solidFill>
              <a:srgbClr val="E0F2C0">
                <a:alpha val="49000"/>
              </a:srgbClr>
            </a:solidFill>
          </p:grpSpPr>
          <p:sp>
            <p:nvSpPr>
              <p:cNvPr id="2" name="矩形 1">
                <a:extLst>
                  <a:ext uri="{FF2B5EF4-FFF2-40B4-BE49-F238E27FC236}">
                    <a16:creationId xmlns="" xmlns:a16="http://schemas.microsoft.com/office/drawing/2014/main" id="{0017D248-1813-480A-B084-5CF02D278C97}"/>
                  </a:ext>
                </a:extLst>
              </p:cNvPr>
              <p:cNvSpPr/>
              <p:nvPr/>
            </p:nvSpPr>
            <p:spPr>
              <a:xfrm>
                <a:off x="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" name="矩形 16">
                <a:extLst>
                  <a:ext uri="{FF2B5EF4-FFF2-40B4-BE49-F238E27FC236}">
                    <a16:creationId xmlns="" xmlns:a16="http://schemas.microsoft.com/office/drawing/2014/main" id="{4DB4A3EA-BC70-42E5-9CBC-36E7E8B2C45C}"/>
                  </a:ext>
                </a:extLst>
              </p:cNvPr>
              <p:cNvSpPr/>
              <p:nvPr/>
            </p:nvSpPr>
            <p:spPr>
              <a:xfrm>
                <a:off x="7747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" name="矩形 17">
                <a:extLst>
                  <a:ext uri="{FF2B5EF4-FFF2-40B4-BE49-F238E27FC236}">
                    <a16:creationId xmlns="" xmlns:a16="http://schemas.microsoft.com/office/drawing/2014/main" id="{C64035C1-8805-411C-8E84-2C657276EEF1}"/>
                  </a:ext>
                </a:extLst>
              </p:cNvPr>
              <p:cNvSpPr/>
              <p:nvPr/>
            </p:nvSpPr>
            <p:spPr>
              <a:xfrm>
                <a:off x="15494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" name="矩形 18">
                <a:extLst>
                  <a:ext uri="{FF2B5EF4-FFF2-40B4-BE49-F238E27FC236}">
                    <a16:creationId xmlns="" xmlns:a16="http://schemas.microsoft.com/office/drawing/2014/main" id="{B02FE948-0BC6-4938-9F70-C8C1619CD509}"/>
                  </a:ext>
                </a:extLst>
              </p:cNvPr>
              <p:cNvSpPr/>
              <p:nvPr/>
            </p:nvSpPr>
            <p:spPr>
              <a:xfrm>
                <a:off x="23241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" name="矩形 19">
                <a:extLst>
                  <a:ext uri="{FF2B5EF4-FFF2-40B4-BE49-F238E27FC236}">
                    <a16:creationId xmlns="" xmlns:a16="http://schemas.microsoft.com/office/drawing/2014/main" id="{D9A3B4B9-F156-47DD-B630-A5B9A89AE0C6}"/>
                  </a:ext>
                </a:extLst>
              </p:cNvPr>
              <p:cNvSpPr/>
              <p:nvPr/>
            </p:nvSpPr>
            <p:spPr>
              <a:xfrm>
                <a:off x="30988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" name="矩形 20">
                <a:extLst>
                  <a:ext uri="{FF2B5EF4-FFF2-40B4-BE49-F238E27FC236}">
                    <a16:creationId xmlns="" xmlns:a16="http://schemas.microsoft.com/office/drawing/2014/main" id="{9ECC8B51-389B-4F07-8645-88BD56EFFE91}"/>
                  </a:ext>
                </a:extLst>
              </p:cNvPr>
              <p:cNvSpPr/>
              <p:nvPr/>
            </p:nvSpPr>
            <p:spPr>
              <a:xfrm>
                <a:off x="38735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" name="矩形 21">
                <a:extLst>
                  <a:ext uri="{FF2B5EF4-FFF2-40B4-BE49-F238E27FC236}">
                    <a16:creationId xmlns="" xmlns:a16="http://schemas.microsoft.com/office/drawing/2014/main" id="{236533B0-1110-4E59-A8DF-AE16BFDECBFE}"/>
                  </a:ext>
                </a:extLst>
              </p:cNvPr>
              <p:cNvSpPr/>
              <p:nvPr/>
            </p:nvSpPr>
            <p:spPr>
              <a:xfrm>
                <a:off x="46482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3" name="矩形 22">
                <a:extLst>
                  <a:ext uri="{FF2B5EF4-FFF2-40B4-BE49-F238E27FC236}">
                    <a16:creationId xmlns="" xmlns:a16="http://schemas.microsoft.com/office/drawing/2014/main" id="{C249D307-B36C-4E3C-B839-B89FD5EEEB9B}"/>
                  </a:ext>
                </a:extLst>
              </p:cNvPr>
              <p:cNvSpPr/>
              <p:nvPr/>
            </p:nvSpPr>
            <p:spPr>
              <a:xfrm>
                <a:off x="54229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4" name="矩形 23">
                <a:extLst>
                  <a:ext uri="{FF2B5EF4-FFF2-40B4-BE49-F238E27FC236}">
                    <a16:creationId xmlns="" xmlns:a16="http://schemas.microsoft.com/office/drawing/2014/main" id="{97BE44E7-3245-44AB-9879-05010BE4B9A8}"/>
                  </a:ext>
                </a:extLst>
              </p:cNvPr>
              <p:cNvSpPr/>
              <p:nvPr/>
            </p:nvSpPr>
            <p:spPr>
              <a:xfrm>
                <a:off x="61976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5" name="矩形 24">
                <a:extLst>
                  <a:ext uri="{FF2B5EF4-FFF2-40B4-BE49-F238E27FC236}">
                    <a16:creationId xmlns="" xmlns:a16="http://schemas.microsoft.com/office/drawing/2014/main" id="{449038EE-F628-4251-8380-FBA08A8FA3ED}"/>
                  </a:ext>
                </a:extLst>
              </p:cNvPr>
              <p:cNvSpPr/>
              <p:nvPr/>
            </p:nvSpPr>
            <p:spPr>
              <a:xfrm>
                <a:off x="69723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6" name="矩形 25">
                <a:extLst>
                  <a:ext uri="{FF2B5EF4-FFF2-40B4-BE49-F238E27FC236}">
                    <a16:creationId xmlns="" xmlns:a16="http://schemas.microsoft.com/office/drawing/2014/main" id="{F7F51B49-5B13-4810-932A-28C109BB1996}"/>
                  </a:ext>
                </a:extLst>
              </p:cNvPr>
              <p:cNvSpPr/>
              <p:nvPr/>
            </p:nvSpPr>
            <p:spPr>
              <a:xfrm>
                <a:off x="77470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7" name="矩形 26">
                <a:extLst>
                  <a:ext uri="{FF2B5EF4-FFF2-40B4-BE49-F238E27FC236}">
                    <a16:creationId xmlns="" xmlns:a16="http://schemas.microsoft.com/office/drawing/2014/main" id="{12808522-8DE4-4D96-84B9-F5A32FC7D2E1}"/>
                  </a:ext>
                </a:extLst>
              </p:cNvPr>
              <p:cNvSpPr/>
              <p:nvPr/>
            </p:nvSpPr>
            <p:spPr>
              <a:xfrm>
                <a:off x="85217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" name="矩形 27">
                <a:extLst>
                  <a:ext uri="{FF2B5EF4-FFF2-40B4-BE49-F238E27FC236}">
                    <a16:creationId xmlns="" xmlns:a16="http://schemas.microsoft.com/office/drawing/2014/main" id="{C6BE0986-C705-4FDF-A83A-E5C3CECA8C20}"/>
                  </a:ext>
                </a:extLst>
              </p:cNvPr>
              <p:cNvSpPr/>
              <p:nvPr/>
            </p:nvSpPr>
            <p:spPr>
              <a:xfrm>
                <a:off x="92964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9" name="矩形 28">
                <a:extLst>
                  <a:ext uri="{FF2B5EF4-FFF2-40B4-BE49-F238E27FC236}">
                    <a16:creationId xmlns="" xmlns:a16="http://schemas.microsoft.com/office/drawing/2014/main" id="{55B04290-75BF-4A9B-A173-610A1F14FF88}"/>
                  </a:ext>
                </a:extLst>
              </p:cNvPr>
              <p:cNvSpPr/>
              <p:nvPr/>
            </p:nvSpPr>
            <p:spPr>
              <a:xfrm>
                <a:off x="100711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" name="矩形 29">
                <a:extLst>
                  <a:ext uri="{FF2B5EF4-FFF2-40B4-BE49-F238E27FC236}">
                    <a16:creationId xmlns="" xmlns:a16="http://schemas.microsoft.com/office/drawing/2014/main" id="{C5B09FB0-B991-4CC6-B697-590DC1BAFDBB}"/>
                  </a:ext>
                </a:extLst>
              </p:cNvPr>
              <p:cNvSpPr/>
              <p:nvPr/>
            </p:nvSpPr>
            <p:spPr>
              <a:xfrm>
                <a:off x="108458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1" name="矩形 30">
                <a:extLst>
                  <a:ext uri="{FF2B5EF4-FFF2-40B4-BE49-F238E27FC236}">
                    <a16:creationId xmlns="" xmlns:a16="http://schemas.microsoft.com/office/drawing/2014/main" id="{BB5A3458-E1A1-45AA-8833-8F9AF976534A}"/>
                  </a:ext>
                </a:extLst>
              </p:cNvPr>
              <p:cNvSpPr/>
              <p:nvPr/>
            </p:nvSpPr>
            <p:spPr>
              <a:xfrm>
                <a:off x="116205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33" name="组合 32">
              <a:extLst>
                <a:ext uri="{FF2B5EF4-FFF2-40B4-BE49-F238E27FC236}">
                  <a16:creationId xmlns="" xmlns:a16="http://schemas.microsoft.com/office/drawing/2014/main" id="{65386968-1D38-45C1-8D98-4538CDDCAC53}"/>
                </a:ext>
              </a:extLst>
            </p:cNvPr>
            <p:cNvGrpSpPr/>
            <p:nvPr/>
          </p:nvGrpSpPr>
          <p:grpSpPr>
            <a:xfrm>
              <a:off x="6298582" y="0"/>
              <a:ext cx="5702918" cy="6858000"/>
              <a:chOff x="774700" y="0"/>
              <a:chExt cx="11239500" cy="6858000"/>
            </a:xfrm>
            <a:solidFill>
              <a:srgbClr val="E0F2C0">
                <a:alpha val="49000"/>
              </a:srgbClr>
            </a:solidFill>
          </p:grpSpPr>
          <p:sp>
            <p:nvSpPr>
              <p:cNvPr id="35" name="矩形 34">
                <a:extLst>
                  <a:ext uri="{FF2B5EF4-FFF2-40B4-BE49-F238E27FC236}">
                    <a16:creationId xmlns="" xmlns:a16="http://schemas.microsoft.com/office/drawing/2014/main" id="{D4F5FC48-5925-4338-9B88-F673E58DC38F}"/>
                  </a:ext>
                </a:extLst>
              </p:cNvPr>
              <p:cNvSpPr/>
              <p:nvPr/>
            </p:nvSpPr>
            <p:spPr>
              <a:xfrm>
                <a:off x="7747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6" name="矩形 35">
                <a:extLst>
                  <a:ext uri="{FF2B5EF4-FFF2-40B4-BE49-F238E27FC236}">
                    <a16:creationId xmlns="" xmlns:a16="http://schemas.microsoft.com/office/drawing/2014/main" id="{A455FB2B-89D9-4D49-B8A7-7E00D8656C95}"/>
                  </a:ext>
                </a:extLst>
              </p:cNvPr>
              <p:cNvSpPr/>
              <p:nvPr/>
            </p:nvSpPr>
            <p:spPr>
              <a:xfrm>
                <a:off x="15494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" name="矩形 36">
                <a:extLst>
                  <a:ext uri="{FF2B5EF4-FFF2-40B4-BE49-F238E27FC236}">
                    <a16:creationId xmlns="" xmlns:a16="http://schemas.microsoft.com/office/drawing/2014/main" id="{C46F142D-85AB-490B-AD0A-54B7BF4BAB84}"/>
                  </a:ext>
                </a:extLst>
              </p:cNvPr>
              <p:cNvSpPr/>
              <p:nvPr/>
            </p:nvSpPr>
            <p:spPr>
              <a:xfrm>
                <a:off x="23241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" name="矩形 37">
                <a:extLst>
                  <a:ext uri="{FF2B5EF4-FFF2-40B4-BE49-F238E27FC236}">
                    <a16:creationId xmlns="" xmlns:a16="http://schemas.microsoft.com/office/drawing/2014/main" id="{E7EA1E71-2FFE-406C-83E5-446FCEFB9CEC}"/>
                  </a:ext>
                </a:extLst>
              </p:cNvPr>
              <p:cNvSpPr/>
              <p:nvPr/>
            </p:nvSpPr>
            <p:spPr>
              <a:xfrm>
                <a:off x="30988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" name="矩形 38">
                <a:extLst>
                  <a:ext uri="{FF2B5EF4-FFF2-40B4-BE49-F238E27FC236}">
                    <a16:creationId xmlns="" xmlns:a16="http://schemas.microsoft.com/office/drawing/2014/main" id="{877306B0-40A1-409E-8EB3-768D77F28E2A}"/>
                  </a:ext>
                </a:extLst>
              </p:cNvPr>
              <p:cNvSpPr/>
              <p:nvPr/>
            </p:nvSpPr>
            <p:spPr>
              <a:xfrm>
                <a:off x="38735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" name="矩形 39">
                <a:extLst>
                  <a:ext uri="{FF2B5EF4-FFF2-40B4-BE49-F238E27FC236}">
                    <a16:creationId xmlns="" xmlns:a16="http://schemas.microsoft.com/office/drawing/2014/main" id="{EFF20B13-E266-4017-8365-527FADC3B32B}"/>
                  </a:ext>
                </a:extLst>
              </p:cNvPr>
              <p:cNvSpPr/>
              <p:nvPr/>
            </p:nvSpPr>
            <p:spPr>
              <a:xfrm>
                <a:off x="46482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="" xmlns:a16="http://schemas.microsoft.com/office/drawing/2014/main" id="{8157457B-6C94-4020-93DE-CE601C6E6351}"/>
                  </a:ext>
                </a:extLst>
              </p:cNvPr>
              <p:cNvSpPr/>
              <p:nvPr/>
            </p:nvSpPr>
            <p:spPr>
              <a:xfrm>
                <a:off x="54229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" name="矩形 41">
                <a:extLst>
                  <a:ext uri="{FF2B5EF4-FFF2-40B4-BE49-F238E27FC236}">
                    <a16:creationId xmlns="" xmlns:a16="http://schemas.microsoft.com/office/drawing/2014/main" id="{0D63CA75-4B26-4739-A0BA-558CC891B02D}"/>
                  </a:ext>
                </a:extLst>
              </p:cNvPr>
              <p:cNvSpPr/>
              <p:nvPr/>
            </p:nvSpPr>
            <p:spPr>
              <a:xfrm>
                <a:off x="61976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3" name="矩形 42">
                <a:extLst>
                  <a:ext uri="{FF2B5EF4-FFF2-40B4-BE49-F238E27FC236}">
                    <a16:creationId xmlns="" xmlns:a16="http://schemas.microsoft.com/office/drawing/2014/main" id="{31247310-7609-465F-9709-EB0C4C73212E}"/>
                  </a:ext>
                </a:extLst>
              </p:cNvPr>
              <p:cNvSpPr/>
              <p:nvPr/>
            </p:nvSpPr>
            <p:spPr>
              <a:xfrm>
                <a:off x="69723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4" name="矩形 43">
                <a:extLst>
                  <a:ext uri="{FF2B5EF4-FFF2-40B4-BE49-F238E27FC236}">
                    <a16:creationId xmlns="" xmlns:a16="http://schemas.microsoft.com/office/drawing/2014/main" id="{7C6EA657-2E16-4A91-B6B1-DF70A01A98F5}"/>
                  </a:ext>
                </a:extLst>
              </p:cNvPr>
              <p:cNvSpPr/>
              <p:nvPr/>
            </p:nvSpPr>
            <p:spPr>
              <a:xfrm>
                <a:off x="77470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5" name="矩形 44">
                <a:extLst>
                  <a:ext uri="{FF2B5EF4-FFF2-40B4-BE49-F238E27FC236}">
                    <a16:creationId xmlns="" xmlns:a16="http://schemas.microsoft.com/office/drawing/2014/main" id="{9F9D7D17-07B8-4AE6-9A38-D2085B40E543}"/>
                  </a:ext>
                </a:extLst>
              </p:cNvPr>
              <p:cNvSpPr/>
              <p:nvPr/>
            </p:nvSpPr>
            <p:spPr>
              <a:xfrm>
                <a:off x="85217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6" name="矩形 45">
                <a:extLst>
                  <a:ext uri="{FF2B5EF4-FFF2-40B4-BE49-F238E27FC236}">
                    <a16:creationId xmlns="" xmlns:a16="http://schemas.microsoft.com/office/drawing/2014/main" id="{10E6DB5D-5D9B-4EDB-A984-2EABCBE1159C}"/>
                  </a:ext>
                </a:extLst>
              </p:cNvPr>
              <p:cNvSpPr/>
              <p:nvPr/>
            </p:nvSpPr>
            <p:spPr>
              <a:xfrm>
                <a:off x="92964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7" name="矩形 46">
                <a:extLst>
                  <a:ext uri="{FF2B5EF4-FFF2-40B4-BE49-F238E27FC236}">
                    <a16:creationId xmlns="" xmlns:a16="http://schemas.microsoft.com/office/drawing/2014/main" id="{31A1BEA7-AD22-4B5A-8380-1F0AF4B68CAB}"/>
                  </a:ext>
                </a:extLst>
              </p:cNvPr>
              <p:cNvSpPr/>
              <p:nvPr/>
            </p:nvSpPr>
            <p:spPr>
              <a:xfrm>
                <a:off x="100711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8" name="矩形 47">
                <a:extLst>
                  <a:ext uri="{FF2B5EF4-FFF2-40B4-BE49-F238E27FC236}">
                    <a16:creationId xmlns="" xmlns:a16="http://schemas.microsoft.com/office/drawing/2014/main" id="{FCBC60F1-C462-4A83-8466-7EA1E54B21D3}"/>
                  </a:ext>
                </a:extLst>
              </p:cNvPr>
              <p:cNvSpPr/>
              <p:nvPr/>
            </p:nvSpPr>
            <p:spPr>
              <a:xfrm>
                <a:off x="108458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9" name="矩形 48">
                <a:extLst>
                  <a:ext uri="{FF2B5EF4-FFF2-40B4-BE49-F238E27FC236}">
                    <a16:creationId xmlns="" xmlns:a16="http://schemas.microsoft.com/office/drawing/2014/main" id="{3AA9BF0D-EB3C-408E-BB50-F1BEFF6B930F}"/>
                  </a:ext>
                </a:extLst>
              </p:cNvPr>
              <p:cNvSpPr/>
              <p:nvPr/>
            </p:nvSpPr>
            <p:spPr>
              <a:xfrm>
                <a:off x="116205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sp>
        <p:nvSpPr>
          <p:cNvPr id="51" name="矩形 50">
            <a:extLst>
              <a:ext uri="{FF2B5EF4-FFF2-40B4-BE49-F238E27FC236}">
                <a16:creationId xmlns="" xmlns:a16="http://schemas.microsoft.com/office/drawing/2014/main" id="{7BF416DD-C147-4A1E-BFD4-F2335C5A9C40}"/>
              </a:ext>
            </a:extLst>
          </p:cNvPr>
          <p:cNvSpPr/>
          <p:nvPr/>
        </p:nvSpPr>
        <p:spPr>
          <a:xfrm>
            <a:off x="849313" y="704529"/>
            <a:ext cx="10518643" cy="5106992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9A0DA37A-2292-4CCE-A447-FFE202E4751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74715" y="4314337"/>
            <a:ext cx="4294831" cy="2436987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DDEE6DC0-5AED-438B-9998-CD029DD6BF5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0" b="100000" l="0" r="94624">
                        <a14:foregroundMark x1="15860" y1="13115" x2="20968" y2="19016"/>
                        <a14:foregroundMark x1="41129" y1="7213" x2="43280" y2="10492"/>
                        <a14:foregroundMark x1="66667" y1="10492" x2="64785" y2="14754"/>
                        <a14:foregroundMark x1="83065" y1="37377" x2="83602" y2="39016"/>
                        <a14:foregroundMark x1="81720" y1="58689" x2="84140" y2="62295"/>
                        <a14:foregroundMark x1="69086" y1="80656" x2="72312" y2="86557"/>
                        <a14:foregroundMark x1="52151" y1="89836" x2="51613" y2="93770"/>
                        <a14:foregroundMark x1="33333" y1="89508" x2="32796" y2="92787"/>
                        <a14:foregroundMark x1="16667" y1="84918" x2="15591" y2="85902"/>
                        <a14:foregroundMark x1="10484" y1="57377" x2="4301" y2="55738"/>
                        <a14:foregroundMark x1="13441" y1="36066" x2="9946" y2="33115"/>
                        <a14:foregroundMark x1="37366" y1="33443" x2="45161" y2="45902"/>
                        <a14:foregroundMark x1="56183" y1="28852" x2="59946" y2="39672"/>
                        <a14:foregroundMark x1="51613" y1="43934" x2="55645" y2="56066"/>
                        <a14:foregroundMark x1="51882" y1="43279" x2="46774" y2="514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35311" y="323453"/>
            <a:ext cx="1768440" cy="144993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C80FAB12-D343-42C0-8D7A-4D617912457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5918200"/>
            <a:ext cx="12192000" cy="9398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4C39859A-C513-4D66-BD13-DCB6B417F58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905084" y="165104"/>
            <a:ext cx="3286917" cy="1924049"/>
          </a:xfrm>
          <a:prstGeom prst="rect">
            <a:avLst/>
          </a:prstGeom>
        </p:spPr>
      </p:pic>
      <p:grpSp>
        <p:nvGrpSpPr>
          <p:cNvPr id="58" name="组合 57">
            <a:extLst>
              <a:ext uri="{FF2B5EF4-FFF2-40B4-BE49-F238E27FC236}">
                <a16:creationId xmlns="" xmlns:a16="http://schemas.microsoft.com/office/drawing/2014/main" id="{984B907C-9CB2-48A3-9457-F82A07F9391B}"/>
              </a:ext>
            </a:extLst>
          </p:cNvPr>
          <p:cNvGrpSpPr/>
          <p:nvPr/>
        </p:nvGrpSpPr>
        <p:grpSpPr>
          <a:xfrm>
            <a:off x="1489614" y="1880062"/>
            <a:ext cx="9212778" cy="1446550"/>
            <a:chOff x="1489614" y="2883889"/>
            <a:chExt cx="9212777" cy="1446550"/>
          </a:xfrm>
        </p:grpSpPr>
        <p:sp>
          <p:nvSpPr>
            <p:cNvPr id="56" name="文本框 55">
              <a:extLst>
                <a:ext uri="{FF2B5EF4-FFF2-40B4-BE49-F238E27FC236}">
                  <a16:creationId xmlns="" xmlns:a16="http://schemas.microsoft.com/office/drawing/2014/main" id="{562538EE-00D6-4142-B8D1-5C91376CC4AE}"/>
                </a:ext>
              </a:extLst>
            </p:cNvPr>
            <p:cNvSpPr txBox="1"/>
            <p:nvPr/>
          </p:nvSpPr>
          <p:spPr>
            <a:xfrm>
              <a:off x="1489614" y="2883889"/>
              <a:ext cx="9212777" cy="14465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8800" dirty="0">
                  <a:ln w="63500">
                    <a:solidFill>
                      <a:srgbClr val="FFFFFF"/>
                    </a:solidFill>
                  </a:ln>
                  <a:solidFill>
                    <a:srgbClr val="FF4D67"/>
                  </a:solidFill>
                  <a:effectLst>
                    <a:outerShdw blurRad="127000" dist="38100" dir="2700000" algn="tl" rotWithShape="0">
                      <a:prstClr val="black">
                        <a:alpha val="47000"/>
                      </a:prstClr>
                    </a:outerShdw>
                  </a:effectLst>
                  <a:cs typeface="+mn-ea"/>
                  <a:sym typeface="+mn-lt"/>
                </a:rPr>
                <a:t>卡通教师说课课件</a:t>
              </a:r>
            </a:p>
          </p:txBody>
        </p:sp>
        <p:sp>
          <p:nvSpPr>
            <p:cNvPr id="57" name="文本框 56">
              <a:extLst>
                <a:ext uri="{FF2B5EF4-FFF2-40B4-BE49-F238E27FC236}">
                  <a16:creationId xmlns="" xmlns:a16="http://schemas.microsoft.com/office/drawing/2014/main" id="{26765742-9C5C-437F-B758-7E4D6D4EBEB9}"/>
                </a:ext>
              </a:extLst>
            </p:cNvPr>
            <p:cNvSpPr txBox="1"/>
            <p:nvPr/>
          </p:nvSpPr>
          <p:spPr>
            <a:xfrm>
              <a:off x="1489614" y="2883889"/>
              <a:ext cx="9212777" cy="144655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8800" dirty="0">
                  <a:solidFill>
                    <a:srgbClr val="F5AE16"/>
                  </a:solidFill>
                  <a:cs typeface="+mn-ea"/>
                  <a:sym typeface="+mn-lt"/>
                </a:rPr>
                <a:t>卡通</a:t>
              </a:r>
              <a:r>
                <a:rPr lang="zh-CN" altLang="en-US" sz="8800" dirty="0">
                  <a:solidFill>
                    <a:srgbClr val="9ED744"/>
                  </a:solidFill>
                  <a:cs typeface="+mn-ea"/>
                  <a:sym typeface="+mn-lt"/>
                </a:rPr>
                <a:t>教师</a:t>
              </a:r>
              <a:r>
                <a:rPr lang="zh-CN" altLang="en-US" sz="8800" dirty="0">
                  <a:solidFill>
                    <a:srgbClr val="F4DC24"/>
                  </a:solidFill>
                  <a:cs typeface="+mn-ea"/>
                  <a:sym typeface="+mn-lt"/>
                </a:rPr>
                <a:t>说课</a:t>
              </a:r>
              <a:r>
                <a:rPr lang="zh-CN" altLang="en-US" sz="8800" dirty="0">
                  <a:solidFill>
                    <a:srgbClr val="D97E33"/>
                  </a:solidFill>
                  <a:cs typeface="+mn-ea"/>
                  <a:sym typeface="+mn-lt"/>
                </a:rPr>
                <a:t>课件</a:t>
              </a:r>
            </a:p>
          </p:txBody>
        </p:sp>
      </p:grpSp>
      <p:sp>
        <p:nvSpPr>
          <p:cNvPr id="59" name="文本框 58">
            <a:extLst>
              <a:ext uri="{FF2B5EF4-FFF2-40B4-BE49-F238E27FC236}">
                <a16:creationId xmlns="" xmlns:a16="http://schemas.microsoft.com/office/drawing/2014/main" id="{3BDB34E9-DD03-4249-B58D-BBB90EE5CCF6}"/>
              </a:ext>
            </a:extLst>
          </p:cNvPr>
          <p:cNvSpPr txBox="1"/>
          <p:nvPr/>
        </p:nvSpPr>
        <p:spPr>
          <a:xfrm>
            <a:off x="2059535" y="3433295"/>
            <a:ext cx="8063520" cy="58349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The user can demonstrate on a projector or computer, or print the presentation and make it into a film to be used in a wider field</a:t>
            </a:r>
          </a:p>
        </p:txBody>
      </p:sp>
      <p:pic>
        <p:nvPicPr>
          <p:cNvPr id="61" name="图片 60">
            <a:extLst>
              <a:ext uri="{FF2B5EF4-FFF2-40B4-BE49-F238E27FC236}">
                <a16:creationId xmlns="" xmlns:a16="http://schemas.microsoft.com/office/drawing/2014/main" id="{1057E1B6-1B52-4782-80BB-4F3DB9E7050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12863" y="4501019"/>
            <a:ext cx="519640" cy="410580"/>
          </a:xfrm>
          <a:prstGeom prst="rect">
            <a:avLst/>
          </a:prstGeom>
        </p:spPr>
      </p:pic>
      <p:sp>
        <p:nvSpPr>
          <p:cNvPr id="62" name="文本框 61">
            <a:extLst>
              <a:ext uri="{FF2B5EF4-FFF2-40B4-BE49-F238E27FC236}">
                <a16:creationId xmlns="" xmlns:a16="http://schemas.microsoft.com/office/drawing/2014/main" id="{A69C9047-8604-443F-8D1C-5C1B5081697C}"/>
              </a:ext>
            </a:extLst>
          </p:cNvPr>
          <p:cNvSpPr txBox="1"/>
          <p:nvPr/>
        </p:nvSpPr>
        <p:spPr>
          <a:xfrm>
            <a:off x="7983123" y="4511306"/>
            <a:ext cx="1610013" cy="32893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0">
                <a:solidFill>
                  <a:srgbClr val="1C75BC"/>
                </a:solidFill>
                <a:latin typeface="汉仪趣黑W" panose="00020600040101010101" pitchFamily="18" charset="-122"/>
                <a:ea typeface="汉仪趣黑W" panose="00020600040101010101" pitchFamily="18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教师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：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63" name="图片 62">
            <a:extLst>
              <a:ext uri="{FF2B5EF4-FFF2-40B4-BE49-F238E27FC236}">
                <a16:creationId xmlns="" xmlns:a16="http://schemas.microsoft.com/office/drawing/2014/main" id="{C782743A-2FD6-45A4-8374-4519557E39E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12863" y="5097670"/>
            <a:ext cx="519640" cy="410580"/>
          </a:xfrm>
          <a:prstGeom prst="rect">
            <a:avLst/>
          </a:prstGeom>
        </p:spPr>
      </p:pic>
      <p:sp>
        <p:nvSpPr>
          <p:cNvPr id="64" name="文本框 63">
            <a:extLst>
              <a:ext uri="{FF2B5EF4-FFF2-40B4-BE49-F238E27FC236}">
                <a16:creationId xmlns="" xmlns:a16="http://schemas.microsoft.com/office/drawing/2014/main" id="{EF4C007F-2902-47F6-B513-B385FBF0A7C1}"/>
              </a:ext>
            </a:extLst>
          </p:cNvPr>
          <p:cNvSpPr txBox="1"/>
          <p:nvPr/>
        </p:nvSpPr>
        <p:spPr>
          <a:xfrm>
            <a:off x="7983123" y="5107958"/>
            <a:ext cx="2009335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0">
                <a:solidFill>
                  <a:srgbClr val="1C75BC"/>
                </a:solidFill>
                <a:latin typeface="汉仪趣黑W" panose="00020600040101010101" pitchFamily="18" charset="-122"/>
                <a:ea typeface="汉仪趣黑W" panose="00020600040101010101" pitchFamily="18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学校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：网络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小学</a:t>
            </a:r>
          </a:p>
        </p:txBody>
      </p:sp>
    </p:spTree>
    <p:extLst>
      <p:ext uri="{BB962C8B-B14F-4D97-AF65-F5344CB8AC3E}">
        <p14:creationId xmlns:p14="http://schemas.microsoft.com/office/powerpoint/2010/main" xmlns="" val="37682220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9" grpId="0"/>
      <p:bldP spid="62" grpId="0"/>
      <p:bldP spid="6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DA1C0E7C-1758-4AF9-913C-C37F4D38689D}"/>
              </a:ext>
            </a:extLst>
          </p:cNvPr>
          <p:cNvGrpSpPr/>
          <p:nvPr/>
        </p:nvGrpSpPr>
        <p:grpSpPr>
          <a:xfrm>
            <a:off x="2667175" y="1979871"/>
            <a:ext cx="3114272" cy="1317510"/>
            <a:chOff x="2667173" y="1979871"/>
            <a:chExt cx="3114272" cy="1317510"/>
          </a:xfrm>
        </p:grpSpPr>
        <p:grpSp>
          <p:nvGrpSpPr>
            <p:cNvPr id="2" name="组合 1">
              <a:extLst>
                <a:ext uri="{FF2B5EF4-FFF2-40B4-BE49-F238E27FC236}">
                  <a16:creationId xmlns="" xmlns:a16="http://schemas.microsoft.com/office/drawing/2014/main" id="{4CB8FE8F-44FD-49C0-A4FA-5CC921E37E46}"/>
                </a:ext>
              </a:extLst>
            </p:cNvPr>
            <p:cNvGrpSpPr/>
            <p:nvPr/>
          </p:nvGrpSpPr>
          <p:grpSpPr>
            <a:xfrm>
              <a:off x="2667173" y="1979871"/>
              <a:ext cx="3114272" cy="1317510"/>
              <a:chOff x="2205355" y="2811145"/>
              <a:chExt cx="2795588" cy="1182689"/>
            </a:xfrm>
          </p:grpSpPr>
          <p:sp>
            <p:nvSpPr>
              <p:cNvPr id="3" name="MH_SubTitle_1">
                <a:extLst>
                  <a:ext uri="{FF2B5EF4-FFF2-40B4-BE49-F238E27FC236}">
                    <a16:creationId xmlns="" xmlns:a16="http://schemas.microsoft.com/office/drawing/2014/main" id="{206C8148-B973-4925-8948-B20597CC2EDC}"/>
                  </a:ext>
                </a:extLst>
              </p:cNvPr>
              <p:cNvSpPr>
                <a:spLocks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2205355" y="2811145"/>
                <a:ext cx="2730500" cy="742950"/>
              </a:xfrm>
              <a:custGeom>
                <a:avLst/>
                <a:gdLst>
                  <a:gd name="T0" fmla="*/ 61 w 931"/>
                  <a:gd name="T1" fmla="*/ 248 h 253"/>
                  <a:gd name="T2" fmla="*/ 140 w 931"/>
                  <a:gd name="T3" fmla="*/ 245 h 253"/>
                  <a:gd name="T4" fmla="*/ 566 w 931"/>
                  <a:gd name="T5" fmla="*/ 245 h 253"/>
                  <a:gd name="T6" fmla="*/ 910 w 931"/>
                  <a:gd name="T7" fmla="*/ 235 h 253"/>
                  <a:gd name="T8" fmla="*/ 906 w 931"/>
                  <a:gd name="T9" fmla="*/ 15 h 253"/>
                  <a:gd name="T10" fmla="*/ 744 w 931"/>
                  <a:gd name="T11" fmla="*/ 9 h 253"/>
                  <a:gd name="T12" fmla="*/ 576 w 931"/>
                  <a:gd name="T13" fmla="*/ 5 h 253"/>
                  <a:gd name="T14" fmla="*/ 258 w 931"/>
                  <a:gd name="T15" fmla="*/ 5 h 253"/>
                  <a:gd name="T16" fmla="*/ 86 w 931"/>
                  <a:gd name="T17" fmla="*/ 16 h 253"/>
                  <a:gd name="T18" fmla="*/ 12 w 931"/>
                  <a:gd name="T19" fmla="*/ 27 h 253"/>
                  <a:gd name="T20" fmla="*/ 10 w 931"/>
                  <a:gd name="T21" fmla="*/ 97 h 253"/>
                  <a:gd name="T22" fmla="*/ 13 w 931"/>
                  <a:gd name="T23" fmla="*/ 210 h 253"/>
                  <a:gd name="T24" fmla="*/ 61 w 931"/>
                  <a:gd name="T25" fmla="*/ 248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31" h="253">
                    <a:moveTo>
                      <a:pt x="61" y="248"/>
                    </a:moveTo>
                    <a:cubicBezTo>
                      <a:pt x="88" y="248"/>
                      <a:pt x="115" y="246"/>
                      <a:pt x="140" y="245"/>
                    </a:cubicBezTo>
                    <a:cubicBezTo>
                      <a:pt x="281" y="238"/>
                      <a:pt x="423" y="245"/>
                      <a:pt x="566" y="245"/>
                    </a:cubicBezTo>
                    <a:cubicBezTo>
                      <a:pt x="683" y="245"/>
                      <a:pt x="798" y="253"/>
                      <a:pt x="910" y="235"/>
                    </a:cubicBezTo>
                    <a:cubicBezTo>
                      <a:pt x="907" y="171"/>
                      <a:pt x="931" y="75"/>
                      <a:pt x="906" y="15"/>
                    </a:cubicBezTo>
                    <a:cubicBezTo>
                      <a:pt x="852" y="15"/>
                      <a:pt x="798" y="11"/>
                      <a:pt x="744" y="9"/>
                    </a:cubicBezTo>
                    <a:cubicBezTo>
                      <a:pt x="690" y="6"/>
                      <a:pt x="630" y="8"/>
                      <a:pt x="576" y="5"/>
                    </a:cubicBezTo>
                    <a:cubicBezTo>
                      <a:pt x="468" y="1"/>
                      <a:pt x="366" y="0"/>
                      <a:pt x="258" y="5"/>
                    </a:cubicBezTo>
                    <a:cubicBezTo>
                      <a:pt x="201" y="8"/>
                      <a:pt x="143" y="11"/>
                      <a:pt x="86" y="16"/>
                    </a:cubicBezTo>
                    <a:cubicBezTo>
                      <a:pt x="71" y="18"/>
                      <a:pt x="22" y="16"/>
                      <a:pt x="12" y="27"/>
                    </a:cubicBezTo>
                    <a:cubicBezTo>
                      <a:pt x="0" y="40"/>
                      <a:pt x="10" y="81"/>
                      <a:pt x="10" y="97"/>
                    </a:cubicBezTo>
                    <a:cubicBezTo>
                      <a:pt x="10" y="135"/>
                      <a:pt x="5" y="173"/>
                      <a:pt x="13" y="210"/>
                    </a:cubicBezTo>
                    <a:cubicBezTo>
                      <a:pt x="21" y="243"/>
                      <a:pt x="26" y="248"/>
                      <a:pt x="61" y="248"/>
                    </a:cubicBezTo>
                    <a:close/>
                  </a:path>
                </a:pathLst>
              </a:custGeom>
              <a:solidFill>
                <a:schemeClr val="bg1"/>
              </a:solidFill>
              <a:ln w="15875" cap="flat">
                <a:solidFill>
                  <a:srgbClr val="F5AE16"/>
                </a:solidFill>
                <a:prstDash val="solid"/>
                <a:miter lim="800000"/>
                <a:headEnd/>
                <a:tailEnd/>
              </a:ln>
            </p:spPr>
            <p:txBody>
              <a:bodyPr anchor="ctr">
                <a:normAutofit/>
              </a:bodyPr>
              <a:lstStyle/>
              <a:p>
                <a:pPr algn="ctr">
                  <a:defRPr/>
                </a:pPr>
                <a:endParaRPr lang="zh-CN" altLang="en-US" sz="2800" dirty="0">
                  <a:solidFill>
                    <a:schemeClr val="accent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" name="MH_Other_1">
                <a:extLst>
                  <a:ext uri="{FF2B5EF4-FFF2-40B4-BE49-F238E27FC236}">
                    <a16:creationId xmlns="" xmlns:a16="http://schemas.microsoft.com/office/drawing/2014/main" id="{BF6DE586-4FF4-4F32-BCE7-E3A2DAF08B43}"/>
                  </a:ext>
                </a:extLst>
              </p:cNvPr>
              <p:cNvSpPr>
                <a:spLocks/>
              </p:cNvSpPr>
              <p:nvPr>
                <p:custDataLst>
                  <p:tags r:id="rId11"/>
                </p:custDataLst>
              </p:nvPr>
            </p:nvSpPr>
            <p:spPr bwMode="auto">
              <a:xfrm>
                <a:off x="4619943" y="3355659"/>
                <a:ext cx="381000" cy="638175"/>
              </a:xfrm>
              <a:custGeom>
                <a:avLst/>
                <a:gdLst>
                  <a:gd name="T0" fmla="*/ 30078 w 489601"/>
                  <a:gd name="T1" fmla="*/ 12482 h 817519"/>
                  <a:gd name="T2" fmla="*/ 31112 w 489601"/>
                  <a:gd name="T3" fmla="*/ 12453 h 817519"/>
                  <a:gd name="T4" fmla="*/ 2856 w 489601"/>
                  <a:gd name="T5" fmla="*/ 4822 h 817519"/>
                  <a:gd name="T6" fmla="*/ 8893 w 489601"/>
                  <a:gd name="T7" fmla="*/ 12068 h 817519"/>
                  <a:gd name="T8" fmla="*/ 14735 w 489601"/>
                  <a:gd name="T9" fmla="*/ 12027 h 817519"/>
                  <a:gd name="T10" fmla="*/ 17199 w 489601"/>
                  <a:gd name="T11" fmla="*/ 10727 h 817519"/>
                  <a:gd name="T12" fmla="*/ 17327 w 489601"/>
                  <a:gd name="T13" fmla="*/ 10818 h 817519"/>
                  <a:gd name="T14" fmla="*/ 17477 w 489601"/>
                  <a:gd name="T15" fmla="*/ 10595 h 817519"/>
                  <a:gd name="T16" fmla="*/ 17199 w 489601"/>
                  <a:gd name="T17" fmla="*/ 10727 h 817519"/>
                  <a:gd name="T18" fmla="*/ 10828 w 489601"/>
                  <a:gd name="T19" fmla="*/ 3877 h 817519"/>
                  <a:gd name="T20" fmla="*/ 30269 w 489601"/>
                  <a:gd name="T21" fmla="*/ 47 h 817519"/>
                  <a:gd name="T22" fmla="*/ 36627 w 489601"/>
                  <a:gd name="T23" fmla="*/ 10557 h 817519"/>
                  <a:gd name="T24" fmla="*/ 31112 w 489601"/>
                  <a:gd name="T25" fmla="*/ 11504 h 817519"/>
                  <a:gd name="T26" fmla="*/ 32337 w 489601"/>
                  <a:gd name="T27" fmla="*/ 1390 h 817519"/>
                  <a:gd name="T28" fmla="*/ 21629 w 489601"/>
                  <a:gd name="T29" fmla="*/ 7725 h 817519"/>
                  <a:gd name="T30" fmla="*/ 22773 w 489601"/>
                  <a:gd name="T31" fmla="*/ 11032 h 817519"/>
                  <a:gd name="T32" fmla="*/ 29733 w 489601"/>
                  <a:gd name="T33" fmla="*/ 12216 h 817519"/>
                  <a:gd name="T34" fmla="*/ 24869 w 489601"/>
                  <a:gd name="T35" fmla="*/ 12571 h 817519"/>
                  <a:gd name="T36" fmla="*/ 21931 w 489601"/>
                  <a:gd name="T37" fmla="*/ 12056 h 817519"/>
                  <a:gd name="T38" fmla="*/ 20985 w 489601"/>
                  <a:gd name="T39" fmla="*/ 12114 h 817519"/>
                  <a:gd name="T40" fmla="*/ 26777 w 489601"/>
                  <a:gd name="T41" fmla="*/ 23170 h 817519"/>
                  <a:gd name="T42" fmla="*/ 39281 w 489601"/>
                  <a:gd name="T43" fmla="*/ 68145 h 817519"/>
                  <a:gd name="T44" fmla="*/ 33182 w 489601"/>
                  <a:gd name="T45" fmla="*/ 45973 h 817519"/>
                  <a:gd name="T46" fmla="*/ 25557 w 489601"/>
                  <a:gd name="T47" fmla="*/ 26971 h 817519"/>
                  <a:gd name="T48" fmla="*/ 18722 w 489601"/>
                  <a:gd name="T49" fmla="*/ 12217 h 817519"/>
                  <a:gd name="T50" fmla="*/ 15170 w 489601"/>
                  <a:gd name="T51" fmla="*/ 29170 h 817519"/>
                  <a:gd name="T52" fmla="*/ 3832 w 489601"/>
                  <a:gd name="T53" fmla="*/ 50371 h 817519"/>
                  <a:gd name="T54" fmla="*/ 14653 w 489601"/>
                  <a:gd name="T55" fmla="*/ 13582 h 817519"/>
                  <a:gd name="T56" fmla="*/ 15119 w 489601"/>
                  <a:gd name="T57" fmla="*/ 12855 h 817519"/>
                  <a:gd name="T58" fmla="*/ 8308 w 489601"/>
                  <a:gd name="T59" fmla="*/ 13723 h 817519"/>
                  <a:gd name="T60" fmla="*/ 5641 w 489601"/>
                  <a:gd name="T61" fmla="*/ 13336 h 817519"/>
                  <a:gd name="T62" fmla="*/ 2742 w 489601"/>
                  <a:gd name="T63" fmla="*/ 11281 h 817519"/>
                  <a:gd name="T64" fmla="*/ 8068 w 489601"/>
                  <a:gd name="T65" fmla="*/ 727 h 817519"/>
                  <a:gd name="T66" fmla="*/ 18650 w 489601"/>
                  <a:gd name="T67" fmla="*/ 7976 h 817519"/>
                  <a:gd name="T68" fmla="*/ 20350 w 489601"/>
                  <a:gd name="T69" fmla="*/ 5606 h 817519"/>
                  <a:gd name="T70" fmla="*/ 21014 w 489601"/>
                  <a:gd name="T71" fmla="*/ 4232 h 817519"/>
                  <a:gd name="T72" fmla="*/ 22839 w 489601"/>
                  <a:gd name="T73" fmla="*/ 2655 h 817519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489601" h="817519">
                    <a:moveTo>
                      <a:pt x="382030" y="148204"/>
                    </a:moveTo>
                    <a:cubicBezTo>
                      <a:pt x="376386" y="149144"/>
                      <a:pt x="372154" y="149144"/>
                      <a:pt x="369332" y="148556"/>
                    </a:cubicBezTo>
                    <a:lnTo>
                      <a:pt x="369178" y="148440"/>
                    </a:lnTo>
                    <a:lnTo>
                      <a:pt x="382030" y="148204"/>
                    </a:lnTo>
                    <a:close/>
                    <a:moveTo>
                      <a:pt x="72717" y="25053"/>
                    </a:moveTo>
                    <a:cubicBezTo>
                      <a:pt x="50129" y="22710"/>
                      <a:pt x="31306" y="29271"/>
                      <a:pt x="35070" y="57390"/>
                    </a:cubicBezTo>
                    <a:cubicBezTo>
                      <a:pt x="38835" y="100506"/>
                      <a:pt x="68011" y="130500"/>
                      <a:pt x="104246" y="143154"/>
                    </a:cubicBezTo>
                    <a:lnTo>
                      <a:pt x="109197" y="143624"/>
                    </a:lnTo>
                    <a:lnTo>
                      <a:pt x="173943" y="136089"/>
                    </a:lnTo>
                    <a:lnTo>
                      <a:pt x="180928" y="143134"/>
                    </a:lnTo>
                    <a:lnTo>
                      <a:pt x="189943" y="140583"/>
                    </a:lnTo>
                    <a:lnTo>
                      <a:pt x="211202" y="127656"/>
                    </a:lnTo>
                    <a:lnTo>
                      <a:pt x="212009" y="128625"/>
                    </a:lnTo>
                    <a:lnTo>
                      <a:pt x="212766" y="128743"/>
                    </a:lnTo>
                    <a:lnTo>
                      <a:pt x="218745" y="128743"/>
                    </a:lnTo>
                    <a:lnTo>
                      <a:pt x="214613" y="126103"/>
                    </a:lnTo>
                    <a:lnTo>
                      <a:pt x="214799" y="125468"/>
                    </a:lnTo>
                    <a:lnTo>
                      <a:pt x="211202" y="127656"/>
                    </a:lnTo>
                    <a:lnTo>
                      <a:pt x="175304" y="84572"/>
                    </a:lnTo>
                    <a:cubicBezTo>
                      <a:pt x="163069" y="69575"/>
                      <a:pt x="149893" y="55515"/>
                      <a:pt x="132952" y="46142"/>
                    </a:cubicBezTo>
                    <a:cubicBezTo>
                      <a:pt x="121658" y="38644"/>
                      <a:pt x="95305" y="27396"/>
                      <a:pt x="72717" y="25053"/>
                    </a:cubicBezTo>
                    <a:close/>
                    <a:moveTo>
                      <a:pt x="371684" y="557"/>
                    </a:moveTo>
                    <a:cubicBezTo>
                      <a:pt x="403662" y="-2265"/>
                      <a:pt x="434700" y="5259"/>
                      <a:pt x="457273" y="31591"/>
                    </a:cubicBezTo>
                    <a:cubicBezTo>
                      <a:pt x="483608" y="61684"/>
                      <a:pt x="479846" y="103063"/>
                      <a:pt x="449749" y="125633"/>
                    </a:cubicBezTo>
                    <a:cubicBezTo>
                      <a:pt x="430938" y="140680"/>
                      <a:pt x="404603" y="140680"/>
                      <a:pt x="382030" y="148204"/>
                    </a:cubicBezTo>
                    <a:cubicBezTo>
                      <a:pt x="404603" y="144442"/>
                      <a:pt x="400841" y="136918"/>
                      <a:pt x="382030" y="136918"/>
                    </a:cubicBezTo>
                    <a:cubicBezTo>
                      <a:pt x="415889" y="133156"/>
                      <a:pt x="445987" y="110586"/>
                      <a:pt x="434700" y="69208"/>
                    </a:cubicBezTo>
                    <a:cubicBezTo>
                      <a:pt x="430938" y="50399"/>
                      <a:pt x="419651" y="27829"/>
                      <a:pt x="397078" y="16544"/>
                    </a:cubicBezTo>
                    <a:cubicBezTo>
                      <a:pt x="343467" y="-6026"/>
                      <a:pt x="308903" y="30650"/>
                      <a:pt x="282274" y="67856"/>
                    </a:cubicBezTo>
                    <a:lnTo>
                      <a:pt x="265593" y="91929"/>
                    </a:lnTo>
                    <a:lnTo>
                      <a:pt x="268531" y="126930"/>
                    </a:lnTo>
                    <a:lnTo>
                      <a:pt x="279636" y="131298"/>
                    </a:lnTo>
                    <a:cubicBezTo>
                      <a:pt x="312665" y="140151"/>
                      <a:pt x="367922" y="139269"/>
                      <a:pt x="382030" y="136918"/>
                    </a:cubicBezTo>
                    <a:cubicBezTo>
                      <a:pt x="370743" y="138799"/>
                      <a:pt x="365100" y="142561"/>
                      <a:pt x="365100" y="145382"/>
                    </a:cubicBezTo>
                    <a:lnTo>
                      <a:pt x="369178" y="148440"/>
                    </a:lnTo>
                    <a:lnTo>
                      <a:pt x="305376" y="149614"/>
                    </a:lnTo>
                    <a:lnTo>
                      <a:pt x="269295" y="143410"/>
                    </a:lnTo>
                    <a:lnTo>
                      <a:pt x="269295" y="143478"/>
                    </a:lnTo>
                    <a:cubicBezTo>
                      <a:pt x="261791" y="143478"/>
                      <a:pt x="261791" y="143478"/>
                      <a:pt x="261791" y="143478"/>
                    </a:cubicBezTo>
                    <a:lnTo>
                      <a:pt x="257677" y="144158"/>
                    </a:lnTo>
                    <a:lnTo>
                      <a:pt x="291826" y="190460"/>
                    </a:lnTo>
                    <a:cubicBezTo>
                      <a:pt x="307273" y="217317"/>
                      <a:pt x="319444" y="245586"/>
                      <a:pt x="328806" y="275741"/>
                    </a:cubicBezTo>
                    <a:cubicBezTo>
                      <a:pt x="355020" y="362434"/>
                      <a:pt x="336296" y="441590"/>
                      <a:pt x="407448" y="509437"/>
                    </a:cubicBezTo>
                    <a:cubicBezTo>
                      <a:pt x="486091" y="584823"/>
                      <a:pt x="501070" y="709210"/>
                      <a:pt x="482346" y="810981"/>
                    </a:cubicBezTo>
                    <a:cubicBezTo>
                      <a:pt x="474856" y="829827"/>
                      <a:pt x="448642" y="803442"/>
                      <a:pt x="452387" y="788365"/>
                    </a:cubicBezTo>
                    <a:cubicBezTo>
                      <a:pt x="467366" y="716748"/>
                      <a:pt x="463622" y="599900"/>
                      <a:pt x="407448" y="547130"/>
                    </a:cubicBezTo>
                    <a:cubicBezTo>
                      <a:pt x="373745" y="516976"/>
                      <a:pt x="351275" y="498129"/>
                      <a:pt x="332551" y="456667"/>
                    </a:cubicBezTo>
                    <a:cubicBezTo>
                      <a:pt x="313827" y="415205"/>
                      <a:pt x="321316" y="362434"/>
                      <a:pt x="313827" y="320972"/>
                    </a:cubicBezTo>
                    <a:cubicBezTo>
                      <a:pt x="299783" y="267260"/>
                      <a:pt x="281527" y="219908"/>
                      <a:pt x="252738" y="175736"/>
                    </a:cubicBezTo>
                    <a:lnTo>
                      <a:pt x="229900" y="145390"/>
                    </a:lnTo>
                    <a:lnTo>
                      <a:pt x="226506" y="148167"/>
                    </a:lnTo>
                    <a:cubicBezTo>
                      <a:pt x="180924" y="198879"/>
                      <a:pt x="199445" y="284549"/>
                      <a:pt x="186275" y="347153"/>
                    </a:cubicBezTo>
                    <a:cubicBezTo>
                      <a:pt x="163697" y="437530"/>
                      <a:pt x="118542" y="516610"/>
                      <a:pt x="84675" y="599455"/>
                    </a:cubicBezTo>
                    <a:cubicBezTo>
                      <a:pt x="84675" y="610752"/>
                      <a:pt x="47045" y="603221"/>
                      <a:pt x="47045" y="599455"/>
                    </a:cubicBezTo>
                    <a:cubicBezTo>
                      <a:pt x="88438" y="505313"/>
                      <a:pt x="148645" y="407405"/>
                      <a:pt x="152408" y="301965"/>
                    </a:cubicBezTo>
                    <a:cubicBezTo>
                      <a:pt x="155230" y="256777"/>
                      <a:pt x="155936" y="200997"/>
                      <a:pt x="179925" y="161634"/>
                    </a:cubicBezTo>
                    <a:lnTo>
                      <a:pt x="192579" y="148902"/>
                    </a:lnTo>
                    <a:lnTo>
                      <a:pt x="185657" y="152996"/>
                    </a:lnTo>
                    <a:cubicBezTo>
                      <a:pt x="163069" y="161431"/>
                      <a:pt x="138599" y="166118"/>
                      <a:pt x="114128" y="166118"/>
                    </a:cubicBezTo>
                    <a:lnTo>
                      <a:pt x="102016" y="163312"/>
                    </a:lnTo>
                    <a:lnTo>
                      <a:pt x="76747" y="166252"/>
                    </a:lnTo>
                    <a:cubicBezTo>
                      <a:pt x="73009" y="166252"/>
                      <a:pt x="69270" y="162482"/>
                      <a:pt x="69270" y="158711"/>
                    </a:cubicBezTo>
                    <a:lnTo>
                      <a:pt x="71255" y="155709"/>
                    </a:lnTo>
                    <a:lnTo>
                      <a:pt x="33659" y="134249"/>
                    </a:lnTo>
                    <a:cubicBezTo>
                      <a:pt x="10600" y="115503"/>
                      <a:pt x="-4458" y="89258"/>
                      <a:pt x="1189" y="57390"/>
                    </a:cubicBezTo>
                    <a:cubicBezTo>
                      <a:pt x="4953" y="19898"/>
                      <a:pt x="68952" y="8650"/>
                      <a:pt x="99070" y="8650"/>
                    </a:cubicBezTo>
                    <a:cubicBezTo>
                      <a:pt x="155540" y="14274"/>
                      <a:pt x="184480" y="45205"/>
                      <a:pt x="216068" y="80881"/>
                    </a:cubicBezTo>
                    <a:lnTo>
                      <a:pt x="228999" y="94932"/>
                    </a:lnTo>
                    <a:lnTo>
                      <a:pt x="248943" y="67797"/>
                    </a:lnTo>
                    <a:lnTo>
                      <a:pt x="249881" y="66719"/>
                    </a:lnTo>
                    <a:lnTo>
                      <a:pt x="250534" y="61537"/>
                    </a:lnTo>
                    <a:cubicBezTo>
                      <a:pt x="250534" y="54088"/>
                      <a:pt x="254286" y="50364"/>
                      <a:pt x="258038" y="50364"/>
                    </a:cubicBezTo>
                    <a:lnTo>
                      <a:pt x="261298" y="53600"/>
                    </a:lnTo>
                    <a:lnTo>
                      <a:pt x="280451" y="31591"/>
                    </a:lnTo>
                    <a:cubicBezTo>
                      <a:pt x="306786" y="16544"/>
                      <a:pt x="339705" y="3378"/>
                      <a:pt x="371684" y="557"/>
                    </a:cubicBezTo>
                    <a:close/>
                  </a:path>
                </a:pathLst>
              </a:custGeom>
              <a:solidFill>
                <a:srgbClr val="F5AE16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" name="MH_Other_2">
                <a:extLst>
                  <a:ext uri="{FF2B5EF4-FFF2-40B4-BE49-F238E27FC236}">
                    <a16:creationId xmlns="" xmlns:a16="http://schemas.microsoft.com/office/drawing/2014/main" id="{945D9690-5103-4146-B3AF-D701B7DB1856}"/>
                  </a:ext>
                </a:extLst>
              </p:cNvPr>
              <p:cNvSpPr>
                <a:spLocks/>
              </p:cNvSpPr>
              <p:nvPr>
                <p:custDataLst>
                  <p:tags r:id="rId12"/>
                </p:custDataLst>
              </p:nvPr>
            </p:nvSpPr>
            <p:spPr bwMode="auto">
              <a:xfrm>
                <a:off x="2270444" y="2847659"/>
                <a:ext cx="2579687" cy="661987"/>
              </a:xfrm>
              <a:custGeom>
                <a:avLst/>
                <a:gdLst>
                  <a:gd name="T0" fmla="*/ 217439 w 3308350"/>
                  <a:gd name="T1" fmla="*/ 70544 h 847726"/>
                  <a:gd name="T2" fmla="*/ 38765 w 3308350"/>
                  <a:gd name="T3" fmla="*/ 69933 h 847726"/>
                  <a:gd name="T4" fmla="*/ 13341 w 3308350"/>
                  <a:gd name="T5" fmla="*/ 68710 h 847726"/>
                  <a:gd name="T6" fmla="*/ 13027 w 3308350"/>
                  <a:gd name="T7" fmla="*/ 69943 h 847726"/>
                  <a:gd name="T8" fmla="*/ 238348 w 3308350"/>
                  <a:gd name="T9" fmla="*/ 70277 h 847726"/>
                  <a:gd name="T10" fmla="*/ 212370 w 3308350"/>
                  <a:gd name="T11" fmla="*/ 69608 h 847726"/>
                  <a:gd name="T12" fmla="*/ 199312 w 3308350"/>
                  <a:gd name="T13" fmla="*/ 69015 h 847726"/>
                  <a:gd name="T14" fmla="*/ 177160 w 3308350"/>
                  <a:gd name="T15" fmla="*/ 68403 h 847726"/>
                  <a:gd name="T16" fmla="*/ 177160 w 3308350"/>
                  <a:gd name="T17" fmla="*/ 68403 h 847726"/>
                  <a:gd name="T18" fmla="*/ 168726 w 3308350"/>
                  <a:gd name="T19" fmla="*/ 69875 h 847726"/>
                  <a:gd name="T20" fmla="*/ 159344 w 3308350"/>
                  <a:gd name="T21" fmla="*/ 69286 h 847726"/>
                  <a:gd name="T22" fmla="*/ 131767 w 3308350"/>
                  <a:gd name="T23" fmla="*/ 68001 h 847726"/>
                  <a:gd name="T24" fmla="*/ 52142 w 3308350"/>
                  <a:gd name="T25" fmla="*/ 68001 h 847726"/>
                  <a:gd name="T26" fmla="*/ 52142 w 3308350"/>
                  <a:gd name="T27" fmla="*/ 68001 h 847726"/>
                  <a:gd name="T28" fmla="*/ 243340 w 3308350"/>
                  <a:gd name="T29" fmla="*/ 68345 h 847726"/>
                  <a:gd name="T30" fmla="*/ 97101 w 3308350"/>
                  <a:gd name="T31" fmla="*/ 69340 h 847726"/>
                  <a:gd name="T32" fmla="*/ 78655 w 3308350"/>
                  <a:gd name="T33" fmla="*/ 69340 h 847726"/>
                  <a:gd name="T34" fmla="*/ 145890 w 3308350"/>
                  <a:gd name="T35" fmla="*/ 69902 h 847726"/>
                  <a:gd name="T36" fmla="*/ 118057 w 3308350"/>
                  <a:gd name="T37" fmla="*/ 68286 h 847726"/>
                  <a:gd name="T38" fmla="*/ 65278 w 3308350"/>
                  <a:gd name="T39" fmla="*/ 67332 h 847726"/>
                  <a:gd name="T40" fmla="*/ 57132 w 3308350"/>
                  <a:gd name="T41" fmla="*/ 68286 h 847726"/>
                  <a:gd name="T42" fmla="*/ 83723 w 3308350"/>
                  <a:gd name="T43" fmla="*/ 68626 h 847726"/>
                  <a:gd name="T44" fmla="*/ 9051 w 3308350"/>
                  <a:gd name="T45" fmla="*/ 69247 h 847726"/>
                  <a:gd name="T46" fmla="*/ 1154 w 3308350"/>
                  <a:gd name="T47" fmla="*/ 48591 h 847726"/>
                  <a:gd name="T48" fmla="*/ 1154 w 3308350"/>
                  <a:gd name="T49" fmla="*/ 48591 h 847726"/>
                  <a:gd name="T50" fmla="*/ 272142 w 3308350"/>
                  <a:gd name="T51" fmla="*/ 46420 h 847726"/>
                  <a:gd name="T52" fmla="*/ 528 w 3308350"/>
                  <a:gd name="T53" fmla="*/ 44203 h 847726"/>
                  <a:gd name="T54" fmla="*/ 273350 w 3308350"/>
                  <a:gd name="T55" fmla="*/ 42033 h 847726"/>
                  <a:gd name="T56" fmla="*/ 2186 w 3308350"/>
                  <a:gd name="T57" fmla="*/ 22316 h 847726"/>
                  <a:gd name="T58" fmla="*/ 905 w 3308350"/>
                  <a:gd name="T59" fmla="*/ 27990 h 847726"/>
                  <a:gd name="T60" fmla="*/ 274895 w 3308350"/>
                  <a:gd name="T61" fmla="*/ 25150 h 847726"/>
                  <a:gd name="T62" fmla="*/ 273972 w 3308350"/>
                  <a:gd name="T63" fmla="*/ 18791 h 847726"/>
                  <a:gd name="T64" fmla="*/ 940 w 3308350"/>
                  <a:gd name="T65" fmla="*/ 17804 h 847726"/>
                  <a:gd name="T66" fmla="*/ 270850 w 3308350"/>
                  <a:gd name="T67" fmla="*/ 5489 h 847726"/>
                  <a:gd name="T68" fmla="*/ 270850 w 3308350"/>
                  <a:gd name="T69" fmla="*/ 5489 h 847726"/>
                  <a:gd name="T70" fmla="*/ 5277 w 3308350"/>
                  <a:gd name="T71" fmla="*/ 6727 h 847726"/>
                  <a:gd name="T72" fmla="*/ 267142 w 3308350"/>
                  <a:gd name="T73" fmla="*/ 5756 h 847726"/>
                  <a:gd name="T74" fmla="*/ 27420 w 3308350"/>
                  <a:gd name="T75" fmla="*/ 5444 h 847726"/>
                  <a:gd name="T76" fmla="*/ 27420 w 3308350"/>
                  <a:gd name="T77" fmla="*/ 3883 h 847726"/>
                  <a:gd name="T78" fmla="*/ 244952 w 3308350"/>
                  <a:gd name="T79" fmla="*/ 5131 h 847726"/>
                  <a:gd name="T80" fmla="*/ 241127 w 3308350"/>
                  <a:gd name="T81" fmla="*/ 3883 h 847726"/>
                  <a:gd name="T82" fmla="*/ 40921 w 3308350"/>
                  <a:gd name="T83" fmla="*/ 4194 h 847726"/>
                  <a:gd name="T84" fmla="*/ 205605 w 3308350"/>
                  <a:gd name="T85" fmla="*/ 2008 h 847726"/>
                  <a:gd name="T86" fmla="*/ 204984 w 3308350"/>
                  <a:gd name="T87" fmla="*/ 2650 h 847726"/>
                  <a:gd name="T88" fmla="*/ 58434 w 3308350"/>
                  <a:gd name="T89" fmla="*/ 2907 h 847726"/>
                  <a:gd name="T90" fmla="*/ 46189 w 3308350"/>
                  <a:gd name="T91" fmla="*/ 5087 h 847726"/>
                  <a:gd name="T92" fmla="*/ 222429 w 3308350"/>
                  <a:gd name="T93" fmla="*/ 2249 h 847726"/>
                  <a:gd name="T94" fmla="*/ 218983 w 3308350"/>
                  <a:gd name="T95" fmla="*/ 3213 h 847726"/>
                  <a:gd name="T96" fmla="*/ 185843 w 3308350"/>
                  <a:gd name="T97" fmla="*/ 3213 h 847726"/>
                  <a:gd name="T98" fmla="*/ 201159 w 3308350"/>
                  <a:gd name="T99" fmla="*/ 3246 h 847726"/>
                  <a:gd name="T100" fmla="*/ 171812 w 3308350"/>
                  <a:gd name="T101" fmla="*/ 1383 h 847726"/>
                  <a:gd name="T102" fmla="*/ 164884 w 3308350"/>
                  <a:gd name="T103" fmla="*/ 2008 h 847726"/>
                  <a:gd name="T104" fmla="*/ 80575 w 3308350"/>
                  <a:gd name="T105" fmla="*/ 3614 h 847726"/>
                  <a:gd name="T106" fmla="*/ 160527 w 3308350"/>
                  <a:gd name="T107" fmla="*/ 1355 h 847726"/>
                  <a:gd name="T108" fmla="*/ 105830 w 3308350"/>
                  <a:gd name="T109" fmla="*/ 401 h 847726"/>
                  <a:gd name="T110" fmla="*/ 105830 w 3308350"/>
                  <a:gd name="T111" fmla="*/ 401 h 847726"/>
                  <a:gd name="T112" fmla="*/ 85880 w 3308350"/>
                  <a:gd name="T113" fmla="*/ 1355 h 847726"/>
                  <a:gd name="T114" fmla="*/ 138371 w 3308350"/>
                  <a:gd name="T115" fmla="*/ 1590 h 847726"/>
                  <a:gd name="T116" fmla="*/ 134048 w 3308350"/>
                  <a:gd name="T117" fmla="*/ 2276 h 847726"/>
                  <a:gd name="T118" fmla="*/ 119325 w 3308350"/>
                  <a:gd name="T119" fmla="*/ 1338 h 84772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3308350" h="847726">
                    <a:moveTo>
                      <a:pt x="2609389" y="817563"/>
                    </a:moveTo>
                    <a:cubicBezTo>
                      <a:pt x="2613127" y="817563"/>
                      <a:pt x="2613127" y="817563"/>
                      <a:pt x="2616866" y="817563"/>
                    </a:cubicBezTo>
                    <a:cubicBezTo>
                      <a:pt x="2646772" y="817563"/>
                      <a:pt x="2676679" y="817563"/>
                      <a:pt x="2710324" y="817563"/>
                    </a:cubicBezTo>
                    <a:cubicBezTo>
                      <a:pt x="2714062" y="817563"/>
                      <a:pt x="2717800" y="821373"/>
                      <a:pt x="2717800" y="825183"/>
                    </a:cubicBezTo>
                    <a:cubicBezTo>
                      <a:pt x="2717800" y="828993"/>
                      <a:pt x="2714062" y="836613"/>
                      <a:pt x="2710324" y="836613"/>
                    </a:cubicBezTo>
                    <a:cubicBezTo>
                      <a:pt x="2676679" y="836613"/>
                      <a:pt x="2646772" y="836613"/>
                      <a:pt x="2616866" y="836613"/>
                    </a:cubicBezTo>
                    <a:cubicBezTo>
                      <a:pt x="2613127" y="836613"/>
                      <a:pt x="2613127" y="836613"/>
                      <a:pt x="2609389" y="836613"/>
                    </a:cubicBezTo>
                    <a:cubicBezTo>
                      <a:pt x="2605651" y="836613"/>
                      <a:pt x="2601912" y="832803"/>
                      <a:pt x="2601912" y="825183"/>
                    </a:cubicBezTo>
                    <a:cubicBezTo>
                      <a:pt x="2601912" y="821373"/>
                      <a:pt x="2605651" y="817563"/>
                      <a:pt x="2609389" y="817563"/>
                    </a:cubicBezTo>
                    <a:close/>
                    <a:moveTo>
                      <a:pt x="466526" y="814842"/>
                    </a:moveTo>
                    <a:cubicBezTo>
                      <a:pt x="470296" y="811213"/>
                      <a:pt x="474067" y="818470"/>
                      <a:pt x="474067" y="822099"/>
                    </a:cubicBezTo>
                    <a:cubicBezTo>
                      <a:pt x="477837" y="825728"/>
                      <a:pt x="470296" y="829356"/>
                      <a:pt x="466526" y="829356"/>
                    </a:cubicBezTo>
                    <a:cubicBezTo>
                      <a:pt x="436363" y="832985"/>
                      <a:pt x="402431" y="832985"/>
                      <a:pt x="368498" y="836613"/>
                    </a:cubicBezTo>
                    <a:cubicBezTo>
                      <a:pt x="360957" y="836613"/>
                      <a:pt x="357187" y="832985"/>
                      <a:pt x="357187" y="825728"/>
                    </a:cubicBezTo>
                    <a:cubicBezTo>
                      <a:pt x="357187" y="822099"/>
                      <a:pt x="360957" y="818470"/>
                      <a:pt x="368498" y="818470"/>
                    </a:cubicBezTo>
                    <a:cubicBezTo>
                      <a:pt x="402431" y="814842"/>
                      <a:pt x="432593" y="814842"/>
                      <a:pt x="466526" y="814842"/>
                    </a:cubicBezTo>
                    <a:close/>
                    <a:moveTo>
                      <a:pt x="155360" y="814408"/>
                    </a:moveTo>
                    <a:cubicBezTo>
                      <a:pt x="156776" y="813039"/>
                      <a:pt x="158664" y="813039"/>
                      <a:pt x="160552" y="814865"/>
                    </a:cubicBezTo>
                    <a:cubicBezTo>
                      <a:pt x="171879" y="814865"/>
                      <a:pt x="183206" y="818516"/>
                      <a:pt x="198309" y="818516"/>
                    </a:cubicBezTo>
                    <a:cubicBezTo>
                      <a:pt x="224738" y="822167"/>
                      <a:pt x="251168" y="825818"/>
                      <a:pt x="281374" y="829470"/>
                    </a:cubicBezTo>
                    <a:cubicBezTo>
                      <a:pt x="285149" y="829470"/>
                      <a:pt x="288925" y="833121"/>
                      <a:pt x="285149" y="836772"/>
                    </a:cubicBezTo>
                    <a:cubicBezTo>
                      <a:pt x="285149" y="844075"/>
                      <a:pt x="281374" y="847726"/>
                      <a:pt x="277598" y="847726"/>
                    </a:cubicBezTo>
                    <a:cubicBezTo>
                      <a:pt x="251168" y="844075"/>
                      <a:pt x="224738" y="840424"/>
                      <a:pt x="194533" y="836772"/>
                    </a:cubicBezTo>
                    <a:cubicBezTo>
                      <a:pt x="179430" y="836772"/>
                      <a:pt x="168103" y="833121"/>
                      <a:pt x="156776" y="829470"/>
                    </a:cubicBezTo>
                    <a:cubicBezTo>
                      <a:pt x="153001" y="829470"/>
                      <a:pt x="149225" y="825818"/>
                      <a:pt x="153001" y="822167"/>
                    </a:cubicBezTo>
                    <a:cubicBezTo>
                      <a:pt x="153001" y="818516"/>
                      <a:pt x="153945" y="815777"/>
                      <a:pt x="155360" y="814408"/>
                    </a:cubicBezTo>
                    <a:close/>
                    <a:moveTo>
                      <a:pt x="2771314" y="814388"/>
                    </a:moveTo>
                    <a:cubicBezTo>
                      <a:pt x="2804959" y="814388"/>
                      <a:pt x="2834865" y="814388"/>
                      <a:pt x="2868510" y="814388"/>
                    </a:cubicBezTo>
                    <a:cubicBezTo>
                      <a:pt x="2872249" y="814388"/>
                      <a:pt x="2879725" y="818198"/>
                      <a:pt x="2879725" y="822008"/>
                    </a:cubicBezTo>
                    <a:cubicBezTo>
                      <a:pt x="2879725" y="825818"/>
                      <a:pt x="2875987" y="833438"/>
                      <a:pt x="2868510" y="833438"/>
                    </a:cubicBezTo>
                    <a:cubicBezTo>
                      <a:pt x="2838604" y="833438"/>
                      <a:pt x="2804959" y="833438"/>
                      <a:pt x="2771314" y="833438"/>
                    </a:cubicBezTo>
                    <a:cubicBezTo>
                      <a:pt x="2767576" y="833438"/>
                      <a:pt x="2763837" y="829628"/>
                      <a:pt x="2763837" y="825818"/>
                    </a:cubicBezTo>
                    <a:cubicBezTo>
                      <a:pt x="2763837" y="822008"/>
                      <a:pt x="2767576" y="814388"/>
                      <a:pt x="2771314" y="814388"/>
                    </a:cubicBezTo>
                    <a:close/>
                    <a:moveTo>
                      <a:pt x="2451202" y="814388"/>
                    </a:moveTo>
                    <a:cubicBezTo>
                      <a:pt x="2484847" y="818092"/>
                      <a:pt x="2514754" y="818092"/>
                      <a:pt x="2548399" y="818092"/>
                    </a:cubicBezTo>
                    <a:cubicBezTo>
                      <a:pt x="2552137" y="818092"/>
                      <a:pt x="2555875" y="821797"/>
                      <a:pt x="2555875" y="825501"/>
                    </a:cubicBezTo>
                    <a:cubicBezTo>
                      <a:pt x="2555875" y="832909"/>
                      <a:pt x="2552137" y="836613"/>
                      <a:pt x="2548399" y="836613"/>
                    </a:cubicBezTo>
                    <a:cubicBezTo>
                      <a:pt x="2514754" y="836613"/>
                      <a:pt x="2481109" y="836613"/>
                      <a:pt x="2451202" y="832909"/>
                    </a:cubicBezTo>
                    <a:cubicBezTo>
                      <a:pt x="2443726" y="832909"/>
                      <a:pt x="2439987" y="829205"/>
                      <a:pt x="2439987" y="825501"/>
                    </a:cubicBezTo>
                    <a:cubicBezTo>
                      <a:pt x="2439987" y="821797"/>
                      <a:pt x="2443726" y="814388"/>
                      <a:pt x="2451202" y="814388"/>
                    </a:cubicBezTo>
                    <a:close/>
                    <a:moveTo>
                      <a:pt x="2387498" y="811213"/>
                    </a:moveTo>
                    <a:cubicBezTo>
                      <a:pt x="2394975" y="811213"/>
                      <a:pt x="2398713" y="814842"/>
                      <a:pt x="2398713" y="818470"/>
                    </a:cubicBezTo>
                    <a:cubicBezTo>
                      <a:pt x="2398713" y="825728"/>
                      <a:pt x="2394975" y="829356"/>
                      <a:pt x="2391237" y="829356"/>
                    </a:cubicBezTo>
                    <a:cubicBezTo>
                      <a:pt x="2357592" y="832985"/>
                      <a:pt x="2323947" y="832985"/>
                      <a:pt x="2290302" y="836613"/>
                    </a:cubicBezTo>
                    <a:cubicBezTo>
                      <a:pt x="2286564" y="836613"/>
                      <a:pt x="2282825" y="832985"/>
                      <a:pt x="2282825" y="829356"/>
                    </a:cubicBezTo>
                    <a:cubicBezTo>
                      <a:pt x="2282825" y="822099"/>
                      <a:pt x="2286564" y="818470"/>
                      <a:pt x="2290302" y="818470"/>
                    </a:cubicBezTo>
                    <a:cubicBezTo>
                      <a:pt x="2323947" y="814842"/>
                      <a:pt x="2353853" y="814842"/>
                      <a:pt x="2387498" y="811213"/>
                    </a:cubicBezTo>
                    <a:close/>
                    <a:moveTo>
                      <a:pt x="2132115" y="811213"/>
                    </a:moveTo>
                    <a:cubicBezTo>
                      <a:pt x="2162022" y="811213"/>
                      <a:pt x="2195667" y="814917"/>
                      <a:pt x="2229312" y="814917"/>
                    </a:cubicBezTo>
                    <a:cubicBezTo>
                      <a:pt x="2233050" y="814917"/>
                      <a:pt x="2236788" y="818622"/>
                      <a:pt x="2236788" y="822326"/>
                    </a:cubicBezTo>
                    <a:cubicBezTo>
                      <a:pt x="2236788" y="829734"/>
                      <a:pt x="2233050" y="833438"/>
                      <a:pt x="2229312" y="833438"/>
                    </a:cubicBezTo>
                    <a:cubicBezTo>
                      <a:pt x="2195667" y="829734"/>
                      <a:pt x="2162022" y="829734"/>
                      <a:pt x="2128377" y="829734"/>
                    </a:cubicBezTo>
                    <a:cubicBezTo>
                      <a:pt x="2124639" y="829734"/>
                      <a:pt x="2120900" y="826030"/>
                      <a:pt x="2120900" y="822326"/>
                    </a:cubicBezTo>
                    <a:cubicBezTo>
                      <a:pt x="2120900" y="814917"/>
                      <a:pt x="2124639" y="811213"/>
                      <a:pt x="2132115" y="811213"/>
                    </a:cubicBezTo>
                    <a:close/>
                    <a:moveTo>
                      <a:pt x="1970286" y="811213"/>
                    </a:moveTo>
                    <a:cubicBezTo>
                      <a:pt x="1989138" y="811213"/>
                      <a:pt x="2011760" y="811213"/>
                      <a:pt x="2030611" y="811213"/>
                    </a:cubicBezTo>
                    <a:cubicBezTo>
                      <a:pt x="2041922" y="811213"/>
                      <a:pt x="2057003" y="811213"/>
                      <a:pt x="2068314" y="811213"/>
                    </a:cubicBezTo>
                    <a:cubicBezTo>
                      <a:pt x="2072085" y="811213"/>
                      <a:pt x="2079625" y="814706"/>
                      <a:pt x="2079625" y="821691"/>
                    </a:cubicBezTo>
                    <a:cubicBezTo>
                      <a:pt x="2079625" y="825184"/>
                      <a:pt x="2072085" y="828676"/>
                      <a:pt x="2068314" y="828676"/>
                    </a:cubicBezTo>
                    <a:cubicBezTo>
                      <a:pt x="2057003" y="828676"/>
                      <a:pt x="2041922" y="828676"/>
                      <a:pt x="2030611" y="828676"/>
                    </a:cubicBezTo>
                    <a:cubicBezTo>
                      <a:pt x="2011760" y="828676"/>
                      <a:pt x="1989138" y="828676"/>
                      <a:pt x="1970286" y="828676"/>
                    </a:cubicBezTo>
                    <a:cubicBezTo>
                      <a:pt x="1966516" y="828676"/>
                      <a:pt x="1958975" y="825184"/>
                      <a:pt x="1958975" y="821691"/>
                    </a:cubicBezTo>
                    <a:cubicBezTo>
                      <a:pt x="1958975" y="814706"/>
                      <a:pt x="1966516" y="811213"/>
                      <a:pt x="1970286" y="811213"/>
                    </a:cubicBezTo>
                    <a:close/>
                    <a:moveTo>
                      <a:pt x="1807804" y="811213"/>
                    </a:moveTo>
                    <a:cubicBezTo>
                      <a:pt x="1841910" y="811213"/>
                      <a:pt x="1876016" y="811213"/>
                      <a:pt x="1910121" y="811213"/>
                    </a:cubicBezTo>
                    <a:cubicBezTo>
                      <a:pt x="1913911" y="811213"/>
                      <a:pt x="1917700" y="814706"/>
                      <a:pt x="1917700" y="821691"/>
                    </a:cubicBezTo>
                    <a:cubicBezTo>
                      <a:pt x="1917700" y="825184"/>
                      <a:pt x="1913911" y="828676"/>
                      <a:pt x="1906332" y="828676"/>
                    </a:cubicBezTo>
                    <a:cubicBezTo>
                      <a:pt x="1876016" y="828676"/>
                      <a:pt x="1841910" y="828676"/>
                      <a:pt x="1807804" y="828676"/>
                    </a:cubicBezTo>
                    <a:cubicBezTo>
                      <a:pt x="1804015" y="828676"/>
                      <a:pt x="1800225" y="825184"/>
                      <a:pt x="1800225" y="818198"/>
                    </a:cubicBezTo>
                    <a:cubicBezTo>
                      <a:pt x="1800225" y="814706"/>
                      <a:pt x="1804015" y="811213"/>
                      <a:pt x="1807804" y="811213"/>
                    </a:cubicBezTo>
                    <a:close/>
                    <a:moveTo>
                      <a:pt x="1488613" y="806450"/>
                    </a:moveTo>
                    <a:cubicBezTo>
                      <a:pt x="1522259" y="806450"/>
                      <a:pt x="1555904" y="806450"/>
                      <a:pt x="1585810" y="806450"/>
                    </a:cubicBezTo>
                    <a:cubicBezTo>
                      <a:pt x="1593287" y="806450"/>
                      <a:pt x="1597025" y="810260"/>
                      <a:pt x="1597025" y="817880"/>
                    </a:cubicBezTo>
                    <a:cubicBezTo>
                      <a:pt x="1597025" y="821690"/>
                      <a:pt x="1593287" y="825500"/>
                      <a:pt x="1585810" y="825500"/>
                    </a:cubicBezTo>
                    <a:cubicBezTo>
                      <a:pt x="1552165" y="825500"/>
                      <a:pt x="1522259" y="825500"/>
                      <a:pt x="1488613" y="825500"/>
                    </a:cubicBezTo>
                    <a:cubicBezTo>
                      <a:pt x="1484875" y="825500"/>
                      <a:pt x="1481137" y="821690"/>
                      <a:pt x="1481137" y="814070"/>
                    </a:cubicBezTo>
                    <a:cubicBezTo>
                      <a:pt x="1481137" y="810260"/>
                      <a:pt x="1484875" y="806450"/>
                      <a:pt x="1488613" y="806450"/>
                    </a:cubicBezTo>
                    <a:close/>
                    <a:moveTo>
                      <a:pt x="627523" y="806450"/>
                    </a:moveTo>
                    <a:cubicBezTo>
                      <a:pt x="631262" y="806450"/>
                      <a:pt x="635000" y="810154"/>
                      <a:pt x="635000" y="813859"/>
                    </a:cubicBezTo>
                    <a:cubicBezTo>
                      <a:pt x="635000" y="821267"/>
                      <a:pt x="631262" y="824971"/>
                      <a:pt x="627523" y="824971"/>
                    </a:cubicBezTo>
                    <a:cubicBezTo>
                      <a:pt x="593878" y="824971"/>
                      <a:pt x="560233" y="824971"/>
                      <a:pt x="526589" y="828675"/>
                    </a:cubicBezTo>
                    <a:cubicBezTo>
                      <a:pt x="522850" y="828675"/>
                      <a:pt x="519112" y="824971"/>
                      <a:pt x="519112" y="817563"/>
                    </a:cubicBezTo>
                    <a:cubicBezTo>
                      <a:pt x="519112" y="813859"/>
                      <a:pt x="522850" y="810154"/>
                      <a:pt x="526589" y="810154"/>
                    </a:cubicBezTo>
                    <a:cubicBezTo>
                      <a:pt x="560233" y="806450"/>
                      <a:pt x="593878" y="806450"/>
                      <a:pt x="627523" y="806450"/>
                    </a:cubicBezTo>
                    <a:close/>
                    <a:moveTo>
                      <a:pt x="3030896" y="803275"/>
                    </a:moveTo>
                    <a:cubicBezTo>
                      <a:pt x="3034686" y="803275"/>
                      <a:pt x="3038475" y="806904"/>
                      <a:pt x="3038475" y="814161"/>
                    </a:cubicBezTo>
                    <a:cubicBezTo>
                      <a:pt x="3038475" y="817790"/>
                      <a:pt x="3034686" y="821418"/>
                      <a:pt x="3030896" y="821418"/>
                    </a:cubicBezTo>
                    <a:cubicBezTo>
                      <a:pt x="2996791" y="825047"/>
                      <a:pt x="2962685" y="825047"/>
                      <a:pt x="2932369" y="828675"/>
                    </a:cubicBezTo>
                    <a:cubicBezTo>
                      <a:pt x="2924790" y="828675"/>
                      <a:pt x="2921000" y="825047"/>
                      <a:pt x="2921000" y="821418"/>
                    </a:cubicBezTo>
                    <a:cubicBezTo>
                      <a:pt x="2921000" y="814161"/>
                      <a:pt x="2924790" y="810532"/>
                      <a:pt x="2928579" y="810532"/>
                    </a:cubicBezTo>
                    <a:cubicBezTo>
                      <a:pt x="2962685" y="810532"/>
                      <a:pt x="2996791" y="806904"/>
                      <a:pt x="3030896" y="803275"/>
                    </a:cubicBezTo>
                    <a:close/>
                    <a:moveTo>
                      <a:pt x="1168598" y="803275"/>
                    </a:moveTo>
                    <a:cubicBezTo>
                      <a:pt x="1202531" y="803275"/>
                      <a:pt x="1232693" y="803275"/>
                      <a:pt x="1266626" y="803275"/>
                    </a:cubicBezTo>
                    <a:cubicBezTo>
                      <a:pt x="1270396" y="803275"/>
                      <a:pt x="1277937" y="807085"/>
                      <a:pt x="1274167" y="814705"/>
                    </a:cubicBezTo>
                    <a:cubicBezTo>
                      <a:pt x="1274167" y="818515"/>
                      <a:pt x="1270396" y="822325"/>
                      <a:pt x="1266626" y="822325"/>
                    </a:cubicBezTo>
                    <a:cubicBezTo>
                      <a:pt x="1232693" y="822325"/>
                      <a:pt x="1202531" y="822325"/>
                      <a:pt x="1168598" y="822325"/>
                    </a:cubicBezTo>
                    <a:cubicBezTo>
                      <a:pt x="1161057" y="822325"/>
                      <a:pt x="1157287" y="818515"/>
                      <a:pt x="1157287" y="810895"/>
                    </a:cubicBezTo>
                    <a:cubicBezTo>
                      <a:pt x="1157287" y="807085"/>
                      <a:pt x="1161057" y="803275"/>
                      <a:pt x="1168598" y="803275"/>
                    </a:cubicBezTo>
                    <a:close/>
                    <a:moveTo>
                      <a:pt x="849415" y="803275"/>
                    </a:moveTo>
                    <a:cubicBezTo>
                      <a:pt x="879321" y="803275"/>
                      <a:pt x="912966" y="803275"/>
                      <a:pt x="946611" y="803275"/>
                    </a:cubicBezTo>
                    <a:cubicBezTo>
                      <a:pt x="950350" y="803275"/>
                      <a:pt x="954088" y="807085"/>
                      <a:pt x="954088" y="810895"/>
                    </a:cubicBezTo>
                    <a:cubicBezTo>
                      <a:pt x="954088" y="814705"/>
                      <a:pt x="950350" y="822325"/>
                      <a:pt x="946611" y="822325"/>
                    </a:cubicBezTo>
                    <a:cubicBezTo>
                      <a:pt x="912966" y="822325"/>
                      <a:pt x="879321" y="822325"/>
                      <a:pt x="849415" y="822325"/>
                    </a:cubicBezTo>
                    <a:cubicBezTo>
                      <a:pt x="841938" y="822325"/>
                      <a:pt x="838200" y="818515"/>
                      <a:pt x="838200" y="810895"/>
                    </a:cubicBezTo>
                    <a:cubicBezTo>
                      <a:pt x="838200" y="807085"/>
                      <a:pt x="841938" y="803275"/>
                      <a:pt x="849415" y="803275"/>
                    </a:cubicBezTo>
                    <a:close/>
                    <a:moveTo>
                      <a:pt x="1649669" y="798513"/>
                    </a:moveTo>
                    <a:cubicBezTo>
                      <a:pt x="1683774" y="806133"/>
                      <a:pt x="1717880" y="809943"/>
                      <a:pt x="1748196" y="817563"/>
                    </a:cubicBezTo>
                    <a:cubicBezTo>
                      <a:pt x="1751986" y="817563"/>
                      <a:pt x="1755775" y="825183"/>
                      <a:pt x="1755775" y="828993"/>
                    </a:cubicBezTo>
                    <a:cubicBezTo>
                      <a:pt x="1755775" y="832803"/>
                      <a:pt x="1751986" y="836613"/>
                      <a:pt x="1744407" y="836613"/>
                    </a:cubicBezTo>
                    <a:cubicBezTo>
                      <a:pt x="1714091" y="828993"/>
                      <a:pt x="1679985" y="825183"/>
                      <a:pt x="1645879" y="817563"/>
                    </a:cubicBezTo>
                    <a:cubicBezTo>
                      <a:pt x="1642090" y="817563"/>
                      <a:pt x="1638300" y="813753"/>
                      <a:pt x="1638300" y="806133"/>
                    </a:cubicBezTo>
                    <a:cubicBezTo>
                      <a:pt x="1642090" y="802323"/>
                      <a:pt x="1645879" y="798513"/>
                      <a:pt x="1649669" y="798513"/>
                    </a:cubicBezTo>
                    <a:close/>
                    <a:moveTo>
                      <a:pt x="1413286" y="798513"/>
                    </a:moveTo>
                    <a:cubicBezTo>
                      <a:pt x="1417049" y="798513"/>
                      <a:pt x="1420812" y="802284"/>
                      <a:pt x="1420812" y="809824"/>
                    </a:cubicBezTo>
                    <a:cubicBezTo>
                      <a:pt x="1420812" y="813595"/>
                      <a:pt x="1417049" y="817365"/>
                      <a:pt x="1413286" y="817365"/>
                    </a:cubicBezTo>
                    <a:cubicBezTo>
                      <a:pt x="1386945" y="821135"/>
                      <a:pt x="1356842" y="824906"/>
                      <a:pt x="1330501" y="828676"/>
                    </a:cubicBezTo>
                    <a:cubicBezTo>
                      <a:pt x="1322975" y="828676"/>
                      <a:pt x="1319212" y="824906"/>
                      <a:pt x="1319212" y="821135"/>
                    </a:cubicBezTo>
                    <a:cubicBezTo>
                      <a:pt x="1319212" y="813595"/>
                      <a:pt x="1322975" y="809824"/>
                      <a:pt x="1326738" y="809824"/>
                    </a:cubicBezTo>
                    <a:cubicBezTo>
                      <a:pt x="1353079" y="806054"/>
                      <a:pt x="1383182" y="802284"/>
                      <a:pt x="1413286" y="798513"/>
                    </a:cubicBezTo>
                    <a:close/>
                    <a:moveTo>
                      <a:pt x="785614" y="798513"/>
                    </a:moveTo>
                    <a:cubicBezTo>
                      <a:pt x="789384" y="798513"/>
                      <a:pt x="793155" y="802284"/>
                      <a:pt x="796925" y="806054"/>
                    </a:cubicBezTo>
                    <a:cubicBezTo>
                      <a:pt x="796925" y="813595"/>
                      <a:pt x="793155" y="817365"/>
                      <a:pt x="785614" y="817365"/>
                    </a:cubicBezTo>
                    <a:cubicBezTo>
                      <a:pt x="755451" y="821135"/>
                      <a:pt x="721519" y="824906"/>
                      <a:pt x="687586" y="824906"/>
                    </a:cubicBezTo>
                    <a:cubicBezTo>
                      <a:pt x="687586" y="824906"/>
                      <a:pt x="687586" y="828676"/>
                      <a:pt x="687586" y="828676"/>
                    </a:cubicBezTo>
                    <a:cubicBezTo>
                      <a:pt x="683815" y="828676"/>
                      <a:pt x="680045" y="824906"/>
                      <a:pt x="680045" y="817365"/>
                    </a:cubicBezTo>
                    <a:cubicBezTo>
                      <a:pt x="676275" y="813595"/>
                      <a:pt x="680045" y="809824"/>
                      <a:pt x="687586" y="809824"/>
                    </a:cubicBezTo>
                    <a:cubicBezTo>
                      <a:pt x="717748" y="806054"/>
                      <a:pt x="751681" y="802284"/>
                      <a:pt x="785614" y="798513"/>
                    </a:cubicBezTo>
                    <a:close/>
                    <a:moveTo>
                      <a:pt x="1011340" y="795338"/>
                    </a:moveTo>
                    <a:cubicBezTo>
                      <a:pt x="1041246" y="799042"/>
                      <a:pt x="1074891" y="802747"/>
                      <a:pt x="1108536" y="806451"/>
                    </a:cubicBezTo>
                    <a:cubicBezTo>
                      <a:pt x="1112275" y="810155"/>
                      <a:pt x="1116013" y="813859"/>
                      <a:pt x="1116013" y="817564"/>
                    </a:cubicBezTo>
                    <a:cubicBezTo>
                      <a:pt x="1116013" y="824972"/>
                      <a:pt x="1108536" y="828676"/>
                      <a:pt x="1104798" y="824972"/>
                    </a:cubicBezTo>
                    <a:cubicBezTo>
                      <a:pt x="1071153" y="821268"/>
                      <a:pt x="1041246" y="817564"/>
                      <a:pt x="1007602" y="813859"/>
                    </a:cubicBezTo>
                    <a:cubicBezTo>
                      <a:pt x="1003863" y="813859"/>
                      <a:pt x="1000125" y="806451"/>
                      <a:pt x="1000125" y="802747"/>
                    </a:cubicBezTo>
                    <a:cubicBezTo>
                      <a:pt x="1000125" y="799042"/>
                      <a:pt x="1003863" y="795338"/>
                      <a:pt x="1011340" y="795338"/>
                    </a:cubicBezTo>
                    <a:close/>
                    <a:moveTo>
                      <a:pt x="47983" y="734631"/>
                    </a:moveTo>
                    <a:cubicBezTo>
                      <a:pt x="50346" y="735563"/>
                      <a:pt x="52236" y="737425"/>
                      <a:pt x="52236" y="739287"/>
                    </a:cubicBezTo>
                    <a:cubicBezTo>
                      <a:pt x="67355" y="780257"/>
                      <a:pt x="78694" y="798880"/>
                      <a:pt x="105152" y="810054"/>
                    </a:cubicBezTo>
                    <a:cubicBezTo>
                      <a:pt x="108932" y="813778"/>
                      <a:pt x="112712" y="817503"/>
                      <a:pt x="108932" y="821227"/>
                    </a:cubicBezTo>
                    <a:cubicBezTo>
                      <a:pt x="108932" y="824952"/>
                      <a:pt x="105152" y="828676"/>
                      <a:pt x="101373" y="828676"/>
                    </a:cubicBezTo>
                    <a:cubicBezTo>
                      <a:pt x="101373" y="828676"/>
                      <a:pt x="97593" y="828676"/>
                      <a:pt x="97593" y="828676"/>
                    </a:cubicBezTo>
                    <a:cubicBezTo>
                      <a:pt x="63575" y="813778"/>
                      <a:pt x="48456" y="787706"/>
                      <a:pt x="33337" y="746736"/>
                    </a:cubicBezTo>
                    <a:cubicBezTo>
                      <a:pt x="33337" y="743012"/>
                      <a:pt x="37117" y="735563"/>
                      <a:pt x="40896" y="735563"/>
                    </a:cubicBezTo>
                    <a:cubicBezTo>
                      <a:pt x="42786" y="733700"/>
                      <a:pt x="45621" y="733700"/>
                      <a:pt x="47983" y="734631"/>
                    </a:cubicBezTo>
                    <a:close/>
                    <a:moveTo>
                      <a:pt x="13891" y="576263"/>
                    </a:moveTo>
                    <a:cubicBezTo>
                      <a:pt x="21431" y="576263"/>
                      <a:pt x="25202" y="580053"/>
                      <a:pt x="25202" y="583842"/>
                    </a:cubicBezTo>
                    <a:cubicBezTo>
                      <a:pt x="25202" y="617948"/>
                      <a:pt x="28972" y="648264"/>
                      <a:pt x="36513" y="682370"/>
                    </a:cubicBezTo>
                    <a:cubicBezTo>
                      <a:pt x="36513" y="686159"/>
                      <a:pt x="32742" y="693738"/>
                      <a:pt x="28972" y="693738"/>
                    </a:cubicBezTo>
                    <a:cubicBezTo>
                      <a:pt x="25202" y="693738"/>
                      <a:pt x="17661" y="689949"/>
                      <a:pt x="17661" y="686159"/>
                    </a:cubicBezTo>
                    <a:cubicBezTo>
                      <a:pt x="10120" y="652053"/>
                      <a:pt x="10120" y="617948"/>
                      <a:pt x="6350" y="583842"/>
                    </a:cubicBezTo>
                    <a:cubicBezTo>
                      <a:pt x="6350" y="580053"/>
                      <a:pt x="10120" y="576263"/>
                      <a:pt x="13891" y="576263"/>
                    </a:cubicBezTo>
                    <a:close/>
                    <a:moveTo>
                      <a:pt x="3282752" y="542925"/>
                    </a:moveTo>
                    <a:cubicBezTo>
                      <a:pt x="3290293" y="542925"/>
                      <a:pt x="3294063" y="546715"/>
                      <a:pt x="3294063" y="550504"/>
                    </a:cubicBezTo>
                    <a:cubicBezTo>
                      <a:pt x="3290293" y="584610"/>
                      <a:pt x="3286522" y="618715"/>
                      <a:pt x="3282752" y="649032"/>
                    </a:cubicBezTo>
                    <a:cubicBezTo>
                      <a:pt x="3282752" y="656611"/>
                      <a:pt x="3278982" y="660400"/>
                      <a:pt x="3275211" y="660400"/>
                    </a:cubicBezTo>
                    <a:cubicBezTo>
                      <a:pt x="3267671" y="660400"/>
                      <a:pt x="3263900" y="652821"/>
                      <a:pt x="3263900" y="649032"/>
                    </a:cubicBezTo>
                    <a:cubicBezTo>
                      <a:pt x="3267671" y="618715"/>
                      <a:pt x="3271441" y="584610"/>
                      <a:pt x="3275211" y="550504"/>
                    </a:cubicBezTo>
                    <a:cubicBezTo>
                      <a:pt x="3275211" y="546715"/>
                      <a:pt x="3278982" y="542925"/>
                      <a:pt x="3282752" y="542925"/>
                    </a:cubicBezTo>
                    <a:close/>
                    <a:moveTo>
                      <a:pt x="18256" y="414338"/>
                    </a:moveTo>
                    <a:cubicBezTo>
                      <a:pt x="26194" y="414338"/>
                      <a:pt x="30163" y="418128"/>
                      <a:pt x="30163" y="425707"/>
                    </a:cubicBezTo>
                    <a:cubicBezTo>
                      <a:pt x="26194" y="459812"/>
                      <a:pt x="26194" y="490128"/>
                      <a:pt x="26194" y="524234"/>
                    </a:cubicBezTo>
                    <a:cubicBezTo>
                      <a:pt x="26194" y="528024"/>
                      <a:pt x="22225" y="531813"/>
                      <a:pt x="14288" y="531813"/>
                    </a:cubicBezTo>
                    <a:cubicBezTo>
                      <a:pt x="10319" y="531813"/>
                      <a:pt x="6350" y="528024"/>
                      <a:pt x="6350" y="524234"/>
                    </a:cubicBezTo>
                    <a:cubicBezTo>
                      <a:pt x="6350" y="490128"/>
                      <a:pt x="6350" y="456023"/>
                      <a:pt x="10319" y="425707"/>
                    </a:cubicBezTo>
                    <a:cubicBezTo>
                      <a:pt x="10319" y="418128"/>
                      <a:pt x="14288" y="414338"/>
                      <a:pt x="18256" y="414338"/>
                    </a:cubicBezTo>
                    <a:close/>
                    <a:moveTo>
                      <a:pt x="3297464" y="381000"/>
                    </a:moveTo>
                    <a:cubicBezTo>
                      <a:pt x="3301320" y="381000"/>
                      <a:pt x="3305175" y="384790"/>
                      <a:pt x="3305175" y="392369"/>
                    </a:cubicBezTo>
                    <a:cubicBezTo>
                      <a:pt x="3305175" y="426474"/>
                      <a:pt x="3301320" y="456790"/>
                      <a:pt x="3297464" y="490896"/>
                    </a:cubicBezTo>
                    <a:cubicBezTo>
                      <a:pt x="3297464" y="494686"/>
                      <a:pt x="3293609" y="498475"/>
                      <a:pt x="3289754" y="498475"/>
                    </a:cubicBezTo>
                    <a:cubicBezTo>
                      <a:pt x="3289754" y="498475"/>
                      <a:pt x="3285898" y="498475"/>
                      <a:pt x="3285898" y="498475"/>
                    </a:cubicBezTo>
                    <a:cubicBezTo>
                      <a:pt x="3282043" y="498475"/>
                      <a:pt x="3278187" y="494686"/>
                      <a:pt x="3278187" y="490896"/>
                    </a:cubicBezTo>
                    <a:cubicBezTo>
                      <a:pt x="3282043" y="456790"/>
                      <a:pt x="3285898" y="422685"/>
                      <a:pt x="3285898" y="388579"/>
                    </a:cubicBezTo>
                    <a:cubicBezTo>
                      <a:pt x="3285898" y="384790"/>
                      <a:pt x="3289754" y="381000"/>
                      <a:pt x="3297464" y="381000"/>
                    </a:cubicBezTo>
                    <a:close/>
                    <a:moveTo>
                      <a:pt x="14741" y="257175"/>
                    </a:moveTo>
                    <a:cubicBezTo>
                      <a:pt x="18597" y="257175"/>
                      <a:pt x="22452" y="260913"/>
                      <a:pt x="26307" y="264652"/>
                    </a:cubicBezTo>
                    <a:cubicBezTo>
                      <a:pt x="26307" y="290820"/>
                      <a:pt x="30163" y="313250"/>
                      <a:pt x="30163" y="328203"/>
                    </a:cubicBezTo>
                    <a:cubicBezTo>
                      <a:pt x="30163" y="328203"/>
                      <a:pt x="30163" y="331942"/>
                      <a:pt x="30163" y="331942"/>
                    </a:cubicBezTo>
                    <a:cubicBezTo>
                      <a:pt x="30163" y="343157"/>
                      <a:pt x="30163" y="354372"/>
                      <a:pt x="30163" y="361848"/>
                    </a:cubicBezTo>
                    <a:cubicBezTo>
                      <a:pt x="30163" y="369325"/>
                      <a:pt x="26307" y="373063"/>
                      <a:pt x="22452" y="373063"/>
                    </a:cubicBezTo>
                    <a:cubicBezTo>
                      <a:pt x="14741" y="373063"/>
                      <a:pt x="10886" y="369325"/>
                      <a:pt x="10886" y="361848"/>
                    </a:cubicBezTo>
                    <a:cubicBezTo>
                      <a:pt x="10886" y="350633"/>
                      <a:pt x="10886" y="343157"/>
                      <a:pt x="10886" y="331942"/>
                    </a:cubicBezTo>
                    <a:cubicBezTo>
                      <a:pt x="10886" y="331942"/>
                      <a:pt x="10886" y="328203"/>
                      <a:pt x="10886" y="328203"/>
                    </a:cubicBezTo>
                    <a:cubicBezTo>
                      <a:pt x="10886" y="313250"/>
                      <a:pt x="10886" y="290820"/>
                      <a:pt x="7030" y="268390"/>
                    </a:cubicBezTo>
                    <a:cubicBezTo>
                      <a:pt x="3175" y="260913"/>
                      <a:pt x="7030" y="257175"/>
                      <a:pt x="14741" y="257175"/>
                    </a:cubicBezTo>
                    <a:close/>
                    <a:moveTo>
                      <a:pt x="3297238" y="222845"/>
                    </a:moveTo>
                    <a:cubicBezTo>
                      <a:pt x="3300942" y="219075"/>
                      <a:pt x="3304646" y="226616"/>
                      <a:pt x="3304646" y="230386"/>
                    </a:cubicBezTo>
                    <a:cubicBezTo>
                      <a:pt x="3308350" y="253008"/>
                      <a:pt x="3308350" y="275630"/>
                      <a:pt x="3308350" y="298252"/>
                    </a:cubicBezTo>
                    <a:cubicBezTo>
                      <a:pt x="3308350" y="309563"/>
                      <a:pt x="3308350" y="317103"/>
                      <a:pt x="3308350" y="328414"/>
                    </a:cubicBezTo>
                    <a:cubicBezTo>
                      <a:pt x="3308350" y="335955"/>
                      <a:pt x="3304646" y="339725"/>
                      <a:pt x="3297238" y="339725"/>
                    </a:cubicBezTo>
                    <a:cubicBezTo>
                      <a:pt x="3293534" y="339725"/>
                      <a:pt x="3289829" y="335955"/>
                      <a:pt x="3289829" y="328414"/>
                    </a:cubicBezTo>
                    <a:cubicBezTo>
                      <a:pt x="3289829" y="317103"/>
                      <a:pt x="3289829" y="309563"/>
                      <a:pt x="3289829" y="298252"/>
                    </a:cubicBezTo>
                    <a:cubicBezTo>
                      <a:pt x="3289829" y="275630"/>
                      <a:pt x="3289829" y="253008"/>
                      <a:pt x="3286125" y="230386"/>
                    </a:cubicBezTo>
                    <a:cubicBezTo>
                      <a:pt x="3286125" y="226616"/>
                      <a:pt x="3289829" y="222845"/>
                      <a:pt x="3297238" y="222845"/>
                    </a:cubicBezTo>
                    <a:close/>
                    <a:moveTo>
                      <a:pt x="18852" y="98054"/>
                    </a:moveTo>
                    <a:cubicBezTo>
                      <a:pt x="21680" y="97119"/>
                      <a:pt x="24507" y="97119"/>
                      <a:pt x="26392" y="98988"/>
                    </a:cubicBezTo>
                    <a:cubicBezTo>
                      <a:pt x="30163" y="102727"/>
                      <a:pt x="30163" y="106465"/>
                      <a:pt x="30163" y="113942"/>
                    </a:cubicBezTo>
                    <a:cubicBezTo>
                      <a:pt x="18852" y="125157"/>
                      <a:pt x="15081" y="147587"/>
                      <a:pt x="18852" y="173755"/>
                    </a:cubicBezTo>
                    <a:cubicBezTo>
                      <a:pt x="18852" y="184970"/>
                      <a:pt x="18852" y="192447"/>
                      <a:pt x="18852" y="203661"/>
                    </a:cubicBezTo>
                    <a:cubicBezTo>
                      <a:pt x="18852" y="207400"/>
                      <a:pt x="15081" y="211138"/>
                      <a:pt x="11311" y="211138"/>
                    </a:cubicBezTo>
                    <a:cubicBezTo>
                      <a:pt x="7541" y="211138"/>
                      <a:pt x="7541" y="211138"/>
                      <a:pt x="7541" y="211138"/>
                    </a:cubicBezTo>
                    <a:cubicBezTo>
                      <a:pt x="3770" y="211138"/>
                      <a:pt x="0" y="207400"/>
                      <a:pt x="0" y="203661"/>
                    </a:cubicBezTo>
                    <a:cubicBezTo>
                      <a:pt x="0" y="192447"/>
                      <a:pt x="0" y="184970"/>
                      <a:pt x="0" y="173755"/>
                    </a:cubicBezTo>
                    <a:cubicBezTo>
                      <a:pt x="0" y="147587"/>
                      <a:pt x="0" y="121418"/>
                      <a:pt x="11311" y="102727"/>
                    </a:cubicBezTo>
                    <a:cubicBezTo>
                      <a:pt x="13196" y="100858"/>
                      <a:pt x="16024" y="98988"/>
                      <a:pt x="18852" y="98054"/>
                    </a:cubicBezTo>
                    <a:close/>
                    <a:moveTo>
                      <a:pt x="3259666" y="65088"/>
                    </a:moveTo>
                    <a:cubicBezTo>
                      <a:pt x="3267075" y="65088"/>
                      <a:pt x="3270779" y="65088"/>
                      <a:pt x="3274483" y="72602"/>
                    </a:cubicBezTo>
                    <a:cubicBezTo>
                      <a:pt x="3285596" y="102659"/>
                      <a:pt x="3293004" y="132716"/>
                      <a:pt x="3300412" y="166530"/>
                    </a:cubicBezTo>
                    <a:cubicBezTo>
                      <a:pt x="3300412" y="174044"/>
                      <a:pt x="3296708" y="177801"/>
                      <a:pt x="3289300" y="177801"/>
                    </a:cubicBezTo>
                    <a:cubicBezTo>
                      <a:pt x="3285596" y="177801"/>
                      <a:pt x="3281891" y="174044"/>
                      <a:pt x="3281891" y="170287"/>
                    </a:cubicBezTo>
                    <a:cubicBezTo>
                      <a:pt x="3274483" y="136473"/>
                      <a:pt x="3267075" y="106416"/>
                      <a:pt x="3255962" y="76359"/>
                    </a:cubicBezTo>
                    <a:cubicBezTo>
                      <a:pt x="3255962" y="72602"/>
                      <a:pt x="3255962" y="68845"/>
                      <a:pt x="3259666" y="65088"/>
                    </a:cubicBezTo>
                    <a:close/>
                    <a:moveTo>
                      <a:pt x="168173" y="57150"/>
                    </a:moveTo>
                    <a:cubicBezTo>
                      <a:pt x="175650" y="57150"/>
                      <a:pt x="179388" y="60921"/>
                      <a:pt x="179388" y="64691"/>
                    </a:cubicBezTo>
                    <a:cubicBezTo>
                      <a:pt x="179388" y="72232"/>
                      <a:pt x="175650" y="76002"/>
                      <a:pt x="171911" y="76002"/>
                    </a:cubicBezTo>
                    <a:cubicBezTo>
                      <a:pt x="134528" y="76002"/>
                      <a:pt x="100883" y="79772"/>
                      <a:pt x="74715" y="87313"/>
                    </a:cubicBezTo>
                    <a:cubicBezTo>
                      <a:pt x="74715" y="87313"/>
                      <a:pt x="74715" y="87313"/>
                      <a:pt x="70977" y="87313"/>
                    </a:cubicBezTo>
                    <a:cubicBezTo>
                      <a:pt x="67238" y="87313"/>
                      <a:pt x="63500" y="83543"/>
                      <a:pt x="63500" y="79772"/>
                    </a:cubicBezTo>
                    <a:cubicBezTo>
                      <a:pt x="63500" y="76002"/>
                      <a:pt x="67238" y="68461"/>
                      <a:pt x="70977" y="68461"/>
                    </a:cubicBezTo>
                    <a:cubicBezTo>
                      <a:pt x="100883" y="60921"/>
                      <a:pt x="134528" y="60921"/>
                      <a:pt x="168173" y="57150"/>
                    </a:cubicBezTo>
                    <a:close/>
                    <a:moveTo>
                      <a:pt x="3116519" y="46038"/>
                    </a:moveTo>
                    <a:cubicBezTo>
                      <a:pt x="3146835" y="46038"/>
                      <a:pt x="3180941" y="49742"/>
                      <a:pt x="3215046" y="49742"/>
                    </a:cubicBezTo>
                    <a:cubicBezTo>
                      <a:pt x="3218836" y="49742"/>
                      <a:pt x="3222625" y="53446"/>
                      <a:pt x="3222625" y="57151"/>
                    </a:cubicBezTo>
                    <a:cubicBezTo>
                      <a:pt x="3222625" y="60855"/>
                      <a:pt x="3218836" y="68263"/>
                      <a:pt x="3215046" y="68263"/>
                    </a:cubicBezTo>
                    <a:cubicBezTo>
                      <a:pt x="3180941" y="68263"/>
                      <a:pt x="3146835" y="64559"/>
                      <a:pt x="3116519" y="64559"/>
                    </a:cubicBezTo>
                    <a:cubicBezTo>
                      <a:pt x="3108940" y="64559"/>
                      <a:pt x="3105150" y="60855"/>
                      <a:pt x="3105150" y="57151"/>
                    </a:cubicBezTo>
                    <a:cubicBezTo>
                      <a:pt x="3105150" y="49742"/>
                      <a:pt x="3108940" y="46038"/>
                      <a:pt x="3116519" y="46038"/>
                    </a:cubicBezTo>
                    <a:close/>
                    <a:moveTo>
                      <a:pt x="330001" y="46038"/>
                    </a:moveTo>
                    <a:cubicBezTo>
                      <a:pt x="333771" y="46038"/>
                      <a:pt x="337542" y="49742"/>
                      <a:pt x="337542" y="53447"/>
                    </a:cubicBezTo>
                    <a:cubicBezTo>
                      <a:pt x="341312" y="57151"/>
                      <a:pt x="337542" y="60855"/>
                      <a:pt x="330001" y="64559"/>
                    </a:cubicBezTo>
                    <a:cubicBezTo>
                      <a:pt x="318690" y="64559"/>
                      <a:pt x="307379" y="68263"/>
                      <a:pt x="296068" y="68263"/>
                    </a:cubicBezTo>
                    <a:cubicBezTo>
                      <a:pt x="280987" y="71968"/>
                      <a:pt x="258365" y="75672"/>
                      <a:pt x="231973" y="75672"/>
                    </a:cubicBezTo>
                    <a:cubicBezTo>
                      <a:pt x="228202" y="79376"/>
                      <a:pt x="224432" y="75672"/>
                      <a:pt x="224432" y="68263"/>
                    </a:cubicBezTo>
                    <a:cubicBezTo>
                      <a:pt x="220662" y="64559"/>
                      <a:pt x="224432" y="60855"/>
                      <a:pt x="231973" y="60855"/>
                    </a:cubicBezTo>
                    <a:cubicBezTo>
                      <a:pt x="258365" y="57151"/>
                      <a:pt x="280987" y="53447"/>
                      <a:pt x="296068" y="49742"/>
                    </a:cubicBezTo>
                    <a:cubicBezTo>
                      <a:pt x="307379" y="49742"/>
                      <a:pt x="318690" y="46038"/>
                      <a:pt x="330001" y="46038"/>
                    </a:cubicBezTo>
                    <a:close/>
                    <a:moveTo>
                      <a:pt x="3058268" y="38166"/>
                    </a:moveTo>
                    <a:cubicBezTo>
                      <a:pt x="3060137" y="39555"/>
                      <a:pt x="3062006" y="42334"/>
                      <a:pt x="3063875" y="46038"/>
                    </a:cubicBezTo>
                    <a:cubicBezTo>
                      <a:pt x="3063875" y="49742"/>
                      <a:pt x="3060137" y="53446"/>
                      <a:pt x="3056399" y="53446"/>
                    </a:cubicBezTo>
                    <a:cubicBezTo>
                      <a:pt x="3056399" y="53446"/>
                      <a:pt x="3056399" y="53446"/>
                      <a:pt x="3052660" y="53446"/>
                    </a:cubicBezTo>
                    <a:cubicBezTo>
                      <a:pt x="3022754" y="60855"/>
                      <a:pt x="2989109" y="64559"/>
                      <a:pt x="2955464" y="68263"/>
                    </a:cubicBezTo>
                    <a:cubicBezTo>
                      <a:pt x="2951726" y="68263"/>
                      <a:pt x="2947987" y="64559"/>
                      <a:pt x="2947987" y="60855"/>
                    </a:cubicBezTo>
                    <a:cubicBezTo>
                      <a:pt x="2947987" y="53446"/>
                      <a:pt x="2947987" y="49742"/>
                      <a:pt x="2955464" y="49742"/>
                    </a:cubicBezTo>
                    <a:cubicBezTo>
                      <a:pt x="2989109" y="46038"/>
                      <a:pt x="3019015" y="42334"/>
                      <a:pt x="3052660" y="38629"/>
                    </a:cubicBezTo>
                    <a:cubicBezTo>
                      <a:pt x="3054529" y="36777"/>
                      <a:pt x="3056399" y="36777"/>
                      <a:pt x="3058268" y="38166"/>
                    </a:cubicBezTo>
                    <a:close/>
                    <a:moveTo>
                      <a:pt x="2797277" y="34925"/>
                    </a:moveTo>
                    <a:cubicBezTo>
                      <a:pt x="2827184" y="34925"/>
                      <a:pt x="2860829" y="34925"/>
                      <a:pt x="2894474" y="38629"/>
                    </a:cubicBezTo>
                    <a:cubicBezTo>
                      <a:pt x="2898212" y="38629"/>
                      <a:pt x="2901950" y="42333"/>
                      <a:pt x="2901950" y="46038"/>
                    </a:cubicBezTo>
                    <a:cubicBezTo>
                      <a:pt x="2901950" y="53446"/>
                      <a:pt x="2898212" y="57150"/>
                      <a:pt x="2894474" y="57150"/>
                    </a:cubicBezTo>
                    <a:cubicBezTo>
                      <a:pt x="2860829" y="53446"/>
                      <a:pt x="2827184" y="53446"/>
                      <a:pt x="2793539" y="49742"/>
                    </a:cubicBezTo>
                    <a:cubicBezTo>
                      <a:pt x="2789801" y="49742"/>
                      <a:pt x="2786062" y="46038"/>
                      <a:pt x="2786062" y="42333"/>
                    </a:cubicBezTo>
                    <a:cubicBezTo>
                      <a:pt x="2786062" y="38629"/>
                      <a:pt x="2789801" y="34925"/>
                      <a:pt x="2797277" y="34925"/>
                    </a:cubicBezTo>
                    <a:close/>
                    <a:moveTo>
                      <a:pt x="393955" y="34925"/>
                    </a:moveTo>
                    <a:cubicBezTo>
                      <a:pt x="428061" y="38629"/>
                      <a:pt x="458377" y="42334"/>
                      <a:pt x="492483" y="49742"/>
                    </a:cubicBezTo>
                    <a:cubicBezTo>
                      <a:pt x="496272" y="49742"/>
                      <a:pt x="500062" y="53446"/>
                      <a:pt x="500062" y="57150"/>
                    </a:cubicBezTo>
                    <a:cubicBezTo>
                      <a:pt x="500062" y="64559"/>
                      <a:pt x="496272" y="68263"/>
                      <a:pt x="488693" y="64559"/>
                    </a:cubicBezTo>
                    <a:cubicBezTo>
                      <a:pt x="458377" y="60855"/>
                      <a:pt x="424272" y="57150"/>
                      <a:pt x="390166" y="53446"/>
                    </a:cubicBezTo>
                    <a:cubicBezTo>
                      <a:pt x="386376" y="53446"/>
                      <a:pt x="382587" y="46038"/>
                      <a:pt x="382587" y="42334"/>
                    </a:cubicBezTo>
                    <a:cubicBezTo>
                      <a:pt x="382587" y="38629"/>
                      <a:pt x="390166" y="34925"/>
                      <a:pt x="393955" y="34925"/>
                    </a:cubicBezTo>
                    <a:close/>
                    <a:moveTo>
                      <a:pt x="2474452" y="23813"/>
                    </a:moveTo>
                    <a:cubicBezTo>
                      <a:pt x="2508097" y="23813"/>
                      <a:pt x="2541742" y="23813"/>
                      <a:pt x="2575387" y="23813"/>
                    </a:cubicBezTo>
                    <a:cubicBezTo>
                      <a:pt x="2579125" y="23813"/>
                      <a:pt x="2582863" y="27623"/>
                      <a:pt x="2582863" y="35243"/>
                    </a:cubicBezTo>
                    <a:cubicBezTo>
                      <a:pt x="2582863" y="39053"/>
                      <a:pt x="2579125" y="42863"/>
                      <a:pt x="2575387" y="42863"/>
                    </a:cubicBezTo>
                    <a:cubicBezTo>
                      <a:pt x="2571648" y="42863"/>
                      <a:pt x="2571648" y="42863"/>
                      <a:pt x="2571648" y="42863"/>
                    </a:cubicBezTo>
                    <a:cubicBezTo>
                      <a:pt x="2541742" y="42863"/>
                      <a:pt x="2508097" y="42863"/>
                      <a:pt x="2474452" y="42863"/>
                    </a:cubicBezTo>
                    <a:cubicBezTo>
                      <a:pt x="2470714" y="42863"/>
                      <a:pt x="2466975" y="39053"/>
                      <a:pt x="2466975" y="31433"/>
                    </a:cubicBezTo>
                    <a:cubicBezTo>
                      <a:pt x="2466975" y="27623"/>
                      <a:pt x="2470714" y="23813"/>
                      <a:pt x="2474452" y="23813"/>
                    </a:cubicBezTo>
                    <a:close/>
                    <a:moveTo>
                      <a:pt x="796811" y="22906"/>
                    </a:moveTo>
                    <a:cubicBezTo>
                      <a:pt x="804295" y="19050"/>
                      <a:pt x="808037" y="26761"/>
                      <a:pt x="808037" y="30616"/>
                    </a:cubicBezTo>
                    <a:cubicBezTo>
                      <a:pt x="808037" y="34472"/>
                      <a:pt x="804295" y="38327"/>
                      <a:pt x="800553" y="38327"/>
                    </a:cubicBezTo>
                    <a:cubicBezTo>
                      <a:pt x="770617" y="42183"/>
                      <a:pt x="740682" y="42183"/>
                      <a:pt x="710746" y="46038"/>
                    </a:cubicBezTo>
                    <a:cubicBezTo>
                      <a:pt x="707004" y="46038"/>
                      <a:pt x="703262" y="42183"/>
                      <a:pt x="703262" y="34472"/>
                    </a:cubicBezTo>
                    <a:cubicBezTo>
                      <a:pt x="703262" y="30616"/>
                      <a:pt x="707004" y="26761"/>
                      <a:pt x="710746" y="26761"/>
                    </a:cubicBezTo>
                    <a:cubicBezTo>
                      <a:pt x="740682" y="22906"/>
                      <a:pt x="770617" y="22906"/>
                      <a:pt x="796811" y="22906"/>
                    </a:cubicBezTo>
                    <a:close/>
                    <a:moveTo>
                      <a:pt x="655355" y="22333"/>
                    </a:moveTo>
                    <a:cubicBezTo>
                      <a:pt x="657250" y="23740"/>
                      <a:pt x="658197" y="26555"/>
                      <a:pt x="658197" y="30307"/>
                    </a:cubicBezTo>
                    <a:cubicBezTo>
                      <a:pt x="661987" y="34059"/>
                      <a:pt x="658197" y="37811"/>
                      <a:pt x="650618" y="37811"/>
                    </a:cubicBezTo>
                    <a:cubicBezTo>
                      <a:pt x="620302" y="45316"/>
                      <a:pt x="586197" y="52821"/>
                      <a:pt x="555880" y="60325"/>
                    </a:cubicBezTo>
                    <a:cubicBezTo>
                      <a:pt x="548301" y="60325"/>
                      <a:pt x="544512" y="56573"/>
                      <a:pt x="544512" y="52821"/>
                    </a:cubicBezTo>
                    <a:cubicBezTo>
                      <a:pt x="544512" y="49068"/>
                      <a:pt x="544512" y="41564"/>
                      <a:pt x="552091" y="41564"/>
                    </a:cubicBezTo>
                    <a:cubicBezTo>
                      <a:pt x="582407" y="34059"/>
                      <a:pt x="616513" y="26555"/>
                      <a:pt x="646829" y="22802"/>
                    </a:cubicBezTo>
                    <a:cubicBezTo>
                      <a:pt x="650618" y="20926"/>
                      <a:pt x="653461" y="20926"/>
                      <a:pt x="655355" y="22333"/>
                    </a:cubicBezTo>
                    <a:close/>
                    <a:moveTo>
                      <a:pt x="2639218" y="19050"/>
                    </a:moveTo>
                    <a:cubicBezTo>
                      <a:pt x="2650529" y="22860"/>
                      <a:pt x="2661840" y="22860"/>
                      <a:pt x="2676922" y="26670"/>
                    </a:cubicBezTo>
                    <a:cubicBezTo>
                      <a:pt x="2695773" y="30480"/>
                      <a:pt x="2714625" y="34290"/>
                      <a:pt x="2733476" y="38100"/>
                    </a:cubicBezTo>
                    <a:cubicBezTo>
                      <a:pt x="2741017" y="38100"/>
                      <a:pt x="2744787" y="41910"/>
                      <a:pt x="2741017" y="45720"/>
                    </a:cubicBezTo>
                    <a:cubicBezTo>
                      <a:pt x="2741017" y="53340"/>
                      <a:pt x="2737247" y="57150"/>
                      <a:pt x="2733476" y="53340"/>
                    </a:cubicBezTo>
                    <a:cubicBezTo>
                      <a:pt x="2733476" y="53340"/>
                      <a:pt x="2729706" y="53340"/>
                      <a:pt x="2729706" y="53340"/>
                    </a:cubicBezTo>
                    <a:cubicBezTo>
                      <a:pt x="2710854" y="49530"/>
                      <a:pt x="2692003" y="49530"/>
                      <a:pt x="2673151" y="45720"/>
                    </a:cubicBezTo>
                    <a:cubicBezTo>
                      <a:pt x="2658070" y="41910"/>
                      <a:pt x="2646759" y="38100"/>
                      <a:pt x="2635448" y="38100"/>
                    </a:cubicBezTo>
                    <a:cubicBezTo>
                      <a:pt x="2627908" y="38100"/>
                      <a:pt x="2624137" y="30480"/>
                      <a:pt x="2627908" y="26670"/>
                    </a:cubicBezTo>
                    <a:cubicBezTo>
                      <a:pt x="2627908" y="22860"/>
                      <a:pt x="2631678" y="19050"/>
                      <a:pt x="2639218" y="19050"/>
                    </a:cubicBezTo>
                    <a:close/>
                    <a:moveTo>
                      <a:pt x="2153826" y="19050"/>
                    </a:moveTo>
                    <a:cubicBezTo>
                      <a:pt x="2180167" y="19050"/>
                      <a:pt x="2210271" y="19050"/>
                      <a:pt x="2236611" y="19050"/>
                    </a:cubicBezTo>
                    <a:cubicBezTo>
                      <a:pt x="2244137" y="19050"/>
                      <a:pt x="2247900" y="22860"/>
                      <a:pt x="2247900" y="30480"/>
                    </a:cubicBezTo>
                    <a:cubicBezTo>
                      <a:pt x="2244137" y="34290"/>
                      <a:pt x="2244137" y="38100"/>
                      <a:pt x="2236611" y="38100"/>
                    </a:cubicBezTo>
                    <a:cubicBezTo>
                      <a:pt x="2210271" y="38100"/>
                      <a:pt x="2180167" y="38100"/>
                      <a:pt x="2153826" y="38100"/>
                    </a:cubicBezTo>
                    <a:cubicBezTo>
                      <a:pt x="2146300" y="38100"/>
                      <a:pt x="2146300" y="34290"/>
                      <a:pt x="2146300" y="26670"/>
                    </a:cubicBezTo>
                    <a:cubicBezTo>
                      <a:pt x="2146300" y="22860"/>
                      <a:pt x="2150063" y="19050"/>
                      <a:pt x="2153826" y="19050"/>
                    </a:cubicBezTo>
                    <a:close/>
                    <a:moveTo>
                      <a:pt x="2316265" y="15875"/>
                    </a:moveTo>
                    <a:cubicBezTo>
                      <a:pt x="2349910" y="19646"/>
                      <a:pt x="2379817" y="23416"/>
                      <a:pt x="2413462" y="27186"/>
                    </a:cubicBezTo>
                    <a:cubicBezTo>
                      <a:pt x="2417200" y="27186"/>
                      <a:pt x="2420938" y="34727"/>
                      <a:pt x="2420938" y="38497"/>
                    </a:cubicBezTo>
                    <a:cubicBezTo>
                      <a:pt x="2420938" y="42268"/>
                      <a:pt x="2417200" y="46038"/>
                      <a:pt x="2413462" y="46038"/>
                    </a:cubicBezTo>
                    <a:cubicBezTo>
                      <a:pt x="2379817" y="42268"/>
                      <a:pt x="2346172" y="38497"/>
                      <a:pt x="2312527" y="34727"/>
                    </a:cubicBezTo>
                    <a:cubicBezTo>
                      <a:pt x="2308789" y="34727"/>
                      <a:pt x="2305050" y="27186"/>
                      <a:pt x="2305050" y="23416"/>
                    </a:cubicBezTo>
                    <a:cubicBezTo>
                      <a:pt x="2305050" y="19646"/>
                      <a:pt x="2312527" y="15875"/>
                      <a:pt x="2316265" y="15875"/>
                    </a:cubicBezTo>
                    <a:close/>
                    <a:moveTo>
                      <a:pt x="1995744" y="12700"/>
                    </a:moveTo>
                    <a:cubicBezTo>
                      <a:pt x="2018481" y="16404"/>
                      <a:pt x="2041218" y="16404"/>
                      <a:pt x="2067745" y="16404"/>
                    </a:cubicBezTo>
                    <a:cubicBezTo>
                      <a:pt x="2075324" y="16404"/>
                      <a:pt x="2082903" y="16404"/>
                      <a:pt x="2094271" y="16404"/>
                    </a:cubicBezTo>
                    <a:cubicBezTo>
                      <a:pt x="2098061" y="16404"/>
                      <a:pt x="2101850" y="23813"/>
                      <a:pt x="2101850" y="27517"/>
                    </a:cubicBezTo>
                    <a:cubicBezTo>
                      <a:pt x="2101850" y="31221"/>
                      <a:pt x="2098061" y="34925"/>
                      <a:pt x="2094271" y="34925"/>
                    </a:cubicBezTo>
                    <a:cubicBezTo>
                      <a:pt x="2082903" y="34925"/>
                      <a:pt x="2075324" y="34925"/>
                      <a:pt x="2063955" y="34925"/>
                    </a:cubicBezTo>
                    <a:cubicBezTo>
                      <a:pt x="2041218" y="34925"/>
                      <a:pt x="2018481" y="34925"/>
                      <a:pt x="1991954" y="31221"/>
                    </a:cubicBezTo>
                    <a:cubicBezTo>
                      <a:pt x="1988165" y="31221"/>
                      <a:pt x="1984375" y="27517"/>
                      <a:pt x="1984375" y="23813"/>
                    </a:cubicBezTo>
                    <a:cubicBezTo>
                      <a:pt x="1984375" y="16404"/>
                      <a:pt x="1988165" y="12700"/>
                      <a:pt x="1995744" y="12700"/>
                    </a:cubicBezTo>
                    <a:close/>
                    <a:moveTo>
                      <a:pt x="874968" y="7938"/>
                    </a:moveTo>
                    <a:cubicBezTo>
                      <a:pt x="890126" y="11819"/>
                      <a:pt x="905285" y="15699"/>
                      <a:pt x="920443" y="15699"/>
                    </a:cubicBezTo>
                    <a:cubicBezTo>
                      <a:pt x="935601" y="19580"/>
                      <a:pt x="954548" y="19580"/>
                      <a:pt x="973496" y="23460"/>
                    </a:cubicBezTo>
                    <a:cubicBezTo>
                      <a:pt x="977285" y="23460"/>
                      <a:pt x="981075" y="31221"/>
                      <a:pt x="981075" y="35102"/>
                    </a:cubicBezTo>
                    <a:cubicBezTo>
                      <a:pt x="981075" y="38983"/>
                      <a:pt x="973496" y="42863"/>
                      <a:pt x="969706" y="42863"/>
                    </a:cubicBezTo>
                    <a:cubicBezTo>
                      <a:pt x="950759" y="38983"/>
                      <a:pt x="935601" y="38983"/>
                      <a:pt x="916653" y="35102"/>
                    </a:cubicBezTo>
                    <a:cubicBezTo>
                      <a:pt x="901495" y="31221"/>
                      <a:pt x="886337" y="31221"/>
                      <a:pt x="871179" y="27341"/>
                    </a:cubicBezTo>
                    <a:cubicBezTo>
                      <a:pt x="867389" y="27341"/>
                      <a:pt x="863600" y="23460"/>
                      <a:pt x="863600" y="15699"/>
                    </a:cubicBezTo>
                    <a:cubicBezTo>
                      <a:pt x="863600" y="11819"/>
                      <a:pt x="867389" y="7938"/>
                      <a:pt x="874968" y="7938"/>
                    </a:cubicBezTo>
                    <a:close/>
                    <a:moveTo>
                      <a:pt x="1835199" y="4763"/>
                    </a:moveTo>
                    <a:cubicBezTo>
                      <a:pt x="1868686" y="8534"/>
                      <a:pt x="1902172" y="12304"/>
                      <a:pt x="1931938" y="16074"/>
                    </a:cubicBezTo>
                    <a:cubicBezTo>
                      <a:pt x="1939380" y="16074"/>
                      <a:pt x="1943100" y="19845"/>
                      <a:pt x="1939380" y="27385"/>
                    </a:cubicBezTo>
                    <a:cubicBezTo>
                      <a:pt x="1939380" y="31156"/>
                      <a:pt x="1935659" y="34926"/>
                      <a:pt x="1931938" y="34926"/>
                    </a:cubicBezTo>
                    <a:cubicBezTo>
                      <a:pt x="1898452" y="31156"/>
                      <a:pt x="1864965" y="27385"/>
                      <a:pt x="1835199" y="23615"/>
                    </a:cubicBezTo>
                    <a:cubicBezTo>
                      <a:pt x="1827758" y="23615"/>
                      <a:pt x="1824037" y="19845"/>
                      <a:pt x="1824037" y="12304"/>
                    </a:cubicBezTo>
                    <a:cubicBezTo>
                      <a:pt x="1827758" y="8534"/>
                      <a:pt x="1831479" y="4763"/>
                      <a:pt x="1835199" y="4763"/>
                    </a:cubicBezTo>
                    <a:close/>
                    <a:moveTo>
                      <a:pt x="1273664" y="4763"/>
                    </a:moveTo>
                    <a:cubicBezTo>
                      <a:pt x="1277388" y="4763"/>
                      <a:pt x="1281113" y="8467"/>
                      <a:pt x="1281113" y="15876"/>
                    </a:cubicBezTo>
                    <a:cubicBezTo>
                      <a:pt x="1281113" y="19580"/>
                      <a:pt x="1277388" y="23284"/>
                      <a:pt x="1273664" y="23284"/>
                    </a:cubicBezTo>
                    <a:cubicBezTo>
                      <a:pt x="1247592" y="23284"/>
                      <a:pt x="1217796" y="26988"/>
                      <a:pt x="1191724" y="26988"/>
                    </a:cubicBezTo>
                    <a:cubicBezTo>
                      <a:pt x="1187999" y="26988"/>
                      <a:pt x="1184275" y="23284"/>
                      <a:pt x="1184275" y="15876"/>
                    </a:cubicBezTo>
                    <a:cubicBezTo>
                      <a:pt x="1184275" y="12171"/>
                      <a:pt x="1187999" y="8467"/>
                      <a:pt x="1191724" y="8467"/>
                    </a:cubicBezTo>
                    <a:cubicBezTo>
                      <a:pt x="1217796" y="8467"/>
                      <a:pt x="1247592" y="4763"/>
                      <a:pt x="1273664" y="4763"/>
                    </a:cubicBezTo>
                    <a:close/>
                    <a:moveTo>
                      <a:pt x="1130761" y="4763"/>
                    </a:moveTo>
                    <a:cubicBezTo>
                      <a:pt x="1134500" y="4763"/>
                      <a:pt x="1138238" y="8534"/>
                      <a:pt x="1138238" y="12304"/>
                    </a:cubicBezTo>
                    <a:cubicBezTo>
                      <a:pt x="1138238" y="16074"/>
                      <a:pt x="1138238" y="23615"/>
                      <a:pt x="1130761" y="23615"/>
                    </a:cubicBezTo>
                    <a:cubicBezTo>
                      <a:pt x="1100855" y="27385"/>
                      <a:pt x="1067210" y="31156"/>
                      <a:pt x="1033565" y="34926"/>
                    </a:cubicBezTo>
                    <a:cubicBezTo>
                      <a:pt x="1029827" y="34926"/>
                      <a:pt x="1026088" y="31156"/>
                      <a:pt x="1022350" y="27385"/>
                    </a:cubicBezTo>
                    <a:cubicBezTo>
                      <a:pt x="1022350" y="23615"/>
                      <a:pt x="1026088" y="19845"/>
                      <a:pt x="1033565" y="16074"/>
                    </a:cubicBezTo>
                    <a:cubicBezTo>
                      <a:pt x="1063471" y="12304"/>
                      <a:pt x="1097116" y="8534"/>
                      <a:pt x="1130761" y="4763"/>
                    </a:cubicBezTo>
                    <a:close/>
                    <a:moveTo>
                      <a:pt x="1769960" y="0"/>
                    </a:moveTo>
                    <a:cubicBezTo>
                      <a:pt x="1777437" y="0"/>
                      <a:pt x="1781175" y="3771"/>
                      <a:pt x="1781175" y="11311"/>
                    </a:cubicBezTo>
                    <a:cubicBezTo>
                      <a:pt x="1781175" y="15082"/>
                      <a:pt x="1777437" y="18852"/>
                      <a:pt x="1773699" y="18852"/>
                    </a:cubicBezTo>
                    <a:cubicBezTo>
                      <a:pt x="1740054" y="22622"/>
                      <a:pt x="1706409" y="26393"/>
                      <a:pt x="1676502" y="30163"/>
                    </a:cubicBezTo>
                    <a:cubicBezTo>
                      <a:pt x="1669026" y="30163"/>
                      <a:pt x="1665287" y="26393"/>
                      <a:pt x="1665287" y="18852"/>
                    </a:cubicBezTo>
                    <a:cubicBezTo>
                      <a:pt x="1665287" y="15082"/>
                      <a:pt x="1669026" y="11311"/>
                      <a:pt x="1672764" y="11311"/>
                    </a:cubicBezTo>
                    <a:cubicBezTo>
                      <a:pt x="1706409" y="7541"/>
                      <a:pt x="1736315" y="3771"/>
                      <a:pt x="1769960" y="0"/>
                    </a:cubicBezTo>
                    <a:close/>
                    <a:moveTo>
                      <a:pt x="1514731" y="0"/>
                    </a:moveTo>
                    <a:cubicBezTo>
                      <a:pt x="1548836" y="3856"/>
                      <a:pt x="1579153" y="3856"/>
                      <a:pt x="1613258" y="7711"/>
                    </a:cubicBezTo>
                    <a:cubicBezTo>
                      <a:pt x="1617048" y="7711"/>
                      <a:pt x="1620837" y="11566"/>
                      <a:pt x="1620837" y="19277"/>
                    </a:cubicBezTo>
                    <a:cubicBezTo>
                      <a:pt x="1620837" y="23133"/>
                      <a:pt x="1617048" y="26988"/>
                      <a:pt x="1613258" y="26988"/>
                    </a:cubicBezTo>
                    <a:cubicBezTo>
                      <a:pt x="1579153" y="23133"/>
                      <a:pt x="1545047" y="23133"/>
                      <a:pt x="1510941" y="19277"/>
                    </a:cubicBezTo>
                    <a:cubicBezTo>
                      <a:pt x="1507152" y="19277"/>
                      <a:pt x="1503362" y="15422"/>
                      <a:pt x="1503362" y="7711"/>
                    </a:cubicBezTo>
                    <a:cubicBezTo>
                      <a:pt x="1503362" y="3856"/>
                      <a:pt x="1507152" y="0"/>
                      <a:pt x="1514731" y="0"/>
                    </a:cubicBezTo>
                    <a:close/>
                    <a:moveTo>
                      <a:pt x="1352794" y="0"/>
                    </a:moveTo>
                    <a:cubicBezTo>
                      <a:pt x="1379293" y="3969"/>
                      <a:pt x="1405792" y="3969"/>
                      <a:pt x="1432291" y="3969"/>
                    </a:cubicBezTo>
                    <a:cubicBezTo>
                      <a:pt x="1436076" y="3969"/>
                      <a:pt x="1439862" y="11907"/>
                      <a:pt x="1436076" y="15875"/>
                    </a:cubicBezTo>
                    <a:cubicBezTo>
                      <a:pt x="1436076" y="19844"/>
                      <a:pt x="1432291" y="23813"/>
                      <a:pt x="1428505" y="23813"/>
                    </a:cubicBezTo>
                    <a:cubicBezTo>
                      <a:pt x="1402006" y="23813"/>
                      <a:pt x="1375507" y="23813"/>
                      <a:pt x="1349008" y="19844"/>
                    </a:cubicBezTo>
                    <a:cubicBezTo>
                      <a:pt x="1345222" y="19844"/>
                      <a:pt x="1341437" y="15875"/>
                      <a:pt x="1345222" y="11907"/>
                    </a:cubicBezTo>
                    <a:cubicBezTo>
                      <a:pt x="1345222" y="7938"/>
                      <a:pt x="1349008" y="0"/>
                      <a:pt x="1352794" y="0"/>
                    </a:cubicBezTo>
                    <a:close/>
                  </a:path>
                </a:pathLst>
              </a:custGeom>
              <a:solidFill>
                <a:srgbClr val="F5AE16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18" name="文本框 17">
              <a:extLst>
                <a:ext uri="{FF2B5EF4-FFF2-40B4-BE49-F238E27FC236}">
                  <a16:creationId xmlns="" xmlns:a16="http://schemas.microsoft.com/office/drawing/2014/main" id="{63D27DF5-D669-4233-A920-3486A8C6574C}"/>
                </a:ext>
              </a:extLst>
            </p:cNvPr>
            <p:cNvSpPr txBox="1"/>
            <p:nvPr/>
          </p:nvSpPr>
          <p:spPr>
            <a:xfrm>
              <a:off x="2925740" y="2112041"/>
              <a:ext cx="240642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dirty="0">
                  <a:solidFill>
                    <a:srgbClr val="F5AE16"/>
                  </a:solidFill>
                  <a:cs typeface="+mn-ea"/>
                  <a:sym typeface="+mn-lt"/>
                </a:rPr>
                <a:t>01.</a:t>
              </a:r>
              <a:r>
                <a:rPr lang="zh-CN" altLang="en-US" sz="3200" dirty="0">
                  <a:solidFill>
                    <a:srgbClr val="F5AE16"/>
                  </a:solidFill>
                  <a:cs typeface="+mn-ea"/>
                  <a:sym typeface="+mn-lt"/>
                </a:rPr>
                <a:t>标题文字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19929F70-34C5-48CD-B64D-6C98C76841E1}"/>
              </a:ext>
            </a:extLst>
          </p:cNvPr>
          <p:cNvGrpSpPr/>
          <p:nvPr/>
        </p:nvGrpSpPr>
        <p:grpSpPr>
          <a:xfrm>
            <a:off x="2667175" y="3716307"/>
            <a:ext cx="3114272" cy="1317510"/>
            <a:chOff x="2667173" y="3716307"/>
            <a:chExt cx="3114272" cy="1317510"/>
          </a:xfrm>
        </p:grpSpPr>
        <p:grpSp>
          <p:nvGrpSpPr>
            <p:cNvPr id="10" name="组合 9">
              <a:extLst>
                <a:ext uri="{FF2B5EF4-FFF2-40B4-BE49-F238E27FC236}">
                  <a16:creationId xmlns="" xmlns:a16="http://schemas.microsoft.com/office/drawing/2014/main" id="{E3DD5DA7-E785-4966-B237-DA580F8DA04C}"/>
                </a:ext>
              </a:extLst>
            </p:cNvPr>
            <p:cNvGrpSpPr/>
            <p:nvPr/>
          </p:nvGrpSpPr>
          <p:grpSpPr>
            <a:xfrm>
              <a:off x="2667173" y="3716307"/>
              <a:ext cx="3114272" cy="1317510"/>
              <a:chOff x="2205355" y="2811145"/>
              <a:chExt cx="2795588" cy="1182689"/>
            </a:xfrm>
          </p:grpSpPr>
          <p:sp>
            <p:nvSpPr>
              <p:cNvPr id="11" name="MH_SubTitle_1">
                <a:extLst>
                  <a:ext uri="{FF2B5EF4-FFF2-40B4-BE49-F238E27FC236}">
                    <a16:creationId xmlns="" xmlns:a16="http://schemas.microsoft.com/office/drawing/2014/main" id="{0DC0B6DB-6C81-4A95-884A-FAAAFD0A97E5}"/>
                  </a:ext>
                </a:extLst>
              </p:cNvPr>
              <p:cNvSpPr>
                <a:spLocks/>
              </p:cNvSpPr>
              <p:nvPr>
                <p:custDataLst>
                  <p:tags r:id="rId7"/>
                </p:custDataLst>
              </p:nvPr>
            </p:nvSpPr>
            <p:spPr bwMode="auto">
              <a:xfrm>
                <a:off x="2205355" y="2811145"/>
                <a:ext cx="2730500" cy="742950"/>
              </a:xfrm>
              <a:custGeom>
                <a:avLst/>
                <a:gdLst>
                  <a:gd name="T0" fmla="*/ 61 w 931"/>
                  <a:gd name="T1" fmla="*/ 248 h 253"/>
                  <a:gd name="T2" fmla="*/ 140 w 931"/>
                  <a:gd name="T3" fmla="*/ 245 h 253"/>
                  <a:gd name="T4" fmla="*/ 566 w 931"/>
                  <a:gd name="T5" fmla="*/ 245 h 253"/>
                  <a:gd name="T6" fmla="*/ 910 w 931"/>
                  <a:gd name="T7" fmla="*/ 235 h 253"/>
                  <a:gd name="T8" fmla="*/ 906 w 931"/>
                  <a:gd name="T9" fmla="*/ 15 h 253"/>
                  <a:gd name="T10" fmla="*/ 744 w 931"/>
                  <a:gd name="T11" fmla="*/ 9 h 253"/>
                  <a:gd name="T12" fmla="*/ 576 w 931"/>
                  <a:gd name="T13" fmla="*/ 5 h 253"/>
                  <a:gd name="T14" fmla="*/ 258 w 931"/>
                  <a:gd name="T15" fmla="*/ 5 h 253"/>
                  <a:gd name="T16" fmla="*/ 86 w 931"/>
                  <a:gd name="T17" fmla="*/ 16 h 253"/>
                  <a:gd name="T18" fmla="*/ 12 w 931"/>
                  <a:gd name="T19" fmla="*/ 27 h 253"/>
                  <a:gd name="T20" fmla="*/ 10 w 931"/>
                  <a:gd name="T21" fmla="*/ 97 h 253"/>
                  <a:gd name="T22" fmla="*/ 13 w 931"/>
                  <a:gd name="T23" fmla="*/ 210 h 253"/>
                  <a:gd name="T24" fmla="*/ 61 w 931"/>
                  <a:gd name="T25" fmla="*/ 248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31" h="253">
                    <a:moveTo>
                      <a:pt x="61" y="248"/>
                    </a:moveTo>
                    <a:cubicBezTo>
                      <a:pt x="88" y="248"/>
                      <a:pt x="115" y="246"/>
                      <a:pt x="140" y="245"/>
                    </a:cubicBezTo>
                    <a:cubicBezTo>
                      <a:pt x="281" y="238"/>
                      <a:pt x="423" y="245"/>
                      <a:pt x="566" y="245"/>
                    </a:cubicBezTo>
                    <a:cubicBezTo>
                      <a:pt x="683" y="245"/>
                      <a:pt x="798" y="253"/>
                      <a:pt x="910" y="235"/>
                    </a:cubicBezTo>
                    <a:cubicBezTo>
                      <a:pt x="907" y="171"/>
                      <a:pt x="931" y="75"/>
                      <a:pt x="906" y="15"/>
                    </a:cubicBezTo>
                    <a:cubicBezTo>
                      <a:pt x="852" y="15"/>
                      <a:pt x="798" y="11"/>
                      <a:pt x="744" y="9"/>
                    </a:cubicBezTo>
                    <a:cubicBezTo>
                      <a:pt x="690" y="6"/>
                      <a:pt x="630" y="8"/>
                      <a:pt x="576" y="5"/>
                    </a:cubicBezTo>
                    <a:cubicBezTo>
                      <a:pt x="468" y="1"/>
                      <a:pt x="366" y="0"/>
                      <a:pt x="258" y="5"/>
                    </a:cubicBezTo>
                    <a:cubicBezTo>
                      <a:pt x="201" y="8"/>
                      <a:pt x="143" y="11"/>
                      <a:pt x="86" y="16"/>
                    </a:cubicBezTo>
                    <a:cubicBezTo>
                      <a:pt x="71" y="18"/>
                      <a:pt x="22" y="16"/>
                      <a:pt x="12" y="27"/>
                    </a:cubicBezTo>
                    <a:cubicBezTo>
                      <a:pt x="0" y="40"/>
                      <a:pt x="10" y="81"/>
                      <a:pt x="10" y="97"/>
                    </a:cubicBezTo>
                    <a:cubicBezTo>
                      <a:pt x="10" y="135"/>
                      <a:pt x="5" y="173"/>
                      <a:pt x="13" y="210"/>
                    </a:cubicBezTo>
                    <a:cubicBezTo>
                      <a:pt x="21" y="243"/>
                      <a:pt x="26" y="248"/>
                      <a:pt x="61" y="248"/>
                    </a:cubicBezTo>
                    <a:close/>
                  </a:path>
                </a:pathLst>
              </a:custGeom>
              <a:solidFill>
                <a:schemeClr val="bg1"/>
              </a:solidFill>
              <a:ln w="15875" cap="flat">
                <a:solidFill>
                  <a:srgbClr val="F4DC24"/>
                </a:solidFill>
                <a:prstDash val="solid"/>
                <a:miter lim="800000"/>
                <a:headEnd/>
                <a:tailEnd/>
              </a:ln>
            </p:spPr>
            <p:txBody>
              <a:bodyPr anchor="ctr">
                <a:normAutofit/>
              </a:bodyPr>
              <a:lstStyle/>
              <a:p>
                <a:pPr algn="ctr">
                  <a:defRPr/>
                </a:pPr>
                <a:endParaRPr lang="zh-CN" altLang="en-US" sz="2800" dirty="0">
                  <a:solidFill>
                    <a:schemeClr val="accent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" name="MH_Other_1">
                <a:extLst>
                  <a:ext uri="{FF2B5EF4-FFF2-40B4-BE49-F238E27FC236}">
                    <a16:creationId xmlns="" xmlns:a16="http://schemas.microsoft.com/office/drawing/2014/main" id="{1742BA62-EB02-4CA1-973B-3D1AC5AA5A03}"/>
                  </a:ext>
                </a:extLst>
              </p:cNvPr>
              <p:cNvSpPr>
                <a:spLocks/>
              </p:cNvSpPr>
              <p:nvPr>
                <p:custDataLst>
                  <p:tags r:id="rId8"/>
                </p:custDataLst>
              </p:nvPr>
            </p:nvSpPr>
            <p:spPr bwMode="auto">
              <a:xfrm>
                <a:off x="4619943" y="3355659"/>
                <a:ext cx="381000" cy="638175"/>
              </a:xfrm>
              <a:custGeom>
                <a:avLst/>
                <a:gdLst>
                  <a:gd name="T0" fmla="*/ 30078 w 489601"/>
                  <a:gd name="T1" fmla="*/ 12482 h 817519"/>
                  <a:gd name="T2" fmla="*/ 31112 w 489601"/>
                  <a:gd name="T3" fmla="*/ 12453 h 817519"/>
                  <a:gd name="T4" fmla="*/ 2856 w 489601"/>
                  <a:gd name="T5" fmla="*/ 4822 h 817519"/>
                  <a:gd name="T6" fmla="*/ 8893 w 489601"/>
                  <a:gd name="T7" fmla="*/ 12068 h 817519"/>
                  <a:gd name="T8" fmla="*/ 14735 w 489601"/>
                  <a:gd name="T9" fmla="*/ 12027 h 817519"/>
                  <a:gd name="T10" fmla="*/ 17199 w 489601"/>
                  <a:gd name="T11" fmla="*/ 10727 h 817519"/>
                  <a:gd name="T12" fmla="*/ 17327 w 489601"/>
                  <a:gd name="T13" fmla="*/ 10818 h 817519"/>
                  <a:gd name="T14" fmla="*/ 17477 w 489601"/>
                  <a:gd name="T15" fmla="*/ 10595 h 817519"/>
                  <a:gd name="T16" fmla="*/ 17199 w 489601"/>
                  <a:gd name="T17" fmla="*/ 10727 h 817519"/>
                  <a:gd name="T18" fmla="*/ 10828 w 489601"/>
                  <a:gd name="T19" fmla="*/ 3877 h 817519"/>
                  <a:gd name="T20" fmla="*/ 30269 w 489601"/>
                  <a:gd name="T21" fmla="*/ 47 h 817519"/>
                  <a:gd name="T22" fmla="*/ 36627 w 489601"/>
                  <a:gd name="T23" fmla="*/ 10557 h 817519"/>
                  <a:gd name="T24" fmla="*/ 31112 w 489601"/>
                  <a:gd name="T25" fmla="*/ 11504 h 817519"/>
                  <a:gd name="T26" fmla="*/ 32337 w 489601"/>
                  <a:gd name="T27" fmla="*/ 1390 h 817519"/>
                  <a:gd name="T28" fmla="*/ 21629 w 489601"/>
                  <a:gd name="T29" fmla="*/ 7725 h 817519"/>
                  <a:gd name="T30" fmla="*/ 22773 w 489601"/>
                  <a:gd name="T31" fmla="*/ 11032 h 817519"/>
                  <a:gd name="T32" fmla="*/ 29733 w 489601"/>
                  <a:gd name="T33" fmla="*/ 12216 h 817519"/>
                  <a:gd name="T34" fmla="*/ 24869 w 489601"/>
                  <a:gd name="T35" fmla="*/ 12571 h 817519"/>
                  <a:gd name="T36" fmla="*/ 21931 w 489601"/>
                  <a:gd name="T37" fmla="*/ 12056 h 817519"/>
                  <a:gd name="T38" fmla="*/ 20985 w 489601"/>
                  <a:gd name="T39" fmla="*/ 12114 h 817519"/>
                  <a:gd name="T40" fmla="*/ 26777 w 489601"/>
                  <a:gd name="T41" fmla="*/ 23170 h 817519"/>
                  <a:gd name="T42" fmla="*/ 39281 w 489601"/>
                  <a:gd name="T43" fmla="*/ 68145 h 817519"/>
                  <a:gd name="T44" fmla="*/ 33182 w 489601"/>
                  <a:gd name="T45" fmla="*/ 45973 h 817519"/>
                  <a:gd name="T46" fmla="*/ 25557 w 489601"/>
                  <a:gd name="T47" fmla="*/ 26971 h 817519"/>
                  <a:gd name="T48" fmla="*/ 18722 w 489601"/>
                  <a:gd name="T49" fmla="*/ 12217 h 817519"/>
                  <a:gd name="T50" fmla="*/ 15170 w 489601"/>
                  <a:gd name="T51" fmla="*/ 29170 h 817519"/>
                  <a:gd name="T52" fmla="*/ 3832 w 489601"/>
                  <a:gd name="T53" fmla="*/ 50371 h 817519"/>
                  <a:gd name="T54" fmla="*/ 14653 w 489601"/>
                  <a:gd name="T55" fmla="*/ 13582 h 817519"/>
                  <a:gd name="T56" fmla="*/ 15119 w 489601"/>
                  <a:gd name="T57" fmla="*/ 12855 h 817519"/>
                  <a:gd name="T58" fmla="*/ 8308 w 489601"/>
                  <a:gd name="T59" fmla="*/ 13723 h 817519"/>
                  <a:gd name="T60" fmla="*/ 5641 w 489601"/>
                  <a:gd name="T61" fmla="*/ 13336 h 817519"/>
                  <a:gd name="T62" fmla="*/ 2742 w 489601"/>
                  <a:gd name="T63" fmla="*/ 11281 h 817519"/>
                  <a:gd name="T64" fmla="*/ 8068 w 489601"/>
                  <a:gd name="T65" fmla="*/ 727 h 817519"/>
                  <a:gd name="T66" fmla="*/ 18650 w 489601"/>
                  <a:gd name="T67" fmla="*/ 7976 h 817519"/>
                  <a:gd name="T68" fmla="*/ 20350 w 489601"/>
                  <a:gd name="T69" fmla="*/ 5606 h 817519"/>
                  <a:gd name="T70" fmla="*/ 21014 w 489601"/>
                  <a:gd name="T71" fmla="*/ 4232 h 817519"/>
                  <a:gd name="T72" fmla="*/ 22839 w 489601"/>
                  <a:gd name="T73" fmla="*/ 2655 h 817519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489601" h="817519">
                    <a:moveTo>
                      <a:pt x="382030" y="148204"/>
                    </a:moveTo>
                    <a:cubicBezTo>
                      <a:pt x="376386" y="149144"/>
                      <a:pt x="372154" y="149144"/>
                      <a:pt x="369332" y="148556"/>
                    </a:cubicBezTo>
                    <a:lnTo>
                      <a:pt x="369178" y="148440"/>
                    </a:lnTo>
                    <a:lnTo>
                      <a:pt x="382030" y="148204"/>
                    </a:lnTo>
                    <a:close/>
                    <a:moveTo>
                      <a:pt x="72717" y="25053"/>
                    </a:moveTo>
                    <a:cubicBezTo>
                      <a:pt x="50129" y="22710"/>
                      <a:pt x="31306" y="29271"/>
                      <a:pt x="35070" y="57390"/>
                    </a:cubicBezTo>
                    <a:cubicBezTo>
                      <a:pt x="38835" y="100506"/>
                      <a:pt x="68011" y="130500"/>
                      <a:pt x="104246" y="143154"/>
                    </a:cubicBezTo>
                    <a:lnTo>
                      <a:pt x="109197" y="143624"/>
                    </a:lnTo>
                    <a:lnTo>
                      <a:pt x="173943" y="136089"/>
                    </a:lnTo>
                    <a:lnTo>
                      <a:pt x="180928" y="143134"/>
                    </a:lnTo>
                    <a:lnTo>
                      <a:pt x="189943" y="140583"/>
                    </a:lnTo>
                    <a:lnTo>
                      <a:pt x="211202" y="127656"/>
                    </a:lnTo>
                    <a:lnTo>
                      <a:pt x="212009" y="128625"/>
                    </a:lnTo>
                    <a:lnTo>
                      <a:pt x="212766" y="128743"/>
                    </a:lnTo>
                    <a:lnTo>
                      <a:pt x="218745" y="128743"/>
                    </a:lnTo>
                    <a:lnTo>
                      <a:pt x="214613" y="126103"/>
                    </a:lnTo>
                    <a:lnTo>
                      <a:pt x="214799" y="125468"/>
                    </a:lnTo>
                    <a:lnTo>
                      <a:pt x="211202" y="127656"/>
                    </a:lnTo>
                    <a:lnTo>
                      <a:pt x="175304" y="84572"/>
                    </a:lnTo>
                    <a:cubicBezTo>
                      <a:pt x="163069" y="69575"/>
                      <a:pt x="149893" y="55515"/>
                      <a:pt x="132952" y="46142"/>
                    </a:cubicBezTo>
                    <a:cubicBezTo>
                      <a:pt x="121658" y="38644"/>
                      <a:pt x="95305" y="27396"/>
                      <a:pt x="72717" y="25053"/>
                    </a:cubicBezTo>
                    <a:close/>
                    <a:moveTo>
                      <a:pt x="371684" y="557"/>
                    </a:moveTo>
                    <a:cubicBezTo>
                      <a:pt x="403662" y="-2265"/>
                      <a:pt x="434700" y="5259"/>
                      <a:pt x="457273" y="31591"/>
                    </a:cubicBezTo>
                    <a:cubicBezTo>
                      <a:pt x="483608" y="61684"/>
                      <a:pt x="479846" y="103063"/>
                      <a:pt x="449749" y="125633"/>
                    </a:cubicBezTo>
                    <a:cubicBezTo>
                      <a:pt x="430938" y="140680"/>
                      <a:pt x="404603" y="140680"/>
                      <a:pt x="382030" y="148204"/>
                    </a:cubicBezTo>
                    <a:cubicBezTo>
                      <a:pt x="404603" y="144442"/>
                      <a:pt x="400841" y="136918"/>
                      <a:pt x="382030" y="136918"/>
                    </a:cubicBezTo>
                    <a:cubicBezTo>
                      <a:pt x="415889" y="133156"/>
                      <a:pt x="445987" y="110586"/>
                      <a:pt x="434700" y="69208"/>
                    </a:cubicBezTo>
                    <a:cubicBezTo>
                      <a:pt x="430938" y="50399"/>
                      <a:pt x="419651" y="27829"/>
                      <a:pt x="397078" y="16544"/>
                    </a:cubicBezTo>
                    <a:cubicBezTo>
                      <a:pt x="343467" y="-6026"/>
                      <a:pt x="308903" y="30650"/>
                      <a:pt x="282274" y="67856"/>
                    </a:cubicBezTo>
                    <a:lnTo>
                      <a:pt x="265593" y="91929"/>
                    </a:lnTo>
                    <a:lnTo>
                      <a:pt x="268531" y="126930"/>
                    </a:lnTo>
                    <a:lnTo>
                      <a:pt x="279636" y="131298"/>
                    </a:lnTo>
                    <a:cubicBezTo>
                      <a:pt x="312665" y="140151"/>
                      <a:pt x="367922" y="139269"/>
                      <a:pt x="382030" y="136918"/>
                    </a:cubicBezTo>
                    <a:cubicBezTo>
                      <a:pt x="370743" y="138799"/>
                      <a:pt x="365100" y="142561"/>
                      <a:pt x="365100" y="145382"/>
                    </a:cubicBezTo>
                    <a:lnTo>
                      <a:pt x="369178" y="148440"/>
                    </a:lnTo>
                    <a:lnTo>
                      <a:pt x="305376" y="149614"/>
                    </a:lnTo>
                    <a:lnTo>
                      <a:pt x="269295" y="143410"/>
                    </a:lnTo>
                    <a:lnTo>
                      <a:pt x="269295" y="143478"/>
                    </a:lnTo>
                    <a:cubicBezTo>
                      <a:pt x="261791" y="143478"/>
                      <a:pt x="261791" y="143478"/>
                      <a:pt x="261791" y="143478"/>
                    </a:cubicBezTo>
                    <a:lnTo>
                      <a:pt x="257677" y="144158"/>
                    </a:lnTo>
                    <a:lnTo>
                      <a:pt x="291826" y="190460"/>
                    </a:lnTo>
                    <a:cubicBezTo>
                      <a:pt x="307273" y="217317"/>
                      <a:pt x="319444" y="245586"/>
                      <a:pt x="328806" y="275741"/>
                    </a:cubicBezTo>
                    <a:cubicBezTo>
                      <a:pt x="355020" y="362434"/>
                      <a:pt x="336296" y="441590"/>
                      <a:pt x="407448" y="509437"/>
                    </a:cubicBezTo>
                    <a:cubicBezTo>
                      <a:pt x="486091" y="584823"/>
                      <a:pt x="501070" y="709210"/>
                      <a:pt x="482346" y="810981"/>
                    </a:cubicBezTo>
                    <a:cubicBezTo>
                      <a:pt x="474856" y="829827"/>
                      <a:pt x="448642" y="803442"/>
                      <a:pt x="452387" y="788365"/>
                    </a:cubicBezTo>
                    <a:cubicBezTo>
                      <a:pt x="467366" y="716748"/>
                      <a:pt x="463622" y="599900"/>
                      <a:pt x="407448" y="547130"/>
                    </a:cubicBezTo>
                    <a:cubicBezTo>
                      <a:pt x="373745" y="516976"/>
                      <a:pt x="351275" y="498129"/>
                      <a:pt x="332551" y="456667"/>
                    </a:cubicBezTo>
                    <a:cubicBezTo>
                      <a:pt x="313827" y="415205"/>
                      <a:pt x="321316" y="362434"/>
                      <a:pt x="313827" y="320972"/>
                    </a:cubicBezTo>
                    <a:cubicBezTo>
                      <a:pt x="299783" y="267260"/>
                      <a:pt x="281527" y="219908"/>
                      <a:pt x="252738" y="175736"/>
                    </a:cubicBezTo>
                    <a:lnTo>
                      <a:pt x="229900" y="145390"/>
                    </a:lnTo>
                    <a:lnTo>
                      <a:pt x="226506" y="148167"/>
                    </a:lnTo>
                    <a:cubicBezTo>
                      <a:pt x="180924" y="198879"/>
                      <a:pt x="199445" y="284549"/>
                      <a:pt x="186275" y="347153"/>
                    </a:cubicBezTo>
                    <a:cubicBezTo>
                      <a:pt x="163697" y="437530"/>
                      <a:pt x="118542" y="516610"/>
                      <a:pt x="84675" y="599455"/>
                    </a:cubicBezTo>
                    <a:cubicBezTo>
                      <a:pt x="84675" y="610752"/>
                      <a:pt x="47045" y="603221"/>
                      <a:pt x="47045" y="599455"/>
                    </a:cubicBezTo>
                    <a:cubicBezTo>
                      <a:pt x="88438" y="505313"/>
                      <a:pt x="148645" y="407405"/>
                      <a:pt x="152408" y="301965"/>
                    </a:cubicBezTo>
                    <a:cubicBezTo>
                      <a:pt x="155230" y="256777"/>
                      <a:pt x="155936" y="200997"/>
                      <a:pt x="179925" y="161634"/>
                    </a:cubicBezTo>
                    <a:lnTo>
                      <a:pt x="192579" y="148902"/>
                    </a:lnTo>
                    <a:lnTo>
                      <a:pt x="185657" y="152996"/>
                    </a:lnTo>
                    <a:cubicBezTo>
                      <a:pt x="163069" y="161431"/>
                      <a:pt x="138599" y="166118"/>
                      <a:pt x="114128" y="166118"/>
                    </a:cubicBezTo>
                    <a:lnTo>
                      <a:pt x="102016" y="163312"/>
                    </a:lnTo>
                    <a:lnTo>
                      <a:pt x="76747" y="166252"/>
                    </a:lnTo>
                    <a:cubicBezTo>
                      <a:pt x="73009" y="166252"/>
                      <a:pt x="69270" y="162482"/>
                      <a:pt x="69270" y="158711"/>
                    </a:cubicBezTo>
                    <a:lnTo>
                      <a:pt x="71255" y="155709"/>
                    </a:lnTo>
                    <a:lnTo>
                      <a:pt x="33659" y="134249"/>
                    </a:lnTo>
                    <a:cubicBezTo>
                      <a:pt x="10600" y="115503"/>
                      <a:pt x="-4458" y="89258"/>
                      <a:pt x="1189" y="57390"/>
                    </a:cubicBezTo>
                    <a:cubicBezTo>
                      <a:pt x="4953" y="19898"/>
                      <a:pt x="68952" y="8650"/>
                      <a:pt x="99070" y="8650"/>
                    </a:cubicBezTo>
                    <a:cubicBezTo>
                      <a:pt x="155540" y="14274"/>
                      <a:pt x="184480" y="45205"/>
                      <a:pt x="216068" y="80881"/>
                    </a:cubicBezTo>
                    <a:lnTo>
                      <a:pt x="228999" y="94932"/>
                    </a:lnTo>
                    <a:lnTo>
                      <a:pt x="248943" y="67797"/>
                    </a:lnTo>
                    <a:lnTo>
                      <a:pt x="249881" y="66719"/>
                    </a:lnTo>
                    <a:lnTo>
                      <a:pt x="250534" y="61537"/>
                    </a:lnTo>
                    <a:cubicBezTo>
                      <a:pt x="250534" y="54088"/>
                      <a:pt x="254286" y="50364"/>
                      <a:pt x="258038" y="50364"/>
                    </a:cubicBezTo>
                    <a:lnTo>
                      <a:pt x="261298" y="53600"/>
                    </a:lnTo>
                    <a:lnTo>
                      <a:pt x="280451" y="31591"/>
                    </a:lnTo>
                    <a:cubicBezTo>
                      <a:pt x="306786" y="16544"/>
                      <a:pt x="339705" y="3378"/>
                      <a:pt x="371684" y="557"/>
                    </a:cubicBezTo>
                    <a:close/>
                  </a:path>
                </a:pathLst>
              </a:custGeom>
              <a:solidFill>
                <a:srgbClr val="F4DC24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" name="MH_Other_2">
                <a:extLst>
                  <a:ext uri="{FF2B5EF4-FFF2-40B4-BE49-F238E27FC236}">
                    <a16:creationId xmlns="" xmlns:a16="http://schemas.microsoft.com/office/drawing/2014/main" id="{322A7FA1-404C-43AF-9E30-705598E4BD2C}"/>
                  </a:ext>
                </a:extLst>
              </p:cNvPr>
              <p:cNvSpPr>
                <a:spLocks/>
              </p:cNvSpPr>
              <p:nvPr>
                <p:custDataLst>
                  <p:tags r:id="rId9"/>
                </p:custDataLst>
              </p:nvPr>
            </p:nvSpPr>
            <p:spPr bwMode="auto">
              <a:xfrm>
                <a:off x="2270444" y="2847659"/>
                <a:ext cx="2579687" cy="661987"/>
              </a:xfrm>
              <a:custGeom>
                <a:avLst/>
                <a:gdLst>
                  <a:gd name="T0" fmla="*/ 217439 w 3308350"/>
                  <a:gd name="T1" fmla="*/ 70544 h 847726"/>
                  <a:gd name="T2" fmla="*/ 38765 w 3308350"/>
                  <a:gd name="T3" fmla="*/ 69933 h 847726"/>
                  <a:gd name="T4" fmla="*/ 13341 w 3308350"/>
                  <a:gd name="T5" fmla="*/ 68710 h 847726"/>
                  <a:gd name="T6" fmla="*/ 13027 w 3308350"/>
                  <a:gd name="T7" fmla="*/ 69943 h 847726"/>
                  <a:gd name="T8" fmla="*/ 238348 w 3308350"/>
                  <a:gd name="T9" fmla="*/ 70277 h 847726"/>
                  <a:gd name="T10" fmla="*/ 212370 w 3308350"/>
                  <a:gd name="T11" fmla="*/ 69608 h 847726"/>
                  <a:gd name="T12" fmla="*/ 199312 w 3308350"/>
                  <a:gd name="T13" fmla="*/ 69015 h 847726"/>
                  <a:gd name="T14" fmla="*/ 177160 w 3308350"/>
                  <a:gd name="T15" fmla="*/ 68403 h 847726"/>
                  <a:gd name="T16" fmla="*/ 177160 w 3308350"/>
                  <a:gd name="T17" fmla="*/ 68403 h 847726"/>
                  <a:gd name="T18" fmla="*/ 168726 w 3308350"/>
                  <a:gd name="T19" fmla="*/ 69875 h 847726"/>
                  <a:gd name="T20" fmla="*/ 159344 w 3308350"/>
                  <a:gd name="T21" fmla="*/ 69286 h 847726"/>
                  <a:gd name="T22" fmla="*/ 131767 w 3308350"/>
                  <a:gd name="T23" fmla="*/ 68001 h 847726"/>
                  <a:gd name="T24" fmla="*/ 52142 w 3308350"/>
                  <a:gd name="T25" fmla="*/ 68001 h 847726"/>
                  <a:gd name="T26" fmla="*/ 52142 w 3308350"/>
                  <a:gd name="T27" fmla="*/ 68001 h 847726"/>
                  <a:gd name="T28" fmla="*/ 243340 w 3308350"/>
                  <a:gd name="T29" fmla="*/ 68345 h 847726"/>
                  <a:gd name="T30" fmla="*/ 97101 w 3308350"/>
                  <a:gd name="T31" fmla="*/ 69340 h 847726"/>
                  <a:gd name="T32" fmla="*/ 78655 w 3308350"/>
                  <a:gd name="T33" fmla="*/ 69340 h 847726"/>
                  <a:gd name="T34" fmla="*/ 145890 w 3308350"/>
                  <a:gd name="T35" fmla="*/ 69902 h 847726"/>
                  <a:gd name="T36" fmla="*/ 118057 w 3308350"/>
                  <a:gd name="T37" fmla="*/ 68286 h 847726"/>
                  <a:gd name="T38" fmla="*/ 65278 w 3308350"/>
                  <a:gd name="T39" fmla="*/ 67332 h 847726"/>
                  <a:gd name="T40" fmla="*/ 57132 w 3308350"/>
                  <a:gd name="T41" fmla="*/ 68286 h 847726"/>
                  <a:gd name="T42" fmla="*/ 83723 w 3308350"/>
                  <a:gd name="T43" fmla="*/ 68626 h 847726"/>
                  <a:gd name="T44" fmla="*/ 9051 w 3308350"/>
                  <a:gd name="T45" fmla="*/ 69247 h 847726"/>
                  <a:gd name="T46" fmla="*/ 1154 w 3308350"/>
                  <a:gd name="T47" fmla="*/ 48591 h 847726"/>
                  <a:gd name="T48" fmla="*/ 1154 w 3308350"/>
                  <a:gd name="T49" fmla="*/ 48591 h 847726"/>
                  <a:gd name="T50" fmla="*/ 272142 w 3308350"/>
                  <a:gd name="T51" fmla="*/ 46420 h 847726"/>
                  <a:gd name="T52" fmla="*/ 528 w 3308350"/>
                  <a:gd name="T53" fmla="*/ 44203 h 847726"/>
                  <a:gd name="T54" fmla="*/ 273350 w 3308350"/>
                  <a:gd name="T55" fmla="*/ 42033 h 847726"/>
                  <a:gd name="T56" fmla="*/ 2186 w 3308350"/>
                  <a:gd name="T57" fmla="*/ 22316 h 847726"/>
                  <a:gd name="T58" fmla="*/ 905 w 3308350"/>
                  <a:gd name="T59" fmla="*/ 27990 h 847726"/>
                  <a:gd name="T60" fmla="*/ 274895 w 3308350"/>
                  <a:gd name="T61" fmla="*/ 25150 h 847726"/>
                  <a:gd name="T62" fmla="*/ 273972 w 3308350"/>
                  <a:gd name="T63" fmla="*/ 18791 h 847726"/>
                  <a:gd name="T64" fmla="*/ 940 w 3308350"/>
                  <a:gd name="T65" fmla="*/ 17804 h 847726"/>
                  <a:gd name="T66" fmla="*/ 270850 w 3308350"/>
                  <a:gd name="T67" fmla="*/ 5489 h 847726"/>
                  <a:gd name="T68" fmla="*/ 270850 w 3308350"/>
                  <a:gd name="T69" fmla="*/ 5489 h 847726"/>
                  <a:gd name="T70" fmla="*/ 5277 w 3308350"/>
                  <a:gd name="T71" fmla="*/ 6727 h 847726"/>
                  <a:gd name="T72" fmla="*/ 267142 w 3308350"/>
                  <a:gd name="T73" fmla="*/ 5756 h 847726"/>
                  <a:gd name="T74" fmla="*/ 27420 w 3308350"/>
                  <a:gd name="T75" fmla="*/ 5444 h 847726"/>
                  <a:gd name="T76" fmla="*/ 27420 w 3308350"/>
                  <a:gd name="T77" fmla="*/ 3883 h 847726"/>
                  <a:gd name="T78" fmla="*/ 244952 w 3308350"/>
                  <a:gd name="T79" fmla="*/ 5131 h 847726"/>
                  <a:gd name="T80" fmla="*/ 241127 w 3308350"/>
                  <a:gd name="T81" fmla="*/ 3883 h 847726"/>
                  <a:gd name="T82" fmla="*/ 40921 w 3308350"/>
                  <a:gd name="T83" fmla="*/ 4194 h 847726"/>
                  <a:gd name="T84" fmla="*/ 205605 w 3308350"/>
                  <a:gd name="T85" fmla="*/ 2008 h 847726"/>
                  <a:gd name="T86" fmla="*/ 204984 w 3308350"/>
                  <a:gd name="T87" fmla="*/ 2650 h 847726"/>
                  <a:gd name="T88" fmla="*/ 58434 w 3308350"/>
                  <a:gd name="T89" fmla="*/ 2907 h 847726"/>
                  <a:gd name="T90" fmla="*/ 46189 w 3308350"/>
                  <a:gd name="T91" fmla="*/ 5087 h 847726"/>
                  <a:gd name="T92" fmla="*/ 222429 w 3308350"/>
                  <a:gd name="T93" fmla="*/ 2249 h 847726"/>
                  <a:gd name="T94" fmla="*/ 218983 w 3308350"/>
                  <a:gd name="T95" fmla="*/ 3213 h 847726"/>
                  <a:gd name="T96" fmla="*/ 185843 w 3308350"/>
                  <a:gd name="T97" fmla="*/ 3213 h 847726"/>
                  <a:gd name="T98" fmla="*/ 201159 w 3308350"/>
                  <a:gd name="T99" fmla="*/ 3246 h 847726"/>
                  <a:gd name="T100" fmla="*/ 171812 w 3308350"/>
                  <a:gd name="T101" fmla="*/ 1383 h 847726"/>
                  <a:gd name="T102" fmla="*/ 164884 w 3308350"/>
                  <a:gd name="T103" fmla="*/ 2008 h 847726"/>
                  <a:gd name="T104" fmla="*/ 80575 w 3308350"/>
                  <a:gd name="T105" fmla="*/ 3614 h 847726"/>
                  <a:gd name="T106" fmla="*/ 160527 w 3308350"/>
                  <a:gd name="T107" fmla="*/ 1355 h 847726"/>
                  <a:gd name="T108" fmla="*/ 105830 w 3308350"/>
                  <a:gd name="T109" fmla="*/ 401 h 847726"/>
                  <a:gd name="T110" fmla="*/ 105830 w 3308350"/>
                  <a:gd name="T111" fmla="*/ 401 h 847726"/>
                  <a:gd name="T112" fmla="*/ 85880 w 3308350"/>
                  <a:gd name="T113" fmla="*/ 1355 h 847726"/>
                  <a:gd name="T114" fmla="*/ 138371 w 3308350"/>
                  <a:gd name="T115" fmla="*/ 1590 h 847726"/>
                  <a:gd name="T116" fmla="*/ 134048 w 3308350"/>
                  <a:gd name="T117" fmla="*/ 2276 h 847726"/>
                  <a:gd name="T118" fmla="*/ 119325 w 3308350"/>
                  <a:gd name="T119" fmla="*/ 1338 h 84772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3308350" h="847726">
                    <a:moveTo>
                      <a:pt x="2609389" y="817563"/>
                    </a:moveTo>
                    <a:cubicBezTo>
                      <a:pt x="2613127" y="817563"/>
                      <a:pt x="2613127" y="817563"/>
                      <a:pt x="2616866" y="817563"/>
                    </a:cubicBezTo>
                    <a:cubicBezTo>
                      <a:pt x="2646772" y="817563"/>
                      <a:pt x="2676679" y="817563"/>
                      <a:pt x="2710324" y="817563"/>
                    </a:cubicBezTo>
                    <a:cubicBezTo>
                      <a:pt x="2714062" y="817563"/>
                      <a:pt x="2717800" y="821373"/>
                      <a:pt x="2717800" y="825183"/>
                    </a:cubicBezTo>
                    <a:cubicBezTo>
                      <a:pt x="2717800" y="828993"/>
                      <a:pt x="2714062" y="836613"/>
                      <a:pt x="2710324" y="836613"/>
                    </a:cubicBezTo>
                    <a:cubicBezTo>
                      <a:pt x="2676679" y="836613"/>
                      <a:pt x="2646772" y="836613"/>
                      <a:pt x="2616866" y="836613"/>
                    </a:cubicBezTo>
                    <a:cubicBezTo>
                      <a:pt x="2613127" y="836613"/>
                      <a:pt x="2613127" y="836613"/>
                      <a:pt x="2609389" y="836613"/>
                    </a:cubicBezTo>
                    <a:cubicBezTo>
                      <a:pt x="2605651" y="836613"/>
                      <a:pt x="2601912" y="832803"/>
                      <a:pt x="2601912" y="825183"/>
                    </a:cubicBezTo>
                    <a:cubicBezTo>
                      <a:pt x="2601912" y="821373"/>
                      <a:pt x="2605651" y="817563"/>
                      <a:pt x="2609389" y="817563"/>
                    </a:cubicBezTo>
                    <a:close/>
                    <a:moveTo>
                      <a:pt x="466526" y="814842"/>
                    </a:moveTo>
                    <a:cubicBezTo>
                      <a:pt x="470296" y="811213"/>
                      <a:pt x="474067" y="818470"/>
                      <a:pt x="474067" y="822099"/>
                    </a:cubicBezTo>
                    <a:cubicBezTo>
                      <a:pt x="477837" y="825728"/>
                      <a:pt x="470296" y="829356"/>
                      <a:pt x="466526" y="829356"/>
                    </a:cubicBezTo>
                    <a:cubicBezTo>
                      <a:pt x="436363" y="832985"/>
                      <a:pt x="402431" y="832985"/>
                      <a:pt x="368498" y="836613"/>
                    </a:cubicBezTo>
                    <a:cubicBezTo>
                      <a:pt x="360957" y="836613"/>
                      <a:pt x="357187" y="832985"/>
                      <a:pt x="357187" y="825728"/>
                    </a:cubicBezTo>
                    <a:cubicBezTo>
                      <a:pt x="357187" y="822099"/>
                      <a:pt x="360957" y="818470"/>
                      <a:pt x="368498" y="818470"/>
                    </a:cubicBezTo>
                    <a:cubicBezTo>
                      <a:pt x="402431" y="814842"/>
                      <a:pt x="432593" y="814842"/>
                      <a:pt x="466526" y="814842"/>
                    </a:cubicBezTo>
                    <a:close/>
                    <a:moveTo>
                      <a:pt x="155360" y="814408"/>
                    </a:moveTo>
                    <a:cubicBezTo>
                      <a:pt x="156776" y="813039"/>
                      <a:pt x="158664" y="813039"/>
                      <a:pt x="160552" y="814865"/>
                    </a:cubicBezTo>
                    <a:cubicBezTo>
                      <a:pt x="171879" y="814865"/>
                      <a:pt x="183206" y="818516"/>
                      <a:pt x="198309" y="818516"/>
                    </a:cubicBezTo>
                    <a:cubicBezTo>
                      <a:pt x="224738" y="822167"/>
                      <a:pt x="251168" y="825818"/>
                      <a:pt x="281374" y="829470"/>
                    </a:cubicBezTo>
                    <a:cubicBezTo>
                      <a:pt x="285149" y="829470"/>
                      <a:pt x="288925" y="833121"/>
                      <a:pt x="285149" y="836772"/>
                    </a:cubicBezTo>
                    <a:cubicBezTo>
                      <a:pt x="285149" y="844075"/>
                      <a:pt x="281374" y="847726"/>
                      <a:pt x="277598" y="847726"/>
                    </a:cubicBezTo>
                    <a:cubicBezTo>
                      <a:pt x="251168" y="844075"/>
                      <a:pt x="224738" y="840424"/>
                      <a:pt x="194533" y="836772"/>
                    </a:cubicBezTo>
                    <a:cubicBezTo>
                      <a:pt x="179430" y="836772"/>
                      <a:pt x="168103" y="833121"/>
                      <a:pt x="156776" y="829470"/>
                    </a:cubicBezTo>
                    <a:cubicBezTo>
                      <a:pt x="153001" y="829470"/>
                      <a:pt x="149225" y="825818"/>
                      <a:pt x="153001" y="822167"/>
                    </a:cubicBezTo>
                    <a:cubicBezTo>
                      <a:pt x="153001" y="818516"/>
                      <a:pt x="153945" y="815777"/>
                      <a:pt x="155360" y="814408"/>
                    </a:cubicBezTo>
                    <a:close/>
                    <a:moveTo>
                      <a:pt x="2771314" y="814388"/>
                    </a:moveTo>
                    <a:cubicBezTo>
                      <a:pt x="2804959" y="814388"/>
                      <a:pt x="2834865" y="814388"/>
                      <a:pt x="2868510" y="814388"/>
                    </a:cubicBezTo>
                    <a:cubicBezTo>
                      <a:pt x="2872249" y="814388"/>
                      <a:pt x="2879725" y="818198"/>
                      <a:pt x="2879725" y="822008"/>
                    </a:cubicBezTo>
                    <a:cubicBezTo>
                      <a:pt x="2879725" y="825818"/>
                      <a:pt x="2875987" y="833438"/>
                      <a:pt x="2868510" y="833438"/>
                    </a:cubicBezTo>
                    <a:cubicBezTo>
                      <a:pt x="2838604" y="833438"/>
                      <a:pt x="2804959" y="833438"/>
                      <a:pt x="2771314" y="833438"/>
                    </a:cubicBezTo>
                    <a:cubicBezTo>
                      <a:pt x="2767576" y="833438"/>
                      <a:pt x="2763837" y="829628"/>
                      <a:pt x="2763837" y="825818"/>
                    </a:cubicBezTo>
                    <a:cubicBezTo>
                      <a:pt x="2763837" y="822008"/>
                      <a:pt x="2767576" y="814388"/>
                      <a:pt x="2771314" y="814388"/>
                    </a:cubicBezTo>
                    <a:close/>
                    <a:moveTo>
                      <a:pt x="2451202" y="814388"/>
                    </a:moveTo>
                    <a:cubicBezTo>
                      <a:pt x="2484847" y="818092"/>
                      <a:pt x="2514754" y="818092"/>
                      <a:pt x="2548399" y="818092"/>
                    </a:cubicBezTo>
                    <a:cubicBezTo>
                      <a:pt x="2552137" y="818092"/>
                      <a:pt x="2555875" y="821797"/>
                      <a:pt x="2555875" y="825501"/>
                    </a:cubicBezTo>
                    <a:cubicBezTo>
                      <a:pt x="2555875" y="832909"/>
                      <a:pt x="2552137" y="836613"/>
                      <a:pt x="2548399" y="836613"/>
                    </a:cubicBezTo>
                    <a:cubicBezTo>
                      <a:pt x="2514754" y="836613"/>
                      <a:pt x="2481109" y="836613"/>
                      <a:pt x="2451202" y="832909"/>
                    </a:cubicBezTo>
                    <a:cubicBezTo>
                      <a:pt x="2443726" y="832909"/>
                      <a:pt x="2439987" y="829205"/>
                      <a:pt x="2439987" y="825501"/>
                    </a:cubicBezTo>
                    <a:cubicBezTo>
                      <a:pt x="2439987" y="821797"/>
                      <a:pt x="2443726" y="814388"/>
                      <a:pt x="2451202" y="814388"/>
                    </a:cubicBezTo>
                    <a:close/>
                    <a:moveTo>
                      <a:pt x="2387498" y="811213"/>
                    </a:moveTo>
                    <a:cubicBezTo>
                      <a:pt x="2394975" y="811213"/>
                      <a:pt x="2398713" y="814842"/>
                      <a:pt x="2398713" y="818470"/>
                    </a:cubicBezTo>
                    <a:cubicBezTo>
                      <a:pt x="2398713" y="825728"/>
                      <a:pt x="2394975" y="829356"/>
                      <a:pt x="2391237" y="829356"/>
                    </a:cubicBezTo>
                    <a:cubicBezTo>
                      <a:pt x="2357592" y="832985"/>
                      <a:pt x="2323947" y="832985"/>
                      <a:pt x="2290302" y="836613"/>
                    </a:cubicBezTo>
                    <a:cubicBezTo>
                      <a:pt x="2286564" y="836613"/>
                      <a:pt x="2282825" y="832985"/>
                      <a:pt x="2282825" y="829356"/>
                    </a:cubicBezTo>
                    <a:cubicBezTo>
                      <a:pt x="2282825" y="822099"/>
                      <a:pt x="2286564" y="818470"/>
                      <a:pt x="2290302" y="818470"/>
                    </a:cubicBezTo>
                    <a:cubicBezTo>
                      <a:pt x="2323947" y="814842"/>
                      <a:pt x="2353853" y="814842"/>
                      <a:pt x="2387498" y="811213"/>
                    </a:cubicBezTo>
                    <a:close/>
                    <a:moveTo>
                      <a:pt x="2132115" y="811213"/>
                    </a:moveTo>
                    <a:cubicBezTo>
                      <a:pt x="2162022" y="811213"/>
                      <a:pt x="2195667" y="814917"/>
                      <a:pt x="2229312" y="814917"/>
                    </a:cubicBezTo>
                    <a:cubicBezTo>
                      <a:pt x="2233050" y="814917"/>
                      <a:pt x="2236788" y="818622"/>
                      <a:pt x="2236788" y="822326"/>
                    </a:cubicBezTo>
                    <a:cubicBezTo>
                      <a:pt x="2236788" y="829734"/>
                      <a:pt x="2233050" y="833438"/>
                      <a:pt x="2229312" y="833438"/>
                    </a:cubicBezTo>
                    <a:cubicBezTo>
                      <a:pt x="2195667" y="829734"/>
                      <a:pt x="2162022" y="829734"/>
                      <a:pt x="2128377" y="829734"/>
                    </a:cubicBezTo>
                    <a:cubicBezTo>
                      <a:pt x="2124639" y="829734"/>
                      <a:pt x="2120900" y="826030"/>
                      <a:pt x="2120900" y="822326"/>
                    </a:cubicBezTo>
                    <a:cubicBezTo>
                      <a:pt x="2120900" y="814917"/>
                      <a:pt x="2124639" y="811213"/>
                      <a:pt x="2132115" y="811213"/>
                    </a:cubicBezTo>
                    <a:close/>
                    <a:moveTo>
                      <a:pt x="1970286" y="811213"/>
                    </a:moveTo>
                    <a:cubicBezTo>
                      <a:pt x="1989138" y="811213"/>
                      <a:pt x="2011760" y="811213"/>
                      <a:pt x="2030611" y="811213"/>
                    </a:cubicBezTo>
                    <a:cubicBezTo>
                      <a:pt x="2041922" y="811213"/>
                      <a:pt x="2057003" y="811213"/>
                      <a:pt x="2068314" y="811213"/>
                    </a:cubicBezTo>
                    <a:cubicBezTo>
                      <a:pt x="2072085" y="811213"/>
                      <a:pt x="2079625" y="814706"/>
                      <a:pt x="2079625" y="821691"/>
                    </a:cubicBezTo>
                    <a:cubicBezTo>
                      <a:pt x="2079625" y="825184"/>
                      <a:pt x="2072085" y="828676"/>
                      <a:pt x="2068314" y="828676"/>
                    </a:cubicBezTo>
                    <a:cubicBezTo>
                      <a:pt x="2057003" y="828676"/>
                      <a:pt x="2041922" y="828676"/>
                      <a:pt x="2030611" y="828676"/>
                    </a:cubicBezTo>
                    <a:cubicBezTo>
                      <a:pt x="2011760" y="828676"/>
                      <a:pt x="1989138" y="828676"/>
                      <a:pt x="1970286" y="828676"/>
                    </a:cubicBezTo>
                    <a:cubicBezTo>
                      <a:pt x="1966516" y="828676"/>
                      <a:pt x="1958975" y="825184"/>
                      <a:pt x="1958975" y="821691"/>
                    </a:cubicBezTo>
                    <a:cubicBezTo>
                      <a:pt x="1958975" y="814706"/>
                      <a:pt x="1966516" y="811213"/>
                      <a:pt x="1970286" y="811213"/>
                    </a:cubicBezTo>
                    <a:close/>
                    <a:moveTo>
                      <a:pt x="1807804" y="811213"/>
                    </a:moveTo>
                    <a:cubicBezTo>
                      <a:pt x="1841910" y="811213"/>
                      <a:pt x="1876016" y="811213"/>
                      <a:pt x="1910121" y="811213"/>
                    </a:cubicBezTo>
                    <a:cubicBezTo>
                      <a:pt x="1913911" y="811213"/>
                      <a:pt x="1917700" y="814706"/>
                      <a:pt x="1917700" y="821691"/>
                    </a:cubicBezTo>
                    <a:cubicBezTo>
                      <a:pt x="1917700" y="825184"/>
                      <a:pt x="1913911" y="828676"/>
                      <a:pt x="1906332" y="828676"/>
                    </a:cubicBezTo>
                    <a:cubicBezTo>
                      <a:pt x="1876016" y="828676"/>
                      <a:pt x="1841910" y="828676"/>
                      <a:pt x="1807804" y="828676"/>
                    </a:cubicBezTo>
                    <a:cubicBezTo>
                      <a:pt x="1804015" y="828676"/>
                      <a:pt x="1800225" y="825184"/>
                      <a:pt x="1800225" y="818198"/>
                    </a:cubicBezTo>
                    <a:cubicBezTo>
                      <a:pt x="1800225" y="814706"/>
                      <a:pt x="1804015" y="811213"/>
                      <a:pt x="1807804" y="811213"/>
                    </a:cubicBezTo>
                    <a:close/>
                    <a:moveTo>
                      <a:pt x="1488613" y="806450"/>
                    </a:moveTo>
                    <a:cubicBezTo>
                      <a:pt x="1522259" y="806450"/>
                      <a:pt x="1555904" y="806450"/>
                      <a:pt x="1585810" y="806450"/>
                    </a:cubicBezTo>
                    <a:cubicBezTo>
                      <a:pt x="1593287" y="806450"/>
                      <a:pt x="1597025" y="810260"/>
                      <a:pt x="1597025" y="817880"/>
                    </a:cubicBezTo>
                    <a:cubicBezTo>
                      <a:pt x="1597025" y="821690"/>
                      <a:pt x="1593287" y="825500"/>
                      <a:pt x="1585810" y="825500"/>
                    </a:cubicBezTo>
                    <a:cubicBezTo>
                      <a:pt x="1552165" y="825500"/>
                      <a:pt x="1522259" y="825500"/>
                      <a:pt x="1488613" y="825500"/>
                    </a:cubicBezTo>
                    <a:cubicBezTo>
                      <a:pt x="1484875" y="825500"/>
                      <a:pt x="1481137" y="821690"/>
                      <a:pt x="1481137" y="814070"/>
                    </a:cubicBezTo>
                    <a:cubicBezTo>
                      <a:pt x="1481137" y="810260"/>
                      <a:pt x="1484875" y="806450"/>
                      <a:pt x="1488613" y="806450"/>
                    </a:cubicBezTo>
                    <a:close/>
                    <a:moveTo>
                      <a:pt x="627523" y="806450"/>
                    </a:moveTo>
                    <a:cubicBezTo>
                      <a:pt x="631262" y="806450"/>
                      <a:pt x="635000" y="810154"/>
                      <a:pt x="635000" y="813859"/>
                    </a:cubicBezTo>
                    <a:cubicBezTo>
                      <a:pt x="635000" y="821267"/>
                      <a:pt x="631262" y="824971"/>
                      <a:pt x="627523" y="824971"/>
                    </a:cubicBezTo>
                    <a:cubicBezTo>
                      <a:pt x="593878" y="824971"/>
                      <a:pt x="560233" y="824971"/>
                      <a:pt x="526589" y="828675"/>
                    </a:cubicBezTo>
                    <a:cubicBezTo>
                      <a:pt x="522850" y="828675"/>
                      <a:pt x="519112" y="824971"/>
                      <a:pt x="519112" y="817563"/>
                    </a:cubicBezTo>
                    <a:cubicBezTo>
                      <a:pt x="519112" y="813859"/>
                      <a:pt x="522850" y="810154"/>
                      <a:pt x="526589" y="810154"/>
                    </a:cubicBezTo>
                    <a:cubicBezTo>
                      <a:pt x="560233" y="806450"/>
                      <a:pt x="593878" y="806450"/>
                      <a:pt x="627523" y="806450"/>
                    </a:cubicBezTo>
                    <a:close/>
                    <a:moveTo>
                      <a:pt x="3030896" y="803275"/>
                    </a:moveTo>
                    <a:cubicBezTo>
                      <a:pt x="3034686" y="803275"/>
                      <a:pt x="3038475" y="806904"/>
                      <a:pt x="3038475" y="814161"/>
                    </a:cubicBezTo>
                    <a:cubicBezTo>
                      <a:pt x="3038475" y="817790"/>
                      <a:pt x="3034686" y="821418"/>
                      <a:pt x="3030896" y="821418"/>
                    </a:cubicBezTo>
                    <a:cubicBezTo>
                      <a:pt x="2996791" y="825047"/>
                      <a:pt x="2962685" y="825047"/>
                      <a:pt x="2932369" y="828675"/>
                    </a:cubicBezTo>
                    <a:cubicBezTo>
                      <a:pt x="2924790" y="828675"/>
                      <a:pt x="2921000" y="825047"/>
                      <a:pt x="2921000" y="821418"/>
                    </a:cubicBezTo>
                    <a:cubicBezTo>
                      <a:pt x="2921000" y="814161"/>
                      <a:pt x="2924790" y="810532"/>
                      <a:pt x="2928579" y="810532"/>
                    </a:cubicBezTo>
                    <a:cubicBezTo>
                      <a:pt x="2962685" y="810532"/>
                      <a:pt x="2996791" y="806904"/>
                      <a:pt x="3030896" y="803275"/>
                    </a:cubicBezTo>
                    <a:close/>
                    <a:moveTo>
                      <a:pt x="1168598" y="803275"/>
                    </a:moveTo>
                    <a:cubicBezTo>
                      <a:pt x="1202531" y="803275"/>
                      <a:pt x="1232693" y="803275"/>
                      <a:pt x="1266626" y="803275"/>
                    </a:cubicBezTo>
                    <a:cubicBezTo>
                      <a:pt x="1270396" y="803275"/>
                      <a:pt x="1277937" y="807085"/>
                      <a:pt x="1274167" y="814705"/>
                    </a:cubicBezTo>
                    <a:cubicBezTo>
                      <a:pt x="1274167" y="818515"/>
                      <a:pt x="1270396" y="822325"/>
                      <a:pt x="1266626" y="822325"/>
                    </a:cubicBezTo>
                    <a:cubicBezTo>
                      <a:pt x="1232693" y="822325"/>
                      <a:pt x="1202531" y="822325"/>
                      <a:pt x="1168598" y="822325"/>
                    </a:cubicBezTo>
                    <a:cubicBezTo>
                      <a:pt x="1161057" y="822325"/>
                      <a:pt x="1157287" y="818515"/>
                      <a:pt x="1157287" y="810895"/>
                    </a:cubicBezTo>
                    <a:cubicBezTo>
                      <a:pt x="1157287" y="807085"/>
                      <a:pt x="1161057" y="803275"/>
                      <a:pt x="1168598" y="803275"/>
                    </a:cubicBezTo>
                    <a:close/>
                    <a:moveTo>
                      <a:pt x="849415" y="803275"/>
                    </a:moveTo>
                    <a:cubicBezTo>
                      <a:pt x="879321" y="803275"/>
                      <a:pt x="912966" y="803275"/>
                      <a:pt x="946611" y="803275"/>
                    </a:cubicBezTo>
                    <a:cubicBezTo>
                      <a:pt x="950350" y="803275"/>
                      <a:pt x="954088" y="807085"/>
                      <a:pt x="954088" y="810895"/>
                    </a:cubicBezTo>
                    <a:cubicBezTo>
                      <a:pt x="954088" y="814705"/>
                      <a:pt x="950350" y="822325"/>
                      <a:pt x="946611" y="822325"/>
                    </a:cubicBezTo>
                    <a:cubicBezTo>
                      <a:pt x="912966" y="822325"/>
                      <a:pt x="879321" y="822325"/>
                      <a:pt x="849415" y="822325"/>
                    </a:cubicBezTo>
                    <a:cubicBezTo>
                      <a:pt x="841938" y="822325"/>
                      <a:pt x="838200" y="818515"/>
                      <a:pt x="838200" y="810895"/>
                    </a:cubicBezTo>
                    <a:cubicBezTo>
                      <a:pt x="838200" y="807085"/>
                      <a:pt x="841938" y="803275"/>
                      <a:pt x="849415" y="803275"/>
                    </a:cubicBezTo>
                    <a:close/>
                    <a:moveTo>
                      <a:pt x="1649669" y="798513"/>
                    </a:moveTo>
                    <a:cubicBezTo>
                      <a:pt x="1683774" y="806133"/>
                      <a:pt x="1717880" y="809943"/>
                      <a:pt x="1748196" y="817563"/>
                    </a:cubicBezTo>
                    <a:cubicBezTo>
                      <a:pt x="1751986" y="817563"/>
                      <a:pt x="1755775" y="825183"/>
                      <a:pt x="1755775" y="828993"/>
                    </a:cubicBezTo>
                    <a:cubicBezTo>
                      <a:pt x="1755775" y="832803"/>
                      <a:pt x="1751986" y="836613"/>
                      <a:pt x="1744407" y="836613"/>
                    </a:cubicBezTo>
                    <a:cubicBezTo>
                      <a:pt x="1714091" y="828993"/>
                      <a:pt x="1679985" y="825183"/>
                      <a:pt x="1645879" y="817563"/>
                    </a:cubicBezTo>
                    <a:cubicBezTo>
                      <a:pt x="1642090" y="817563"/>
                      <a:pt x="1638300" y="813753"/>
                      <a:pt x="1638300" y="806133"/>
                    </a:cubicBezTo>
                    <a:cubicBezTo>
                      <a:pt x="1642090" y="802323"/>
                      <a:pt x="1645879" y="798513"/>
                      <a:pt x="1649669" y="798513"/>
                    </a:cubicBezTo>
                    <a:close/>
                    <a:moveTo>
                      <a:pt x="1413286" y="798513"/>
                    </a:moveTo>
                    <a:cubicBezTo>
                      <a:pt x="1417049" y="798513"/>
                      <a:pt x="1420812" y="802284"/>
                      <a:pt x="1420812" y="809824"/>
                    </a:cubicBezTo>
                    <a:cubicBezTo>
                      <a:pt x="1420812" y="813595"/>
                      <a:pt x="1417049" y="817365"/>
                      <a:pt x="1413286" y="817365"/>
                    </a:cubicBezTo>
                    <a:cubicBezTo>
                      <a:pt x="1386945" y="821135"/>
                      <a:pt x="1356842" y="824906"/>
                      <a:pt x="1330501" y="828676"/>
                    </a:cubicBezTo>
                    <a:cubicBezTo>
                      <a:pt x="1322975" y="828676"/>
                      <a:pt x="1319212" y="824906"/>
                      <a:pt x="1319212" y="821135"/>
                    </a:cubicBezTo>
                    <a:cubicBezTo>
                      <a:pt x="1319212" y="813595"/>
                      <a:pt x="1322975" y="809824"/>
                      <a:pt x="1326738" y="809824"/>
                    </a:cubicBezTo>
                    <a:cubicBezTo>
                      <a:pt x="1353079" y="806054"/>
                      <a:pt x="1383182" y="802284"/>
                      <a:pt x="1413286" y="798513"/>
                    </a:cubicBezTo>
                    <a:close/>
                    <a:moveTo>
                      <a:pt x="785614" y="798513"/>
                    </a:moveTo>
                    <a:cubicBezTo>
                      <a:pt x="789384" y="798513"/>
                      <a:pt x="793155" y="802284"/>
                      <a:pt x="796925" y="806054"/>
                    </a:cubicBezTo>
                    <a:cubicBezTo>
                      <a:pt x="796925" y="813595"/>
                      <a:pt x="793155" y="817365"/>
                      <a:pt x="785614" y="817365"/>
                    </a:cubicBezTo>
                    <a:cubicBezTo>
                      <a:pt x="755451" y="821135"/>
                      <a:pt x="721519" y="824906"/>
                      <a:pt x="687586" y="824906"/>
                    </a:cubicBezTo>
                    <a:cubicBezTo>
                      <a:pt x="687586" y="824906"/>
                      <a:pt x="687586" y="828676"/>
                      <a:pt x="687586" y="828676"/>
                    </a:cubicBezTo>
                    <a:cubicBezTo>
                      <a:pt x="683815" y="828676"/>
                      <a:pt x="680045" y="824906"/>
                      <a:pt x="680045" y="817365"/>
                    </a:cubicBezTo>
                    <a:cubicBezTo>
                      <a:pt x="676275" y="813595"/>
                      <a:pt x="680045" y="809824"/>
                      <a:pt x="687586" y="809824"/>
                    </a:cubicBezTo>
                    <a:cubicBezTo>
                      <a:pt x="717748" y="806054"/>
                      <a:pt x="751681" y="802284"/>
                      <a:pt x="785614" y="798513"/>
                    </a:cubicBezTo>
                    <a:close/>
                    <a:moveTo>
                      <a:pt x="1011340" y="795338"/>
                    </a:moveTo>
                    <a:cubicBezTo>
                      <a:pt x="1041246" y="799042"/>
                      <a:pt x="1074891" y="802747"/>
                      <a:pt x="1108536" y="806451"/>
                    </a:cubicBezTo>
                    <a:cubicBezTo>
                      <a:pt x="1112275" y="810155"/>
                      <a:pt x="1116013" y="813859"/>
                      <a:pt x="1116013" y="817564"/>
                    </a:cubicBezTo>
                    <a:cubicBezTo>
                      <a:pt x="1116013" y="824972"/>
                      <a:pt x="1108536" y="828676"/>
                      <a:pt x="1104798" y="824972"/>
                    </a:cubicBezTo>
                    <a:cubicBezTo>
                      <a:pt x="1071153" y="821268"/>
                      <a:pt x="1041246" y="817564"/>
                      <a:pt x="1007602" y="813859"/>
                    </a:cubicBezTo>
                    <a:cubicBezTo>
                      <a:pt x="1003863" y="813859"/>
                      <a:pt x="1000125" y="806451"/>
                      <a:pt x="1000125" y="802747"/>
                    </a:cubicBezTo>
                    <a:cubicBezTo>
                      <a:pt x="1000125" y="799042"/>
                      <a:pt x="1003863" y="795338"/>
                      <a:pt x="1011340" y="795338"/>
                    </a:cubicBezTo>
                    <a:close/>
                    <a:moveTo>
                      <a:pt x="47983" y="734631"/>
                    </a:moveTo>
                    <a:cubicBezTo>
                      <a:pt x="50346" y="735563"/>
                      <a:pt x="52236" y="737425"/>
                      <a:pt x="52236" y="739287"/>
                    </a:cubicBezTo>
                    <a:cubicBezTo>
                      <a:pt x="67355" y="780257"/>
                      <a:pt x="78694" y="798880"/>
                      <a:pt x="105152" y="810054"/>
                    </a:cubicBezTo>
                    <a:cubicBezTo>
                      <a:pt x="108932" y="813778"/>
                      <a:pt x="112712" y="817503"/>
                      <a:pt x="108932" y="821227"/>
                    </a:cubicBezTo>
                    <a:cubicBezTo>
                      <a:pt x="108932" y="824952"/>
                      <a:pt x="105152" y="828676"/>
                      <a:pt x="101373" y="828676"/>
                    </a:cubicBezTo>
                    <a:cubicBezTo>
                      <a:pt x="101373" y="828676"/>
                      <a:pt x="97593" y="828676"/>
                      <a:pt x="97593" y="828676"/>
                    </a:cubicBezTo>
                    <a:cubicBezTo>
                      <a:pt x="63575" y="813778"/>
                      <a:pt x="48456" y="787706"/>
                      <a:pt x="33337" y="746736"/>
                    </a:cubicBezTo>
                    <a:cubicBezTo>
                      <a:pt x="33337" y="743012"/>
                      <a:pt x="37117" y="735563"/>
                      <a:pt x="40896" y="735563"/>
                    </a:cubicBezTo>
                    <a:cubicBezTo>
                      <a:pt x="42786" y="733700"/>
                      <a:pt x="45621" y="733700"/>
                      <a:pt x="47983" y="734631"/>
                    </a:cubicBezTo>
                    <a:close/>
                    <a:moveTo>
                      <a:pt x="13891" y="576263"/>
                    </a:moveTo>
                    <a:cubicBezTo>
                      <a:pt x="21431" y="576263"/>
                      <a:pt x="25202" y="580053"/>
                      <a:pt x="25202" y="583842"/>
                    </a:cubicBezTo>
                    <a:cubicBezTo>
                      <a:pt x="25202" y="617948"/>
                      <a:pt x="28972" y="648264"/>
                      <a:pt x="36513" y="682370"/>
                    </a:cubicBezTo>
                    <a:cubicBezTo>
                      <a:pt x="36513" y="686159"/>
                      <a:pt x="32742" y="693738"/>
                      <a:pt x="28972" y="693738"/>
                    </a:cubicBezTo>
                    <a:cubicBezTo>
                      <a:pt x="25202" y="693738"/>
                      <a:pt x="17661" y="689949"/>
                      <a:pt x="17661" y="686159"/>
                    </a:cubicBezTo>
                    <a:cubicBezTo>
                      <a:pt x="10120" y="652053"/>
                      <a:pt x="10120" y="617948"/>
                      <a:pt x="6350" y="583842"/>
                    </a:cubicBezTo>
                    <a:cubicBezTo>
                      <a:pt x="6350" y="580053"/>
                      <a:pt x="10120" y="576263"/>
                      <a:pt x="13891" y="576263"/>
                    </a:cubicBezTo>
                    <a:close/>
                    <a:moveTo>
                      <a:pt x="3282752" y="542925"/>
                    </a:moveTo>
                    <a:cubicBezTo>
                      <a:pt x="3290293" y="542925"/>
                      <a:pt x="3294063" y="546715"/>
                      <a:pt x="3294063" y="550504"/>
                    </a:cubicBezTo>
                    <a:cubicBezTo>
                      <a:pt x="3290293" y="584610"/>
                      <a:pt x="3286522" y="618715"/>
                      <a:pt x="3282752" y="649032"/>
                    </a:cubicBezTo>
                    <a:cubicBezTo>
                      <a:pt x="3282752" y="656611"/>
                      <a:pt x="3278982" y="660400"/>
                      <a:pt x="3275211" y="660400"/>
                    </a:cubicBezTo>
                    <a:cubicBezTo>
                      <a:pt x="3267671" y="660400"/>
                      <a:pt x="3263900" y="652821"/>
                      <a:pt x="3263900" y="649032"/>
                    </a:cubicBezTo>
                    <a:cubicBezTo>
                      <a:pt x="3267671" y="618715"/>
                      <a:pt x="3271441" y="584610"/>
                      <a:pt x="3275211" y="550504"/>
                    </a:cubicBezTo>
                    <a:cubicBezTo>
                      <a:pt x="3275211" y="546715"/>
                      <a:pt x="3278982" y="542925"/>
                      <a:pt x="3282752" y="542925"/>
                    </a:cubicBezTo>
                    <a:close/>
                    <a:moveTo>
                      <a:pt x="18256" y="414338"/>
                    </a:moveTo>
                    <a:cubicBezTo>
                      <a:pt x="26194" y="414338"/>
                      <a:pt x="30163" y="418128"/>
                      <a:pt x="30163" y="425707"/>
                    </a:cubicBezTo>
                    <a:cubicBezTo>
                      <a:pt x="26194" y="459812"/>
                      <a:pt x="26194" y="490128"/>
                      <a:pt x="26194" y="524234"/>
                    </a:cubicBezTo>
                    <a:cubicBezTo>
                      <a:pt x="26194" y="528024"/>
                      <a:pt x="22225" y="531813"/>
                      <a:pt x="14288" y="531813"/>
                    </a:cubicBezTo>
                    <a:cubicBezTo>
                      <a:pt x="10319" y="531813"/>
                      <a:pt x="6350" y="528024"/>
                      <a:pt x="6350" y="524234"/>
                    </a:cubicBezTo>
                    <a:cubicBezTo>
                      <a:pt x="6350" y="490128"/>
                      <a:pt x="6350" y="456023"/>
                      <a:pt x="10319" y="425707"/>
                    </a:cubicBezTo>
                    <a:cubicBezTo>
                      <a:pt x="10319" y="418128"/>
                      <a:pt x="14288" y="414338"/>
                      <a:pt x="18256" y="414338"/>
                    </a:cubicBezTo>
                    <a:close/>
                    <a:moveTo>
                      <a:pt x="3297464" y="381000"/>
                    </a:moveTo>
                    <a:cubicBezTo>
                      <a:pt x="3301320" y="381000"/>
                      <a:pt x="3305175" y="384790"/>
                      <a:pt x="3305175" y="392369"/>
                    </a:cubicBezTo>
                    <a:cubicBezTo>
                      <a:pt x="3305175" y="426474"/>
                      <a:pt x="3301320" y="456790"/>
                      <a:pt x="3297464" y="490896"/>
                    </a:cubicBezTo>
                    <a:cubicBezTo>
                      <a:pt x="3297464" y="494686"/>
                      <a:pt x="3293609" y="498475"/>
                      <a:pt x="3289754" y="498475"/>
                    </a:cubicBezTo>
                    <a:cubicBezTo>
                      <a:pt x="3289754" y="498475"/>
                      <a:pt x="3285898" y="498475"/>
                      <a:pt x="3285898" y="498475"/>
                    </a:cubicBezTo>
                    <a:cubicBezTo>
                      <a:pt x="3282043" y="498475"/>
                      <a:pt x="3278187" y="494686"/>
                      <a:pt x="3278187" y="490896"/>
                    </a:cubicBezTo>
                    <a:cubicBezTo>
                      <a:pt x="3282043" y="456790"/>
                      <a:pt x="3285898" y="422685"/>
                      <a:pt x="3285898" y="388579"/>
                    </a:cubicBezTo>
                    <a:cubicBezTo>
                      <a:pt x="3285898" y="384790"/>
                      <a:pt x="3289754" y="381000"/>
                      <a:pt x="3297464" y="381000"/>
                    </a:cubicBezTo>
                    <a:close/>
                    <a:moveTo>
                      <a:pt x="14741" y="257175"/>
                    </a:moveTo>
                    <a:cubicBezTo>
                      <a:pt x="18597" y="257175"/>
                      <a:pt x="22452" y="260913"/>
                      <a:pt x="26307" y="264652"/>
                    </a:cubicBezTo>
                    <a:cubicBezTo>
                      <a:pt x="26307" y="290820"/>
                      <a:pt x="30163" y="313250"/>
                      <a:pt x="30163" y="328203"/>
                    </a:cubicBezTo>
                    <a:cubicBezTo>
                      <a:pt x="30163" y="328203"/>
                      <a:pt x="30163" y="331942"/>
                      <a:pt x="30163" y="331942"/>
                    </a:cubicBezTo>
                    <a:cubicBezTo>
                      <a:pt x="30163" y="343157"/>
                      <a:pt x="30163" y="354372"/>
                      <a:pt x="30163" y="361848"/>
                    </a:cubicBezTo>
                    <a:cubicBezTo>
                      <a:pt x="30163" y="369325"/>
                      <a:pt x="26307" y="373063"/>
                      <a:pt x="22452" y="373063"/>
                    </a:cubicBezTo>
                    <a:cubicBezTo>
                      <a:pt x="14741" y="373063"/>
                      <a:pt x="10886" y="369325"/>
                      <a:pt x="10886" y="361848"/>
                    </a:cubicBezTo>
                    <a:cubicBezTo>
                      <a:pt x="10886" y="350633"/>
                      <a:pt x="10886" y="343157"/>
                      <a:pt x="10886" y="331942"/>
                    </a:cubicBezTo>
                    <a:cubicBezTo>
                      <a:pt x="10886" y="331942"/>
                      <a:pt x="10886" y="328203"/>
                      <a:pt x="10886" y="328203"/>
                    </a:cubicBezTo>
                    <a:cubicBezTo>
                      <a:pt x="10886" y="313250"/>
                      <a:pt x="10886" y="290820"/>
                      <a:pt x="7030" y="268390"/>
                    </a:cubicBezTo>
                    <a:cubicBezTo>
                      <a:pt x="3175" y="260913"/>
                      <a:pt x="7030" y="257175"/>
                      <a:pt x="14741" y="257175"/>
                    </a:cubicBezTo>
                    <a:close/>
                    <a:moveTo>
                      <a:pt x="3297238" y="222845"/>
                    </a:moveTo>
                    <a:cubicBezTo>
                      <a:pt x="3300942" y="219075"/>
                      <a:pt x="3304646" y="226616"/>
                      <a:pt x="3304646" y="230386"/>
                    </a:cubicBezTo>
                    <a:cubicBezTo>
                      <a:pt x="3308350" y="253008"/>
                      <a:pt x="3308350" y="275630"/>
                      <a:pt x="3308350" y="298252"/>
                    </a:cubicBezTo>
                    <a:cubicBezTo>
                      <a:pt x="3308350" y="309563"/>
                      <a:pt x="3308350" y="317103"/>
                      <a:pt x="3308350" y="328414"/>
                    </a:cubicBezTo>
                    <a:cubicBezTo>
                      <a:pt x="3308350" y="335955"/>
                      <a:pt x="3304646" y="339725"/>
                      <a:pt x="3297238" y="339725"/>
                    </a:cubicBezTo>
                    <a:cubicBezTo>
                      <a:pt x="3293534" y="339725"/>
                      <a:pt x="3289829" y="335955"/>
                      <a:pt x="3289829" y="328414"/>
                    </a:cubicBezTo>
                    <a:cubicBezTo>
                      <a:pt x="3289829" y="317103"/>
                      <a:pt x="3289829" y="309563"/>
                      <a:pt x="3289829" y="298252"/>
                    </a:cubicBezTo>
                    <a:cubicBezTo>
                      <a:pt x="3289829" y="275630"/>
                      <a:pt x="3289829" y="253008"/>
                      <a:pt x="3286125" y="230386"/>
                    </a:cubicBezTo>
                    <a:cubicBezTo>
                      <a:pt x="3286125" y="226616"/>
                      <a:pt x="3289829" y="222845"/>
                      <a:pt x="3297238" y="222845"/>
                    </a:cubicBezTo>
                    <a:close/>
                    <a:moveTo>
                      <a:pt x="18852" y="98054"/>
                    </a:moveTo>
                    <a:cubicBezTo>
                      <a:pt x="21680" y="97119"/>
                      <a:pt x="24507" y="97119"/>
                      <a:pt x="26392" y="98988"/>
                    </a:cubicBezTo>
                    <a:cubicBezTo>
                      <a:pt x="30163" y="102727"/>
                      <a:pt x="30163" y="106465"/>
                      <a:pt x="30163" y="113942"/>
                    </a:cubicBezTo>
                    <a:cubicBezTo>
                      <a:pt x="18852" y="125157"/>
                      <a:pt x="15081" y="147587"/>
                      <a:pt x="18852" y="173755"/>
                    </a:cubicBezTo>
                    <a:cubicBezTo>
                      <a:pt x="18852" y="184970"/>
                      <a:pt x="18852" y="192447"/>
                      <a:pt x="18852" y="203661"/>
                    </a:cubicBezTo>
                    <a:cubicBezTo>
                      <a:pt x="18852" y="207400"/>
                      <a:pt x="15081" y="211138"/>
                      <a:pt x="11311" y="211138"/>
                    </a:cubicBezTo>
                    <a:cubicBezTo>
                      <a:pt x="7541" y="211138"/>
                      <a:pt x="7541" y="211138"/>
                      <a:pt x="7541" y="211138"/>
                    </a:cubicBezTo>
                    <a:cubicBezTo>
                      <a:pt x="3770" y="211138"/>
                      <a:pt x="0" y="207400"/>
                      <a:pt x="0" y="203661"/>
                    </a:cubicBezTo>
                    <a:cubicBezTo>
                      <a:pt x="0" y="192447"/>
                      <a:pt x="0" y="184970"/>
                      <a:pt x="0" y="173755"/>
                    </a:cubicBezTo>
                    <a:cubicBezTo>
                      <a:pt x="0" y="147587"/>
                      <a:pt x="0" y="121418"/>
                      <a:pt x="11311" y="102727"/>
                    </a:cubicBezTo>
                    <a:cubicBezTo>
                      <a:pt x="13196" y="100858"/>
                      <a:pt x="16024" y="98988"/>
                      <a:pt x="18852" y="98054"/>
                    </a:cubicBezTo>
                    <a:close/>
                    <a:moveTo>
                      <a:pt x="3259666" y="65088"/>
                    </a:moveTo>
                    <a:cubicBezTo>
                      <a:pt x="3267075" y="65088"/>
                      <a:pt x="3270779" y="65088"/>
                      <a:pt x="3274483" y="72602"/>
                    </a:cubicBezTo>
                    <a:cubicBezTo>
                      <a:pt x="3285596" y="102659"/>
                      <a:pt x="3293004" y="132716"/>
                      <a:pt x="3300412" y="166530"/>
                    </a:cubicBezTo>
                    <a:cubicBezTo>
                      <a:pt x="3300412" y="174044"/>
                      <a:pt x="3296708" y="177801"/>
                      <a:pt x="3289300" y="177801"/>
                    </a:cubicBezTo>
                    <a:cubicBezTo>
                      <a:pt x="3285596" y="177801"/>
                      <a:pt x="3281891" y="174044"/>
                      <a:pt x="3281891" y="170287"/>
                    </a:cubicBezTo>
                    <a:cubicBezTo>
                      <a:pt x="3274483" y="136473"/>
                      <a:pt x="3267075" y="106416"/>
                      <a:pt x="3255962" y="76359"/>
                    </a:cubicBezTo>
                    <a:cubicBezTo>
                      <a:pt x="3255962" y="72602"/>
                      <a:pt x="3255962" y="68845"/>
                      <a:pt x="3259666" y="65088"/>
                    </a:cubicBezTo>
                    <a:close/>
                    <a:moveTo>
                      <a:pt x="168173" y="57150"/>
                    </a:moveTo>
                    <a:cubicBezTo>
                      <a:pt x="175650" y="57150"/>
                      <a:pt x="179388" y="60921"/>
                      <a:pt x="179388" y="64691"/>
                    </a:cubicBezTo>
                    <a:cubicBezTo>
                      <a:pt x="179388" y="72232"/>
                      <a:pt x="175650" y="76002"/>
                      <a:pt x="171911" y="76002"/>
                    </a:cubicBezTo>
                    <a:cubicBezTo>
                      <a:pt x="134528" y="76002"/>
                      <a:pt x="100883" y="79772"/>
                      <a:pt x="74715" y="87313"/>
                    </a:cubicBezTo>
                    <a:cubicBezTo>
                      <a:pt x="74715" y="87313"/>
                      <a:pt x="74715" y="87313"/>
                      <a:pt x="70977" y="87313"/>
                    </a:cubicBezTo>
                    <a:cubicBezTo>
                      <a:pt x="67238" y="87313"/>
                      <a:pt x="63500" y="83543"/>
                      <a:pt x="63500" y="79772"/>
                    </a:cubicBezTo>
                    <a:cubicBezTo>
                      <a:pt x="63500" y="76002"/>
                      <a:pt x="67238" y="68461"/>
                      <a:pt x="70977" y="68461"/>
                    </a:cubicBezTo>
                    <a:cubicBezTo>
                      <a:pt x="100883" y="60921"/>
                      <a:pt x="134528" y="60921"/>
                      <a:pt x="168173" y="57150"/>
                    </a:cubicBezTo>
                    <a:close/>
                    <a:moveTo>
                      <a:pt x="3116519" y="46038"/>
                    </a:moveTo>
                    <a:cubicBezTo>
                      <a:pt x="3146835" y="46038"/>
                      <a:pt x="3180941" y="49742"/>
                      <a:pt x="3215046" y="49742"/>
                    </a:cubicBezTo>
                    <a:cubicBezTo>
                      <a:pt x="3218836" y="49742"/>
                      <a:pt x="3222625" y="53446"/>
                      <a:pt x="3222625" y="57151"/>
                    </a:cubicBezTo>
                    <a:cubicBezTo>
                      <a:pt x="3222625" y="60855"/>
                      <a:pt x="3218836" y="68263"/>
                      <a:pt x="3215046" y="68263"/>
                    </a:cubicBezTo>
                    <a:cubicBezTo>
                      <a:pt x="3180941" y="68263"/>
                      <a:pt x="3146835" y="64559"/>
                      <a:pt x="3116519" y="64559"/>
                    </a:cubicBezTo>
                    <a:cubicBezTo>
                      <a:pt x="3108940" y="64559"/>
                      <a:pt x="3105150" y="60855"/>
                      <a:pt x="3105150" y="57151"/>
                    </a:cubicBezTo>
                    <a:cubicBezTo>
                      <a:pt x="3105150" y="49742"/>
                      <a:pt x="3108940" y="46038"/>
                      <a:pt x="3116519" y="46038"/>
                    </a:cubicBezTo>
                    <a:close/>
                    <a:moveTo>
                      <a:pt x="330001" y="46038"/>
                    </a:moveTo>
                    <a:cubicBezTo>
                      <a:pt x="333771" y="46038"/>
                      <a:pt x="337542" y="49742"/>
                      <a:pt x="337542" y="53447"/>
                    </a:cubicBezTo>
                    <a:cubicBezTo>
                      <a:pt x="341312" y="57151"/>
                      <a:pt x="337542" y="60855"/>
                      <a:pt x="330001" y="64559"/>
                    </a:cubicBezTo>
                    <a:cubicBezTo>
                      <a:pt x="318690" y="64559"/>
                      <a:pt x="307379" y="68263"/>
                      <a:pt x="296068" y="68263"/>
                    </a:cubicBezTo>
                    <a:cubicBezTo>
                      <a:pt x="280987" y="71968"/>
                      <a:pt x="258365" y="75672"/>
                      <a:pt x="231973" y="75672"/>
                    </a:cubicBezTo>
                    <a:cubicBezTo>
                      <a:pt x="228202" y="79376"/>
                      <a:pt x="224432" y="75672"/>
                      <a:pt x="224432" y="68263"/>
                    </a:cubicBezTo>
                    <a:cubicBezTo>
                      <a:pt x="220662" y="64559"/>
                      <a:pt x="224432" y="60855"/>
                      <a:pt x="231973" y="60855"/>
                    </a:cubicBezTo>
                    <a:cubicBezTo>
                      <a:pt x="258365" y="57151"/>
                      <a:pt x="280987" y="53447"/>
                      <a:pt x="296068" y="49742"/>
                    </a:cubicBezTo>
                    <a:cubicBezTo>
                      <a:pt x="307379" y="49742"/>
                      <a:pt x="318690" y="46038"/>
                      <a:pt x="330001" y="46038"/>
                    </a:cubicBezTo>
                    <a:close/>
                    <a:moveTo>
                      <a:pt x="3058268" y="38166"/>
                    </a:moveTo>
                    <a:cubicBezTo>
                      <a:pt x="3060137" y="39555"/>
                      <a:pt x="3062006" y="42334"/>
                      <a:pt x="3063875" y="46038"/>
                    </a:cubicBezTo>
                    <a:cubicBezTo>
                      <a:pt x="3063875" y="49742"/>
                      <a:pt x="3060137" y="53446"/>
                      <a:pt x="3056399" y="53446"/>
                    </a:cubicBezTo>
                    <a:cubicBezTo>
                      <a:pt x="3056399" y="53446"/>
                      <a:pt x="3056399" y="53446"/>
                      <a:pt x="3052660" y="53446"/>
                    </a:cubicBezTo>
                    <a:cubicBezTo>
                      <a:pt x="3022754" y="60855"/>
                      <a:pt x="2989109" y="64559"/>
                      <a:pt x="2955464" y="68263"/>
                    </a:cubicBezTo>
                    <a:cubicBezTo>
                      <a:pt x="2951726" y="68263"/>
                      <a:pt x="2947987" y="64559"/>
                      <a:pt x="2947987" y="60855"/>
                    </a:cubicBezTo>
                    <a:cubicBezTo>
                      <a:pt x="2947987" y="53446"/>
                      <a:pt x="2947987" y="49742"/>
                      <a:pt x="2955464" y="49742"/>
                    </a:cubicBezTo>
                    <a:cubicBezTo>
                      <a:pt x="2989109" y="46038"/>
                      <a:pt x="3019015" y="42334"/>
                      <a:pt x="3052660" y="38629"/>
                    </a:cubicBezTo>
                    <a:cubicBezTo>
                      <a:pt x="3054529" y="36777"/>
                      <a:pt x="3056399" y="36777"/>
                      <a:pt x="3058268" y="38166"/>
                    </a:cubicBezTo>
                    <a:close/>
                    <a:moveTo>
                      <a:pt x="2797277" y="34925"/>
                    </a:moveTo>
                    <a:cubicBezTo>
                      <a:pt x="2827184" y="34925"/>
                      <a:pt x="2860829" y="34925"/>
                      <a:pt x="2894474" y="38629"/>
                    </a:cubicBezTo>
                    <a:cubicBezTo>
                      <a:pt x="2898212" y="38629"/>
                      <a:pt x="2901950" y="42333"/>
                      <a:pt x="2901950" y="46038"/>
                    </a:cubicBezTo>
                    <a:cubicBezTo>
                      <a:pt x="2901950" y="53446"/>
                      <a:pt x="2898212" y="57150"/>
                      <a:pt x="2894474" y="57150"/>
                    </a:cubicBezTo>
                    <a:cubicBezTo>
                      <a:pt x="2860829" y="53446"/>
                      <a:pt x="2827184" y="53446"/>
                      <a:pt x="2793539" y="49742"/>
                    </a:cubicBezTo>
                    <a:cubicBezTo>
                      <a:pt x="2789801" y="49742"/>
                      <a:pt x="2786062" y="46038"/>
                      <a:pt x="2786062" y="42333"/>
                    </a:cubicBezTo>
                    <a:cubicBezTo>
                      <a:pt x="2786062" y="38629"/>
                      <a:pt x="2789801" y="34925"/>
                      <a:pt x="2797277" y="34925"/>
                    </a:cubicBezTo>
                    <a:close/>
                    <a:moveTo>
                      <a:pt x="393955" y="34925"/>
                    </a:moveTo>
                    <a:cubicBezTo>
                      <a:pt x="428061" y="38629"/>
                      <a:pt x="458377" y="42334"/>
                      <a:pt x="492483" y="49742"/>
                    </a:cubicBezTo>
                    <a:cubicBezTo>
                      <a:pt x="496272" y="49742"/>
                      <a:pt x="500062" y="53446"/>
                      <a:pt x="500062" y="57150"/>
                    </a:cubicBezTo>
                    <a:cubicBezTo>
                      <a:pt x="500062" y="64559"/>
                      <a:pt x="496272" y="68263"/>
                      <a:pt x="488693" y="64559"/>
                    </a:cubicBezTo>
                    <a:cubicBezTo>
                      <a:pt x="458377" y="60855"/>
                      <a:pt x="424272" y="57150"/>
                      <a:pt x="390166" y="53446"/>
                    </a:cubicBezTo>
                    <a:cubicBezTo>
                      <a:pt x="386376" y="53446"/>
                      <a:pt x="382587" y="46038"/>
                      <a:pt x="382587" y="42334"/>
                    </a:cubicBezTo>
                    <a:cubicBezTo>
                      <a:pt x="382587" y="38629"/>
                      <a:pt x="390166" y="34925"/>
                      <a:pt x="393955" y="34925"/>
                    </a:cubicBezTo>
                    <a:close/>
                    <a:moveTo>
                      <a:pt x="2474452" y="23813"/>
                    </a:moveTo>
                    <a:cubicBezTo>
                      <a:pt x="2508097" y="23813"/>
                      <a:pt x="2541742" y="23813"/>
                      <a:pt x="2575387" y="23813"/>
                    </a:cubicBezTo>
                    <a:cubicBezTo>
                      <a:pt x="2579125" y="23813"/>
                      <a:pt x="2582863" y="27623"/>
                      <a:pt x="2582863" y="35243"/>
                    </a:cubicBezTo>
                    <a:cubicBezTo>
                      <a:pt x="2582863" y="39053"/>
                      <a:pt x="2579125" y="42863"/>
                      <a:pt x="2575387" y="42863"/>
                    </a:cubicBezTo>
                    <a:cubicBezTo>
                      <a:pt x="2571648" y="42863"/>
                      <a:pt x="2571648" y="42863"/>
                      <a:pt x="2571648" y="42863"/>
                    </a:cubicBezTo>
                    <a:cubicBezTo>
                      <a:pt x="2541742" y="42863"/>
                      <a:pt x="2508097" y="42863"/>
                      <a:pt x="2474452" y="42863"/>
                    </a:cubicBezTo>
                    <a:cubicBezTo>
                      <a:pt x="2470714" y="42863"/>
                      <a:pt x="2466975" y="39053"/>
                      <a:pt x="2466975" y="31433"/>
                    </a:cubicBezTo>
                    <a:cubicBezTo>
                      <a:pt x="2466975" y="27623"/>
                      <a:pt x="2470714" y="23813"/>
                      <a:pt x="2474452" y="23813"/>
                    </a:cubicBezTo>
                    <a:close/>
                    <a:moveTo>
                      <a:pt x="796811" y="22906"/>
                    </a:moveTo>
                    <a:cubicBezTo>
                      <a:pt x="804295" y="19050"/>
                      <a:pt x="808037" y="26761"/>
                      <a:pt x="808037" y="30616"/>
                    </a:cubicBezTo>
                    <a:cubicBezTo>
                      <a:pt x="808037" y="34472"/>
                      <a:pt x="804295" y="38327"/>
                      <a:pt x="800553" y="38327"/>
                    </a:cubicBezTo>
                    <a:cubicBezTo>
                      <a:pt x="770617" y="42183"/>
                      <a:pt x="740682" y="42183"/>
                      <a:pt x="710746" y="46038"/>
                    </a:cubicBezTo>
                    <a:cubicBezTo>
                      <a:pt x="707004" y="46038"/>
                      <a:pt x="703262" y="42183"/>
                      <a:pt x="703262" y="34472"/>
                    </a:cubicBezTo>
                    <a:cubicBezTo>
                      <a:pt x="703262" y="30616"/>
                      <a:pt x="707004" y="26761"/>
                      <a:pt x="710746" y="26761"/>
                    </a:cubicBezTo>
                    <a:cubicBezTo>
                      <a:pt x="740682" y="22906"/>
                      <a:pt x="770617" y="22906"/>
                      <a:pt x="796811" y="22906"/>
                    </a:cubicBezTo>
                    <a:close/>
                    <a:moveTo>
                      <a:pt x="655355" y="22333"/>
                    </a:moveTo>
                    <a:cubicBezTo>
                      <a:pt x="657250" y="23740"/>
                      <a:pt x="658197" y="26555"/>
                      <a:pt x="658197" y="30307"/>
                    </a:cubicBezTo>
                    <a:cubicBezTo>
                      <a:pt x="661987" y="34059"/>
                      <a:pt x="658197" y="37811"/>
                      <a:pt x="650618" y="37811"/>
                    </a:cubicBezTo>
                    <a:cubicBezTo>
                      <a:pt x="620302" y="45316"/>
                      <a:pt x="586197" y="52821"/>
                      <a:pt x="555880" y="60325"/>
                    </a:cubicBezTo>
                    <a:cubicBezTo>
                      <a:pt x="548301" y="60325"/>
                      <a:pt x="544512" y="56573"/>
                      <a:pt x="544512" y="52821"/>
                    </a:cubicBezTo>
                    <a:cubicBezTo>
                      <a:pt x="544512" y="49068"/>
                      <a:pt x="544512" y="41564"/>
                      <a:pt x="552091" y="41564"/>
                    </a:cubicBezTo>
                    <a:cubicBezTo>
                      <a:pt x="582407" y="34059"/>
                      <a:pt x="616513" y="26555"/>
                      <a:pt x="646829" y="22802"/>
                    </a:cubicBezTo>
                    <a:cubicBezTo>
                      <a:pt x="650618" y="20926"/>
                      <a:pt x="653461" y="20926"/>
                      <a:pt x="655355" y="22333"/>
                    </a:cubicBezTo>
                    <a:close/>
                    <a:moveTo>
                      <a:pt x="2639218" y="19050"/>
                    </a:moveTo>
                    <a:cubicBezTo>
                      <a:pt x="2650529" y="22860"/>
                      <a:pt x="2661840" y="22860"/>
                      <a:pt x="2676922" y="26670"/>
                    </a:cubicBezTo>
                    <a:cubicBezTo>
                      <a:pt x="2695773" y="30480"/>
                      <a:pt x="2714625" y="34290"/>
                      <a:pt x="2733476" y="38100"/>
                    </a:cubicBezTo>
                    <a:cubicBezTo>
                      <a:pt x="2741017" y="38100"/>
                      <a:pt x="2744787" y="41910"/>
                      <a:pt x="2741017" y="45720"/>
                    </a:cubicBezTo>
                    <a:cubicBezTo>
                      <a:pt x="2741017" y="53340"/>
                      <a:pt x="2737247" y="57150"/>
                      <a:pt x="2733476" y="53340"/>
                    </a:cubicBezTo>
                    <a:cubicBezTo>
                      <a:pt x="2733476" y="53340"/>
                      <a:pt x="2729706" y="53340"/>
                      <a:pt x="2729706" y="53340"/>
                    </a:cubicBezTo>
                    <a:cubicBezTo>
                      <a:pt x="2710854" y="49530"/>
                      <a:pt x="2692003" y="49530"/>
                      <a:pt x="2673151" y="45720"/>
                    </a:cubicBezTo>
                    <a:cubicBezTo>
                      <a:pt x="2658070" y="41910"/>
                      <a:pt x="2646759" y="38100"/>
                      <a:pt x="2635448" y="38100"/>
                    </a:cubicBezTo>
                    <a:cubicBezTo>
                      <a:pt x="2627908" y="38100"/>
                      <a:pt x="2624137" y="30480"/>
                      <a:pt x="2627908" y="26670"/>
                    </a:cubicBezTo>
                    <a:cubicBezTo>
                      <a:pt x="2627908" y="22860"/>
                      <a:pt x="2631678" y="19050"/>
                      <a:pt x="2639218" y="19050"/>
                    </a:cubicBezTo>
                    <a:close/>
                    <a:moveTo>
                      <a:pt x="2153826" y="19050"/>
                    </a:moveTo>
                    <a:cubicBezTo>
                      <a:pt x="2180167" y="19050"/>
                      <a:pt x="2210271" y="19050"/>
                      <a:pt x="2236611" y="19050"/>
                    </a:cubicBezTo>
                    <a:cubicBezTo>
                      <a:pt x="2244137" y="19050"/>
                      <a:pt x="2247900" y="22860"/>
                      <a:pt x="2247900" y="30480"/>
                    </a:cubicBezTo>
                    <a:cubicBezTo>
                      <a:pt x="2244137" y="34290"/>
                      <a:pt x="2244137" y="38100"/>
                      <a:pt x="2236611" y="38100"/>
                    </a:cubicBezTo>
                    <a:cubicBezTo>
                      <a:pt x="2210271" y="38100"/>
                      <a:pt x="2180167" y="38100"/>
                      <a:pt x="2153826" y="38100"/>
                    </a:cubicBezTo>
                    <a:cubicBezTo>
                      <a:pt x="2146300" y="38100"/>
                      <a:pt x="2146300" y="34290"/>
                      <a:pt x="2146300" y="26670"/>
                    </a:cubicBezTo>
                    <a:cubicBezTo>
                      <a:pt x="2146300" y="22860"/>
                      <a:pt x="2150063" y="19050"/>
                      <a:pt x="2153826" y="19050"/>
                    </a:cubicBezTo>
                    <a:close/>
                    <a:moveTo>
                      <a:pt x="2316265" y="15875"/>
                    </a:moveTo>
                    <a:cubicBezTo>
                      <a:pt x="2349910" y="19646"/>
                      <a:pt x="2379817" y="23416"/>
                      <a:pt x="2413462" y="27186"/>
                    </a:cubicBezTo>
                    <a:cubicBezTo>
                      <a:pt x="2417200" y="27186"/>
                      <a:pt x="2420938" y="34727"/>
                      <a:pt x="2420938" y="38497"/>
                    </a:cubicBezTo>
                    <a:cubicBezTo>
                      <a:pt x="2420938" y="42268"/>
                      <a:pt x="2417200" y="46038"/>
                      <a:pt x="2413462" y="46038"/>
                    </a:cubicBezTo>
                    <a:cubicBezTo>
                      <a:pt x="2379817" y="42268"/>
                      <a:pt x="2346172" y="38497"/>
                      <a:pt x="2312527" y="34727"/>
                    </a:cubicBezTo>
                    <a:cubicBezTo>
                      <a:pt x="2308789" y="34727"/>
                      <a:pt x="2305050" y="27186"/>
                      <a:pt x="2305050" y="23416"/>
                    </a:cubicBezTo>
                    <a:cubicBezTo>
                      <a:pt x="2305050" y="19646"/>
                      <a:pt x="2312527" y="15875"/>
                      <a:pt x="2316265" y="15875"/>
                    </a:cubicBezTo>
                    <a:close/>
                    <a:moveTo>
                      <a:pt x="1995744" y="12700"/>
                    </a:moveTo>
                    <a:cubicBezTo>
                      <a:pt x="2018481" y="16404"/>
                      <a:pt x="2041218" y="16404"/>
                      <a:pt x="2067745" y="16404"/>
                    </a:cubicBezTo>
                    <a:cubicBezTo>
                      <a:pt x="2075324" y="16404"/>
                      <a:pt x="2082903" y="16404"/>
                      <a:pt x="2094271" y="16404"/>
                    </a:cubicBezTo>
                    <a:cubicBezTo>
                      <a:pt x="2098061" y="16404"/>
                      <a:pt x="2101850" y="23813"/>
                      <a:pt x="2101850" y="27517"/>
                    </a:cubicBezTo>
                    <a:cubicBezTo>
                      <a:pt x="2101850" y="31221"/>
                      <a:pt x="2098061" y="34925"/>
                      <a:pt x="2094271" y="34925"/>
                    </a:cubicBezTo>
                    <a:cubicBezTo>
                      <a:pt x="2082903" y="34925"/>
                      <a:pt x="2075324" y="34925"/>
                      <a:pt x="2063955" y="34925"/>
                    </a:cubicBezTo>
                    <a:cubicBezTo>
                      <a:pt x="2041218" y="34925"/>
                      <a:pt x="2018481" y="34925"/>
                      <a:pt x="1991954" y="31221"/>
                    </a:cubicBezTo>
                    <a:cubicBezTo>
                      <a:pt x="1988165" y="31221"/>
                      <a:pt x="1984375" y="27517"/>
                      <a:pt x="1984375" y="23813"/>
                    </a:cubicBezTo>
                    <a:cubicBezTo>
                      <a:pt x="1984375" y="16404"/>
                      <a:pt x="1988165" y="12700"/>
                      <a:pt x="1995744" y="12700"/>
                    </a:cubicBezTo>
                    <a:close/>
                    <a:moveTo>
                      <a:pt x="874968" y="7938"/>
                    </a:moveTo>
                    <a:cubicBezTo>
                      <a:pt x="890126" y="11819"/>
                      <a:pt x="905285" y="15699"/>
                      <a:pt x="920443" y="15699"/>
                    </a:cubicBezTo>
                    <a:cubicBezTo>
                      <a:pt x="935601" y="19580"/>
                      <a:pt x="954548" y="19580"/>
                      <a:pt x="973496" y="23460"/>
                    </a:cubicBezTo>
                    <a:cubicBezTo>
                      <a:pt x="977285" y="23460"/>
                      <a:pt x="981075" y="31221"/>
                      <a:pt x="981075" y="35102"/>
                    </a:cubicBezTo>
                    <a:cubicBezTo>
                      <a:pt x="981075" y="38983"/>
                      <a:pt x="973496" y="42863"/>
                      <a:pt x="969706" y="42863"/>
                    </a:cubicBezTo>
                    <a:cubicBezTo>
                      <a:pt x="950759" y="38983"/>
                      <a:pt x="935601" y="38983"/>
                      <a:pt x="916653" y="35102"/>
                    </a:cubicBezTo>
                    <a:cubicBezTo>
                      <a:pt x="901495" y="31221"/>
                      <a:pt x="886337" y="31221"/>
                      <a:pt x="871179" y="27341"/>
                    </a:cubicBezTo>
                    <a:cubicBezTo>
                      <a:pt x="867389" y="27341"/>
                      <a:pt x="863600" y="23460"/>
                      <a:pt x="863600" y="15699"/>
                    </a:cubicBezTo>
                    <a:cubicBezTo>
                      <a:pt x="863600" y="11819"/>
                      <a:pt x="867389" y="7938"/>
                      <a:pt x="874968" y="7938"/>
                    </a:cubicBezTo>
                    <a:close/>
                    <a:moveTo>
                      <a:pt x="1835199" y="4763"/>
                    </a:moveTo>
                    <a:cubicBezTo>
                      <a:pt x="1868686" y="8534"/>
                      <a:pt x="1902172" y="12304"/>
                      <a:pt x="1931938" y="16074"/>
                    </a:cubicBezTo>
                    <a:cubicBezTo>
                      <a:pt x="1939380" y="16074"/>
                      <a:pt x="1943100" y="19845"/>
                      <a:pt x="1939380" y="27385"/>
                    </a:cubicBezTo>
                    <a:cubicBezTo>
                      <a:pt x="1939380" y="31156"/>
                      <a:pt x="1935659" y="34926"/>
                      <a:pt x="1931938" y="34926"/>
                    </a:cubicBezTo>
                    <a:cubicBezTo>
                      <a:pt x="1898452" y="31156"/>
                      <a:pt x="1864965" y="27385"/>
                      <a:pt x="1835199" y="23615"/>
                    </a:cubicBezTo>
                    <a:cubicBezTo>
                      <a:pt x="1827758" y="23615"/>
                      <a:pt x="1824037" y="19845"/>
                      <a:pt x="1824037" y="12304"/>
                    </a:cubicBezTo>
                    <a:cubicBezTo>
                      <a:pt x="1827758" y="8534"/>
                      <a:pt x="1831479" y="4763"/>
                      <a:pt x="1835199" y="4763"/>
                    </a:cubicBezTo>
                    <a:close/>
                    <a:moveTo>
                      <a:pt x="1273664" y="4763"/>
                    </a:moveTo>
                    <a:cubicBezTo>
                      <a:pt x="1277388" y="4763"/>
                      <a:pt x="1281113" y="8467"/>
                      <a:pt x="1281113" y="15876"/>
                    </a:cubicBezTo>
                    <a:cubicBezTo>
                      <a:pt x="1281113" y="19580"/>
                      <a:pt x="1277388" y="23284"/>
                      <a:pt x="1273664" y="23284"/>
                    </a:cubicBezTo>
                    <a:cubicBezTo>
                      <a:pt x="1247592" y="23284"/>
                      <a:pt x="1217796" y="26988"/>
                      <a:pt x="1191724" y="26988"/>
                    </a:cubicBezTo>
                    <a:cubicBezTo>
                      <a:pt x="1187999" y="26988"/>
                      <a:pt x="1184275" y="23284"/>
                      <a:pt x="1184275" y="15876"/>
                    </a:cubicBezTo>
                    <a:cubicBezTo>
                      <a:pt x="1184275" y="12171"/>
                      <a:pt x="1187999" y="8467"/>
                      <a:pt x="1191724" y="8467"/>
                    </a:cubicBezTo>
                    <a:cubicBezTo>
                      <a:pt x="1217796" y="8467"/>
                      <a:pt x="1247592" y="4763"/>
                      <a:pt x="1273664" y="4763"/>
                    </a:cubicBezTo>
                    <a:close/>
                    <a:moveTo>
                      <a:pt x="1130761" y="4763"/>
                    </a:moveTo>
                    <a:cubicBezTo>
                      <a:pt x="1134500" y="4763"/>
                      <a:pt x="1138238" y="8534"/>
                      <a:pt x="1138238" y="12304"/>
                    </a:cubicBezTo>
                    <a:cubicBezTo>
                      <a:pt x="1138238" y="16074"/>
                      <a:pt x="1138238" y="23615"/>
                      <a:pt x="1130761" y="23615"/>
                    </a:cubicBezTo>
                    <a:cubicBezTo>
                      <a:pt x="1100855" y="27385"/>
                      <a:pt x="1067210" y="31156"/>
                      <a:pt x="1033565" y="34926"/>
                    </a:cubicBezTo>
                    <a:cubicBezTo>
                      <a:pt x="1029827" y="34926"/>
                      <a:pt x="1026088" y="31156"/>
                      <a:pt x="1022350" y="27385"/>
                    </a:cubicBezTo>
                    <a:cubicBezTo>
                      <a:pt x="1022350" y="23615"/>
                      <a:pt x="1026088" y="19845"/>
                      <a:pt x="1033565" y="16074"/>
                    </a:cubicBezTo>
                    <a:cubicBezTo>
                      <a:pt x="1063471" y="12304"/>
                      <a:pt x="1097116" y="8534"/>
                      <a:pt x="1130761" y="4763"/>
                    </a:cubicBezTo>
                    <a:close/>
                    <a:moveTo>
                      <a:pt x="1769960" y="0"/>
                    </a:moveTo>
                    <a:cubicBezTo>
                      <a:pt x="1777437" y="0"/>
                      <a:pt x="1781175" y="3771"/>
                      <a:pt x="1781175" y="11311"/>
                    </a:cubicBezTo>
                    <a:cubicBezTo>
                      <a:pt x="1781175" y="15082"/>
                      <a:pt x="1777437" y="18852"/>
                      <a:pt x="1773699" y="18852"/>
                    </a:cubicBezTo>
                    <a:cubicBezTo>
                      <a:pt x="1740054" y="22622"/>
                      <a:pt x="1706409" y="26393"/>
                      <a:pt x="1676502" y="30163"/>
                    </a:cubicBezTo>
                    <a:cubicBezTo>
                      <a:pt x="1669026" y="30163"/>
                      <a:pt x="1665287" y="26393"/>
                      <a:pt x="1665287" y="18852"/>
                    </a:cubicBezTo>
                    <a:cubicBezTo>
                      <a:pt x="1665287" y="15082"/>
                      <a:pt x="1669026" y="11311"/>
                      <a:pt x="1672764" y="11311"/>
                    </a:cubicBezTo>
                    <a:cubicBezTo>
                      <a:pt x="1706409" y="7541"/>
                      <a:pt x="1736315" y="3771"/>
                      <a:pt x="1769960" y="0"/>
                    </a:cubicBezTo>
                    <a:close/>
                    <a:moveTo>
                      <a:pt x="1514731" y="0"/>
                    </a:moveTo>
                    <a:cubicBezTo>
                      <a:pt x="1548836" y="3856"/>
                      <a:pt x="1579153" y="3856"/>
                      <a:pt x="1613258" y="7711"/>
                    </a:cubicBezTo>
                    <a:cubicBezTo>
                      <a:pt x="1617048" y="7711"/>
                      <a:pt x="1620837" y="11566"/>
                      <a:pt x="1620837" y="19277"/>
                    </a:cubicBezTo>
                    <a:cubicBezTo>
                      <a:pt x="1620837" y="23133"/>
                      <a:pt x="1617048" y="26988"/>
                      <a:pt x="1613258" y="26988"/>
                    </a:cubicBezTo>
                    <a:cubicBezTo>
                      <a:pt x="1579153" y="23133"/>
                      <a:pt x="1545047" y="23133"/>
                      <a:pt x="1510941" y="19277"/>
                    </a:cubicBezTo>
                    <a:cubicBezTo>
                      <a:pt x="1507152" y="19277"/>
                      <a:pt x="1503362" y="15422"/>
                      <a:pt x="1503362" y="7711"/>
                    </a:cubicBezTo>
                    <a:cubicBezTo>
                      <a:pt x="1503362" y="3856"/>
                      <a:pt x="1507152" y="0"/>
                      <a:pt x="1514731" y="0"/>
                    </a:cubicBezTo>
                    <a:close/>
                    <a:moveTo>
                      <a:pt x="1352794" y="0"/>
                    </a:moveTo>
                    <a:cubicBezTo>
                      <a:pt x="1379293" y="3969"/>
                      <a:pt x="1405792" y="3969"/>
                      <a:pt x="1432291" y="3969"/>
                    </a:cubicBezTo>
                    <a:cubicBezTo>
                      <a:pt x="1436076" y="3969"/>
                      <a:pt x="1439862" y="11907"/>
                      <a:pt x="1436076" y="15875"/>
                    </a:cubicBezTo>
                    <a:cubicBezTo>
                      <a:pt x="1436076" y="19844"/>
                      <a:pt x="1432291" y="23813"/>
                      <a:pt x="1428505" y="23813"/>
                    </a:cubicBezTo>
                    <a:cubicBezTo>
                      <a:pt x="1402006" y="23813"/>
                      <a:pt x="1375507" y="23813"/>
                      <a:pt x="1349008" y="19844"/>
                    </a:cubicBezTo>
                    <a:cubicBezTo>
                      <a:pt x="1345222" y="19844"/>
                      <a:pt x="1341437" y="15875"/>
                      <a:pt x="1345222" y="11907"/>
                    </a:cubicBezTo>
                    <a:cubicBezTo>
                      <a:pt x="1345222" y="7938"/>
                      <a:pt x="1349008" y="0"/>
                      <a:pt x="1352794" y="0"/>
                    </a:cubicBezTo>
                    <a:close/>
                  </a:path>
                </a:pathLst>
              </a:custGeom>
              <a:solidFill>
                <a:srgbClr val="F4DC24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DAFB8660-17AF-4EB7-99AD-C81E08DDEA0B}"/>
                </a:ext>
              </a:extLst>
            </p:cNvPr>
            <p:cNvSpPr txBox="1"/>
            <p:nvPr/>
          </p:nvSpPr>
          <p:spPr>
            <a:xfrm>
              <a:off x="2925740" y="3855641"/>
              <a:ext cx="240642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dirty="0">
                  <a:solidFill>
                    <a:srgbClr val="F4DC24"/>
                  </a:solidFill>
                  <a:cs typeface="+mn-ea"/>
                  <a:sym typeface="+mn-lt"/>
                </a:rPr>
                <a:t>03.</a:t>
              </a:r>
              <a:r>
                <a:rPr lang="zh-CN" altLang="en-US" sz="3200" dirty="0">
                  <a:solidFill>
                    <a:srgbClr val="F4DC24"/>
                  </a:solidFill>
                  <a:cs typeface="+mn-ea"/>
                  <a:sym typeface="+mn-lt"/>
                </a:rPr>
                <a:t>标题文字</a:t>
              </a: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BD9AD8EF-72F5-4E4A-A24A-709414916D56}"/>
              </a:ext>
            </a:extLst>
          </p:cNvPr>
          <p:cNvGrpSpPr/>
          <p:nvPr/>
        </p:nvGrpSpPr>
        <p:grpSpPr>
          <a:xfrm>
            <a:off x="6583391" y="1979871"/>
            <a:ext cx="3114272" cy="1317510"/>
            <a:chOff x="6583391" y="1979871"/>
            <a:chExt cx="3114272" cy="1317510"/>
          </a:xfrm>
        </p:grpSpPr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0646BC31-651C-41A5-AB5A-67A5E4FFBABD}"/>
                </a:ext>
              </a:extLst>
            </p:cNvPr>
            <p:cNvGrpSpPr/>
            <p:nvPr/>
          </p:nvGrpSpPr>
          <p:grpSpPr>
            <a:xfrm>
              <a:off x="6583391" y="1979871"/>
              <a:ext cx="3114272" cy="1317510"/>
              <a:chOff x="2205355" y="2811145"/>
              <a:chExt cx="2795588" cy="1182689"/>
            </a:xfrm>
          </p:grpSpPr>
          <p:sp>
            <p:nvSpPr>
              <p:cNvPr id="7" name="MH_SubTitle_1">
                <a:extLst>
                  <a:ext uri="{FF2B5EF4-FFF2-40B4-BE49-F238E27FC236}">
                    <a16:creationId xmlns="" xmlns:a16="http://schemas.microsoft.com/office/drawing/2014/main" id="{8284D348-F5FC-41AC-8E59-D0A9987E76BE}"/>
                  </a:ext>
                </a:extLst>
              </p:cNvPr>
              <p:cNvSpPr>
                <a:spLocks/>
              </p:cNvSpPr>
              <p:nvPr>
                <p:custDataLst>
                  <p:tags r:id="rId4"/>
                </p:custDataLst>
              </p:nvPr>
            </p:nvSpPr>
            <p:spPr bwMode="auto">
              <a:xfrm>
                <a:off x="2205355" y="2811145"/>
                <a:ext cx="2730500" cy="742950"/>
              </a:xfrm>
              <a:custGeom>
                <a:avLst/>
                <a:gdLst>
                  <a:gd name="T0" fmla="*/ 61 w 931"/>
                  <a:gd name="T1" fmla="*/ 248 h 253"/>
                  <a:gd name="T2" fmla="*/ 140 w 931"/>
                  <a:gd name="T3" fmla="*/ 245 h 253"/>
                  <a:gd name="T4" fmla="*/ 566 w 931"/>
                  <a:gd name="T5" fmla="*/ 245 h 253"/>
                  <a:gd name="T6" fmla="*/ 910 w 931"/>
                  <a:gd name="T7" fmla="*/ 235 h 253"/>
                  <a:gd name="T8" fmla="*/ 906 w 931"/>
                  <a:gd name="T9" fmla="*/ 15 h 253"/>
                  <a:gd name="T10" fmla="*/ 744 w 931"/>
                  <a:gd name="T11" fmla="*/ 9 h 253"/>
                  <a:gd name="T12" fmla="*/ 576 w 931"/>
                  <a:gd name="T13" fmla="*/ 5 h 253"/>
                  <a:gd name="T14" fmla="*/ 258 w 931"/>
                  <a:gd name="T15" fmla="*/ 5 h 253"/>
                  <a:gd name="T16" fmla="*/ 86 w 931"/>
                  <a:gd name="T17" fmla="*/ 16 h 253"/>
                  <a:gd name="T18" fmla="*/ 12 w 931"/>
                  <a:gd name="T19" fmla="*/ 27 h 253"/>
                  <a:gd name="T20" fmla="*/ 10 w 931"/>
                  <a:gd name="T21" fmla="*/ 97 h 253"/>
                  <a:gd name="T22" fmla="*/ 13 w 931"/>
                  <a:gd name="T23" fmla="*/ 210 h 253"/>
                  <a:gd name="T24" fmla="*/ 61 w 931"/>
                  <a:gd name="T25" fmla="*/ 248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31" h="253">
                    <a:moveTo>
                      <a:pt x="61" y="248"/>
                    </a:moveTo>
                    <a:cubicBezTo>
                      <a:pt x="88" y="248"/>
                      <a:pt x="115" y="246"/>
                      <a:pt x="140" y="245"/>
                    </a:cubicBezTo>
                    <a:cubicBezTo>
                      <a:pt x="281" y="238"/>
                      <a:pt x="423" y="245"/>
                      <a:pt x="566" y="245"/>
                    </a:cubicBezTo>
                    <a:cubicBezTo>
                      <a:pt x="683" y="245"/>
                      <a:pt x="798" y="253"/>
                      <a:pt x="910" y="235"/>
                    </a:cubicBezTo>
                    <a:cubicBezTo>
                      <a:pt x="907" y="171"/>
                      <a:pt x="931" y="75"/>
                      <a:pt x="906" y="15"/>
                    </a:cubicBezTo>
                    <a:cubicBezTo>
                      <a:pt x="852" y="15"/>
                      <a:pt x="798" y="11"/>
                      <a:pt x="744" y="9"/>
                    </a:cubicBezTo>
                    <a:cubicBezTo>
                      <a:pt x="690" y="6"/>
                      <a:pt x="630" y="8"/>
                      <a:pt x="576" y="5"/>
                    </a:cubicBezTo>
                    <a:cubicBezTo>
                      <a:pt x="468" y="1"/>
                      <a:pt x="366" y="0"/>
                      <a:pt x="258" y="5"/>
                    </a:cubicBezTo>
                    <a:cubicBezTo>
                      <a:pt x="201" y="8"/>
                      <a:pt x="143" y="11"/>
                      <a:pt x="86" y="16"/>
                    </a:cubicBezTo>
                    <a:cubicBezTo>
                      <a:pt x="71" y="18"/>
                      <a:pt x="22" y="16"/>
                      <a:pt x="12" y="27"/>
                    </a:cubicBezTo>
                    <a:cubicBezTo>
                      <a:pt x="0" y="40"/>
                      <a:pt x="10" y="81"/>
                      <a:pt x="10" y="97"/>
                    </a:cubicBezTo>
                    <a:cubicBezTo>
                      <a:pt x="10" y="135"/>
                      <a:pt x="5" y="173"/>
                      <a:pt x="13" y="210"/>
                    </a:cubicBezTo>
                    <a:cubicBezTo>
                      <a:pt x="21" y="243"/>
                      <a:pt x="26" y="248"/>
                      <a:pt x="61" y="248"/>
                    </a:cubicBezTo>
                    <a:close/>
                  </a:path>
                </a:pathLst>
              </a:custGeom>
              <a:solidFill>
                <a:schemeClr val="bg1"/>
              </a:solidFill>
              <a:ln w="15875" cap="flat">
                <a:solidFill>
                  <a:srgbClr val="9ED744"/>
                </a:solidFill>
                <a:prstDash val="solid"/>
                <a:miter lim="800000"/>
                <a:headEnd/>
                <a:tailEnd/>
              </a:ln>
            </p:spPr>
            <p:txBody>
              <a:bodyPr anchor="ctr">
                <a:normAutofit/>
              </a:bodyPr>
              <a:lstStyle/>
              <a:p>
                <a:pPr algn="ctr">
                  <a:defRPr/>
                </a:pPr>
                <a:endParaRPr lang="zh-CN" altLang="en-US" sz="2800" dirty="0">
                  <a:solidFill>
                    <a:schemeClr val="accent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" name="MH_Other_1">
                <a:extLst>
                  <a:ext uri="{FF2B5EF4-FFF2-40B4-BE49-F238E27FC236}">
                    <a16:creationId xmlns="" xmlns:a16="http://schemas.microsoft.com/office/drawing/2014/main" id="{B1BF3EFB-643D-440C-87C7-1A44EC6AE63A}"/>
                  </a:ext>
                </a:extLst>
              </p:cNvPr>
              <p:cNvSpPr>
                <a:spLocks/>
              </p:cNvSpPr>
              <p:nvPr>
                <p:custDataLst>
                  <p:tags r:id="rId5"/>
                </p:custDataLst>
              </p:nvPr>
            </p:nvSpPr>
            <p:spPr bwMode="auto">
              <a:xfrm>
                <a:off x="4619943" y="3355659"/>
                <a:ext cx="381000" cy="638175"/>
              </a:xfrm>
              <a:custGeom>
                <a:avLst/>
                <a:gdLst>
                  <a:gd name="T0" fmla="*/ 30078 w 489601"/>
                  <a:gd name="T1" fmla="*/ 12482 h 817519"/>
                  <a:gd name="T2" fmla="*/ 31112 w 489601"/>
                  <a:gd name="T3" fmla="*/ 12453 h 817519"/>
                  <a:gd name="T4" fmla="*/ 2856 w 489601"/>
                  <a:gd name="T5" fmla="*/ 4822 h 817519"/>
                  <a:gd name="T6" fmla="*/ 8893 w 489601"/>
                  <a:gd name="T7" fmla="*/ 12068 h 817519"/>
                  <a:gd name="T8" fmla="*/ 14735 w 489601"/>
                  <a:gd name="T9" fmla="*/ 12027 h 817519"/>
                  <a:gd name="T10" fmla="*/ 17199 w 489601"/>
                  <a:gd name="T11" fmla="*/ 10727 h 817519"/>
                  <a:gd name="T12" fmla="*/ 17327 w 489601"/>
                  <a:gd name="T13" fmla="*/ 10818 h 817519"/>
                  <a:gd name="T14" fmla="*/ 17477 w 489601"/>
                  <a:gd name="T15" fmla="*/ 10595 h 817519"/>
                  <a:gd name="T16" fmla="*/ 17199 w 489601"/>
                  <a:gd name="T17" fmla="*/ 10727 h 817519"/>
                  <a:gd name="T18" fmla="*/ 10828 w 489601"/>
                  <a:gd name="T19" fmla="*/ 3877 h 817519"/>
                  <a:gd name="T20" fmla="*/ 30269 w 489601"/>
                  <a:gd name="T21" fmla="*/ 47 h 817519"/>
                  <a:gd name="T22" fmla="*/ 36627 w 489601"/>
                  <a:gd name="T23" fmla="*/ 10557 h 817519"/>
                  <a:gd name="T24" fmla="*/ 31112 w 489601"/>
                  <a:gd name="T25" fmla="*/ 11504 h 817519"/>
                  <a:gd name="T26" fmla="*/ 32337 w 489601"/>
                  <a:gd name="T27" fmla="*/ 1390 h 817519"/>
                  <a:gd name="T28" fmla="*/ 21629 w 489601"/>
                  <a:gd name="T29" fmla="*/ 7725 h 817519"/>
                  <a:gd name="T30" fmla="*/ 22773 w 489601"/>
                  <a:gd name="T31" fmla="*/ 11032 h 817519"/>
                  <a:gd name="T32" fmla="*/ 29733 w 489601"/>
                  <a:gd name="T33" fmla="*/ 12216 h 817519"/>
                  <a:gd name="T34" fmla="*/ 24869 w 489601"/>
                  <a:gd name="T35" fmla="*/ 12571 h 817519"/>
                  <a:gd name="T36" fmla="*/ 21931 w 489601"/>
                  <a:gd name="T37" fmla="*/ 12056 h 817519"/>
                  <a:gd name="T38" fmla="*/ 20985 w 489601"/>
                  <a:gd name="T39" fmla="*/ 12114 h 817519"/>
                  <a:gd name="T40" fmla="*/ 26777 w 489601"/>
                  <a:gd name="T41" fmla="*/ 23170 h 817519"/>
                  <a:gd name="T42" fmla="*/ 39281 w 489601"/>
                  <a:gd name="T43" fmla="*/ 68145 h 817519"/>
                  <a:gd name="T44" fmla="*/ 33182 w 489601"/>
                  <a:gd name="T45" fmla="*/ 45973 h 817519"/>
                  <a:gd name="T46" fmla="*/ 25557 w 489601"/>
                  <a:gd name="T47" fmla="*/ 26971 h 817519"/>
                  <a:gd name="T48" fmla="*/ 18722 w 489601"/>
                  <a:gd name="T49" fmla="*/ 12217 h 817519"/>
                  <a:gd name="T50" fmla="*/ 15170 w 489601"/>
                  <a:gd name="T51" fmla="*/ 29170 h 817519"/>
                  <a:gd name="T52" fmla="*/ 3832 w 489601"/>
                  <a:gd name="T53" fmla="*/ 50371 h 817519"/>
                  <a:gd name="T54" fmla="*/ 14653 w 489601"/>
                  <a:gd name="T55" fmla="*/ 13582 h 817519"/>
                  <a:gd name="T56" fmla="*/ 15119 w 489601"/>
                  <a:gd name="T57" fmla="*/ 12855 h 817519"/>
                  <a:gd name="T58" fmla="*/ 8308 w 489601"/>
                  <a:gd name="T59" fmla="*/ 13723 h 817519"/>
                  <a:gd name="T60" fmla="*/ 5641 w 489601"/>
                  <a:gd name="T61" fmla="*/ 13336 h 817519"/>
                  <a:gd name="T62" fmla="*/ 2742 w 489601"/>
                  <a:gd name="T63" fmla="*/ 11281 h 817519"/>
                  <a:gd name="T64" fmla="*/ 8068 w 489601"/>
                  <a:gd name="T65" fmla="*/ 727 h 817519"/>
                  <a:gd name="T66" fmla="*/ 18650 w 489601"/>
                  <a:gd name="T67" fmla="*/ 7976 h 817519"/>
                  <a:gd name="T68" fmla="*/ 20350 w 489601"/>
                  <a:gd name="T69" fmla="*/ 5606 h 817519"/>
                  <a:gd name="T70" fmla="*/ 21014 w 489601"/>
                  <a:gd name="T71" fmla="*/ 4232 h 817519"/>
                  <a:gd name="T72" fmla="*/ 22839 w 489601"/>
                  <a:gd name="T73" fmla="*/ 2655 h 817519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489601" h="817519">
                    <a:moveTo>
                      <a:pt x="382030" y="148204"/>
                    </a:moveTo>
                    <a:cubicBezTo>
                      <a:pt x="376386" y="149144"/>
                      <a:pt x="372154" y="149144"/>
                      <a:pt x="369332" y="148556"/>
                    </a:cubicBezTo>
                    <a:lnTo>
                      <a:pt x="369178" y="148440"/>
                    </a:lnTo>
                    <a:lnTo>
                      <a:pt x="382030" y="148204"/>
                    </a:lnTo>
                    <a:close/>
                    <a:moveTo>
                      <a:pt x="72717" y="25053"/>
                    </a:moveTo>
                    <a:cubicBezTo>
                      <a:pt x="50129" y="22710"/>
                      <a:pt x="31306" y="29271"/>
                      <a:pt x="35070" y="57390"/>
                    </a:cubicBezTo>
                    <a:cubicBezTo>
                      <a:pt x="38835" y="100506"/>
                      <a:pt x="68011" y="130500"/>
                      <a:pt x="104246" y="143154"/>
                    </a:cubicBezTo>
                    <a:lnTo>
                      <a:pt x="109197" y="143624"/>
                    </a:lnTo>
                    <a:lnTo>
                      <a:pt x="173943" y="136089"/>
                    </a:lnTo>
                    <a:lnTo>
                      <a:pt x="180928" y="143134"/>
                    </a:lnTo>
                    <a:lnTo>
                      <a:pt x="189943" y="140583"/>
                    </a:lnTo>
                    <a:lnTo>
                      <a:pt x="211202" y="127656"/>
                    </a:lnTo>
                    <a:lnTo>
                      <a:pt x="212009" y="128625"/>
                    </a:lnTo>
                    <a:lnTo>
                      <a:pt x="212766" y="128743"/>
                    </a:lnTo>
                    <a:lnTo>
                      <a:pt x="218745" y="128743"/>
                    </a:lnTo>
                    <a:lnTo>
                      <a:pt x="214613" y="126103"/>
                    </a:lnTo>
                    <a:lnTo>
                      <a:pt x="214799" y="125468"/>
                    </a:lnTo>
                    <a:lnTo>
                      <a:pt x="211202" y="127656"/>
                    </a:lnTo>
                    <a:lnTo>
                      <a:pt x="175304" y="84572"/>
                    </a:lnTo>
                    <a:cubicBezTo>
                      <a:pt x="163069" y="69575"/>
                      <a:pt x="149893" y="55515"/>
                      <a:pt x="132952" y="46142"/>
                    </a:cubicBezTo>
                    <a:cubicBezTo>
                      <a:pt x="121658" y="38644"/>
                      <a:pt x="95305" y="27396"/>
                      <a:pt x="72717" y="25053"/>
                    </a:cubicBezTo>
                    <a:close/>
                    <a:moveTo>
                      <a:pt x="371684" y="557"/>
                    </a:moveTo>
                    <a:cubicBezTo>
                      <a:pt x="403662" y="-2265"/>
                      <a:pt x="434700" y="5259"/>
                      <a:pt x="457273" y="31591"/>
                    </a:cubicBezTo>
                    <a:cubicBezTo>
                      <a:pt x="483608" y="61684"/>
                      <a:pt x="479846" y="103063"/>
                      <a:pt x="449749" y="125633"/>
                    </a:cubicBezTo>
                    <a:cubicBezTo>
                      <a:pt x="430938" y="140680"/>
                      <a:pt x="404603" y="140680"/>
                      <a:pt x="382030" y="148204"/>
                    </a:cubicBezTo>
                    <a:cubicBezTo>
                      <a:pt x="404603" y="144442"/>
                      <a:pt x="400841" y="136918"/>
                      <a:pt x="382030" y="136918"/>
                    </a:cubicBezTo>
                    <a:cubicBezTo>
                      <a:pt x="415889" y="133156"/>
                      <a:pt x="445987" y="110586"/>
                      <a:pt x="434700" y="69208"/>
                    </a:cubicBezTo>
                    <a:cubicBezTo>
                      <a:pt x="430938" y="50399"/>
                      <a:pt x="419651" y="27829"/>
                      <a:pt x="397078" y="16544"/>
                    </a:cubicBezTo>
                    <a:cubicBezTo>
                      <a:pt x="343467" y="-6026"/>
                      <a:pt x="308903" y="30650"/>
                      <a:pt x="282274" y="67856"/>
                    </a:cubicBezTo>
                    <a:lnTo>
                      <a:pt x="265593" y="91929"/>
                    </a:lnTo>
                    <a:lnTo>
                      <a:pt x="268531" y="126930"/>
                    </a:lnTo>
                    <a:lnTo>
                      <a:pt x="279636" y="131298"/>
                    </a:lnTo>
                    <a:cubicBezTo>
                      <a:pt x="312665" y="140151"/>
                      <a:pt x="367922" y="139269"/>
                      <a:pt x="382030" y="136918"/>
                    </a:cubicBezTo>
                    <a:cubicBezTo>
                      <a:pt x="370743" y="138799"/>
                      <a:pt x="365100" y="142561"/>
                      <a:pt x="365100" y="145382"/>
                    </a:cubicBezTo>
                    <a:lnTo>
                      <a:pt x="369178" y="148440"/>
                    </a:lnTo>
                    <a:lnTo>
                      <a:pt x="305376" y="149614"/>
                    </a:lnTo>
                    <a:lnTo>
                      <a:pt x="269295" y="143410"/>
                    </a:lnTo>
                    <a:lnTo>
                      <a:pt x="269295" y="143478"/>
                    </a:lnTo>
                    <a:cubicBezTo>
                      <a:pt x="261791" y="143478"/>
                      <a:pt x="261791" y="143478"/>
                      <a:pt x="261791" y="143478"/>
                    </a:cubicBezTo>
                    <a:lnTo>
                      <a:pt x="257677" y="144158"/>
                    </a:lnTo>
                    <a:lnTo>
                      <a:pt x="291826" y="190460"/>
                    </a:lnTo>
                    <a:cubicBezTo>
                      <a:pt x="307273" y="217317"/>
                      <a:pt x="319444" y="245586"/>
                      <a:pt x="328806" y="275741"/>
                    </a:cubicBezTo>
                    <a:cubicBezTo>
                      <a:pt x="355020" y="362434"/>
                      <a:pt x="336296" y="441590"/>
                      <a:pt x="407448" y="509437"/>
                    </a:cubicBezTo>
                    <a:cubicBezTo>
                      <a:pt x="486091" y="584823"/>
                      <a:pt x="501070" y="709210"/>
                      <a:pt x="482346" y="810981"/>
                    </a:cubicBezTo>
                    <a:cubicBezTo>
                      <a:pt x="474856" y="829827"/>
                      <a:pt x="448642" y="803442"/>
                      <a:pt x="452387" y="788365"/>
                    </a:cubicBezTo>
                    <a:cubicBezTo>
                      <a:pt x="467366" y="716748"/>
                      <a:pt x="463622" y="599900"/>
                      <a:pt x="407448" y="547130"/>
                    </a:cubicBezTo>
                    <a:cubicBezTo>
                      <a:pt x="373745" y="516976"/>
                      <a:pt x="351275" y="498129"/>
                      <a:pt x="332551" y="456667"/>
                    </a:cubicBezTo>
                    <a:cubicBezTo>
                      <a:pt x="313827" y="415205"/>
                      <a:pt x="321316" y="362434"/>
                      <a:pt x="313827" y="320972"/>
                    </a:cubicBezTo>
                    <a:cubicBezTo>
                      <a:pt x="299783" y="267260"/>
                      <a:pt x="281527" y="219908"/>
                      <a:pt x="252738" y="175736"/>
                    </a:cubicBezTo>
                    <a:lnTo>
                      <a:pt x="229900" y="145390"/>
                    </a:lnTo>
                    <a:lnTo>
                      <a:pt x="226506" y="148167"/>
                    </a:lnTo>
                    <a:cubicBezTo>
                      <a:pt x="180924" y="198879"/>
                      <a:pt x="199445" y="284549"/>
                      <a:pt x="186275" y="347153"/>
                    </a:cubicBezTo>
                    <a:cubicBezTo>
                      <a:pt x="163697" y="437530"/>
                      <a:pt x="118542" y="516610"/>
                      <a:pt x="84675" y="599455"/>
                    </a:cubicBezTo>
                    <a:cubicBezTo>
                      <a:pt x="84675" y="610752"/>
                      <a:pt x="47045" y="603221"/>
                      <a:pt x="47045" y="599455"/>
                    </a:cubicBezTo>
                    <a:cubicBezTo>
                      <a:pt x="88438" y="505313"/>
                      <a:pt x="148645" y="407405"/>
                      <a:pt x="152408" y="301965"/>
                    </a:cubicBezTo>
                    <a:cubicBezTo>
                      <a:pt x="155230" y="256777"/>
                      <a:pt x="155936" y="200997"/>
                      <a:pt x="179925" y="161634"/>
                    </a:cubicBezTo>
                    <a:lnTo>
                      <a:pt x="192579" y="148902"/>
                    </a:lnTo>
                    <a:lnTo>
                      <a:pt x="185657" y="152996"/>
                    </a:lnTo>
                    <a:cubicBezTo>
                      <a:pt x="163069" y="161431"/>
                      <a:pt x="138599" y="166118"/>
                      <a:pt x="114128" y="166118"/>
                    </a:cubicBezTo>
                    <a:lnTo>
                      <a:pt x="102016" y="163312"/>
                    </a:lnTo>
                    <a:lnTo>
                      <a:pt x="76747" y="166252"/>
                    </a:lnTo>
                    <a:cubicBezTo>
                      <a:pt x="73009" y="166252"/>
                      <a:pt x="69270" y="162482"/>
                      <a:pt x="69270" y="158711"/>
                    </a:cubicBezTo>
                    <a:lnTo>
                      <a:pt x="71255" y="155709"/>
                    </a:lnTo>
                    <a:lnTo>
                      <a:pt x="33659" y="134249"/>
                    </a:lnTo>
                    <a:cubicBezTo>
                      <a:pt x="10600" y="115503"/>
                      <a:pt x="-4458" y="89258"/>
                      <a:pt x="1189" y="57390"/>
                    </a:cubicBezTo>
                    <a:cubicBezTo>
                      <a:pt x="4953" y="19898"/>
                      <a:pt x="68952" y="8650"/>
                      <a:pt x="99070" y="8650"/>
                    </a:cubicBezTo>
                    <a:cubicBezTo>
                      <a:pt x="155540" y="14274"/>
                      <a:pt x="184480" y="45205"/>
                      <a:pt x="216068" y="80881"/>
                    </a:cubicBezTo>
                    <a:lnTo>
                      <a:pt x="228999" y="94932"/>
                    </a:lnTo>
                    <a:lnTo>
                      <a:pt x="248943" y="67797"/>
                    </a:lnTo>
                    <a:lnTo>
                      <a:pt x="249881" y="66719"/>
                    </a:lnTo>
                    <a:lnTo>
                      <a:pt x="250534" y="61537"/>
                    </a:lnTo>
                    <a:cubicBezTo>
                      <a:pt x="250534" y="54088"/>
                      <a:pt x="254286" y="50364"/>
                      <a:pt x="258038" y="50364"/>
                    </a:cubicBezTo>
                    <a:lnTo>
                      <a:pt x="261298" y="53600"/>
                    </a:lnTo>
                    <a:lnTo>
                      <a:pt x="280451" y="31591"/>
                    </a:lnTo>
                    <a:cubicBezTo>
                      <a:pt x="306786" y="16544"/>
                      <a:pt x="339705" y="3378"/>
                      <a:pt x="371684" y="557"/>
                    </a:cubicBezTo>
                    <a:close/>
                  </a:path>
                </a:pathLst>
              </a:custGeom>
              <a:solidFill>
                <a:srgbClr val="9ED744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9" name="MH_Other_2">
                <a:extLst>
                  <a:ext uri="{FF2B5EF4-FFF2-40B4-BE49-F238E27FC236}">
                    <a16:creationId xmlns="" xmlns:a16="http://schemas.microsoft.com/office/drawing/2014/main" id="{4FDDCED2-E5C2-4B88-9E7E-87C2C96583FF}"/>
                  </a:ext>
                </a:extLst>
              </p:cNvPr>
              <p:cNvSpPr>
                <a:spLocks/>
              </p:cNvSpPr>
              <p:nvPr>
                <p:custDataLst>
                  <p:tags r:id="rId6"/>
                </p:custDataLst>
              </p:nvPr>
            </p:nvSpPr>
            <p:spPr bwMode="auto">
              <a:xfrm>
                <a:off x="2270444" y="2847659"/>
                <a:ext cx="2579687" cy="661987"/>
              </a:xfrm>
              <a:custGeom>
                <a:avLst/>
                <a:gdLst>
                  <a:gd name="T0" fmla="*/ 217439 w 3308350"/>
                  <a:gd name="T1" fmla="*/ 70544 h 847726"/>
                  <a:gd name="T2" fmla="*/ 38765 w 3308350"/>
                  <a:gd name="T3" fmla="*/ 69933 h 847726"/>
                  <a:gd name="T4" fmla="*/ 13341 w 3308350"/>
                  <a:gd name="T5" fmla="*/ 68710 h 847726"/>
                  <a:gd name="T6" fmla="*/ 13027 w 3308350"/>
                  <a:gd name="T7" fmla="*/ 69943 h 847726"/>
                  <a:gd name="T8" fmla="*/ 238348 w 3308350"/>
                  <a:gd name="T9" fmla="*/ 70277 h 847726"/>
                  <a:gd name="T10" fmla="*/ 212370 w 3308350"/>
                  <a:gd name="T11" fmla="*/ 69608 h 847726"/>
                  <a:gd name="T12" fmla="*/ 199312 w 3308350"/>
                  <a:gd name="T13" fmla="*/ 69015 h 847726"/>
                  <a:gd name="T14" fmla="*/ 177160 w 3308350"/>
                  <a:gd name="T15" fmla="*/ 68403 h 847726"/>
                  <a:gd name="T16" fmla="*/ 177160 w 3308350"/>
                  <a:gd name="T17" fmla="*/ 68403 h 847726"/>
                  <a:gd name="T18" fmla="*/ 168726 w 3308350"/>
                  <a:gd name="T19" fmla="*/ 69875 h 847726"/>
                  <a:gd name="T20" fmla="*/ 159344 w 3308350"/>
                  <a:gd name="T21" fmla="*/ 69286 h 847726"/>
                  <a:gd name="T22" fmla="*/ 131767 w 3308350"/>
                  <a:gd name="T23" fmla="*/ 68001 h 847726"/>
                  <a:gd name="T24" fmla="*/ 52142 w 3308350"/>
                  <a:gd name="T25" fmla="*/ 68001 h 847726"/>
                  <a:gd name="T26" fmla="*/ 52142 w 3308350"/>
                  <a:gd name="T27" fmla="*/ 68001 h 847726"/>
                  <a:gd name="T28" fmla="*/ 243340 w 3308350"/>
                  <a:gd name="T29" fmla="*/ 68345 h 847726"/>
                  <a:gd name="T30" fmla="*/ 97101 w 3308350"/>
                  <a:gd name="T31" fmla="*/ 69340 h 847726"/>
                  <a:gd name="T32" fmla="*/ 78655 w 3308350"/>
                  <a:gd name="T33" fmla="*/ 69340 h 847726"/>
                  <a:gd name="T34" fmla="*/ 145890 w 3308350"/>
                  <a:gd name="T35" fmla="*/ 69902 h 847726"/>
                  <a:gd name="T36" fmla="*/ 118057 w 3308350"/>
                  <a:gd name="T37" fmla="*/ 68286 h 847726"/>
                  <a:gd name="T38" fmla="*/ 65278 w 3308350"/>
                  <a:gd name="T39" fmla="*/ 67332 h 847726"/>
                  <a:gd name="T40" fmla="*/ 57132 w 3308350"/>
                  <a:gd name="T41" fmla="*/ 68286 h 847726"/>
                  <a:gd name="T42" fmla="*/ 83723 w 3308350"/>
                  <a:gd name="T43" fmla="*/ 68626 h 847726"/>
                  <a:gd name="T44" fmla="*/ 9051 w 3308350"/>
                  <a:gd name="T45" fmla="*/ 69247 h 847726"/>
                  <a:gd name="T46" fmla="*/ 1154 w 3308350"/>
                  <a:gd name="T47" fmla="*/ 48591 h 847726"/>
                  <a:gd name="T48" fmla="*/ 1154 w 3308350"/>
                  <a:gd name="T49" fmla="*/ 48591 h 847726"/>
                  <a:gd name="T50" fmla="*/ 272142 w 3308350"/>
                  <a:gd name="T51" fmla="*/ 46420 h 847726"/>
                  <a:gd name="T52" fmla="*/ 528 w 3308350"/>
                  <a:gd name="T53" fmla="*/ 44203 h 847726"/>
                  <a:gd name="T54" fmla="*/ 273350 w 3308350"/>
                  <a:gd name="T55" fmla="*/ 42033 h 847726"/>
                  <a:gd name="T56" fmla="*/ 2186 w 3308350"/>
                  <a:gd name="T57" fmla="*/ 22316 h 847726"/>
                  <a:gd name="T58" fmla="*/ 905 w 3308350"/>
                  <a:gd name="T59" fmla="*/ 27990 h 847726"/>
                  <a:gd name="T60" fmla="*/ 274895 w 3308350"/>
                  <a:gd name="T61" fmla="*/ 25150 h 847726"/>
                  <a:gd name="T62" fmla="*/ 273972 w 3308350"/>
                  <a:gd name="T63" fmla="*/ 18791 h 847726"/>
                  <a:gd name="T64" fmla="*/ 940 w 3308350"/>
                  <a:gd name="T65" fmla="*/ 17804 h 847726"/>
                  <a:gd name="T66" fmla="*/ 270850 w 3308350"/>
                  <a:gd name="T67" fmla="*/ 5489 h 847726"/>
                  <a:gd name="T68" fmla="*/ 270850 w 3308350"/>
                  <a:gd name="T69" fmla="*/ 5489 h 847726"/>
                  <a:gd name="T70" fmla="*/ 5277 w 3308350"/>
                  <a:gd name="T71" fmla="*/ 6727 h 847726"/>
                  <a:gd name="T72" fmla="*/ 267142 w 3308350"/>
                  <a:gd name="T73" fmla="*/ 5756 h 847726"/>
                  <a:gd name="T74" fmla="*/ 27420 w 3308350"/>
                  <a:gd name="T75" fmla="*/ 5444 h 847726"/>
                  <a:gd name="T76" fmla="*/ 27420 w 3308350"/>
                  <a:gd name="T77" fmla="*/ 3883 h 847726"/>
                  <a:gd name="T78" fmla="*/ 244952 w 3308350"/>
                  <a:gd name="T79" fmla="*/ 5131 h 847726"/>
                  <a:gd name="T80" fmla="*/ 241127 w 3308350"/>
                  <a:gd name="T81" fmla="*/ 3883 h 847726"/>
                  <a:gd name="T82" fmla="*/ 40921 w 3308350"/>
                  <a:gd name="T83" fmla="*/ 4194 h 847726"/>
                  <a:gd name="T84" fmla="*/ 205605 w 3308350"/>
                  <a:gd name="T85" fmla="*/ 2008 h 847726"/>
                  <a:gd name="T86" fmla="*/ 204984 w 3308350"/>
                  <a:gd name="T87" fmla="*/ 2650 h 847726"/>
                  <a:gd name="T88" fmla="*/ 58434 w 3308350"/>
                  <a:gd name="T89" fmla="*/ 2907 h 847726"/>
                  <a:gd name="T90" fmla="*/ 46189 w 3308350"/>
                  <a:gd name="T91" fmla="*/ 5087 h 847726"/>
                  <a:gd name="T92" fmla="*/ 222429 w 3308350"/>
                  <a:gd name="T93" fmla="*/ 2249 h 847726"/>
                  <a:gd name="T94" fmla="*/ 218983 w 3308350"/>
                  <a:gd name="T95" fmla="*/ 3213 h 847726"/>
                  <a:gd name="T96" fmla="*/ 185843 w 3308350"/>
                  <a:gd name="T97" fmla="*/ 3213 h 847726"/>
                  <a:gd name="T98" fmla="*/ 201159 w 3308350"/>
                  <a:gd name="T99" fmla="*/ 3246 h 847726"/>
                  <a:gd name="T100" fmla="*/ 171812 w 3308350"/>
                  <a:gd name="T101" fmla="*/ 1383 h 847726"/>
                  <a:gd name="T102" fmla="*/ 164884 w 3308350"/>
                  <a:gd name="T103" fmla="*/ 2008 h 847726"/>
                  <a:gd name="T104" fmla="*/ 80575 w 3308350"/>
                  <a:gd name="T105" fmla="*/ 3614 h 847726"/>
                  <a:gd name="T106" fmla="*/ 160527 w 3308350"/>
                  <a:gd name="T107" fmla="*/ 1355 h 847726"/>
                  <a:gd name="T108" fmla="*/ 105830 w 3308350"/>
                  <a:gd name="T109" fmla="*/ 401 h 847726"/>
                  <a:gd name="T110" fmla="*/ 105830 w 3308350"/>
                  <a:gd name="T111" fmla="*/ 401 h 847726"/>
                  <a:gd name="T112" fmla="*/ 85880 w 3308350"/>
                  <a:gd name="T113" fmla="*/ 1355 h 847726"/>
                  <a:gd name="T114" fmla="*/ 138371 w 3308350"/>
                  <a:gd name="T115" fmla="*/ 1590 h 847726"/>
                  <a:gd name="T116" fmla="*/ 134048 w 3308350"/>
                  <a:gd name="T117" fmla="*/ 2276 h 847726"/>
                  <a:gd name="T118" fmla="*/ 119325 w 3308350"/>
                  <a:gd name="T119" fmla="*/ 1338 h 84772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3308350" h="847726">
                    <a:moveTo>
                      <a:pt x="2609389" y="817563"/>
                    </a:moveTo>
                    <a:cubicBezTo>
                      <a:pt x="2613127" y="817563"/>
                      <a:pt x="2613127" y="817563"/>
                      <a:pt x="2616866" y="817563"/>
                    </a:cubicBezTo>
                    <a:cubicBezTo>
                      <a:pt x="2646772" y="817563"/>
                      <a:pt x="2676679" y="817563"/>
                      <a:pt x="2710324" y="817563"/>
                    </a:cubicBezTo>
                    <a:cubicBezTo>
                      <a:pt x="2714062" y="817563"/>
                      <a:pt x="2717800" y="821373"/>
                      <a:pt x="2717800" y="825183"/>
                    </a:cubicBezTo>
                    <a:cubicBezTo>
                      <a:pt x="2717800" y="828993"/>
                      <a:pt x="2714062" y="836613"/>
                      <a:pt x="2710324" y="836613"/>
                    </a:cubicBezTo>
                    <a:cubicBezTo>
                      <a:pt x="2676679" y="836613"/>
                      <a:pt x="2646772" y="836613"/>
                      <a:pt x="2616866" y="836613"/>
                    </a:cubicBezTo>
                    <a:cubicBezTo>
                      <a:pt x="2613127" y="836613"/>
                      <a:pt x="2613127" y="836613"/>
                      <a:pt x="2609389" y="836613"/>
                    </a:cubicBezTo>
                    <a:cubicBezTo>
                      <a:pt x="2605651" y="836613"/>
                      <a:pt x="2601912" y="832803"/>
                      <a:pt x="2601912" y="825183"/>
                    </a:cubicBezTo>
                    <a:cubicBezTo>
                      <a:pt x="2601912" y="821373"/>
                      <a:pt x="2605651" y="817563"/>
                      <a:pt x="2609389" y="817563"/>
                    </a:cubicBezTo>
                    <a:close/>
                    <a:moveTo>
                      <a:pt x="466526" y="814842"/>
                    </a:moveTo>
                    <a:cubicBezTo>
                      <a:pt x="470296" y="811213"/>
                      <a:pt x="474067" y="818470"/>
                      <a:pt x="474067" y="822099"/>
                    </a:cubicBezTo>
                    <a:cubicBezTo>
                      <a:pt x="477837" y="825728"/>
                      <a:pt x="470296" y="829356"/>
                      <a:pt x="466526" y="829356"/>
                    </a:cubicBezTo>
                    <a:cubicBezTo>
                      <a:pt x="436363" y="832985"/>
                      <a:pt x="402431" y="832985"/>
                      <a:pt x="368498" y="836613"/>
                    </a:cubicBezTo>
                    <a:cubicBezTo>
                      <a:pt x="360957" y="836613"/>
                      <a:pt x="357187" y="832985"/>
                      <a:pt x="357187" y="825728"/>
                    </a:cubicBezTo>
                    <a:cubicBezTo>
                      <a:pt x="357187" y="822099"/>
                      <a:pt x="360957" y="818470"/>
                      <a:pt x="368498" y="818470"/>
                    </a:cubicBezTo>
                    <a:cubicBezTo>
                      <a:pt x="402431" y="814842"/>
                      <a:pt x="432593" y="814842"/>
                      <a:pt x="466526" y="814842"/>
                    </a:cubicBezTo>
                    <a:close/>
                    <a:moveTo>
                      <a:pt x="155360" y="814408"/>
                    </a:moveTo>
                    <a:cubicBezTo>
                      <a:pt x="156776" y="813039"/>
                      <a:pt x="158664" y="813039"/>
                      <a:pt x="160552" y="814865"/>
                    </a:cubicBezTo>
                    <a:cubicBezTo>
                      <a:pt x="171879" y="814865"/>
                      <a:pt x="183206" y="818516"/>
                      <a:pt x="198309" y="818516"/>
                    </a:cubicBezTo>
                    <a:cubicBezTo>
                      <a:pt x="224738" y="822167"/>
                      <a:pt x="251168" y="825818"/>
                      <a:pt x="281374" y="829470"/>
                    </a:cubicBezTo>
                    <a:cubicBezTo>
                      <a:pt x="285149" y="829470"/>
                      <a:pt x="288925" y="833121"/>
                      <a:pt x="285149" y="836772"/>
                    </a:cubicBezTo>
                    <a:cubicBezTo>
                      <a:pt x="285149" y="844075"/>
                      <a:pt x="281374" y="847726"/>
                      <a:pt x="277598" y="847726"/>
                    </a:cubicBezTo>
                    <a:cubicBezTo>
                      <a:pt x="251168" y="844075"/>
                      <a:pt x="224738" y="840424"/>
                      <a:pt x="194533" y="836772"/>
                    </a:cubicBezTo>
                    <a:cubicBezTo>
                      <a:pt x="179430" y="836772"/>
                      <a:pt x="168103" y="833121"/>
                      <a:pt x="156776" y="829470"/>
                    </a:cubicBezTo>
                    <a:cubicBezTo>
                      <a:pt x="153001" y="829470"/>
                      <a:pt x="149225" y="825818"/>
                      <a:pt x="153001" y="822167"/>
                    </a:cubicBezTo>
                    <a:cubicBezTo>
                      <a:pt x="153001" y="818516"/>
                      <a:pt x="153945" y="815777"/>
                      <a:pt x="155360" y="814408"/>
                    </a:cubicBezTo>
                    <a:close/>
                    <a:moveTo>
                      <a:pt x="2771314" y="814388"/>
                    </a:moveTo>
                    <a:cubicBezTo>
                      <a:pt x="2804959" y="814388"/>
                      <a:pt x="2834865" y="814388"/>
                      <a:pt x="2868510" y="814388"/>
                    </a:cubicBezTo>
                    <a:cubicBezTo>
                      <a:pt x="2872249" y="814388"/>
                      <a:pt x="2879725" y="818198"/>
                      <a:pt x="2879725" y="822008"/>
                    </a:cubicBezTo>
                    <a:cubicBezTo>
                      <a:pt x="2879725" y="825818"/>
                      <a:pt x="2875987" y="833438"/>
                      <a:pt x="2868510" y="833438"/>
                    </a:cubicBezTo>
                    <a:cubicBezTo>
                      <a:pt x="2838604" y="833438"/>
                      <a:pt x="2804959" y="833438"/>
                      <a:pt x="2771314" y="833438"/>
                    </a:cubicBezTo>
                    <a:cubicBezTo>
                      <a:pt x="2767576" y="833438"/>
                      <a:pt x="2763837" y="829628"/>
                      <a:pt x="2763837" y="825818"/>
                    </a:cubicBezTo>
                    <a:cubicBezTo>
                      <a:pt x="2763837" y="822008"/>
                      <a:pt x="2767576" y="814388"/>
                      <a:pt x="2771314" y="814388"/>
                    </a:cubicBezTo>
                    <a:close/>
                    <a:moveTo>
                      <a:pt x="2451202" y="814388"/>
                    </a:moveTo>
                    <a:cubicBezTo>
                      <a:pt x="2484847" y="818092"/>
                      <a:pt x="2514754" y="818092"/>
                      <a:pt x="2548399" y="818092"/>
                    </a:cubicBezTo>
                    <a:cubicBezTo>
                      <a:pt x="2552137" y="818092"/>
                      <a:pt x="2555875" y="821797"/>
                      <a:pt x="2555875" y="825501"/>
                    </a:cubicBezTo>
                    <a:cubicBezTo>
                      <a:pt x="2555875" y="832909"/>
                      <a:pt x="2552137" y="836613"/>
                      <a:pt x="2548399" y="836613"/>
                    </a:cubicBezTo>
                    <a:cubicBezTo>
                      <a:pt x="2514754" y="836613"/>
                      <a:pt x="2481109" y="836613"/>
                      <a:pt x="2451202" y="832909"/>
                    </a:cubicBezTo>
                    <a:cubicBezTo>
                      <a:pt x="2443726" y="832909"/>
                      <a:pt x="2439987" y="829205"/>
                      <a:pt x="2439987" y="825501"/>
                    </a:cubicBezTo>
                    <a:cubicBezTo>
                      <a:pt x="2439987" y="821797"/>
                      <a:pt x="2443726" y="814388"/>
                      <a:pt x="2451202" y="814388"/>
                    </a:cubicBezTo>
                    <a:close/>
                    <a:moveTo>
                      <a:pt x="2387498" y="811213"/>
                    </a:moveTo>
                    <a:cubicBezTo>
                      <a:pt x="2394975" y="811213"/>
                      <a:pt x="2398713" y="814842"/>
                      <a:pt x="2398713" y="818470"/>
                    </a:cubicBezTo>
                    <a:cubicBezTo>
                      <a:pt x="2398713" y="825728"/>
                      <a:pt x="2394975" y="829356"/>
                      <a:pt x="2391237" y="829356"/>
                    </a:cubicBezTo>
                    <a:cubicBezTo>
                      <a:pt x="2357592" y="832985"/>
                      <a:pt x="2323947" y="832985"/>
                      <a:pt x="2290302" y="836613"/>
                    </a:cubicBezTo>
                    <a:cubicBezTo>
                      <a:pt x="2286564" y="836613"/>
                      <a:pt x="2282825" y="832985"/>
                      <a:pt x="2282825" y="829356"/>
                    </a:cubicBezTo>
                    <a:cubicBezTo>
                      <a:pt x="2282825" y="822099"/>
                      <a:pt x="2286564" y="818470"/>
                      <a:pt x="2290302" y="818470"/>
                    </a:cubicBezTo>
                    <a:cubicBezTo>
                      <a:pt x="2323947" y="814842"/>
                      <a:pt x="2353853" y="814842"/>
                      <a:pt x="2387498" y="811213"/>
                    </a:cubicBezTo>
                    <a:close/>
                    <a:moveTo>
                      <a:pt x="2132115" y="811213"/>
                    </a:moveTo>
                    <a:cubicBezTo>
                      <a:pt x="2162022" y="811213"/>
                      <a:pt x="2195667" y="814917"/>
                      <a:pt x="2229312" y="814917"/>
                    </a:cubicBezTo>
                    <a:cubicBezTo>
                      <a:pt x="2233050" y="814917"/>
                      <a:pt x="2236788" y="818622"/>
                      <a:pt x="2236788" y="822326"/>
                    </a:cubicBezTo>
                    <a:cubicBezTo>
                      <a:pt x="2236788" y="829734"/>
                      <a:pt x="2233050" y="833438"/>
                      <a:pt x="2229312" y="833438"/>
                    </a:cubicBezTo>
                    <a:cubicBezTo>
                      <a:pt x="2195667" y="829734"/>
                      <a:pt x="2162022" y="829734"/>
                      <a:pt x="2128377" y="829734"/>
                    </a:cubicBezTo>
                    <a:cubicBezTo>
                      <a:pt x="2124639" y="829734"/>
                      <a:pt x="2120900" y="826030"/>
                      <a:pt x="2120900" y="822326"/>
                    </a:cubicBezTo>
                    <a:cubicBezTo>
                      <a:pt x="2120900" y="814917"/>
                      <a:pt x="2124639" y="811213"/>
                      <a:pt x="2132115" y="811213"/>
                    </a:cubicBezTo>
                    <a:close/>
                    <a:moveTo>
                      <a:pt x="1970286" y="811213"/>
                    </a:moveTo>
                    <a:cubicBezTo>
                      <a:pt x="1989138" y="811213"/>
                      <a:pt x="2011760" y="811213"/>
                      <a:pt x="2030611" y="811213"/>
                    </a:cubicBezTo>
                    <a:cubicBezTo>
                      <a:pt x="2041922" y="811213"/>
                      <a:pt x="2057003" y="811213"/>
                      <a:pt x="2068314" y="811213"/>
                    </a:cubicBezTo>
                    <a:cubicBezTo>
                      <a:pt x="2072085" y="811213"/>
                      <a:pt x="2079625" y="814706"/>
                      <a:pt x="2079625" y="821691"/>
                    </a:cubicBezTo>
                    <a:cubicBezTo>
                      <a:pt x="2079625" y="825184"/>
                      <a:pt x="2072085" y="828676"/>
                      <a:pt x="2068314" y="828676"/>
                    </a:cubicBezTo>
                    <a:cubicBezTo>
                      <a:pt x="2057003" y="828676"/>
                      <a:pt x="2041922" y="828676"/>
                      <a:pt x="2030611" y="828676"/>
                    </a:cubicBezTo>
                    <a:cubicBezTo>
                      <a:pt x="2011760" y="828676"/>
                      <a:pt x="1989138" y="828676"/>
                      <a:pt x="1970286" y="828676"/>
                    </a:cubicBezTo>
                    <a:cubicBezTo>
                      <a:pt x="1966516" y="828676"/>
                      <a:pt x="1958975" y="825184"/>
                      <a:pt x="1958975" y="821691"/>
                    </a:cubicBezTo>
                    <a:cubicBezTo>
                      <a:pt x="1958975" y="814706"/>
                      <a:pt x="1966516" y="811213"/>
                      <a:pt x="1970286" y="811213"/>
                    </a:cubicBezTo>
                    <a:close/>
                    <a:moveTo>
                      <a:pt x="1807804" y="811213"/>
                    </a:moveTo>
                    <a:cubicBezTo>
                      <a:pt x="1841910" y="811213"/>
                      <a:pt x="1876016" y="811213"/>
                      <a:pt x="1910121" y="811213"/>
                    </a:cubicBezTo>
                    <a:cubicBezTo>
                      <a:pt x="1913911" y="811213"/>
                      <a:pt x="1917700" y="814706"/>
                      <a:pt x="1917700" y="821691"/>
                    </a:cubicBezTo>
                    <a:cubicBezTo>
                      <a:pt x="1917700" y="825184"/>
                      <a:pt x="1913911" y="828676"/>
                      <a:pt x="1906332" y="828676"/>
                    </a:cubicBezTo>
                    <a:cubicBezTo>
                      <a:pt x="1876016" y="828676"/>
                      <a:pt x="1841910" y="828676"/>
                      <a:pt x="1807804" y="828676"/>
                    </a:cubicBezTo>
                    <a:cubicBezTo>
                      <a:pt x="1804015" y="828676"/>
                      <a:pt x="1800225" y="825184"/>
                      <a:pt x="1800225" y="818198"/>
                    </a:cubicBezTo>
                    <a:cubicBezTo>
                      <a:pt x="1800225" y="814706"/>
                      <a:pt x="1804015" y="811213"/>
                      <a:pt x="1807804" y="811213"/>
                    </a:cubicBezTo>
                    <a:close/>
                    <a:moveTo>
                      <a:pt x="1488613" y="806450"/>
                    </a:moveTo>
                    <a:cubicBezTo>
                      <a:pt x="1522259" y="806450"/>
                      <a:pt x="1555904" y="806450"/>
                      <a:pt x="1585810" y="806450"/>
                    </a:cubicBezTo>
                    <a:cubicBezTo>
                      <a:pt x="1593287" y="806450"/>
                      <a:pt x="1597025" y="810260"/>
                      <a:pt x="1597025" y="817880"/>
                    </a:cubicBezTo>
                    <a:cubicBezTo>
                      <a:pt x="1597025" y="821690"/>
                      <a:pt x="1593287" y="825500"/>
                      <a:pt x="1585810" y="825500"/>
                    </a:cubicBezTo>
                    <a:cubicBezTo>
                      <a:pt x="1552165" y="825500"/>
                      <a:pt x="1522259" y="825500"/>
                      <a:pt x="1488613" y="825500"/>
                    </a:cubicBezTo>
                    <a:cubicBezTo>
                      <a:pt x="1484875" y="825500"/>
                      <a:pt x="1481137" y="821690"/>
                      <a:pt x="1481137" y="814070"/>
                    </a:cubicBezTo>
                    <a:cubicBezTo>
                      <a:pt x="1481137" y="810260"/>
                      <a:pt x="1484875" y="806450"/>
                      <a:pt x="1488613" y="806450"/>
                    </a:cubicBezTo>
                    <a:close/>
                    <a:moveTo>
                      <a:pt x="627523" y="806450"/>
                    </a:moveTo>
                    <a:cubicBezTo>
                      <a:pt x="631262" y="806450"/>
                      <a:pt x="635000" y="810154"/>
                      <a:pt x="635000" y="813859"/>
                    </a:cubicBezTo>
                    <a:cubicBezTo>
                      <a:pt x="635000" y="821267"/>
                      <a:pt x="631262" y="824971"/>
                      <a:pt x="627523" y="824971"/>
                    </a:cubicBezTo>
                    <a:cubicBezTo>
                      <a:pt x="593878" y="824971"/>
                      <a:pt x="560233" y="824971"/>
                      <a:pt x="526589" y="828675"/>
                    </a:cubicBezTo>
                    <a:cubicBezTo>
                      <a:pt x="522850" y="828675"/>
                      <a:pt x="519112" y="824971"/>
                      <a:pt x="519112" y="817563"/>
                    </a:cubicBezTo>
                    <a:cubicBezTo>
                      <a:pt x="519112" y="813859"/>
                      <a:pt x="522850" y="810154"/>
                      <a:pt x="526589" y="810154"/>
                    </a:cubicBezTo>
                    <a:cubicBezTo>
                      <a:pt x="560233" y="806450"/>
                      <a:pt x="593878" y="806450"/>
                      <a:pt x="627523" y="806450"/>
                    </a:cubicBezTo>
                    <a:close/>
                    <a:moveTo>
                      <a:pt x="3030896" y="803275"/>
                    </a:moveTo>
                    <a:cubicBezTo>
                      <a:pt x="3034686" y="803275"/>
                      <a:pt x="3038475" y="806904"/>
                      <a:pt x="3038475" y="814161"/>
                    </a:cubicBezTo>
                    <a:cubicBezTo>
                      <a:pt x="3038475" y="817790"/>
                      <a:pt x="3034686" y="821418"/>
                      <a:pt x="3030896" y="821418"/>
                    </a:cubicBezTo>
                    <a:cubicBezTo>
                      <a:pt x="2996791" y="825047"/>
                      <a:pt x="2962685" y="825047"/>
                      <a:pt x="2932369" y="828675"/>
                    </a:cubicBezTo>
                    <a:cubicBezTo>
                      <a:pt x="2924790" y="828675"/>
                      <a:pt x="2921000" y="825047"/>
                      <a:pt x="2921000" y="821418"/>
                    </a:cubicBezTo>
                    <a:cubicBezTo>
                      <a:pt x="2921000" y="814161"/>
                      <a:pt x="2924790" y="810532"/>
                      <a:pt x="2928579" y="810532"/>
                    </a:cubicBezTo>
                    <a:cubicBezTo>
                      <a:pt x="2962685" y="810532"/>
                      <a:pt x="2996791" y="806904"/>
                      <a:pt x="3030896" y="803275"/>
                    </a:cubicBezTo>
                    <a:close/>
                    <a:moveTo>
                      <a:pt x="1168598" y="803275"/>
                    </a:moveTo>
                    <a:cubicBezTo>
                      <a:pt x="1202531" y="803275"/>
                      <a:pt x="1232693" y="803275"/>
                      <a:pt x="1266626" y="803275"/>
                    </a:cubicBezTo>
                    <a:cubicBezTo>
                      <a:pt x="1270396" y="803275"/>
                      <a:pt x="1277937" y="807085"/>
                      <a:pt x="1274167" y="814705"/>
                    </a:cubicBezTo>
                    <a:cubicBezTo>
                      <a:pt x="1274167" y="818515"/>
                      <a:pt x="1270396" y="822325"/>
                      <a:pt x="1266626" y="822325"/>
                    </a:cubicBezTo>
                    <a:cubicBezTo>
                      <a:pt x="1232693" y="822325"/>
                      <a:pt x="1202531" y="822325"/>
                      <a:pt x="1168598" y="822325"/>
                    </a:cubicBezTo>
                    <a:cubicBezTo>
                      <a:pt x="1161057" y="822325"/>
                      <a:pt x="1157287" y="818515"/>
                      <a:pt x="1157287" y="810895"/>
                    </a:cubicBezTo>
                    <a:cubicBezTo>
                      <a:pt x="1157287" y="807085"/>
                      <a:pt x="1161057" y="803275"/>
                      <a:pt x="1168598" y="803275"/>
                    </a:cubicBezTo>
                    <a:close/>
                    <a:moveTo>
                      <a:pt x="849415" y="803275"/>
                    </a:moveTo>
                    <a:cubicBezTo>
                      <a:pt x="879321" y="803275"/>
                      <a:pt x="912966" y="803275"/>
                      <a:pt x="946611" y="803275"/>
                    </a:cubicBezTo>
                    <a:cubicBezTo>
                      <a:pt x="950350" y="803275"/>
                      <a:pt x="954088" y="807085"/>
                      <a:pt x="954088" y="810895"/>
                    </a:cubicBezTo>
                    <a:cubicBezTo>
                      <a:pt x="954088" y="814705"/>
                      <a:pt x="950350" y="822325"/>
                      <a:pt x="946611" y="822325"/>
                    </a:cubicBezTo>
                    <a:cubicBezTo>
                      <a:pt x="912966" y="822325"/>
                      <a:pt x="879321" y="822325"/>
                      <a:pt x="849415" y="822325"/>
                    </a:cubicBezTo>
                    <a:cubicBezTo>
                      <a:pt x="841938" y="822325"/>
                      <a:pt x="838200" y="818515"/>
                      <a:pt x="838200" y="810895"/>
                    </a:cubicBezTo>
                    <a:cubicBezTo>
                      <a:pt x="838200" y="807085"/>
                      <a:pt x="841938" y="803275"/>
                      <a:pt x="849415" y="803275"/>
                    </a:cubicBezTo>
                    <a:close/>
                    <a:moveTo>
                      <a:pt x="1649669" y="798513"/>
                    </a:moveTo>
                    <a:cubicBezTo>
                      <a:pt x="1683774" y="806133"/>
                      <a:pt x="1717880" y="809943"/>
                      <a:pt x="1748196" y="817563"/>
                    </a:cubicBezTo>
                    <a:cubicBezTo>
                      <a:pt x="1751986" y="817563"/>
                      <a:pt x="1755775" y="825183"/>
                      <a:pt x="1755775" y="828993"/>
                    </a:cubicBezTo>
                    <a:cubicBezTo>
                      <a:pt x="1755775" y="832803"/>
                      <a:pt x="1751986" y="836613"/>
                      <a:pt x="1744407" y="836613"/>
                    </a:cubicBezTo>
                    <a:cubicBezTo>
                      <a:pt x="1714091" y="828993"/>
                      <a:pt x="1679985" y="825183"/>
                      <a:pt x="1645879" y="817563"/>
                    </a:cubicBezTo>
                    <a:cubicBezTo>
                      <a:pt x="1642090" y="817563"/>
                      <a:pt x="1638300" y="813753"/>
                      <a:pt x="1638300" y="806133"/>
                    </a:cubicBezTo>
                    <a:cubicBezTo>
                      <a:pt x="1642090" y="802323"/>
                      <a:pt x="1645879" y="798513"/>
                      <a:pt x="1649669" y="798513"/>
                    </a:cubicBezTo>
                    <a:close/>
                    <a:moveTo>
                      <a:pt x="1413286" y="798513"/>
                    </a:moveTo>
                    <a:cubicBezTo>
                      <a:pt x="1417049" y="798513"/>
                      <a:pt x="1420812" y="802284"/>
                      <a:pt x="1420812" y="809824"/>
                    </a:cubicBezTo>
                    <a:cubicBezTo>
                      <a:pt x="1420812" y="813595"/>
                      <a:pt x="1417049" y="817365"/>
                      <a:pt x="1413286" y="817365"/>
                    </a:cubicBezTo>
                    <a:cubicBezTo>
                      <a:pt x="1386945" y="821135"/>
                      <a:pt x="1356842" y="824906"/>
                      <a:pt x="1330501" y="828676"/>
                    </a:cubicBezTo>
                    <a:cubicBezTo>
                      <a:pt x="1322975" y="828676"/>
                      <a:pt x="1319212" y="824906"/>
                      <a:pt x="1319212" y="821135"/>
                    </a:cubicBezTo>
                    <a:cubicBezTo>
                      <a:pt x="1319212" y="813595"/>
                      <a:pt x="1322975" y="809824"/>
                      <a:pt x="1326738" y="809824"/>
                    </a:cubicBezTo>
                    <a:cubicBezTo>
                      <a:pt x="1353079" y="806054"/>
                      <a:pt x="1383182" y="802284"/>
                      <a:pt x="1413286" y="798513"/>
                    </a:cubicBezTo>
                    <a:close/>
                    <a:moveTo>
                      <a:pt x="785614" y="798513"/>
                    </a:moveTo>
                    <a:cubicBezTo>
                      <a:pt x="789384" y="798513"/>
                      <a:pt x="793155" y="802284"/>
                      <a:pt x="796925" y="806054"/>
                    </a:cubicBezTo>
                    <a:cubicBezTo>
                      <a:pt x="796925" y="813595"/>
                      <a:pt x="793155" y="817365"/>
                      <a:pt x="785614" y="817365"/>
                    </a:cubicBezTo>
                    <a:cubicBezTo>
                      <a:pt x="755451" y="821135"/>
                      <a:pt x="721519" y="824906"/>
                      <a:pt x="687586" y="824906"/>
                    </a:cubicBezTo>
                    <a:cubicBezTo>
                      <a:pt x="687586" y="824906"/>
                      <a:pt x="687586" y="828676"/>
                      <a:pt x="687586" y="828676"/>
                    </a:cubicBezTo>
                    <a:cubicBezTo>
                      <a:pt x="683815" y="828676"/>
                      <a:pt x="680045" y="824906"/>
                      <a:pt x="680045" y="817365"/>
                    </a:cubicBezTo>
                    <a:cubicBezTo>
                      <a:pt x="676275" y="813595"/>
                      <a:pt x="680045" y="809824"/>
                      <a:pt x="687586" y="809824"/>
                    </a:cubicBezTo>
                    <a:cubicBezTo>
                      <a:pt x="717748" y="806054"/>
                      <a:pt x="751681" y="802284"/>
                      <a:pt x="785614" y="798513"/>
                    </a:cubicBezTo>
                    <a:close/>
                    <a:moveTo>
                      <a:pt x="1011340" y="795338"/>
                    </a:moveTo>
                    <a:cubicBezTo>
                      <a:pt x="1041246" y="799042"/>
                      <a:pt x="1074891" y="802747"/>
                      <a:pt x="1108536" y="806451"/>
                    </a:cubicBezTo>
                    <a:cubicBezTo>
                      <a:pt x="1112275" y="810155"/>
                      <a:pt x="1116013" y="813859"/>
                      <a:pt x="1116013" y="817564"/>
                    </a:cubicBezTo>
                    <a:cubicBezTo>
                      <a:pt x="1116013" y="824972"/>
                      <a:pt x="1108536" y="828676"/>
                      <a:pt x="1104798" y="824972"/>
                    </a:cubicBezTo>
                    <a:cubicBezTo>
                      <a:pt x="1071153" y="821268"/>
                      <a:pt x="1041246" y="817564"/>
                      <a:pt x="1007602" y="813859"/>
                    </a:cubicBezTo>
                    <a:cubicBezTo>
                      <a:pt x="1003863" y="813859"/>
                      <a:pt x="1000125" y="806451"/>
                      <a:pt x="1000125" y="802747"/>
                    </a:cubicBezTo>
                    <a:cubicBezTo>
                      <a:pt x="1000125" y="799042"/>
                      <a:pt x="1003863" y="795338"/>
                      <a:pt x="1011340" y="795338"/>
                    </a:cubicBezTo>
                    <a:close/>
                    <a:moveTo>
                      <a:pt x="47983" y="734631"/>
                    </a:moveTo>
                    <a:cubicBezTo>
                      <a:pt x="50346" y="735563"/>
                      <a:pt x="52236" y="737425"/>
                      <a:pt x="52236" y="739287"/>
                    </a:cubicBezTo>
                    <a:cubicBezTo>
                      <a:pt x="67355" y="780257"/>
                      <a:pt x="78694" y="798880"/>
                      <a:pt x="105152" y="810054"/>
                    </a:cubicBezTo>
                    <a:cubicBezTo>
                      <a:pt x="108932" y="813778"/>
                      <a:pt x="112712" y="817503"/>
                      <a:pt x="108932" y="821227"/>
                    </a:cubicBezTo>
                    <a:cubicBezTo>
                      <a:pt x="108932" y="824952"/>
                      <a:pt x="105152" y="828676"/>
                      <a:pt x="101373" y="828676"/>
                    </a:cubicBezTo>
                    <a:cubicBezTo>
                      <a:pt x="101373" y="828676"/>
                      <a:pt x="97593" y="828676"/>
                      <a:pt x="97593" y="828676"/>
                    </a:cubicBezTo>
                    <a:cubicBezTo>
                      <a:pt x="63575" y="813778"/>
                      <a:pt x="48456" y="787706"/>
                      <a:pt x="33337" y="746736"/>
                    </a:cubicBezTo>
                    <a:cubicBezTo>
                      <a:pt x="33337" y="743012"/>
                      <a:pt x="37117" y="735563"/>
                      <a:pt x="40896" y="735563"/>
                    </a:cubicBezTo>
                    <a:cubicBezTo>
                      <a:pt x="42786" y="733700"/>
                      <a:pt x="45621" y="733700"/>
                      <a:pt x="47983" y="734631"/>
                    </a:cubicBezTo>
                    <a:close/>
                    <a:moveTo>
                      <a:pt x="13891" y="576263"/>
                    </a:moveTo>
                    <a:cubicBezTo>
                      <a:pt x="21431" y="576263"/>
                      <a:pt x="25202" y="580053"/>
                      <a:pt x="25202" y="583842"/>
                    </a:cubicBezTo>
                    <a:cubicBezTo>
                      <a:pt x="25202" y="617948"/>
                      <a:pt x="28972" y="648264"/>
                      <a:pt x="36513" y="682370"/>
                    </a:cubicBezTo>
                    <a:cubicBezTo>
                      <a:pt x="36513" y="686159"/>
                      <a:pt x="32742" y="693738"/>
                      <a:pt x="28972" y="693738"/>
                    </a:cubicBezTo>
                    <a:cubicBezTo>
                      <a:pt x="25202" y="693738"/>
                      <a:pt x="17661" y="689949"/>
                      <a:pt x="17661" y="686159"/>
                    </a:cubicBezTo>
                    <a:cubicBezTo>
                      <a:pt x="10120" y="652053"/>
                      <a:pt x="10120" y="617948"/>
                      <a:pt x="6350" y="583842"/>
                    </a:cubicBezTo>
                    <a:cubicBezTo>
                      <a:pt x="6350" y="580053"/>
                      <a:pt x="10120" y="576263"/>
                      <a:pt x="13891" y="576263"/>
                    </a:cubicBezTo>
                    <a:close/>
                    <a:moveTo>
                      <a:pt x="3282752" y="542925"/>
                    </a:moveTo>
                    <a:cubicBezTo>
                      <a:pt x="3290293" y="542925"/>
                      <a:pt x="3294063" y="546715"/>
                      <a:pt x="3294063" y="550504"/>
                    </a:cubicBezTo>
                    <a:cubicBezTo>
                      <a:pt x="3290293" y="584610"/>
                      <a:pt x="3286522" y="618715"/>
                      <a:pt x="3282752" y="649032"/>
                    </a:cubicBezTo>
                    <a:cubicBezTo>
                      <a:pt x="3282752" y="656611"/>
                      <a:pt x="3278982" y="660400"/>
                      <a:pt x="3275211" y="660400"/>
                    </a:cubicBezTo>
                    <a:cubicBezTo>
                      <a:pt x="3267671" y="660400"/>
                      <a:pt x="3263900" y="652821"/>
                      <a:pt x="3263900" y="649032"/>
                    </a:cubicBezTo>
                    <a:cubicBezTo>
                      <a:pt x="3267671" y="618715"/>
                      <a:pt x="3271441" y="584610"/>
                      <a:pt x="3275211" y="550504"/>
                    </a:cubicBezTo>
                    <a:cubicBezTo>
                      <a:pt x="3275211" y="546715"/>
                      <a:pt x="3278982" y="542925"/>
                      <a:pt x="3282752" y="542925"/>
                    </a:cubicBezTo>
                    <a:close/>
                    <a:moveTo>
                      <a:pt x="18256" y="414338"/>
                    </a:moveTo>
                    <a:cubicBezTo>
                      <a:pt x="26194" y="414338"/>
                      <a:pt x="30163" y="418128"/>
                      <a:pt x="30163" y="425707"/>
                    </a:cubicBezTo>
                    <a:cubicBezTo>
                      <a:pt x="26194" y="459812"/>
                      <a:pt x="26194" y="490128"/>
                      <a:pt x="26194" y="524234"/>
                    </a:cubicBezTo>
                    <a:cubicBezTo>
                      <a:pt x="26194" y="528024"/>
                      <a:pt x="22225" y="531813"/>
                      <a:pt x="14288" y="531813"/>
                    </a:cubicBezTo>
                    <a:cubicBezTo>
                      <a:pt x="10319" y="531813"/>
                      <a:pt x="6350" y="528024"/>
                      <a:pt x="6350" y="524234"/>
                    </a:cubicBezTo>
                    <a:cubicBezTo>
                      <a:pt x="6350" y="490128"/>
                      <a:pt x="6350" y="456023"/>
                      <a:pt x="10319" y="425707"/>
                    </a:cubicBezTo>
                    <a:cubicBezTo>
                      <a:pt x="10319" y="418128"/>
                      <a:pt x="14288" y="414338"/>
                      <a:pt x="18256" y="414338"/>
                    </a:cubicBezTo>
                    <a:close/>
                    <a:moveTo>
                      <a:pt x="3297464" y="381000"/>
                    </a:moveTo>
                    <a:cubicBezTo>
                      <a:pt x="3301320" y="381000"/>
                      <a:pt x="3305175" y="384790"/>
                      <a:pt x="3305175" y="392369"/>
                    </a:cubicBezTo>
                    <a:cubicBezTo>
                      <a:pt x="3305175" y="426474"/>
                      <a:pt x="3301320" y="456790"/>
                      <a:pt x="3297464" y="490896"/>
                    </a:cubicBezTo>
                    <a:cubicBezTo>
                      <a:pt x="3297464" y="494686"/>
                      <a:pt x="3293609" y="498475"/>
                      <a:pt x="3289754" y="498475"/>
                    </a:cubicBezTo>
                    <a:cubicBezTo>
                      <a:pt x="3289754" y="498475"/>
                      <a:pt x="3285898" y="498475"/>
                      <a:pt x="3285898" y="498475"/>
                    </a:cubicBezTo>
                    <a:cubicBezTo>
                      <a:pt x="3282043" y="498475"/>
                      <a:pt x="3278187" y="494686"/>
                      <a:pt x="3278187" y="490896"/>
                    </a:cubicBezTo>
                    <a:cubicBezTo>
                      <a:pt x="3282043" y="456790"/>
                      <a:pt x="3285898" y="422685"/>
                      <a:pt x="3285898" y="388579"/>
                    </a:cubicBezTo>
                    <a:cubicBezTo>
                      <a:pt x="3285898" y="384790"/>
                      <a:pt x="3289754" y="381000"/>
                      <a:pt x="3297464" y="381000"/>
                    </a:cubicBezTo>
                    <a:close/>
                    <a:moveTo>
                      <a:pt x="14741" y="257175"/>
                    </a:moveTo>
                    <a:cubicBezTo>
                      <a:pt x="18597" y="257175"/>
                      <a:pt x="22452" y="260913"/>
                      <a:pt x="26307" y="264652"/>
                    </a:cubicBezTo>
                    <a:cubicBezTo>
                      <a:pt x="26307" y="290820"/>
                      <a:pt x="30163" y="313250"/>
                      <a:pt x="30163" y="328203"/>
                    </a:cubicBezTo>
                    <a:cubicBezTo>
                      <a:pt x="30163" y="328203"/>
                      <a:pt x="30163" y="331942"/>
                      <a:pt x="30163" y="331942"/>
                    </a:cubicBezTo>
                    <a:cubicBezTo>
                      <a:pt x="30163" y="343157"/>
                      <a:pt x="30163" y="354372"/>
                      <a:pt x="30163" y="361848"/>
                    </a:cubicBezTo>
                    <a:cubicBezTo>
                      <a:pt x="30163" y="369325"/>
                      <a:pt x="26307" y="373063"/>
                      <a:pt x="22452" y="373063"/>
                    </a:cubicBezTo>
                    <a:cubicBezTo>
                      <a:pt x="14741" y="373063"/>
                      <a:pt x="10886" y="369325"/>
                      <a:pt x="10886" y="361848"/>
                    </a:cubicBezTo>
                    <a:cubicBezTo>
                      <a:pt x="10886" y="350633"/>
                      <a:pt x="10886" y="343157"/>
                      <a:pt x="10886" y="331942"/>
                    </a:cubicBezTo>
                    <a:cubicBezTo>
                      <a:pt x="10886" y="331942"/>
                      <a:pt x="10886" y="328203"/>
                      <a:pt x="10886" y="328203"/>
                    </a:cubicBezTo>
                    <a:cubicBezTo>
                      <a:pt x="10886" y="313250"/>
                      <a:pt x="10886" y="290820"/>
                      <a:pt x="7030" y="268390"/>
                    </a:cubicBezTo>
                    <a:cubicBezTo>
                      <a:pt x="3175" y="260913"/>
                      <a:pt x="7030" y="257175"/>
                      <a:pt x="14741" y="257175"/>
                    </a:cubicBezTo>
                    <a:close/>
                    <a:moveTo>
                      <a:pt x="3297238" y="222845"/>
                    </a:moveTo>
                    <a:cubicBezTo>
                      <a:pt x="3300942" y="219075"/>
                      <a:pt x="3304646" y="226616"/>
                      <a:pt x="3304646" y="230386"/>
                    </a:cubicBezTo>
                    <a:cubicBezTo>
                      <a:pt x="3308350" y="253008"/>
                      <a:pt x="3308350" y="275630"/>
                      <a:pt x="3308350" y="298252"/>
                    </a:cubicBezTo>
                    <a:cubicBezTo>
                      <a:pt x="3308350" y="309563"/>
                      <a:pt x="3308350" y="317103"/>
                      <a:pt x="3308350" y="328414"/>
                    </a:cubicBezTo>
                    <a:cubicBezTo>
                      <a:pt x="3308350" y="335955"/>
                      <a:pt x="3304646" y="339725"/>
                      <a:pt x="3297238" y="339725"/>
                    </a:cubicBezTo>
                    <a:cubicBezTo>
                      <a:pt x="3293534" y="339725"/>
                      <a:pt x="3289829" y="335955"/>
                      <a:pt x="3289829" y="328414"/>
                    </a:cubicBezTo>
                    <a:cubicBezTo>
                      <a:pt x="3289829" y="317103"/>
                      <a:pt x="3289829" y="309563"/>
                      <a:pt x="3289829" y="298252"/>
                    </a:cubicBezTo>
                    <a:cubicBezTo>
                      <a:pt x="3289829" y="275630"/>
                      <a:pt x="3289829" y="253008"/>
                      <a:pt x="3286125" y="230386"/>
                    </a:cubicBezTo>
                    <a:cubicBezTo>
                      <a:pt x="3286125" y="226616"/>
                      <a:pt x="3289829" y="222845"/>
                      <a:pt x="3297238" y="222845"/>
                    </a:cubicBezTo>
                    <a:close/>
                    <a:moveTo>
                      <a:pt x="18852" y="98054"/>
                    </a:moveTo>
                    <a:cubicBezTo>
                      <a:pt x="21680" y="97119"/>
                      <a:pt x="24507" y="97119"/>
                      <a:pt x="26392" y="98988"/>
                    </a:cubicBezTo>
                    <a:cubicBezTo>
                      <a:pt x="30163" y="102727"/>
                      <a:pt x="30163" y="106465"/>
                      <a:pt x="30163" y="113942"/>
                    </a:cubicBezTo>
                    <a:cubicBezTo>
                      <a:pt x="18852" y="125157"/>
                      <a:pt x="15081" y="147587"/>
                      <a:pt x="18852" y="173755"/>
                    </a:cubicBezTo>
                    <a:cubicBezTo>
                      <a:pt x="18852" y="184970"/>
                      <a:pt x="18852" y="192447"/>
                      <a:pt x="18852" y="203661"/>
                    </a:cubicBezTo>
                    <a:cubicBezTo>
                      <a:pt x="18852" y="207400"/>
                      <a:pt x="15081" y="211138"/>
                      <a:pt x="11311" y="211138"/>
                    </a:cubicBezTo>
                    <a:cubicBezTo>
                      <a:pt x="7541" y="211138"/>
                      <a:pt x="7541" y="211138"/>
                      <a:pt x="7541" y="211138"/>
                    </a:cubicBezTo>
                    <a:cubicBezTo>
                      <a:pt x="3770" y="211138"/>
                      <a:pt x="0" y="207400"/>
                      <a:pt x="0" y="203661"/>
                    </a:cubicBezTo>
                    <a:cubicBezTo>
                      <a:pt x="0" y="192447"/>
                      <a:pt x="0" y="184970"/>
                      <a:pt x="0" y="173755"/>
                    </a:cubicBezTo>
                    <a:cubicBezTo>
                      <a:pt x="0" y="147587"/>
                      <a:pt x="0" y="121418"/>
                      <a:pt x="11311" y="102727"/>
                    </a:cubicBezTo>
                    <a:cubicBezTo>
                      <a:pt x="13196" y="100858"/>
                      <a:pt x="16024" y="98988"/>
                      <a:pt x="18852" y="98054"/>
                    </a:cubicBezTo>
                    <a:close/>
                    <a:moveTo>
                      <a:pt x="3259666" y="65088"/>
                    </a:moveTo>
                    <a:cubicBezTo>
                      <a:pt x="3267075" y="65088"/>
                      <a:pt x="3270779" y="65088"/>
                      <a:pt x="3274483" y="72602"/>
                    </a:cubicBezTo>
                    <a:cubicBezTo>
                      <a:pt x="3285596" y="102659"/>
                      <a:pt x="3293004" y="132716"/>
                      <a:pt x="3300412" y="166530"/>
                    </a:cubicBezTo>
                    <a:cubicBezTo>
                      <a:pt x="3300412" y="174044"/>
                      <a:pt x="3296708" y="177801"/>
                      <a:pt x="3289300" y="177801"/>
                    </a:cubicBezTo>
                    <a:cubicBezTo>
                      <a:pt x="3285596" y="177801"/>
                      <a:pt x="3281891" y="174044"/>
                      <a:pt x="3281891" y="170287"/>
                    </a:cubicBezTo>
                    <a:cubicBezTo>
                      <a:pt x="3274483" y="136473"/>
                      <a:pt x="3267075" y="106416"/>
                      <a:pt x="3255962" y="76359"/>
                    </a:cubicBezTo>
                    <a:cubicBezTo>
                      <a:pt x="3255962" y="72602"/>
                      <a:pt x="3255962" y="68845"/>
                      <a:pt x="3259666" y="65088"/>
                    </a:cubicBezTo>
                    <a:close/>
                    <a:moveTo>
                      <a:pt x="168173" y="57150"/>
                    </a:moveTo>
                    <a:cubicBezTo>
                      <a:pt x="175650" y="57150"/>
                      <a:pt x="179388" y="60921"/>
                      <a:pt x="179388" y="64691"/>
                    </a:cubicBezTo>
                    <a:cubicBezTo>
                      <a:pt x="179388" y="72232"/>
                      <a:pt x="175650" y="76002"/>
                      <a:pt x="171911" y="76002"/>
                    </a:cubicBezTo>
                    <a:cubicBezTo>
                      <a:pt x="134528" y="76002"/>
                      <a:pt x="100883" y="79772"/>
                      <a:pt x="74715" y="87313"/>
                    </a:cubicBezTo>
                    <a:cubicBezTo>
                      <a:pt x="74715" y="87313"/>
                      <a:pt x="74715" y="87313"/>
                      <a:pt x="70977" y="87313"/>
                    </a:cubicBezTo>
                    <a:cubicBezTo>
                      <a:pt x="67238" y="87313"/>
                      <a:pt x="63500" y="83543"/>
                      <a:pt x="63500" y="79772"/>
                    </a:cubicBezTo>
                    <a:cubicBezTo>
                      <a:pt x="63500" y="76002"/>
                      <a:pt x="67238" y="68461"/>
                      <a:pt x="70977" y="68461"/>
                    </a:cubicBezTo>
                    <a:cubicBezTo>
                      <a:pt x="100883" y="60921"/>
                      <a:pt x="134528" y="60921"/>
                      <a:pt x="168173" y="57150"/>
                    </a:cubicBezTo>
                    <a:close/>
                    <a:moveTo>
                      <a:pt x="3116519" y="46038"/>
                    </a:moveTo>
                    <a:cubicBezTo>
                      <a:pt x="3146835" y="46038"/>
                      <a:pt x="3180941" y="49742"/>
                      <a:pt x="3215046" y="49742"/>
                    </a:cubicBezTo>
                    <a:cubicBezTo>
                      <a:pt x="3218836" y="49742"/>
                      <a:pt x="3222625" y="53446"/>
                      <a:pt x="3222625" y="57151"/>
                    </a:cubicBezTo>
                    <a:cubicBezTo>
                      <a:pt x="3222625" y="60855"/>
                      <a:pt x="3218836" y="68263"/>
                      <a:pt x="3215046" y="68263"/>
                    </a:cubicBezTo>
                    <a:cubicBezTo>
                      <a:pt x="3180941" y="68263"/>
                      <a:pt x="3146835" y="64559"/>
                      <a:pt x="3116519" y="64559"/>
                    </a:cubicBezTo>
                    <a:cubicBezTo>
                      <a:pt x="3108940" y="64559"/>
                      <a:pt x="3105150" y="60855"/>
                      <a:pt x="3105150" y="57151"/>
                    </a:cubicBezTo>
                    <a:cubicBezTo>
                      <a:pt x="3105150" y="49742"/>
                      <a:pt x="3108940" y="46038"/>
                      <a:pt x="3116519" y="46038"/>
                    </a:cubicBezTo>
                    <a:close/>
                    <a:moveTo>
                      <a:pt x="330001" y="46038"/>
                    </a:moveTo>
                    <a:cubicBezTo>
                      <a:pt x="333771" y="46038"/>
                      <a:pt x="337542" y="49742"/>
                      <a:pt x="337542" y="53447"/>
                    </a:cubicBezTo>
                    <a:cubicBezTo>
                      <a:pt x="341312" y="57151"/>
                      <a:pt x="337542" y="60855"/>
                      <a:pt x="330001" y="64559"/>
                    </a:cubicBezTo>
                    <a:cubicBezTo>
                      <a:pt x="318690" y="64559"/>
                      <a:pt x="307379" y="68263"/>
                      <a:pt x="296068" y="68263"/>
                    </a:cubicBezTo>
                    <a:cubicBezTo>
                      <a:pt x="280987" y="71968"/>
                      <a:pt x="258365" y="75672"/>
                      <a:pt x="231973" y="75672"/>
                    </a:cubicBezTo>
                    <a:cubicBezTo>
                      <a:pt x="228202" y="79376"/>
                      <a:pt x="224432" y="75672"/>
                      <a:pt x="224432" y="68263"/>
                    </a:cubicBezTo>
                    <a:cubicBezTo>
                      <a:pt x="220662" y="64559"/>
                      <a:pt x="224432" y="60855"/>
                      <a:pt x="231973" y="60855"/>
                    </a:cubicBezTo>
                    <a:cubicBezTo>
                      <a:pt x="258365" y="57151"/>
                      <a:pt x="280987" y="53447"/>
                      <a:pt x="296068" y="49742"/>
                    </a:cubicBezTo>
                    <a:cubicBezTo>
                      <a:pt x="307379" y="49742"/>
                      <a:pt x="318690" y="46038"/>
                      <a:pt x="330001" y="46038"/>
                    </a:cubicBezTo>
                    <a:close/>
                    <a:moveTo>
                      <a:pt x="3058268" y="38166"/>
                    </a:moveTo>
                    <a:cubicBezTo>
                      <a:pt x="3060137" y="39555"/>
                      <a:pt x="3062006" y="42334"/>
                      <a:pt x="3063875" y="46038"/>
                    </a:cubicBezTo>
                    <a:cubicBezTo>
                      <a:pt x="3063875" y="49742"/>
                      <a:pt x="3060137" y="53446"/>
                      <a:pt x="3056399" y="53446"/>
                    </a:cubicBezTo>
                    <a:cubicBezTo>
                      <a:pt x="3056399" y="53446"/>
                      <a:pt x="3056399" y="53446"/>
                      <a:pt x="3052660" y="53446"/>
                    </a:cubicBezTo>
                    <a:cubicBezTo>
                      <a:pt x="3022754" y="60855"/>
                      <a:pt x="2989109" y="64559"/>
                      <a:pt x="2955464" y="68263"/>
                    </a:cubicBezTo>
                    <a:cubicBezTo>
                      <a:pt x="2951726" y="68263"/>
                      <a:pt x="2947987" y="64559"/>
                      <a:pt x="2947987" y="60855"/>
                    </a:cubicBezTo>
                    <a:cubicBezTo>
                      <a:pt x="2947987" y="53446"/>
                      <a:pt x="2947987" y="49742"/>
                      <a:pt x="2955464" y="49742"/>
                    </a:cubicBezTo>
                    <a:cubicBezTo>
                      <a:pt x="2989109" y="46038"/>
                      <a:pt x="3019015" y="42334"/>
                      <a:pt x="3052660" y="38629"/>
                    </a:cubicBezTo>
                    <a:cubicBezTo>
                      <a:pt x="3054529" y="36777"/>
                      <a:pt x="3056399" y="36777"/>
                      <a:pt x="3058268" y="38166"/>
                    </a:cubicBezTo>
                    <a:close/>
                    <a:moveTo>
                      <a:pt x="2797277" y="34925"/>
                    </a:moveTo>
                    <a:cubicBezTo>
                      <a:pt x="2827184" y="34925"/>
                      <a:pt x="2860829" y="34925"/>
                      <a:pt x="2894474" y="38629"/>
                    </a:cubicBezTo>
                    <a:cubicBezTo>
                      <a:pt x="2898212" y="38629"/>
                      <a:pt x="2901950" y="42333"/>
                      <a:pt x="2901950" y="46038"/>
                    </a:cubicBezTo>
                    <a:cubicBezTo>
                      <a:pt x="2901950" y="53446"/>
                      <a:pt x="2898212" y="57150"/>
                      <a:pt x="2894474" y="57150"/>
                    </a:cubicBezTo>
                    <a:cubicBezTo>
                      <a:pt x="2860829" y="53446"/>
                      <a:pt x="2827184" y="53446"/>
                      <a:pt x="2793539" y="49742"/>
                    </a:cubicBezTo>
                    <a:cubicBezTo>
                      <a:pt x="2789801" y="49742"/>
                      <a:pt x="2786062" y="46038"/>
                      <a:pt x="2786062" y="42333"/>
                    </a:cubicBezTo>
                    <a:cubicBezTo>
                      <a:pt x="2786062" y="38629"/>
                      <a:pt x="2789801" y="34925"/>
                      <a:pt x="2797277" y="34925"/>
                    </a:cubicBezTo>
                    <a:close/>
                    <a:moveTo>
                      <a:pt x="393955" y="34925"/>
                    </a:moveTo>
                    <a:cubicBezTo>
                      <a:pt x="428061" y="38629"/>
                      <a:pt x="458377" y="42334"/>
                      <a:pt x="492483" y="49742"/>
                    </a:cubicBezTo>
                    <a:cubicBezTo>
                      <a:pt x="496272" y="49742"/>
                      <a:pt x="500062" y="53446"/>
                      <a:pt x="500062" y="57150"/>
                    </a:cubicBezTo>
                    <a:cubicBezTo>
                      <a:pt x="500062" y="64559"/>
                      <a:pt x="496272" y="68263"/>
                      <a:pt x="488693" y="64559"/>
                    </a:cubicBezTo>
                    <a:cubicBezTo>
                      <a:pt x="458377" y="60855"/>
                      <a:pt x="424272" y="57150"/>
                      <a:pt x="390166" y="53446"/>
                    </a:cubicBezTo>
                    <a:cubicBezTo>
                      <a:pt x="386376" y="53446"/>
                      <a:pt x="382587" y="46038"/>
                      <a:pt x="382587" y="42334"/>
                    </a:cubicBezTo>
                    <a:cubicBezTo>
                      <a:pt x="382587" y="38629"/>
                      <a:pt x="390166" y="34925"/>
                      <a:pt x="393955" y="34925"/>
                    </a:cubicBezTo>
                    <a:close/>
                    <a:moveTo>
                      <a:pt x="2474452" y="23813"/>
                    </a:moveTo>
                    <a:cubicBezTo>
                      <a:pt x="2508097" y="23813"/>
                      <a:pt x="2541742" y="23813"/>
                      <a:pt x="2575387" y="23813"/>
                    </a:cubicBezTo>
                    <a:cubicBezTo>
                      <a:pt x="2579125" y="23813"/>
                      <a:pt x="2582863" y="27623"/>
                      <a:pt x="2582863" y="35243"/>
                    </a:cubicBezTo>
                    <a:cubicBezTo>
                      <a:pt x="2582863" y="39053"/>
                      <a:pt x="2579125" y="42863"/>
                      <a:pt x="2575387" y="42863"/>
                    </a:cubicBezTo>
                    <a:cubicBezTo>
                      <a:pt x="2571648" y="42863"/>
                      <a:pt x="2571648" y="42863"/>
                      <a:pt x="2571648" y="42863"/>
                    </a:cubicBezTo>
                    <a:cubicBezTo>
                      <a:pt x="2541742" y="42863"/>
                      <a:pt x="2508097" y="42863"/>
                      <a:pt x="2474452" y="42863"/>
                    </a:cubicBezTo>
                    <a:cubicBezTo>
                      <a:pt x="2470714" y="42863"/>
                      <a:pt x="2466975" y="39053"/>
                      <a:pt x="2466975" y="31433"/>
                    </a:cubicBezTo>
                    <a:cubicBezTo>
                      <a:pt x="2466975" y="27623"/>
                      <a:pt x="2470714" y="23813"/>
                      <a:pt x="2474452" y="23813"/>
                    </a:cubicBezTo>
                    <a:close/>
                    <a:moveTo>
                      <a:pt x="796811" y="22906"/>
                    </a:moveTo>
                    <a:cubicBezTo>
                      <a:pt x="804295" y="19050"/>
                      <a:pt x="808037" y="26761"/>
                      <a:pt x="808037" y="30616"/>
                    </a:cubicBezTo>
                    <a:cubicBezTo>
                      <a:pt x="808037" y="34472"/>
                      <a:pt x="804295" y="38327"/>
                      <a:pt x="800553" y="38327"/>
                    </a:cubicBezTo>
                    <a:cubicBezTo>
                      <a:pt x="770617" y="42183"/>
                      <a:pt x="740682" y="42183"/>
                      <a:pt x="710746" y="46038"/>
                    </a:cubicBezTo>
                    <a:cubicBezTo>
                      <a:pt x="707004" y="46038"/>
                      <a:pt x="703262" y="42183"/>
                      <a:pt x="703262" y="34472"/>
                    </a:cubicBezTo>
                    <a:cubicBezTo>
                      <a:pt x="703262" y="30616"/>
                      <a:pt x="707004" y="26761"/>
                      <a:pt x="710746" y="26761"/>
                    </a:cubicBezTo>
                    <a:cubicBezTo>
                      <a:pt x="740682" y="22906"/>
                      <a:pt x="770617" y="22906"/>
                      <a:pt x="796811" y="22906"/>
                    </a:cubicBezTo>
                    <a:close/>
                    <a:moveTo>
                      <a:pt x="655355" y="22333"/>
                    </a:moveTo>
                    <a:cubicBezTo>
                      <a:pt x="657250" y="23740"/>
                      <a:pt x="658197" y="26555"/>
                      <a:pt x="658197" y="30307"/>
                    </a:cubicBezTo>
                    <a:cubicBezTo>
                      <a:pt x="661987" y="34059"/>
                      <a:pt x="658197" y="37811"/>
                      <a:pt x="650618" y="37811"/>
                    </a:cubicBezTo>
                    <a:cubicBezTo>
                      <a:pt x="620302" y="45316"/>
                      <a:pt x="586197" y="52821"/>
                      <a:pt x="555880" y="60325"/>
                    </a:cubicBezTo>
                    <a:cubicBezTo>
                      <a:pt x="548301" y="60325"/>
                      <a:pt x="544512" y="56573"/>
                      <a:pt x="544512" y="52821"/>
                    </a:cubicBezTo>
                    <a:cubicBezTo>
                      <a:pt x="544512" y="49068"/>
                      <a:pt x="544512" y="41564"/>
                      <a:pt x="552091" y="41564"/>
                    </a:cubicBezTo>
                    <a:cubicBezTo>
                      <a:pt x="582407" y="34059"/>
                      <a:pt x="616513" y="26555"/>
                      <a:pt x="646829" y="22802"/>
                    </a:cubicBezTo>
                    <a:cubicBezTo>
                      <a:pt x="650618" y="20926"/>
                      <a:pt x="653461" y="20926"/>
                      <a:pt x="655355" y="22333"/>
                    </a:cubicBezTo>
                    <a:close/>
                    <a:moveTo>
                      <a:pt x="2639218" y="19050"/>
                    </a:moveTo>
                    <a:cubicBezTo>
                      <a:pt x="2650529" y="22860"/>
                      <a:pt x="2661840" y="22860"/>
                      <a:pt x="2676922" y="26670"/>
                    </a:cubicBezTo>
                    <a:cubicBezTo>
                      <a:pt x="2695773" y="30480"/>
                      <a:pt x="2714625" y="34290"/>
                      <a:pt x="2733476" y="38100"/>
                    </a:cubicBezTo>
                    <a:cubicBezTo>
                      <a:pt x="2741017" y="38100"/>
                      <a:pt x="2744787" y="41910"/>
                      <a:pt x="2741017" y="45720"/>
                    </a:cubicBezTo>
                    <a:cubicBezTo>
                      <a:pt x="2741017" y="53340"/>
                      <a:pt x="2737247" y="57150"/>
                      <a:pt x="2733476" y="53340"/>
                    </a:cubicBezTo>
                    <a:cubicBezTo>
                      <a:pt x="2733476" y="53340"/>
                      <a:pt x="2729706" y="53340"/>
                      <a:pt x="2729706" y="53340"/>
                    </a:cubicBezTo>
                    <a:cubicBezTo>
                      <a:pt x="2710854" y="49530"/>
                      <a:pt x="2692003" y="49530"/>
                      <a:pt x="2673151" y="45720"/>
                    </a:cubicBezTo>
                    <a:cubicBezTo>
                      <a:pt x="2658070" y="41910"/>
                      <a:pt x="2646759" y="38100"/>
                      <a:pt x="2635448" y="38100"/>
                    </a:cubicBezTo>
                    <a:cubicBezTo>
                      <a:pt x="2627908" y="38100"/>
                      <a:pt x="2624137" y="30480"/>
                      <a:pt x="2627908" y="26670"/>
                    </a:cubicBezTo>
                    <a:cubicBezTo>
                      <a:pt x="2627908" y="22860"/>
                      <a:pt x="2631678" y="19050"/>
                      <a:pt x="2639218" y="19050"/>
                    </a:cubicBezTo>
                    <a:close/>
                    <a:moveTo>
                      <a:pt x="2153826" y="19050"/>
                    </a:moveTo>
                    <a:cubicBezTo>
                      <a:pt x="2180167" y="19050"/>
                      <a:pt x="2210271" y="19050"/>
                      <a:pt x="2236611" y="19050"/>
                    </a:cubicBezTo>
                    <a:cubicBezTo>
                      <a:pt x="2244137" y="19050"/>
                      <a:pt x="2247900" y="22860"/>
                      <a:pt x="2247900" y="30480"/>
                    </a:cubicBezTo>
                    <a:cubicBezTo>
                      <a:pt x="2244137" y="34290"/>
                      <a:pt x="2244137" y="38100"/>
                      <a:pt x="2236611" y="38100"/>
                    </a:cubicBezTo>
                    <a:cubicBezTo>
                      <a:pt x="2210271" y="38100"/>
                      <a:pt x="2180167" y="38100"/>
                      <a:pt x="2153826" y="38100"/>
                    </a:cubicBezTo>
                    <a:cubicBezTo>
                      <a:pt x="2146300" y="38100"/>
                      <a:pt x="2146300" y="34290"/>
                      <a:pt x="2146300" y="26670"/>
                    </a:cubicBezTo>
                    <a:cubicBezTo>
                      <a:pt x="2146300" y="22860"/>
                      <a:pt x="2150063" y="19050"/>
                      <a:pt x="2153826" y="19050"/>
                    </a:cubicBezTo>
                    <a:close/>
                    <a:moveTo>
                      <a:pt x="2316265" y="15875"/>
                    </a:moveTo>
                    <a:cubicBezTo>
                      <a:pt x="2349910" y="19646"/>
                      <a:pt x="2379817" y="23416"/>
                      <a:pt x="2413462" y="27186"/>
                    </a:cubicBezTo>
                    <a:cubicBezTo>
                      <a:pt x="2417200" y="27186"/>
                      <a:pt x="2420938" y="34727"/>
                      <a:pt x="2420938" y="38497"/>
                    </a:cubicBezTo>
                    <a:cubicBezTo>
                      <a:pt x="2420938" y="42268"/>
                      <a:pt x="2417200" y="46038"/>
                      <a:pt x="2413462" y="46038"/>
                    </a:cubicBezTo>
                    <a:cubicBezTo>
                      <a:pt x="2379817" y="42268"/>
                      <a:pt x="2346172" y="38497"/>
                      <a:pt x="2312527" y="34727"/>
                    </a:cubicBezTo>
                    <a:cubicBezTo>
                      <a:pt x="2308789" y="34727"/>
                      <a:pt x="2305050" y="27186"/>
                      <a:pt x="2305050" y="23416"/>
                    </a:cubicBezTo>
                    <a:cubicBezTo>
                      <a:pt x="2305050" y="19646"/>
                      <a:pt x="2312527" y="15875"/>
                      <a:pt x="2316265" y="15875"/>
                    </a:cubicBezTo>
                    <a:close/>
                    <a:moveTo>
                      <a:pt x="1995744" y="12700"/>
                    </a:moveTo>
                    <a:cubicBezTo>
                      <a:pt x="2018481" y="16404"/>
                      <a:pt x="2041218" y="16404"/>
                      <a:pt x="2067745" y="16404"/>
                    </a:cubicBezTo>
                    <a:cubicBezTo>
                      <a:pt x="2075324" y="16404"/>
                      <a:pt x="2082903" y="16404"/>
                      <a:pt x="2094271" y="16404"/>
                    </a:cubicBezTo>
                    <a:cubicBezTo>
                      <a:pt x="2098061" y="16404"/>
                      <a:pt x="2101850" y="23813"/>
                      <a:pt x="2101850" y="27517"/>
                    </a:cubicBezTo>
                    <a:cubicBezTo>
                      <a:pt x="2101850" y="31221"/>
                      <a:pt x="2098061" y="34925"/>
                      <a:pt x="2094271" y="34925"/>
                    </a:cubicBezTo>
                    <a:cubicBezTo>
                      <a:pt x="2082903" y="34925"/>
                      <a:pt x="2075324" y="34925"/>
                      <a:pt x="2063955" y="34925"/>
                    </a:cubicBezTo>
                    <a:cubicBezTo>
                      <a:pt x="2041218" y="34925"/>
                      <a:pt x="2018481" y="34925"/>
                      <a:pt x="1991954" y="31221"/>
                    </a:cubicBezTo>
                    <a:cubicBezTo>
                      <a:pt x="1988165" y="31221"/>
                      <a:pt x="1984375" y="27517"/>
                      <a:pt x="1984375" y="23813"/>
                    </a:cubicBezTo>
                    <a:cubicBezTo>
                      <a:pt x="1984375" y="16404"/>
                      <a:pt x="1988165" y="12700"/>
                      <a:pt x="1995744" y="12700"/>
                    </a:cubicBezTo>
                    <a:close/>
                    <a:moveTo>
                      <a:pt x="874968" y="7938"/>
                    </a:moveTo>
                    <a:cubicBezTo>
                      <a:pt x="890126" y="11819"/>
                      <a:pt x="905285" y="15699"/>
                      <a:pt x="920443" y="15699"/>
                    </a:cubicBezTo>
                    <a:cubicBezTo>
                      <a:pt x="935601" y="19580"/>
                      <a:pt x="954548" y="19580"/>
                      <a:pt x="973496" y="23460"/>
                    </a:cubicBezTo>
                    <a:cubicBezTo>
                      <a:pt x="977285" y="23460"/>
                      <a:pt x="981075" y="31221"/>
                      <a:pt x="981075" y="35102"/>
                    </a:cubicBezTo>
                    <a:cubicBezTo>
                      <a:pt x="981075" y="38983"/>
                      <a:pt x="973496" y="42863"/>
                      <a:pt x="969706" y="42863"/>
                    </a:cubicBezTo>
                    <a:cubicBezTo>
                      <a:pt x="950759" y="38983"/>
                      <a:pt x="935601" y="38983"/>
                      <a:pt x="916653" y="35102"/>
                    </a:cubicBezTo>
                    <a:cubicBezTo>
                      <a:pt x="901495" y="31221"/>
                      <a:pt x="886337" y="31221"/>
                      <a:pt x="871179" y="27341"/>
                    </a:cubicBezTo>
                    <a:cubicBezTo>
                      <a:pt x="867389" y="27341"/>
                      <a:pt x="863600" y="23460"/>
                      <a:pt x="863600" y="15699"/>
                    </a:cubicBezTo>
                    <a:cubicBezTo>
                      <a:pt x="863600" y="11819"/>
                      <a:pt x="867389" y="7938"/>
                      <a:pt x="874968" y="7938"/>
                    </a:cubicBezTo>
                    <a:close/>
                    <a:moveTo>
                      <a:pt x="1835199" y="4763"/>
                    </a:moveTo>
                    <a:cubicBezTo>
                      <a:pt x="1868686" y="8534"/>
                      <a:pt x="1902172" y="12304"/>
                      <a:pt x="1931938" y="16074"/>
                    </a:cubicBezTo>
                    <a:cubicBezTo>
                      <a:pt x="1939380" y="16074"/>
                      <a:pt x="1943100" y="19845"/>
                      <a:pt x="1939380" y="27385"/>
                    </a:cubicBezTo>
                    <a:cubicBezTo>
                      <a:pt x="1939380" y="31156"/>
                      <a:pt x="1935659" y="34926"/>
                      <a:pt x="1931938" y="34926"/>
                    </a:cubicBezTo>
                    <a:cubicBezTo>
                      <a:pt x="1898452" y="31156"/>
                      <a:pt x="1864965" y="27385"/>
                      <a:pt x="1835199" y="23615"/>
                    </a:cubicBezTo>
                    <a:cubicBezTo>
                      <a:pt x="1827758" y="23615"/>
                      <a:pt x="1824037" y="19845"/>
                      <a:pt x="1824037" y="12304"/>
                    </a:cubicBezTo>
                    <a:cubicBezTo>
                      <a:pt x="1827758" y="8534"/>
                      <a:pt x="1831479" y="4763"/>
                      <a:pt x="1835199" y="4763"/>
                    </a:cubicBezTo>
                    <a:close/>
                    <a:moveTo>
                      <a:pt x="1273664" y="4763"/>
                    </a:moveTo>
                    <a:cubicBezTo>
                      <a:pt x="1277388" y="4763"/>
                      <a:pt x="1281113" y="8467"/>
                      <a:pt x="1281113" y="15876"/>
                    </a:cubicBezTo>
                    <a:cubicBezTo>
                      <a:pt x="1281113" y="19580"/>
                      <a:pt x="1277388" y="23284"/>
                      <a:pt x="1273664" y="23284"/>
                    </a:cubicBezTo>
                    <a:cubicBezTo>
                      <a:pt x="1247592" y="23284"/>
                      <a:pt x="1217796" y="26988"/>
                      <a:pt x="1191724" y="26988"/>
                    </a:cubicBezTo>
                    <a:cubicBezTo>
                      <a:pt x="1187999" y="26988"/>
                      <a:pt x="1184275" y="23284"/>
                      <a:pt x="1184275" y="15876"/>
                    </a:cubicBezTo>
                    <a:cubicBezTo>
                      <a:pt x="1184275" y="12171"/>
                      <a:pt x="1187999" y="8467"/>
                      <a:pt x="1191724" y="8467"/>
                    </a:cubicBezTo>
                    <a:cubicBezTo>
                      <a:pt x="1217796" y="8467"/>
                      <a:pt x="1247592" y="4763"/>
                      <a:pt x="1273664" y="4763"/>
                    </a:cubicBezTo>
                    <a:close/>
                    <a:moveTo>
                      <a:pt x="1130761" y="4763"/>
                    </a:moveTo>
                    <a:cubicBezTo>
                      <a:pt x="1134500" y="4763"/>
                      <a:pt x="1138238" y="8534"/>
                      <a:pt x="1138238" y="12304"/>
                    </a:cubicBezTo>
                    <a:cubicBezTo>
                      <a:pt x="1138238" y="16074"/>
                      <a:pt x="1138238" y="23615"/>
                      <a:pt x="1130761" y="23615"/>
                    </a:cubicBezTo>
                    <a:cubicBezTo>
                      <a:pt x="1100855" y="27385"/>
                      <a:pt x="1067210" y="31156"/>
                      <a:pt x="1033565" y="34926"/>
                    </a:cubicBezTo>
                    <a:cubicBezTo>
                      <a:pt x="1029827" y="34926"/>
                      <a:pt x="1026088" y="31156"/>
                      <a:pt x="1022350" y="27385"/>
                    </a:cubicBezTo>
                    <a:cubicBezTo>
                      <a:pt x="1022350" y="23615"/>
                      <a:pt x="1026088" y="19845"/>
                      <a:pt x="1033565" y="16074"/>
                    </a:cubicBezTo>
                    <a:cubicBezTo>
                      <a:pt x="1063471" y="12304"/>
                      <a:pt x="1097116" y="8534"/>
                      <a:pt x="1130761" y="4763"/>
                    </a:cubicBezTo>
                    <a:close/>
                    <a:moveTo>
                      <a:pt x="1769960" y="0"/>
                    </a:moveTo>
                    <a:cubicBezTo>
                      <a:pt x="1777437" y="0"/>
                      <a:pt x="1781175" y="3771"/>
                      <a:pt x="1781175" y="11311"/>
                    </a:cubicBezTo>
                    <a:cubicBezTo>
                      <a:pt x="1781175" y="15082"/>
                      <a:pt x="1777437" y="18852"/>
                      <a:pt x="1773699" y="18852"/>
                    </a:cubicBezTo>
                    <a:cubicBezTo>
                      <a:pt x="1740054" y="22622"/>
                      <a:pt x="1706409" y="26393"/>
                      <a:pt x="1676502" y="30163"/>
                    </a:cubicBezTo>
                    <a:cubicBezTo>
                      <a:pt x="1669026" y="30163"/>
                      <a:pt x="1665287" y="26393"/>
                      <a:pt x="1665287" y="18852"/>
                    </a:cubicBezTo>
                    <a:cubicBezTo>
                      <a:pt x="1665287" y="15082"/>
                      <a:pt x="1669026" y="11311"/>
                      <a:pt x="1672764" y="11311"/>
                    </a:cubicBezTo>
                    <a:cubicBezTo>
                      <a:pt x="1706409" y="7541"/>
                      <a:pt x="1736315" y="3771"/>
                      <a:pt x="1769960" y="0"/>
                    </a:cubicBezTo>
                    <a:close/>
                    <a:moveTo>
                      <a:pt x="1514731" y="0"/>
                    </a:moveTo>
                    <a:cubicBezTo>
                      <a:pt x="1548836" y="3856"/>
                      <a:pt x="1579153" y="3856"/>
                      <a:pt x="1613258" y="7711"/>
                    </a:cubicBezTo>
                    <a:cubicBezTo>
                      <a:pt x="1617048" y="7711"/>
                      <a:pt x="1620837" y="11566"/>
                      <a:pt x="1620837" y="19277"/>
                    </a:cubicBezTo>
                    <a:cubicBezTo>
                      <a:pt x="1620837" y="23133"/>
                      <a:pt x="1617048" y="26988"/>
                      <a:pt x="1613258" y="26988"/>
                    </a:cubicBezTo>
                    <a:cubicBezTo>
                      <a:pt x="1579153" y="23133"/>
                      <a:pt x="1545047" y="23133"/>
                      <a:pt x="1510941" y="19277"/>
                    </a:cubicBezTo>
                    <a:cubicBezTo>
                      <a:pt x="1507152" y="19277"/>
                      <a:pt x="1503362" y="15422"/>
                      <a:pt x="1503362" y="7711"/>
                    </a:cubicBezTo>
                    <a:cubicBezTo>
                      <a:pt x="1503362" y="3856"/>
                      <a:pt x="1507152" y="0"/>
                      <a:pt x="1514731" y="0"/>
                    </a:cubicBezTo>
                    <a:close/>
                    <a:moveTo>
                      <a:pt x="1352794" y="0"/>
                    </a:moveTo>
                    <a:cubicBezTo>
                      <a:pt x="1379293" y="3969"/>
                      <a:pt x="1405792" y="3969"/>
                      <a:pt x="1432291" y="3969"/>
                    </a:cubicBezTo>
                    <a:cubicBezTo>
                      <a:pt x="1436076" y="3969"/>
                      <a:pt x="1439862" y="11907"/>
                      <a:pt x="1436076" y="15875"/>
                    </a:cubicBezTo>
                    <a:cubicBezTo>
                      <a:pt x="1436076" y="19844"/>
                      <a:pt x="1432291" y="23813"/>
                      <a:pt x="1428505" y="23813"/>
                    </a:cubicBezTo>
                    <a:cubicBezTo>
                      <a:pt x="1402006" y="23813"/>
                      <a:pt x="1375507" y="23813"/>
                      <a:pt x="1349008" y="19844"/>
                    </a:cubicBezTo>
                    <a:cubicBezTo>
                      <a:pt x="1345222" y="19844"/>
                      <a:pt x="1341437" y="15875"/>
                      <a:pt x="1345222" y="11907"/>
                    </a:cubicBezTo>
                    <a:cubicBezTo>
                      <a:pt x="1345222" y="7938"/>
                      <a:pt x="1349008" y="0"/>
                      <a:pt x="1352794" y="0"/>
                    </a:cubicBezTo>
                    <a:close/>
                  </a:path>
                </a:pathLst>
              </a:custGeom>
              <a:solidFill>
                <a:srgbClr val="9ED744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26527AAE-8ACE-4B82-A893-F9A9CA063523}"/>
                </a:ext>
              </a:extLst>
            </p:cNvPr>
            <p:cNvSpPr txBox="1"/>
            <p:nvPr/>
          </p:nvSpPr>
          <p:spPr>
            <a:xfrm>
              <a:off x="6866350" y="2112041"/>
              <a:ext cx="240642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dirty="0">
                  <a:solidFill>
                    <a:srgbClr val="9ED744"/>
                  </a:solidFill>
                  <a:cs typeface="+mn-ea"/>
                  <a:sym typeface="+mn-lt"/>
                </a:rPr>
                <a:t>02.</a:t>
              </a:r>
              <a:r>
                <a:rPr lang="zh-CN" altLang="en-US" sz="3200" dirty="0">
                  <a:solidFill>
                    <a:srgbClr val="9ED744"/>
                  </a:solidFill>
                  <a:cs typeface="+mn-ea"/>
                  <a:sym typeface="+mn-lt"/>
                </a:rPr>
                <a:t>标题文字</a:t>
              </a: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00014D8C-4187-497F-9800-F46B3C1E2A52}"/>
              </a:ext>
            </a:extLst>
          </p:cNvPr>
          <p:cNvGrpSpPr/>
          <p:nvPr/>
        </p:nvGrpSpPr>
        <p:grpSpPr>
          <a:xfrm>
            <a:off x="6583391" y="3716307"/>
            <a:ext cx="3114272" cy="1317510"/>
            <a:chOff x="6583391" y="3716307"/>
            <a:chExt cx="3114272" cy="1317510"/>
          </a:xfrm>
        </p:grpSpPr>
        <p:grpSp>
          <p:nvGrpSpPr>
            <p:cNvPr id="14" name="组合 13">
              <a:extLst>
                <a:ext uri="{FF2B5EF4-FFF2-40B4-BE49-F238E27FC236}">
                  <a16:creationId xmlns="" xmlns:a16="http://schemas.microsoft.com/office/drawing/2014/main" id="{65CC05EF-FEF4-478E-B9CF-39BA7FDF53A5}"/>
                </a:ext>
              </a:extLst>
            </p:cNvPr>
            <p:cNvGrpSpPr/>
            <p:nvPr/>
          </p:nvGrpSpPr>
          <p:grpSpPr>
            <a:xfrm>
              <a:off x="6583391" y="3716307"/>
              <a:ext cx="3114272" cy="1317510"/>
              <a:chOff x="2205355" y="2811145"/>
              <a:chExt cx="2795588" cy="1182689"/>
            </a:xfrm>
          </p:grpSpPr>
          <p:sp>
            <p:nvSpPr>
              <p:cNvPr id="15" name="MH_SubTitle_1">
                <a:extLst>
                  <a:ext uri="{FF2B5EF4-FFF2-40B4-BE49-F238E27FC236}">
                    <a16:creationId xmlns="" xmlns:a16="http://schemas.microsoft.com/office/drawing/2014/main" id="{B662D781-07B3-46E1-B831-AED56FA959FD}"/>
                  </a:ext>
                </a:extLst>
              </p:cNvPr>
              <p:cNvSpPr>
                <a:spLocks/>
              </p:cNvSpPr>
              <p:nvPr>
                <p:custDataLst>
                  <p:tags r:id="rId1"/>
                </p:custDataLst>
              </p:nvPr>
            </p:nvSpPr>
            <p:spPr bwMode="auto">
              <a:xfrm>
                <a:off x="2205355" y="2811145"/>
                <a:ext cx="2730500" cy="742950"/>
              </a:xfrm>
              <a:custGeom>
                <a:avLst/>
                <a:gdLst>
                  <a:gd name="T0" fmla="*/ 61 w 931"/>
                  <a:gd name="T1" fmla="*/ 248 h 253"/>
                  <a:gd name="T2" fmla="*/ 140 w 931"/>
                  <a:gd name="T3" fmla="*/ 245 h 253"/>
                  <a:gd name="T4" fmla="*/ 566 w 931"/>
                  <a:gd name="T5" fmla="*/ 245 h 253"/>
                  <a:gd name="T6" fmla="*/ 910 w 931"/>
                  <a:gd name="T7" fmla="*/ 235 h 253"/>
                  <a:gd name="T8" fmla="*/ 906 w 931"/>
                  <a:gd name="T9" fmla="*/ 15 h 253"/>
                  <a:gd name="T10" fmla="*/ 744 w 931"/>
                  <a:gd name="T11" fmla="*/ 9 h 253"/>
                  <a:gd name="T12" fmla="*/ 576 w 931"/>
                  <a:gd name="T13" fmla="*/ 5 h 253"/>
                  <a:gd name="T14" fmla="*/ 258 w 931"/>
                  <a:gd name="T15" fmla="*/ 5 h 253"/>
                  <a:gd name="T16" fmla="*/ 86 w 931"/>
                  <a:gd name="T17" fmla="*/ 16 h 253"/>
                  <a:gd name="T18" fmla="*/ 12 w 931"/>
                  <a:gd name="T19" fmla="*/ 27 h 253"/>
                  <a:gd name="T20" fmla="*/ 10 w 931"/>
                  <a:gd name="T21" fmla="*/ 97 h 253"/>
                  <a:gd name="T22" fmla="*/ 13 w 931"/>
                  <a:gd name="T23" fmla="*/ 210 h 253"/>
                  <a:gd name="T24" fmla="*/ 61 w 931"/>
                  <a:gd name="T25" fmla="*/ 248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31" h="253">
                    <a:moveTo>
                      <a:pt x="61" y="248"/>
                    </a:moveTo>
                    <a:cubicBezTo>
                      <a:pt x="88" y="248"/>
                      <a:pt x="115" y="246"/>
                      <a:pt x="140" y="245"/>
                    </a:cubicBezTo>
                    <a:cubicBezTo>
                      <a:pt x="281" y="238"/>
                      <a:pt x="423" y="245"/>
                      <a:pt x="566" y="245"/>
                    </a:cubicBezTo>
                    <a:cubicBezTo>
                      <a:pt x="683" y="245"/>
                      <a:pt x="798" y="253"/>
                      <a:pt x="910" y="235"/>
                    </a:cubicBezTo>
                    <a:cubicBezTo>
                      <a:pt x="907" y="171"/>
                      <a:pt x="931" y="75"/>
                      <a:pt x="906" y="15"/>
                    </a:cubicBezTo>
                    <a:cubicBezTo>
                      <a:pt x="852" y="15"/>
                      <a:pt x="798" y="11"/>
                      <a:pt x="744" y="9"/>
                    </a:cubicBezTo>
                    <a:cubicBezTo>
                      <a:pt x="690" y="6"/>
                      <a:pt x="630" y="8"/>
                      <a:pt x="576" y="5"/>
                    </a:cubicBezTo>
                    <a:cubicBezTo>
                      <a:pt x="468" y="1"/>
                      <a:pt x="366" y="0"/>
                      <a:pt x="258" y="5"/>
                    </a:cubicBezTo>
                    <a:cubicBezTo>
                      <a:pt x="201" y="8"/>
                      <a:pt x="143" y="11"/>
                      <a:pt x="86" y="16"/>
                    </a:cubicBezTo>
                    <a:cubicBezTo>
                      <a:pt x="71" y="18"/>
                      <a:pt x="22" y="16"/>
                      <a:pt x="12" y="27"/>
                    </a:cubicBezTo>
                    <a:cubicBezTo>
                      <a:pt x="0" y="40"/>
                      <a:pt x="10" y="81"/>
                      <a:pt x="10" y="97"/>
                    </a:cubicBezTo>
                    <a:cubicBezTo>
                      <a:pt x="10" y="135"/>
                      <a:pt x="5" y="173"/>
                      <a:pt x="13" y="210"/>
                    </a:cubicBezTo>
                    <a:cubicBezTo>
                      <a:pt x="21" y="243"/>
                      <a:pt x="26" y="248"/>
                      <a:pt x="61" y="248"/>
                    </a:cubicBezTo>
                    <a:close/>
                  </a:path>
                </a:pathLst>
              </a:custGeom>
              <a:solidFill>
                <a:schemeClr val="bg1"/>
              </a:solidFill>
              <a:ln w="15875" cap="flat">
                <a:solidFill>
                  <a:srgbClr val="D97E33"/>
                </a:solidFill>
                <a:prstDash val="solid"/>
                <a:miter lim="800000"/>
                <a:headEnd/>
                <a:tailEnd/>
              </a:ln>
            </p:spPr>
            <p:txBody>
              <a:bodyPr anchor="ctr">
                <a:normAutofit/>
              </a:bodyPr>
              <a:lstStyle/>
              <a:p>
                <a:pPr algn="ctr">
                  <a:defRPr/>
                </a:pPr>
                <a:endParaRPr lang="zh-CN" altLang="en-US" sz="2800" dirty="0">
                  <a:solidFill>
                    <a:schemeClr val="accent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6" name="MH_Other_1">
                <a:extLst>
                  <a:ext uri="{FF2B5EF4-FFF2-40B4-BE49-F238E27FC236}">
                    <a16:creationId xmlns="" xmlns:a16="http://schemas.microsoft.com/office/drawing/2014/main" id="{AE15B6C7-0082-4409-B1C0-8C9C5F0E38BD}"/>
                  </a:ext>
                </a:extLst>
              </p:cNvPr>
              <p:cNvSpPr>
                <a:spLocks/>
              </p:cNvSpPr>
              <p:nvPr>
                <p:custDataLst>
                  <p:tags r:id="rId2"/>
                </p:custDataLst>
              </p:nvPr>
            </p:nvSpPr>
            <p:spPr bwMode="auto">
              <a:xfrm>
                <a:off x="4619943" y="3355659"/>
                <a:ext cx="381000" cy="638175"/>
              </a:xfrm>
              <a:custGeom>
                <a:avLst/>
                <a:gdLst>
                  <a:gd name="T0" fmla="*/ 30078 w 489601"/>
                  <a:gd name="T1" fmla="*/ 12482 h 817519"/>
                  <a:gd name="T2" fmla="*/ 31112 w 489601"/>
                  <a:gd name="T3" fmla="*/ 12453 h 817519"/>
                  <a:gd name="T4" fmla="*/ 2856 w 489601"/>
                  <a:gd name="T5" fmla="*/ 4822 h 817519"/>
                  <a:gd name="T6" fmla="*/ 8893 w 489601"/>
                  <a:gd name="T7" fmla="*/ 12068 h 817519"/>
                  <a:gd name="T8" fmla="*/ 14735 w 489601"/>
                  <a:gd name="T9" fmla="*/ 12027 h 817519"/>
                  <a:gd name="T10" fmla="*/ 17199 w 489601"/>
                  <a:gd name="T11" fmla="*/ 10727 h 817519"/>
                  <a:gd name="T12" fmla="*/ 17327 w 489601"/>
                  <a:gd name="T13" fmla="*/ 10818 h 817519"/>
                  <a:gd name="T14" fmla="*/ 17477 w 489601"/>
                  <a:gd name="T15" fmla="*/ 10595 h 817519"/>
                  <a:gd name="T16" fmla="*/ 17199 w 489601"/>
                  <a:gd name="T17" fmla="*/ 10727 h 817519"/>
                  <a:gd name="T18" fmla="*/ 10828 w 489601"/>
                  <a:gd name="T19" fmla="*/ 3877 h 817519"/>
                  <a:gd name="T20" fmla="*/ 30269 w 489601"/>
                  <a:gd name="T21" fmla="*/ 47 h 817519"/>
                  <a:gd name="T22" fmla="*/ 36627 w 489601"/>
                  <a:gd name="T23" fmla="*/ 10557 h 817519"/>
                  <a:gd name="T24" fmla="*/ 31112 w 489601"/>
                  <a:gd name="T25" fmla="*/ 11504 h 817519"/>
                  <a:gd name="T26" fmla="*/ 32337 w 489601"/>
                  <a:gd name="T27" fmla="*/ 1390 h 817519"/>
                  <a:gd name="T28" fmla="*/ 21629 w 489601"/>
                  <a:gd name="T29" fmla="*/ 7725 h 817519"/>
                  <a:gd name="T30" fmla="*/ 22773 w 489601"/>
                  <a:gd name="T31" fmla="*/ 11032 h 817519"/>
                  <a:gd name="T32" fmla="*/ 29733 w 489601"/>
                  <a:gd name="T33" fmla="*/ 12216 h 817519"/>
                  <a:gd name="T34" fmla="*/ 24869 w 489601"/>
                  <a:gd name="T35" fmla="*/ 12571 h 817519"/>
                  <a:gd name="T36" fmla="*/ 21931 w 489601"/>
                  <a:gd name="T37" fmla="*/ 12056 h 817519"/>
                  <a:gd name="T38" fmla="*/ 20985 w 489601"/>
                  <a:gd name="T39" fmla="*/ 12114 h 817519"/>
                  <a:gd name="T40" fmla="*/ 26777 w 489601"/>
                  <a:gd name="T41" fmla="*/ 23170 h 817519"/>
                  <a:gd name="T42" fmla="*/ 39281 w 489601"/>
                  <a:gd name="T43" fmla="*/ 68145 h 817519"/>
                  <a:gd name="T44" fmla="*/ 33182 w 489601"/>
                  <a:gd name="T45" fmla="*/ 45973 h 817519"/>
                  <a:gd name="T46" fmla="*/ 25557 w 489601"/>
                  <a:gd name="T47" fmla="*/ 26971 h 817519"/>
                  <a:gd name="T48" fmla="*/ 18722 w 489601"/>
                  <a:gd name="T49" fmla="*/ 12217 h 817519"/>
                  <a:gd name="T50" fmla="*/ 15170 w 489601"/>
                  <a:gd name="T51" fmla="*/ 29170 h 817519"/>
                  <a:gd name="T52" fmla="*/ 3832 w 489601"/>
                  <a:gd name="T53" fmla="*/ 50371 h 817519"/>
                  <a:gd name="T54" fmla="*/ 14653 w 489601"/>
                  <a:gd name="T55" fmla="*/ 13582 h 817519"/>
                  <a:gd name="T56" fmla="*/ 15119 w 489601"/>
                  <a:gd name="T57" fmla="*/ 12855 h 817519"/>
                  <a:gd name="T58" fmla="*/ 8308 w 489601"/>
                  <a:gd name="T59" fmla="*/ 13723 h 817519"/>
                  <a:gd name="T60" fmla="*/ 5641 w 489601"/>
                  <a:gd name="T61" fmla="*/ 13336 h 817519"/>
                  <a:gd name="T62" fmla="*/ 2742 w 489601"/>
                  <a:gd name="T63" fmla="*/ 11281 h 817519"/>
                  <a:gd name="T64" fmla="*/ 8068 w 489601"/>
                  <a:gd name="T65" fmla="*/ 727 h 817519"/>
                  <a:gd name="T66" fmla="*/ 18650 w 489601"/>
                  <a:gd name="T67" fmla="*/ 7976 h 817519"/>
                  <a:gd name="T68" fmla="*/ 20350 w 489601"/>
                  <a:gd name="T69" fmla="*/ 5606 h 817519"/>
                  <a:gd name="T70" fmla="*/ 21014 w 489601"/>
                  <a:gd name="T71" fmla="*/ 4232 h 817519"/>
                  <a:gd name="T72" fmla="*/ 22839 w 489601"/>
                  <a:gd name="T73" fmla="*/ 2655 h 817519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489601" h="817519">
                    <a:moveTo>
                      <a:pt x="382030" y="148204"/>
                    </a:moveTo>
                    <a:cubicBezTo>
                      <a:pt x="376386" y="149144"/>
                      <a:pt x="372154" y="149144"/>
                      <a:pt x="369332" y="148556"/>
                    </a:cubicBezTo>
                    <a:lnTo>
                      <a:pt x="369178" y="148440"/>
                    </a:lnTo>
                    <a:lnTo>
                      <a:pt x="382030" y="148204"/>
                    </a:lnTo>
                    <a:close/>
                    <a:moveTo>
                      <a:pt x="72717" y="25053"/>
                    </a:moveTo>
                    <a:cubicBezTo>
                      <a:pt x="50129" y="22710"/>
                      <a:pt x="31306" y="29271"/>
                      <a:pt x="35070" y="57390"/>
                    </a:cubicBezTo>
                    <a:cubicBezTo>
                      <a:pt x="38835" y="100506"/>
                      <a:pt x="68011" y="130500"/>
                      <a:pt x="104246" y="143154"/>
                    </a:cubicBezTo>
                    <a:lnTo>
                      <a:pt x="109197" y="143624"/>
                    </a:lnTo>
                    <a:lnTo>
                      <a:pt x="173943" y="136089"/>
                    </a:lnTo>
                    <a:lnTo>
                      <a:pt x="180928" y="143134"/>
                    </a:lnTo>
                    <a:lnTo>
                      <a:pt x="189943" y="140583"/>
                    </a:lnTo>
                    <a:lnTo>
                      <a:pt x="211202" y="127656"/>
                    </a:lnTo>
                    <a:lnTo>
                      <a:pt x="212009" y="128625"/>
                    </a:lnTo>
                    <a:lnTo>
                      <a:pt x="212766" y="128743"/>
                    </a:lnTo>
                    <a:lnTo>
                      <a:pt x="218745" y="128743"/>
                    </a:lnTo>
                    <a:lnTo>
                      <a:pt x="214613" y="126103"/>
                    </a:lnTo>
                    <a:lnTo>
                      <a:pt x="214799" y="125468"/>
                    </a:lnTo>
                    <a:lnTo>
                      <a:pt x="211202" y="127656"/>
                    </a:lnTo>
                    <a:lnTo>
                      <a:pt x="175304" y="84572"/>
                    </a:lnTo>
                    <a:cubicBezTo>
                      <a:pt x="163069" y="69575"/>
                      <a:pt x="149893" y="55515"/>
                      <a:pt x="132952" y="46142"/>
                    </a:cubicBezTo>
                    <a:cubicBezTo>
                      <a:pt x="121658" y="38644"/>
                      <a:pt x="95305" y="27396"/>
                      <a:pt x="72717" y="25053"/>
                    </a:cubicBezTo>
                    <a:close/>
                    <a:moveTo>
                      <a:pt x="371684" y="557"/>
                    </a:moveTo>
                    <a:cubicBezTo>
                      <a:pt x="403662" y="-2265"/>
                      <a:pt x="434700" y="5259"/>
                      <a:pt x="457273" y="31591"/>
                    </a:cubicBezTo>
                    <a:cubicBezTo>
                      <a:pt x="483608" y="61684"/>
                      <a:pt x="479846" y="103063"/>
                      <a:pt x="449749" y="125633"/>
                    </a:cubicBezTo>
                    <a:cubicBezTo>
                      <a:pt x="430938" y="140680"/>
                      <a:pt x="404603" y="140680"/>
                      <a:pt x="382030" y="148204"/>
                    </a:cubicBezTo>
                    <a:cubicBezTo>
                      <a:pt x="404603" y="144442"/>
                      <a:pt x="400841" y="136918"/>
                      <a:pt x="382030" y="136918"/>
                    </a:cubicBezTo>
                    <a:cubicBezTo>
                      <a:pt x="415889" y="133156"/>
                      <a:pt x="445987" y="110586"/>
                      <a:pt x="434700" y="69208"/>
                    </a:cubicBezTo>
                    <a:cubicBezTo>
                      <a:pt x="430938" y="50399"/>
                      <a:pt x="419651" y="27829"/>
                      <a:pt x="397078" y="16544"/>
                    </a:cubicBezTo>
                    <a:cubicBezTo>
                      <a:pt x="343467" y="-6026"/>
                      <a:pt x="308903" y="30650"/>
                      <a:pt x="282274" y="67856"/>
                    </a:cubicBezTo>
                    <a:lnTo>
                      <a:pt x="265593" y="91929"/>
                    </a:lnTo>
                    <a:lnTo>
                      <a:pt x="268531" y="126930"/>
                    </a:lnTo>
                    <a:lnTo>
                      <a:pt x="279636" y="131298"/>
                    </a:lnTo>
                    <a:cubicBezTo>
                      <a:pt x="312665" y="140151"/>
                      <a:pt x="367922" y="139269"/>
                      <a:pt x="382030" y="136918"/>
                    </a:cubicBezTo>
                    <a:cubicBezTo>
                      <a:pt x="370743" y="138799"/>
                      <a:pt x="365100" y="142561"/>
                      <a:pt x="365100" y="145382"/>
                    </a:cubicBezTo>
                    <a:lnTo>
                      <a:pt x="369178" y="148440"/>
                    </a:lnTo>
                    <a:lnTo>
                      <a:pt x="305376" y="149614"/>
                    </a:lnTo>
                    <a:lnTo>
                      <a:pt x="269295" y="143410"/>
                    </a:lnTo>
                    <a:lnTo>
                      <a:pt x="269295" y="143478"/>
                    </a:lnTo>
                    <a:cubicBezTo>
                      <a:pt x="261791" y="143478"/>
                      <a:pt x="261791" y="143478"/>
                      <a:pt x="261791" y="143478"/>
                    </a:cubicBezTo>
                    <a:lnTo>
                      <a:pt x="257677" y="144158"/>
                    </a:lnTo>
                    <a:lnTo>
                      <a:pt x="291826" y="190460"/>
                    </a:lnTo>
                    <a:cubicBezTo>
                      <a:pt x="307273" y="217317"/>
                      <a:pt x="319444" y="245586"/>
                      <a:pt x="328806" y="275741"/>
                    </a:cubicBezTo>
                    <a:cubicBezTo>
                      <a:pt x="355020" y="362434"/>
                      <a:pt x="336296" y="441590"/>
                      <a:pt x="407448" y="509437"/>
                    </a:cubicBezTo>
                    <a:cubicBezTo>
                      <a:pt x="486091" y="584823"/>
                      <a:pt x="501070" y="709210"/>
                      <a:pt x="482346" y="810981"/>
                    </a:cubicBezTo>
                    <a:cubicBezTo>
                      <a:pt x="474856" y="829827"/>
                      <a:pt x="448642" y="803442"/>
                      <a:pt x="452387" y="788365"/>
                    </a:cubicBezTo>
                    <a:cubicBezTo>
                      <a:pt x="467366" y="716748"/>
                      <a:pt x="463622" y="599900"/>
                      <a:pt x="407448" y="547130"/>
                    </a:cubicBezTo>
                    <a:cubicBezTo>
                      <a:pt x="373745" y="516976"/>
                      <a:pt x="351275" y="498129"/>
                      <a:pt x="332551" y="456667"/>
                    </a:cubicBezTo>
                    <a:cubicBezTo>
                      <a:pt x="313827" y="415205"/>
                      <a:pt x="321316" y="362434"/>
                      <a:pt x="313827" y="320972"/>
                    </a:cubicBezTo>
                    <a:cubicBezTo>
                      <a:pt x="299783" y="267260"/>
                      <a:pt x="281527" y="219908"/>
                      <a:pt x="252738" y="175736"/>
                    </a:cubicBezTo>
                    <a:lnTo>
                      <a:pt x="229900" y="145390"/>
                    </a:lnTo>
                    <a:lnTo>
                      <a:pt x="226506" y="148167"/>
                    </a:lnTo>
                    <a:cubicBezTo>
                      <a:pt x="180924" y="198879"/>
                      <a:pt x="199445" y="284549"/>
                      <a:pt x="186275" y="347153"/>
                    </a:cubicBezTo>
                    <a:cubicBezTo>
                      <a:pt x="163697" y="437530"/>
                      <a:pt x="118542" y="516610"/>
                      <a:pt x="84675" y="599455"/>
                    </a:cubicBezTo>
                    <a:cubicBezTo>
                      <a:pt x="84675" y="610752"/>
                      <a:pt x="47045" y="603221"/>
                      <a:pt x="47045" y="599455"/>
                    </a:cubicBezTo>
                    <a:cubicBezTo>
                      <a:pt x="88438" y="505313"/>
                      <a:pt x="148645" y="407405"/>
                      <a:pt x="152408" y="301965"/>
                    </a:cubicBezTo>
                    <a:cubicBezTo>
                      <a:pt x="155230" y="256777"/>
                      <a:pt x="155936" y="200997"/>
                      <a:pt x="179925" y="161634"/>
                    </a:cubicBezTo>
                    <a:lnTo>
                      <a:pt x="192579" y="148902"/>
                    </a:lnTo>
                    <a:lnTo>
                      <a:pt x="185657" y="152996"/>
                    </a:lnTo>
                    <a:cubicBezTo>
                      <a:pt x="163069" y="161431"/>
                      <a:pt x="138599" y="166118"/>
                      <a:pt x="114128" y="166118"/>
                    </a:cubicBezTo>
                    <a:lnTo>
                      <a:pt x="102016" y="163312"/>
                    </a:lnTo>
                    <a:lnTo>
                      <a:pt x="76747" y="166252"/>
                    </a:lnTo>
                    <a:cubicBezTo>
                      <a:pt x="73009" y="166252"/>
                      <a:pt x="69270" y="162482"/>
                      <a:pt x="69270" y="158711"/>
                    </a:cubicBezTo>
                    <a:lnTo>
                      <a:pt x="71255" y="155709"/>
                    </a:lnTo>
                    <a:lnTo>
                      <a:pt x="33659" y="134249"/>
                    </a:lnTo>
                    <a:cubicBezTo>
                      <a:pt x="10600" y="115503"/>
                      <a:pt x="-4458" y="89258"/>
                      <a:pt x="1189" y="57390"/>
                    </a:cubicBezTo>
                    <a:cubicBezTo>
                      <a:pt x="4953" y="19898"/>
                      <a:pt x="68952" y="8650"/>
                      <a:pt x="99070" y="8650"/>
                    </a:cubicBezTo>
                    <a:cubicBezTo>
                      <a:pt x="155540" y="14274"/>
                      <a:pt x="184480" y="45205"/>
                      <a:pt x="216068" y="80881"/>
                    </a:cubicBezTo>
                    <a:lnTo>
                      <a:pt x="228999" y="94932"/>
                    </a:lnTo>
                    <a:lnTo>
                      <a:pt x="248943" y="67797"/>
                    </a:lnTo>
                    <a:lnTo>
                      <a:pt x="249881" y="66719"/>
                    </a:lnTo>
                    <a:lnTo>
                      <a:pt x="250534" y="61537"/>
                    </a:lnTo>
                    <a:cubicBezTo>
                      <a:pt x="250534" y="54088"/>
                      <a:pt x="254286" y="50364"/>
                      <a:pt x="258038" y="50364"/>
                    </a:cubicBezTo>
                    <a:lnTo>
                      <a:pt x="261298" y="53600"/>
                    </a:lnTo>
                    <a:lnTo>
                      <a:pt x="280451" y="31591"/>
                    </a:lnTo>
                    <a:cubicBezTo>
                      <a:pt x="306786" y="16544"/>
                      <a:pt x="339705" y="3378"/>
                      <a:pt x="371684" y="557"/>
                    </a:cubicBezTo>
                    <a:close/>
                  </a:path>
                </a:pathLst>
              </a:custGeom>
              <a:solidFill>
                <a:srgbClr val="D97E33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" name="MH_Other_2">
                <a:extLst>
                  <a:ext uri="{FF2B5EF4-FFF2-40B4-BE49-F238E27FC236}">
                    <a16:creationId xmlns="" xmlns:a16="http://schemas.microsoft.com/office/drawing/2014/main" id="{35EDBF4E-89B3-4659-9574-68CA79839E30}"/>
                  </a:ext>
                </a:extLst>
              </p:cNvPr>
              <p:cNvSpPr>
                <a:spLocks/>
              </p:cNvSpPr>
              <p:nvPr>
                <p:custDataLst>
                  <p:tags r:id="rId3"/>
                </p:custDataLst>
              </p:nvPr>
            </p:nvSpPr>
            <p:spPr bwMode="auto">
              <a:xfrm>
                <a:off x="2270444" y="2847659"/>
                <a:ext cx="2579687" cy="661987"/>
              </a:xfrm>
              <a:custGeom>
                <a:avLst/>
                <a:gdLst>
                  <a:gd name="T0" fmla="*/ 217439 w 3308350"/>
                  <a:gd name="T1" fmla="*/ 70544 h 847726"/>
                  <a:gd name="T2" fmla="*/ 38765 w 3308350"/>
                  <a:gd name="T3" fmla="*/ 69933 h 847726"/>
                  <a:gd name="T4" fmla="*/ 13341 w 3308350"/>
                  <a:gd name="T5" fmla="*/ 68710 h 847726"/>
                  <a:gd name="T6" fmla="*/ 13027 w 3308350"/>
                  <a:gd name="T7" fmla="*/ 69943 h 847726"/>
                  <a:gd name="T8" fmla="*/ 238348 w 3308350"/>
                  <a:gd name="T9" fmla="*/ 70277 h 847726"/>
                  <a:gd name="T10" fmla="*/ 212370 w 3308350"/>
                  <a:gd name="T11" fmla="*/ 69608 h 847726"/>
                  <a:gd name="T12" fmla="*/ 199312 w 3308350"/>
                  <a:gd name="T13" fmla="*/ 69015 h 847726"/>
                  <a:gd name="T14" fmla="*/ 177160 w 3308350"/>
                  <a:gd name="T15" fmla="*/ 68403 h 847726"/>
                  <a:gd name="T16" fmla="*/ 177160 w 3308350"/>
                  <a:gd name="T17" fmla="*/ 68403 h 847726"/>
                  <a:gd name="T18" fmla="*/ 168726 w 3308350"/>
                  <a:gd name="T19" fmla="*/ 69875 h 847726"/>
                  <a:gd name="T20" fmla="*/ 159344 w 3308350"/>
                  <a:gd name="T21" fmla="*/ 69286 h 847726"/>
                  <a:gd name="T22" fmla="*/ 131767 w 3308350"/>
                  <a:gd name="T23" fmla="*/ 68001 h 847726"/>
                  <a:gd name="T24" fmla="*/ 52142 w 3308350"/>
                  <a:gd name="T25" fmla="*/ 68001 h 847726"/>
                  <a:gd name="T26" fmla="*/ 52142 w 3308350"/>
                  <a:gd name="T27" fmla="*/ 68001 h 847726"/>
                  <a:gd name="T28" fmla="*/ 243340 w 3308350"/>
                  <a:gd name="T29" fmla="*/ 68345 h 847726"/>
                  <a:gd name="T30" fmla="*/ 97101 w 3308350"/>
                  <a:gd name="T31" fmla="*/ 69340 h 847726"/>
                  <a:gd name="T32" fmla="*/ 78655 w 3308350"/>
                  <a:gd name="T33" fmla="*/ 69340 h 847726"/>
                  <a:gd name="T34" fmla="*/ 145890 w 3308350"/>
                  <a:gd name="T35" fmla="*/ 69902 h 847726"/>
                  <a:gd name="T36" fmla="*/ 118057 w 3308350"/>
                  <a:gd name="T37" fmla="*/ 68286 h 847726"/>
                  <a:gd name="T38" fmla="*/ 65278 w 3308350"/>
                  <a:gd name="T39" fmla="*/ 67332 h 847726"/>
                  <a:gd name="T40" fmla="*/ 57132 w 3308350"/>
                  <a:gd name="T41" fmla="*/ 68286 h 847726"/>
                  <a:gd name="T42" fmla="*/ 83723 w 3308350"/>
                  <a:gd name="T43" fmla="*/ 68626 h 847726"/>
                  <a:gd name="T44" fmla="*/ 9051 w 3308350"/>
                  <a:gd name="T45" fmla="*/ 69247 h 847726"/>
                  <a:gd name="T46" fmla="*/ 1154 w 3308350"/>
                  <a:gd name="T47" fmla="*/ 48591 h 847726"/>
                  <a:gd name="T48" fmla="*/ 1154 w 3308350"/>
                  <a:gd name="T49" fmla="*/ 48591 h 847726"/>
                  <a:gd name="T50" fmla="*/ 272142 w 3308350"/>
                  <a:gd name="T51" fmla="*/ 46420 h 847726"/>
                  <a:gd name="T52" fmla="*/ 528 w 3308350"/>
                  <a:gd name="T53" fmla="*/ 44203 h 847726"/>
                  <a:gd name="T54" fmla="*/ 273350 w 3308350"/>
                  <a:gd name="T55" fmla="*/ 42033 h 847726"/>
                  <a:gd name="T56" fmla="*/ 2186 w 3308350"/>
                  <a:gd name="T57" fmla="*/ 22316 h 847726"/>
                  <a:gd name="T58" fmla="*/ 905 w 3308350"/>
                  <a:gd name="T59" fmla="*/ 27990 h 847726"/>
                  <a:gd name="T60" fmla="*/ 274895 w 3308350"/>
                  <a:gd name="T61" fmla="*/ 25150 h 847726"/>
                  <a:gd name="T62" fmla="*/ 273972 w 3308350"/>
                  <a:gd name="T63" fmla="*/ 18791 h 847726"/>
                  <a:gd name="T64" fmla="*/ 940 w 3308350"/>
                  <a:gd name="T65" fmla="*/ 17804 h 847726"/>
                  <a:gd name="T66" fmla="*/ 270850 w 3308350"/>
                  <a:gd name="T67" fmla="*/ 5489 h 847726"/>
                  <a:gd name="T68" fmla="*/ 270850 w 3308350"/>
                  <a:gd name="T69" fmla="*/ 5489 h 847726"/>
                  <a:gd name="T70" fmla="*/ 5277 w 3308350"/>
                  <a:gd name="T71" fmla="*/ 6727 h 847726"/>
                  <a:gd name="T72" fmla="*/ 267142 w 3308350"/>
                  <a:gd name="T73" fmla="*/ 5756 h 847726"/>
                  <a:gd name="T74" fmla="*/ 27420 w 3308350"/>
                  <a:gd name="T75" fmla="*/ 5444 h 847726"/>
                  <a:gd name="T76" fmla="*/ 27420 w 3308350"/>
                  <a:gd name="T77" fmla="*/ 3883 h 847726"/>
                  <a:gd name="T78" fmla="*/ 244952 w 3308350"/>
                  <a:gd name="T79" fmla="*/ 5131 h 847726"/>
                  <a:gd name="T80" fmla="*/ 241127 w 3308350"/>
                  <a:gd name="T81" fmla="*/ 3883 h 847726"/>
                  <a:gd name="T82" fmla="*/ 40921 w 3308350"/>
                  <a:gd name="T83" fmla="*/ 4194 h 847726"/>
                  <a:gd name="T84" fmla="*/ 205605 w 3308350"/>
                  <a:gd name="T85" fmla="*/ 2008 h 847726"/>
                  <a:gd name="T86" fmla="*/ 204984 w 3308350"/>
                  <a:gd name="T87" fmla="*/ 2650 h 847726"/>
                  <a:gd name="T88" fmla="*/ 58434 w 3308350"/>
                  <a:gd name="T89" fmla="*/ 2907 h 847726"/>
                  <a:gd name="T90" fmla="*/ 46189 w 3308350"/>
                  <a:gd name="T91" fmla="*/ 5087 h 847726"/>
                  <a:gd name="T92" fmla="*/ 222429 w 3308350"/>
                  <a:gd name="T93" fmla="*/ 2249 h 847726"/>
                  <a:gd name="T94" fmla="*/ 218983 w 3308350"/>
                  <a:gd name="T95" fmla="*/ 3213 h 847726"/>
                  <a:gd name="T96" fmla="*/ 185843 w 3308350"/>
                  <a:gd name="T97" fmla="*/ 3213 h 847726"/>
                  <a:gd name="T98" fmla="*/ 201159 w 3308350"/>
                  <a:gd name="T99" fmla="*/ 3246 h 847726"/>
                  <a:gd name="T100" fmla="*/ 171812 w 3308350"/>
                  <a:gd name="T101" fmla="*/ 1383 h 847726"/>
                  <a:gd name="T102" fmla="*/ 164884 w 3308350"/>
                  <a:gd name="T103" fmla="*/ 2008 h 847726"/>
                  <a:gd name="T104" fmla="*/ 80575 w 3308350"/>
                  <a:gd name="T105" fmla="*/ 3614 h 847726"/>
                  <a:gd name="T106" fmla="*/ 160527 w 3308350"/>
                  <a:gd name="T107" fmla="*/ 1355 h 847726"/>
                  <a:gd name="T108" fmla="*/ 105830 w 3308350"/>
                  <a:gd name="T109" fmla="*/ 401 h 847726"/>
                  <a:gd name="T110" fmla="*/ 105830 w 3308350"/>
                  <a:gd name="T111" fmla="*/ 401 h 847726"/>
                  <a:gd name="T112" fmla="*/ 85880 w 3308350"/>
                  <a:gd name="T113" fmla="*/ 1355 h 847726"/>
                  <a:gd name="T114" fmla="*/ 138371 w 3308350"/>
                  <a:gd name="T115" fmla="*/ 1590 h 847726"/>
                  <a:gd name="T116" fmla="*/ 134048 w 3308350"/>
                  <a:gd name="T117" fmla="*/ 2276 h 847726"/>
                  <a:gd name="T118" fmla="*/ 119325 w 3308350"/>
                  <a:gd name="T119" fmla="*/ 1338 h 84772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3308350" h="847726">
                    <a:moveTo>
                      <a:pt x="2609389" y="817563"/>
                    </a:moveTo>
                    <a:cubicBezTo>
                      <a:pt x="2613127" y="817563"/>
                      <a:pt x="2613127" y="817563"/>
                      <a:pt x="2616866" y="817563"/>
                    </a:cubicBezTo>
                    <a:cubicBezTo>
                      <a:pt x="2646772" y="817563"/>
                      <a:pt x="2676679" y="817563"/>
                      <a:pt x="2710324" y="817563"/>
                    </a:cubicBezTo>
                    <a:cubicBezTo>
                      <a:pt x="2714062" y="817563"/>
                      <a:pt x="2717800" y="821373"/>
                      <a:pt x="2717800" y="825183"/>
                    </a:cubicBezTo>
                    <a:cubicBezTo>
                      <a:pt x="2717800" y="828993"/>
                      <a:pt x="2714062" y="836613"/>
                      <a:pt x="2710324" y="836613"/>
                    </a:cubicBezTo>
                    <a:cubicBezTo>
                      <a:pt x="2676679" y="836613"/>
                      <a:pt x="2646772" y="836613"/>
                      <a:pt x="2616866" y="836613"/>
                    </a:cubicBezTo>
                    <a:cubicBezTo>
                      <a:pt x="2613127" y="836613"/>
                      <a:pt x="2613127" y="836613"/>
                      <a:pt x="2609389" y="836613"/>
                    </a:cubicBezTo>
                    <a:cubicBezTo>
                      <a:pt x="2605651" y="836613"/>
                      <a:pt x="2601912" y="832803"/>
                      <a:pt x="2601912" y="825183"/>
                    </a:cubicBezTo>
                    <a:cubicBezTo>
                      <a:pt x="2601912" y="821373"/>
                      <a:pt x="2605651" y="817563"/>
                      <a:pt x="2609389" y="817563"/>
                    </a:cubicBezTo>
                    <a:close/>
                    <a:moveTo>
                      <a:pt x="466526" y="814842"/>
                    </a:moveTo>
                    <a:cubicBezTo>
                      <a:pt x="470296" y="811213"/>
                      <a:pt x="474067" y="818470"/>
                      <a:pt x="474067" y="822099"/>
                    </a:cubicBezTo>
                    <a:cubicBezTo>
                      <a:pt x="477837" y="825728"/>
                      <a:pt x="470296" y="829356"/>
                      <a:pt x="466526" y="829356"/>
                    </a:cubicBezTo>
                    <a:cubicBezTo>
                      <a:pt x="436363" y="832985"/>
                      <a:pt x="402431" y="832985"/>
                      <a:pt x="368498" y="836613"/>
                    </a:cubicBezTo>
                    <a:cubicBezTo>
                      <a:pt x="360957" y="836613"/>
                      <a:pt x="357187" y="832985"/>
                      <a:pt x="357187" y="825728"/>
                    </a:cubicBezTo>
                    <a:cubicBezTo>
                      <a:pt x="357187" y="822099"/>
                      <a:pt x="360957" y="818470"/>
                      <a:pt x="368498" y="818470"/>
                    </a:cubicBezTo>
                    <a:cubicBezTo>
                      <a:pt x="402431" y="814842"/>
                      <a:pt x="432593" y="814842"/>
                      <a:pt x="466526" y="814842"/>
                    </a:cubicBezTo>
                    <a:close/>
                    <a:moveTo>
                      <a:pt x="155360" y="814408"/>
                    </a:moveTo>
                    <a:cubicBezTo>
                      <a:pt x="156776" y="813039"/>
                      <a:pt x="158664" y="813039"/>
                      <a:pt x="160552" y="814865"/>
                    </a:cubicBezTo>
                    <a:cubicBezTo>
                      <a:pt x="171879" y="814865"/>
                      <a:pt x="183206" y="818516"/>
                      <a:pt x="198309" y="818516"/>
                    </a:cubicBezTo>
                    <a:cubicBezTo>
                      <a:pt x="224738" y="822167"/>
                      <a:pt x="251168" y="825818"/>
                      <a:pt x="281374" y="829470"/>
                    </a:cubicBezTo>
                    <a:cubicBezTo>
                      <a:pt x="285149" y="829470"/>
                      <a:pt x="288925" y="833121"/>
                      <a:pt x="285149" y="836772"/>
                    </a:cubicBezTo>
                    <a:cubicBezTo>
                      <a:pt x="285149" y="844075"/>
                      <a:pt x="281374" y="847726"/>
                      <a:pt x="277598" y="847726"/>
                    </a:cubicBezTo>
                    <a:cubicBezTo>
                      <a:pt x="251168" y="844075"/>
                      <a:pt x="224738" y="840424"/>
                      <a:pt x="194533" y="836772"/>
                    </a:cubicBezTo>
                    <a:cubicBezTo>
                      <a:pt x="179430" y="836772"/>
                      <a:pt x="168103" y="833121"/>
                      <a:pt x="156776" y="829470"/>
                    </a:cubicBezTo>
                    <a:cubicBezTo>
                      <a:pt x="153001" y="829470"/>
                      <a:pt x="149225" y="825818"/>
                      <a:pt x="153001" y="822167"/>
                    </a:cubicBezTo>
                    <a:cubicBezTo>
                      <a:pt x="153001" y="818516"/>
                      <a:pt x="153945" y="815777"/>
                      <a:pt x="155360" y="814408"/>
                    </a:cubicBezTo>
                    <a:close/>
                    <a:moveTo>
                      <a:pt x="2771314" y="814388"/>
                    </a:moveTo>
                    <a:cubicBezTo>
                      <a:pt x="2804959" y="814388"/>
                      <a:pt x="2834865" y="814388"/>
                      <a:pt x="2868510" y="814388"/>
                    </a:cubicBezTo>
                    <a:cubicBezTo>
                      <a:pt x="2872249" y="814388"/>
                      <a:pt x="2879725" y="818198"/>
                      <a:pt x="2879725" y="822008"/>
                    </a:cubicBezTo>
                    <a:cubicBezTo>
                      <a:pt x="2879725" y="825818"/>
                      <a:pt x="2875987" y="833438"/>
                      <a:pt x="2868510" y="833438"/>
                    </a:cubicBezTo>
                    <a:cubicBezTo>
                      <a:pt x="2838604" y="833438"/>
                      <a:pt x="2804959" y="833438"/>
                      <a:pt x="2771314" y="833438"/>
                    </a:cubicBezTo>
                    <a:cubicBezTo>
                      <a:pt x="2767576" y="833438"/>
                      <a:pt x="2763837" y="829628"/>
                      <a:pt x="2763837" y="825818"/>
                    </a:cubicBezTo>
                    <a:cubicBezTo>
                      <a:pt x="2763837" y="822008"/>
                      <a:pt x="2767576" y="814388"/>
                      <a:pt x="2771314" y="814388"/>
                    </a:cubicBezTo>
                    <a:close/>
                    <a:moveTo>
                      <a:pt x="2451202" y="814388"/>
                    </a:moveTo>
                    <a:cubicBezTo>
                      <a:pt x="2484847" y="818092"/>
                      <a:pt x="2514754" y="818092"/>
                      <a:pt x="2548399" y="818092"/>
                    </a:cubicBezTo>
                    <a:cubicBezTo>
                      <a:pt x="2552137" y="818092"/>
                      <a:pt x="2555875" y="821797"/>
                      <a:pt x="2555875" y="825501"/>
                    </a:cubicBezTo>
                    <a:cubicBezTo>
                      <a:pt x="2555875" y="832909"/>
                      <a:pt x="2552137" y="836613"/>
                      <a:pt x="2548399" y="836613"/>
                    </a:cubicBezTo>
                    <a:cubicBezTo>
                      <a:pt x="2514754" y="836613"/>
                      <a:pt x="2481109" y="836613"/>
                      <a:pt x="2451202" y="832909"/>
                    </a:cubicBezTo>
                    <a:cubicBezTo>
                      <a:pt x="2443726" y="832909"/>
                      <a:pt x="2439987" y="829205"/>
                      <a:pt x="2439987" y="825501"/>
                    </a:cubicBezTo>
                    <a:cubicBezTo>
                      <a:pt x="2439987" y="821797"/>
                      <a:pt x="2443726" y="814388"/>
                      <a:pt x="2451202" y="814388"/>
                    </a:cubicBezTo>
                    <a:close/>
                    <a:moveTo>
                      <a:pt x="2387498" y="811213"/>
                    </a:moveTo>
                    <a:cubicBezTo>
                      <a:pt x="2394975" y="811213"/>
                      <a:pt x="2398713" y="814842"/>
                      <a:pt x="2398713" y="818470"/>
                    </a:cubicBezTo>
                    <a:cubicBezTo>
                      <a:pt x="2398713" y="825728"/>
                      <a:pt x="2394975" y="829356"/>
                      <a:pt x="2391237" y="829356"/>
                    </a:cubicBezTo>
                    <a:cubicBezTo>
                      <a:pt x="2357592" y="832985"/>
                      <a:pt x="2323947" y="832985"/>
                      <a:pt x="2290302" y="836613"/>
                    </a:cubicBezTo>
                    <a:cubicBezTo>
                      <a:pt x="2286564" y="836613"/>
                      <a:pt x="2282825" y="832985"/>
                      <a:pt x="2282825" y="829356"/>
                    </a:cubicBezTo>
                    <a:cubicBezTo>
                      <a:pt x="2282825" y="822099"/>
                      <a:pt x="2286564" y="818470"/>
                      <a:pt x="2290302" y="818470"/>
                    </a:cubicBezTo>
                    <a:cubicBezTo>
                      <a:pt x="2323947" y="814842"/>
                      <a:pt x="2353853" y="814842"/>
                      <a:pt x="2387498" y="811213"/>
                    </a:cubicBezTo>
                    <a:close/>
                    <a:moveTo>
                      <a:pt x="2132115" y="811213"/>
                    </a:moveTo>
                    <a:cubicBezTo>
                      <a:pt x="2162022" y="811213"/>
                      <a:pt x="2195667" y="814917"/>
                      <a:pt x="2229312" y="814917"/>
                    </a:cubicBezTo>
                    <a:cubicBezTo>
                      <a:pt x="2233050" y="814917"/>
                      <a:pt x="2236788" y="818622"/>
                      <a:pt x="2236788" y="822326"/>
                    </a:cubicBezTo>
                    <a:cubicBezTo>
                      <a:pt x="2236788" y="829734"/>
                      <a:pt x="2233050" y="833438"/>
                      <a:pt x="2229312" y="833438"/>
                    </a:cubicBezTo>
                    <a:cubicBezTo>
                      <a:pt x="2195667" y="829734"/>
                      <a:pt x="2162022" y="829734"/>
                      <a:pt x="2128377" y="829734"/>
                    </a:cubicBezTo>
                    <a:cubicBezTo>
                      <a:pt x="2124639" y="829734"/>
                      <a:pt x="2120900" y="826030"/>
                      <a:pt x="2120900" y="822326"/>
                    </a:cubicBezTo>
                    <a:cubicBezTo>
                      <a:pt x="2120900" y="814917"/>
                      <a:pt x="2124639" y="811213"/>
                      <a:pt x="2132115" y="811213"/>
                    </a:cubicBezTo>
                    <a:close/>
                    <a:moveTo>
                      <a:pt x="1970286" y="811213"/>
                    </a:moveTo>
                    <a:cubicBezTo>
                      <a:pt x="1989138" y="811213"/>
                      <a:pt x="2011760" y="811213"/>
                      <a:pt x="2030611" y="811213"/>
                    </a:cubicBezTo>
                    <a:cubicBezTo>
                      <a:pt x="2041922" y="811213"/>
                      <a:pt x="2057003" y="811213"/>
                      <a:pt x="2068314" y="811213"/>
                    </a:cubicBezTo>
                    <a:cubicBezTo>
                      <a:pt x="2072085" y="811213"/>
                      <a:pt x="2079625" y="814706"/>
                      <a:pt x="2079625" y="821691"/>
                    </a:cubicBezTo>
                    <a:cubicBezTo>
                      <a:pt x="2079625" y="825184"/>
                      <a:pt x="2072085" y="828676"/>
                      <a:pt x="2068314" y="828676"/>
                    </a:cubicBezTo>
                    <a:cubicBezTo>
                      <a:pt x="2057003" y="828676"/>
                      <a:pt x="2041922" y="828676"/>
                      <a:pt x="2030611" y="828676"/>
                    </a:cubicBezTo>
                    <a:cubicBezTo>
                      <a:pt x="2011760" y="828676"/>
                      <a:pt x="1989138" y="828676"/>
                      <a:pt x="1970286" y="828676"/>
                    </a:cubicBezTo>
                    <a:cubicBezTo>
                      <a:pt x="1966516" y="828676"/>
                      <a:pt x="1958975" y="825184"/>
                      <a:pt x="1958975" y="821691"/>
                    </a:cubicBezTo>
                    <a:cubicBezTo>
                      <a:pt x="1958975" y="814706"/>
                      <a:pt x="1966516" y="811213"/>
                      <a:pt x="1970286" y="811213"/>
                    </a:cubicBezTo>
                    <a:close/>
                    <a:moveTo>
                      <a:pt x="1807804" y="811213"/>
                    </a:moveTo>
                    <a:cubicBezTo>
                      <a:pt x="1841910" y="811213"/>
                      <a:pt x="1876016" y="811213"/>
                      <a:pt x="1910121" y="811213"/>
                    </a:cubicBezTo>
                    <a:cubicBezTo>
                      <a:pt x="1913911" y="811213"/>
                      <a:pt x="1917700" y="814706"/>
                      <a:pt x="1917700" y="821691"/>
                    </a:cubicBezTo>
                    <a:cubicBezTo>
                      <a:pt x="1917700" y="825184"/>
                      <a:pt x="1913911" y="828676"/>
                      <a:pt x="1906332" y="828676"/>
                    </a:cubicBezTo>
                    <a:cubicBezTo>
                      <a:pt x="1876016" y="828676"/>
                      <a:pt x="1841910" y="828676"/>
                      <a:pt x="1807804" y="828676"/>
                    </a:cubicBezTo>
                    <a:cubicBezTo>
                      <a:pt x="1804015" y="828676"/>
                      <a:pt x="1800225" y="825184"/>
                      <a:pt x="1800225" y="818198"/>
                    </a:cubicBezTo>
                    <a:cubicBezTo>
                      <a:pt x="1800225" y="814706"/>
                      <a:pt x="1804015" y="811213"/>
                      <a:pt x="1807804" y="811213"/>
                    </a:cubicBezTo>
                    <a:close/>
                    <a:moveTo>
                      <a:pt x="1488613" y="806450"/>
                    </a:moveTo>
                    <a:cubicBezTo>
                      <a:pt x="1522259" y="806450"/>
                      <a:pt x="1555904" y="806450"/>
                      <a:pt x="1585810" y="806450"/>
                    </a:cubicBezTo>
                    <a:cubicBezTo>
                      <a:pt x="1593287" y="806450"/>
                      <a:pt x="1597025" y="810260"/>
                      <a:pt x="1597025" y="817880"/>
                    </a:cubicBezTo>
                    <a:cubicBezTo>
                      <a:pt x="1597025" y="821690"/>
                      <a:pt x="1593287" y="825500"/>
                      <a:pt x="1585810" y="825500"/>
                    </a:cubicBezTo>
                    <a:cubicBezTo>
                      <a:pt x="1552165" y="825500"/>
                      <a:pt x="1522259" y="825500"/>
                      <a:pt x="1488613" y="825500"/>
                    </a:cubicBezTo>
                    <a:cubicBezTo>
                      <a:pt x="1484875" y="825500"/>
                      <a:pt x="1481137" y="821690"/>
                      <a:pt x="1481137" y="814070"/>
                    </a:cubicBezTo>
                    <a:cubicBezTo>
                      <a:pt x="1481137" y="810260"/>
                      <a:pt x="1484875" y="806450"/>
                      <a:pt x="1488613" y="806450"/>
                    </a:cubicBezTo>
                    <a:close/>
                    <a:moveTo>
                      <a:pt x="627523" y="806450"/>
                    </a:moveTo>
                    <a:cubicBezTo>
                      <a:pt x="631262" y="806450"/>
                      <a:pt x="635000" y="810154"/>
                      <a:pt x="635000" y="813859"/>
                    </a:cubicBezTo>
                    <a:cubicBezTo>
                      <a:pt x="635000" y="821267"/>
                      <a:pt x="631262" y="824971"/>
                      <a:pt x="627523" y="824971"/>
                    </a:cubicBezTo>
                    <a:cubicBezTo>
                      <a:pt x="593878" y="824971"/>
                      <a:pt x="560233" y="824971"/>
                      <a:pt x="526589" y="828675"/>
                    </a:cubicBezTo>
                    <a:cubicBezTo>
                      <a:pt x="522850" y="828675"/>
                      <a:pt x="519112" y="824971"/>
                      <a:pt x="519112" y="817563"/>
                    </a:cubicBezTo>
                    <a:cubicBezTo>
                      <a:pt x="519112" y="813859"/>
                      <a:pt x="522850" y="810154"/>
                      <a:pt x="526589" y="810154"/>
                    </a:cubicBezTo>
                    <a:cubicBezTo>
                      <a:pt x="560233" y="806450"/>
                      <a:pt x="593878" y="806450"/>
                      <a:pt x="627523" y="806450"/>
                    </a:cubicBezTo>
                    <a:close/>
                    <a:moveTo>
                      <a:pt x="3030896" y="803275"/>
                    </a:moveTo>
                    <a:cubicBezTo>
                      <a:pt x="3034686" y="803275"/>
                      <a:pt x="3038475" y="806904"/>
                      <a:pt x="3038475" y="814161"/>
                    </a:cubicBezTo>
                    <a:cubicBezTo>
                      <a:pt x="3038475" y="817790"/>
                      <a:pt x="3034686" y="821418"/>
                      <a:pt x="3030896" y="821418"/>
                    </a:cubicBezTo>
                    <a:cubicBezTo>
                      <a:pt x="2996791" y="825047"/>
                      <a:pt x="2962685" y="825047"/>
                      <a:pt x="2932369" y="828675"/>
                    </a:cubicBezTo>
                    <a:cubicBezTo>
                      <a:pt x="2924790" y="828675"/>
                      <a:pt x="2921000" y="825047"/>
                      <a:pt x="2921000" y="821418"/>
                    </a:cubicBezTo>
                    <a:cubicBezTo>
                      <a:pt x="2921000" y="814161"/>
                      <a:pt x="2924790" y="810532"/>
                      <a:pt x="2928579" y="810532"/>
                    </a:cubicBezTo>
                    <a:cubicBezTo>
                      <a:pt x="2962685" y="810532"/>
                      <a:pt x="2996791" y="806904"/>
                      <a:pt x="3030896" y="803275"/>
                    </a:cubicBezTo>
                    <a:close/>
                    <a:moveTo>
                      <a:pt x="1168598" y="803275"/>
                    </a:moveTo>
                    <a:cubicBezTo>
                      <a:pt x="1202531" y="803275"/>
                      <a:pt x="1232693" y="803275"/>
                      <a:pt x="1266626" y="803275"/>
                    </a:cubicBezTo>
                    <a:cubicBezTo>
                      <a:pt x="1270396" y="803275"/>
                      <a:pt x="1277937" y="807085"/>
                      <a:pt x="1274167" y="814705"/>
                    </a:cubicBezTo>
                    <a:cubicBezTo>
                      <a:pt x="1274167" y="818515"/>
                      <a:pt x="1270396" y="822325"/>
                      <a:pt x="1266626" y="822325"/>
                    </a:cubicBezTo>
                    <a:cubicBezTo>
                      <a:pt x="1232693" y="822325"/>
                      <a:pt x="1202531" y="822325"/>
                      <a:pt x="1168598" y="822325"/>
                    </a:cubicBezTo>
                    <a:cubicBezTo>
                      <a:pt x="1161057" y="822325"/>
                      <a:pt x="1157287" y="818515"/>
                      <a:pt x="1157287" y="810895"/>
                    </a:cubicBezTo>
                    <a:cubicBezTo>
                      <a:pt x="1157287" y="807085"/>
                      <a:pt x="1161057" y="803275"/>
                      <a:pt x="1168598" y="803275"/>
                    </a:cubicBezTo>
                    <a:close/>
                    <a:moveTo>
                      <a:pt x="849415" y="803275"/>
                    </a:moveTo>
                    <a:cubicBezTo>
                      <a:pt x="879321" y="803275"/>
                      <a:pt x="912966" y="803275"/>
                      <a:pt x="946611" y="803275"/>
                    </a:cubicBezTo>
                    <a:cubicBezTo>
                      <a:pt x="950350" y="803275"/>
                      <a:pt x="954088" y="807085"/>
                      <a:pt x="954088" y="810895"/>
                    </a:cubicBezTo>
                    <a:cubicBezTo>
                      <a:pt x="954088" y="814705"/>
                      <a:pt x="950350" y="822325"/>
                      <a:pt x="946611" y="822325"/>
                    </a:cubicBezTo>
                    <a:cubicBezTo>
                      <a:pt x="912966" y="822325"/>
                      <a:pt x="879321" y="822325"/>
                      <a:pt x="849415" y="822325"/>
                    </a:cubicBezTo>
                    <a:cubicBezTo>
                      <a:pt x="841938" y="822325"/>
                      <a:pt x="838200" y="818515"/>
                      <a:pt x="838200" y="810895"/>
                    </a:cubicBezTo>
                    <a:cubicBezTo>
                      <a:pt x="838200" y="807085"/>
                      <a:pt x="841938" y="803275"/>
                      <a:pt x="849415" y="803275"/>
                    </a:cubicBezTo>
                    <a:close/>
                    <a:moveTo>
                      <a:pt x="1649669" y="798513"/>
                    </a:moveTo>
                    <a:cubicBezTo>
                      <a:pt x="1683774" y="806133"/>
                      <a:pt x="1717880" y="809943"/>
                      <a:pt x="1748196" y="817563"/>
                    </a:cubicBezTo>
                    <a:cubicBezTo>
                      <a:pt x="1751986" y="817563"/>
                      <a:pt x="1755775" y="825183"/>
                      <a:pt x="1755775" y="828993"/>
                    </a:cubicBezTo>
                    <a:cubicBezTo>
                      <a:pt x="1755775" y="832803"/>
                      <a:pt x="1751986" y="836613"/>
                      <a:pt x="1744407" y="836613"/>
                    </a:cubicBezTo>
                    <a:cubicBezTo>
                      <a:pt x="1714091" y="828993"/>
                      <a:pt x="1679985" y="825183"/>
                      <a:pt x="1645879" y="817563"/>
                    </a:cubicBezTo>
                    <a:cubicBezTo>
                      <a:pt x="1642090" y="817563"/>
                      <a:pt x="1638300" y="813753"/>
                      <a:pt x="1638300" y="806133"/>
                    </a:cubicBezTo>
                    <a:cubicBezTo>
                      <a:pt x="1642090" y="802323"/>
                      <a:pt x="1645879" y="798513"/>
                      <a:pt x="1649669" y="798513"/>
                    </a:cubicBezTo>
                    <a:close/>
                    <a:moveTo>
                      <a:pt x="1413286" y="798513"/>
                    </a:moveTo>
                    <a:cubicBezTo>
                      <a:pt x="1417049" y="798513"/>
                      <a:pt x="1420812" y="802284"/>
                      <a:pt x="1420812" y="809824"/>
                    </a:cubicBezTo>
                    <a:cubicBezTo>
                      <a:pt x="1420812" y="813595"/>
                      <a:pt x="1417049" y="817365"/>
                      <a:pt x="1413286" y="817365"/>
                    </a:cubicBezTo>
                    <a:cubicBezTo>
                      <a:pt x="1386945" y="821135"/>
                      <a:pt x="1356842" y="824906"/>
                      <a:pt x="1330501" y="828676"/>
                    </a:cubicBezTo>
                    <a:cubicBezTo>
                      <a:pt x="1322975" y="828676"/>
                      <a:pt x="1319212" y="824906"/>
                      <a:pt x="1319212" y="821135"/>
                    </a:cubicBezTo>
                    <a:cubicBezTo>
                      <a:pt x="1319212" y="813595"/>
                      <a:pt x="1322975" y="809824"/>
                      <a:pt x="1326738" y="809824"/>
                    </a:cubicBezTo>
                    <a:cubicBezTo>
                      <a:pt x="1353079" y="806054"/>
                      <a:pt x="1383182" y="802284"/>
                      <a:pt x="1413286" y="798513"/>
                    </a:cubicBezTo>
                    <a:close/>
                    <a:moveTo>
                      <a:pt x="785614" y="798513"/>
                    </a:moveTo>
                    <a:cubicBezTo>
                      <a:pt x="789384" y="798513"/>
                      <a:pt x="793155" y="802284"/>
                      <a:pt x="796925" y="806054"/>
                    </a:cubicBezTo>
                    <a:cubicBezTo>
                      <a:pt x="796925" y="813595"/>
                      <a:pt x="793155" y="817365"/>
                      <a:pt x="785614" y="817365"/>
                    </a:cubicBezTo>
                    <a:cubicBezTo>
                      <a:pt x="755451" y="821135"/>
                      <a:pt x="721519" y="824906"/>
                      <a:pt x="687586" y="824906"/>
                    </a:cubicBezTo>
                    <a:cubicBezTo>
                      <a:pt x="687586" y="824906"/>
                      <a:pt x="687586" y="828676"/>
                      <a:pt x="687586" y="828676"/>
                    </a:cubicBezTo>
                    <a:cubicBezTo>
                      <a:pt x="683815" y="828676"/>
                      <a:pt x="680045" y="824906"/>
                      <a:pt x="680045" y="817365"/>
                    </a:cubicBezTo>
                    <a:cubicBezTo>
                      <a:pt x="676275" y="813595"/>
                      <a:pt x="680045" y="809824"/>
                      <a:pt x="687586" y="809824"/>
                    </a:cubicBezTo>
                    <a:cubicBezTo>
                      <a:pt x="717748" y="806054"/>
                      <a:pt x="751681" y="802284"/>
                      <a:pt x="785614" y="798513"/>
                    </a:cubicBezTo>
                    <a:close/>
                    <a:moveTo>
                      <a:pt x="1011340" y="795338"/>
                    </a:moveTo>
                    <a:cubicBezTo>
                      <a:pt x="1041246" y="799042"/>
                      <a:pt x="1074891" y="802747"/>
                      <a:pt x="1108536" y="806451"/>
                    </a:cubicBezTo>
                    <a:cubicBezTo>
                      <a:pt x="1112275" y="810155"/>
                      <a:pt x="1116013" y="813859"/>
                      <a:pt x="1116013" y="817564"/>
                    </a:cubicBezTo>
                    <a:cubicBezTo>
                      <a:pt x="1116013" y="824972"/>
                      <a:pt x="1108536" y="828676"/>
                      <a:pt x="1104798" y="824972"/>
                    </a:cubicBezTo>
                    <a:cubicBezTo>
                      <a:pt x="1071153" y="821268"/>
                      <a:pt x="1041246" y="817564"/>
                      <a:pt x="1007602" y="813859"/>
                    </a:cubicBezTo>
                    <a:cubicBezTo>
                      <a:pt x="1003863" y="813859"/>
                      <a:pt x="1000125" y="806451"/>
                      <a:pt x="1000125" y="802747"/>
                    </a:cubicBezTo>
                    <a:cubicBezTo>
                      <a:pt x="1000125" y="799042"/>
                      <a:pt x="1003863" y="795338"/>
                      <a:pt x="1011340" y="795338"/>
                    </a:cubicBezTo>
                    <a:close/>
                    <a:moveTo>
                      <a:pt x="47983" y="734631"/>
                    </a:moveTo>
                    <a:cubicBezTo>
                      <a:pt x="50346" y="735563"/>
                      <a:pt x="52236" y="737425"/>
                      <a:pt x="52236" y="739287"/>
                    </a:cubicBezTo>
                    <a:cubicBezTo>
                      <a:pt x="67355" y="780257"/>
                      <a:pt x="78694" y="798880"/>
                      <a:pt x="105152" y="810054"/>
                    </a:cubicBezTo>
                    <a:cubicBezTo>
                      <a:pt x="108932" y="813778"/>
                      <a:pt x="112712" y="817503"/>
                      <a:pt x="108932" y="821227"/>
                    </a:cubicBezTo>
                    <a:cubicBezTo>
                      <a:pt x="108932" y="824952"/>
                      <a:pt x="105152" y="828676"/>
                      <a:pt x="101373" y="828676"/>
                    </a:cubicBezTo>
                    <a:cubicBezTo>
                      <a:pt x="101373" y="828676"/>
                      <a:pt x="97593" y="828676"/>
                      <a:pt x="97593" y="828676"/>
                    </a:cubicBezTo>
                    <a:cubicBezTo>
                      <a:pt x="63575" y="813778"/>
                      <a:pt x="48456" y="787706"/>
                      <a:pt x="33337" y="746736"/>
                    </a:cubicBezTo>
                    <a:cubicBezTo>
                      <a:pt x="33337" y="743012"/>
                      <a:pt x="37117" y="735563"/>
                      <a:pt x="40896" y="735563"/>
                    </a:cubicBezTo>
                    <a:cubicBezTo>
                      <a:pt x="42786" y="733700"/>
                      <a:pt x="45621" y="733700"/>
                      <a:pt x="47983" y="734631"/>
                    </a:cubicBezTo>
                    <a:close/>
                    <a:moveTo>
                      <a:pt x="13891" y="576263"/>
                    </a:moveTo>
                    <a:cubicBezTo>
                      <a:pt x="21431" y="576263"/>
                      <a:pt x="25202" y="580053"/>
                      <a:pt x="25202" y="583842"/>
                    </a:cubicBezTo>
                    <a:cubicBezTo>
                      <a:pt x="25202" y="617948"/>
                      <a:pt x="28972" y="648264"/>
                      <a:pt x="36513" y="682370"/>
                    </a:cubicBezTo>
                    <a:cubicBezTo>
                      <a:pt x="36513" y="686159"/>
                      <a:pt x="32742" y="693738"/>
                      <a:pt x="28972" y="693738"/>
                    </a:cubicBezTo>
                    <a:cubicBezTo>
                      <a:pt x="25202" y="693738"/>
                      <a:pt x="17661" y="689949"/>
                      <a:pt x="17661" y="686159"/>
                    </a:cubicBezTo>
                    <a:cubicBezTo>
                      <a:pt x="10120" y="652053"/>
                      <a:pt x="10120" y="617948"/>
                      <a:pt x="6350" y="583842"/>
                    </a:cubicBezTo>
                    <a:cubicBezTo>
                      <a:pt x="6350" y="580053"/>
                      <a:pt x="10120" y="576263"/>
                      <a:pt x="13891" y="576263"/>
                    </a:cubicBezTo>
                    <a:close/>
                    <a:moveTo>
                      <a:pt x="3282752" y="542925"/>
                    </a:moveTo>
                    <a:cubicBezTo>
                      <a:pt x="3290293" y="542925"/>
                      <a:pt x="3294063" y="546715"/>
                      <a:pt x="3294063" y="550504"/>
                    </a:cubicBezTo>
                    <a:cubicBezTo>
                      <a:pt x="3290293" y="584610"/>
                      <a:pt x="3286522" y="618715"/>
                      <a:pt x="3282752" y="649032"/>
                    </a:cubicBezTo>
                    <a:cubicBezTo>
                      <a:pt x="3282752" y="656611"/>
                      <a:pt x="3278982" y="660400"/>
                      <a:pt x="3275211" y="660400"/>
                    </a:cubicBezTo>
                    <a:cubicBezTo>
                      <a:pt x="3267671" y="660400"/>
                      <a:pt x="3263900" y="652821"/>
                      <a:pt x="3263900" y="649032"/>
                    </a:cubicBezTo>
                    <a:cubicBezTo>
                      <a:pt x="3267671" y="618715"/>
                      <a:pt x="3271441" y="584610"/>
                      <a:pt x="3275211" y="550504"/>
                    </a:cubicBezTo>
                    <a:cubicBezTo>
                      <a:pt x="3275211" y="546715"/>
                      <a:pt x="3278982" y="542925"/>
                      <a:pt x="3282752" y="542925"/>
                    </a:cubicBezTo>
                    <a:close/>
                    <a:moveTo>
                      <a:pt x="18256" y="414338"/>
                    </a:moveTo>
                    <a:cubicBezTo>
                      <a:pt x="26194" y="414338"/>
                      <a:pt x="30163" y="418128"/>
                      <a:pt x="30163" y="425707"/>
                    </a:cubicBezTo>
                    <a:cubicBezTo>
                      <a:pt x="26194" y="459812"/>
                      <a:pt x="26194" y="490128"/>
                      <a:pt x="26194" y="524234"/>
                    </a:cubicBezTo>
                    <a:cubicBezTo>
                      <a:pt x="26194" y="528024"/>
                      <a:pt x="22225" y="531813"/>
                      <a:pt x="14288" y="531813"/>
                    </a:cubicBezTo>
                    <a:cubicBezTo>
                      <a:pt x="10319" y="531813"/>
                      <a:pt x="6350" y="528024"/>
                      <a:pt x="6350" y="524234"/>
                    </a:cubicBezTo>
                    <a:cubicBezTo>
                      <a:pt x="6350" y="490128"/>
                      <a:pt x="6350" y="456023"/>
                      <a:pt x="10319" y="425707"/>
                    </a:cubicBezTo>
                    <a:cubicBezTo>
                      <a:pt x="10319" y="418128"/>
                      <a:pt x="14288" y="414338"/>
                      <a:pt x="18256" y="414338"/>
                    </a:cubicBezTo>
                    <a:close/>
                    <a:moveTo>
                      <a:pt x="3297464" y="381000"/>
                    </a:moveTo>
                    <a:cubicBezTo>
                      <a:pt x="3301320" y="381000"/>
                      <a:pt x="3305175" y="384790"/>
                      <a:pt x="3305175" y="392369"/>
                    </a:cubicBezTo>
                    <a:cubicBezTo>
                      <a:pt x="3305175" y="426474"/>
                      <a:pt x="3301320" y="456790"/>
                      <a:pt x="3297464" y="490896"/>
                    </a:cubicBezTo>
                    <a:cubicBezTo>
                      <a:pt x="3297464" y="494686"/>
                      <a:pt x="3293609" y="498475"/>
                      <a:pt x="3289754" y="498475"/>
                    </a:cubicBezTo>
                    <a:cubicBezTo>
                      <a:pt x="3289754" y="498475"/>
                      <a:pt x="3285898" y="498475"/>
                      <a:pt x="3285898" y="498475"/>
                    </a:cubicBezTo>
                    <a:cubicBezTo>
                      <a:pt x="3282043" y="498475"/>
                      <a:pt x="3278187" y="494686"/>
                      <a:pt x="3278187" y="490896"/>
                    </a:cubicBezTo>
                    <a:cubicBezTo>
                      <a:pt x="3282043" y="456790"/>
                      <a:pt x="3285898" y="422685"/>
                      <a:pt x="3285898" y="388579"/>
                    </a:cubicBezTo>
                    <a:cubicBezTo>
                      <a:pt x="3285898" y="384790"/>
                      <a:pt x="3289754" y="381000"/>
                      <a:pt x="3297464" y="381000"/>
                    </a:cubicBezTo>
                    <a:close/>
                    <a:moveTo>
                      <a:pt x="14741" y="257175"/>
                    </a:moveTo>
                    <a:cubicBezTo>
                      <a:pt x="18597" y="257175"/>
                      <a:pt x="22452" y="260913"/>
                      <a:pt x="26307" y="264652"/>
                    </a:cubicBezTo>
                    <a:cubicBezTo>
                      <a:pt x="26307" y="290820"/>
                      <a:pt x="30163" y="313250"/>
                      <a:pt x="30163" y="328203"/>
                    </a:cubicBezTo>
                    <a:cubicBezTo>
                      <a:pt x="30163" y="328203"/>
                      <a:pt x="30163" y="331942"/>
                      <a:pt x="30163" y="331942"/>
                    </a:cubicBezTo>
                    <a:cubicBezTo>
                      <a:pt x="30163" y="343157"/>
                      <a:pt x="30163" y="354372"/>
                      <a:pt x="30163" y="361848"/>
                    </a:cubicBezTo>
                    <a:cubicBezTo>
                      <a:pt x="30163" y="369325"/>
                      <a:pt x="26307" y="373063"/>
                      <a:pt x="22452" y="373063"/>
                    </a:cubicBezTo>
                    <a:cubicBezTo>
                      <a:pt x="14741" y="373063"/>
                      <a:pt x="10886" y="369325"/>
                      <a:pt x="10886" y="361848"/>
                    </a:cubicBezTo>
                    <a:cubicBezTo>
                      <a:pt x="10886" y="350633"/>
                      <a:pt x="10886" y="343157"/>
                      <a:pt x="10886" y="331942"/>
                    </a:cubicBezTo>
                    <a:cubicBezTo>
                      <a:pt x="10886" y="331942"/>
                      <a:pt x="10886" y="328203"/>
                      <a:pt x="10886" y="328203"/>
                    </a:cubicBezTo>
                    <a:cubicBezTo>
                      <a:pt x="10886" y="313250"/>
                      <a:pt x="10886" y="290820"/>
                      <a:pt x="7030" y="268390"/>
                    </a:cubicBezTo>
                    <a:cubicBezTo>
                      <a:pt x="3175" y="260913"/>
                      <a:pt x="7030" y="257175"/>
                      <a:pt x="14741" y="257175"/>
                    </a:cubicBezTo>
                    <a:close/>
                    <a:moveTo>
                      <a:pt x="3297238" y="222845"/>
                    </a:moveTo>
                    <a:cubicBezTo>
                      <a:pt x="3300942" y="219075"/>
                      <a:pt x="3304646" y="226616"/>
                      <a:pt x="3304646" y="230386"/>
                    </a:cubicBezTo>
                    <a:cubicBezTo>
                      <a:pt x="3308350" y="253008"/>
                      <a:pt x="3308350" y="275630"/>
                      <a:pt x="3308350" y="298252"/>
                    </a:cubicBezTo>
                    <a:cubicBezTo>
                      <a:pt x="3308350" y="309563"/>
                      <a:pt x="3308350" y="317103"/>
                      <a:pt x="3308350" y="328414"/>
                    </a:cubicBezTo>
                    <a:cubicBezTo>
                      <a:pt x="3308350" y="335955"/>
                      <a:pt x="3304646" y="339725"/>
                      <a:pt x="3297238" y="339725"/>
                    </a:cubicBezTo>
                    <a:cubicBezTo>
                      <a:pt x="3293534" y="339725"/>
                      <a:pt x="3289829" y="335955"/>
                      <a:pt x="3289829" y="328414"/>
                    </a:cubicBezTo>
                    <a:cubicBezTo>
                      <a:pt x="3289829" y="317103"/>
                      <a:pt x="3289829" y="309563"/>
                      <a:pt x="3289829" y="298252"/>
                    </a:cubicBezTo>
                    <a:cubicBezTo>
                      <a:pt x="3289829" y="275630"/>
                      <a:pt x="3289829" y="253008"/>
                      <a:pt x="3286125" y="230386"/>
                    </a:cubicBezTo>
                    <a:cubicBezTo>
                      <a:pt x="3286125" y="226616"/>
                      <a:pt x="3289829" y="222845"/>
                      <a:pt x="3297238" y="222845"/>
                    </a:cubicBezTo>
                    <a:close/>
                    <a:moveTo>
                      <a:pt x="18852" y="98054"/>
                    </a:moveTo>
                    <a:cubicBezTo>
                      <a:pt x="21680" y="97119"/>
                      <a:pt x="24507" y="97119"/>
                      <a:pt x="26392" y="98988"/>
                    </a:cubicBezTo>
                    <a:cubicBezTo>
                      <a:pt x="30163" y="102727"/>
                      <a:pt x="30163" y="106465"/>
                      <a:pt x="30163" y="113942"/>
                    </a:cubicBezTo>
                    <a:cubicBezTo>
                      <a:pt x="18852" y="125157"/>
                      <a:pt x="15081" y="147587"/>
                      <a:pt x="18852" y="173755"/>
                    </a:cubicBezTo>
                    <a:cubicBezTo>
                      <a:pt x="18852" y="184970"/>
                      <a:pt x="18852" y="192447"/>
                      <a:pt x="18852" y="203661"/>
                    </a:cubicBezTo>
                    <a:cubicBezTo>
                      <a:pt x="18852" y="207400"/>
                      <a:pt x="15081" y="211138"/>
                      <a:pt x="11311" y="211138"/>
                    </a:cubicBezTo>
                    <a:cubicBezTo>
                      <a:pt x="7541" y="211138"/>
                      <a:pt x="7541" y="211138"/>
                      <a:pt x="7541" y="211138"/>
                    </a:cubicBezTo>
                    <a:cubicBezTo>
                      <a:pt x="3770" y="211138"/>
                      <a:pt x="0" y="207400"/>
                      <a:pt x="0" y="203661"/>
                    </a:cubicBezTo>
                    <a:cubicBezTo>
                      <a:pt x="0" y="192447"/>
                      <a:pt x="0" y="184970"/>
                      <a:pt x="0" y="173755"/>
                    </a:cubicBezTo>
                    <a:cubicBezTo>
                      <a:pt x="0" y="147587"/>
                      <a:pt x="0" y="121418"/>
                      <a:pt x="11311" y="102727"/>
                    </a:cubicBezTo>
                    <a:cubicBezTo>
                      <a:pt x="13196" y="100858"/>
                      <a:pt x="16024" y="98988"/>
                      <a:pt x="18852" y="98054"/>
                    </a:cubicBezTo>
                    <a:close/>
                    <a:moveTo>
                      <a:pt x="3259666" y="65088"/>
                    </a:moveTo>
                    <a:cubicBezTo>
                      <a:pt x="3267075" y="65088"/>
                      <a:pt x="3270779" y="65088"/>
                      <a:pt x="3274483" y="72602"/>
                    </a:cubicBezTo>
                    <a:cubicBezTo>
                      <a:pt x="3285596" y="102659"/>
                      <a:pt x="3293004" y="132716"/>
                      <a:pt x="3300412" y="166530"/>
                    </a:cubicBezTo>
                    <a:cubicBezTo>
                      <a:pt x="3300412" y="174044"/>
                      <a:pt x="3296708" y="177801"/>
                      <a:pt x="3289300" y="177801"/>
                    </a:cubicBezTo>
                    <a:cubicBezTo>
                      <a:pt x="3285596" y="177801"/>
                      <a:pt x="3281891" y="174044"/>
                      <a:pt x="3281891" y="170287"/>
                    </a:cubicBezTo>
                    <a:cubicBezTo>
                      <a:pt x="3274483" y="136473"/>
                      <a:pt x="3267075" y="106416"/>
                      <a:pt x="3255962" y="76359"/>
                    </a:cubicBezTo>
                    <a:cubicBezTo>
                      <a:pt x="3255962" y="72602"/>
                      <a:pt x="3255962" y="68845"/>
                      <a:pt x="3259666" y="65088"/>
                    </a:cubicBezTo>
                    <a:close/>
                    <a:moveTo>
                      <a:pt x="168173" y="57150"/>
                    </a:moveTo>
                    <a:cubicBezTo>
                      <a:pt x="175650" y="57150"/>
                      <a:pt x="179388" y="60921"/>
                      <a:pt x="179388" y="64691"/>
                    </a:cubicBezTo>
                    <a:cubicBezTo>
                      <a:pt x="179388" y="72232"/>
                      <a:pt x="175650" y="76002"/>
                      <a:pt x="171911" y="76002"/>
                    </a:cubicBezTo>
                    <a:cubicBezTo>
                      <a:pt x="134528" y="76002"/>
                      <a:pt x="100883" y="79772"/>
                      <a:pt x="74715" y="87313"/>
                    </a:cubicBezTo>
                    <a:cubicBezTo>
                      <a:pt x="74715" y="87313"/>
                      <a:pt x="74715" y="87313"/>
                      <a:pt x="70977" y="87313"/>
                    </a:cubicBezTo>
                    <a:cubicBezTo>
                      <a:pt x="67238" y="87313"/>
                      <a:pt x="63500" y="83543"/>
                      <a:pt x="63500" y="79772"/>
                    </a:cubicBezTo>
                    <a:cubicBezTo>
                      <a:pt x="63500" y="76002"/>
                      <a:pt x="67238" y="68461"/>
                      <a:pt x="70977" y="68461"/>
                    </a:cubicBezTo>
                    <a:cubicBezTo>
                      <a:pt x="100883" y="60921"/>
                      <a:pt x="134528" y="60921"/>
                      <a:pt x="168173" y="57150"/>
                    </a:cubicBezTo>
                    <a:close/>
                    <a:moveTo>
                      <a:pt x="3116519" y="46038"/>
                    </a:moveTo>
                    <a:cubicBezTo>
                      <a:pt x="3146835" y="46038"/>
                      <a:pt x="3180941" y="49742"/>
                      <a:pt x="3215046" y="49742"/>
                    </a:cubicBezTo>
                    <a:cubicBezTo>
                      <a:pt x="3218836" y="49742"/>
                      <a:pt x="3222625" y="53446"/>
                      <a:pt x="3222625" y="57151"/>
                    </a:cubicBezTo>
                    <a:cubicBezTo>
                      <a:pt x="3222625" y="60855"/>
                      <a:pt x="3218836" y="68263"/>
                      <a:pt x="3215046" y="68263"/>
                    </a:cubicBezTo>
                    <a:cubicBezTo>
                      <a:pt x="3180941" y="68263"/>
                      <a:pt x="3146835" y="64559"/>
                      <a:pt x="3116519" y="64559"/>
                    </a:cubicBezTo>
                    <a:cubicBezTo>
                      <a:pt x="3108940" y="64559"/>
                      <a:pt x="3105150" y="60855"/>
                      <a:pt x="3105150" y="57151"/>
                    </a:cubicBezTo>
                    <a:cubicBezTo>
                      <a:pt x="3105150" y="49742"/>
                      <a:pt x="3108940" y="46038"/>
                      <a:pt x="3116519" y="46038"/>
                    </a:cubicBezTo>
                    <a:close/>
                    <a:moveTo>
                      <a:pt x="330001" y="46038"/>
                    </a:moveTo>
                    <a:cubicBezTo>
                      <a:pt x="333771" y="46038"/>
                      <a:pt x="337542" y="49742"/>
                      <a:pt x="337542" y="53447"/>
                    </a:cubicBezTo>
                    <a:cubicBezTo>
                      <a:pt x="341312" y="57151"/>
                      <a:pt x="337542" y="60855"/>
                      <a:pt x="330001" y="64559"/>
                    </a:cubicBezTo>
                    <a:cubicBezTo>
                      <a:pt x="318690" y="64559"/>
                      <a:pt x="307379" y="68263"/>
                      <a:pt x="296068" y="68263"/>
                    </a:cubicBezTo>
                    <a:cubicBezTo>
                      <a:pt x="280987" y="71968"/>
                      <a:pt x="258365" y="75672"/>
                      <a:pt x="231973" y="75672"/>
                    </a:cubicBezTo>
                    <a:cubicBezTo>
                      <a:pt x="228202" y="79376"/>
                      <a:pt x="224432" y="75672"/>
                      <a:pt x="224432" y="68263"/>
                    </a:cubicBezTo>
                    <a:cubicBezTo>
                      <a:pt x="220662" y="64559"/>
                      <a:pt x="224432" y="60855"/>
                      <a:pt x="231973" y="60855"/>
                    </a:cubicBezTo>
                    <a:cubicBezTo>
                      <a:pt x="258365" y="57151"/>
                      <a:pt x="280987" y="53447"/>
                      <a:pt x="296068" y="49742"/>
                    </a:cubicBezTo>
                    <a:cubicBezTo>
                      <a:pt x="307379" y="49742"/>
                      <a:pt x="318690" y="46038"/>
                      <a:pt x="330001" y="46038"/>
                    </a:cubicBezTo>
                    <a:close/>
                    <a:moveTo>
                      <a:pt x="3058268" y="38166"/>
                    </a:moveTo>
                    <a:cubicBezTo>
                      <a:pt x="3060137" y="39555"/>
                      <a:pt x="3062006" y="42334"/>
                      <a:pt x="3063875" y="46038"/>
                    </a:cubicBezTo>
                    <a:cubicBezTo>
                      <a:pt x="3063875" y="49742"/>
                      <a:pt x="3060137" y="53446"/>
                      <a:pt x="3056399" y="53446"/>
                    </a:cubicBezTo>
                    <a:cubicBezTo>
                      <a:pt x="3056399" y="53446"/>
                      <a:pt x="3056399" y="53446"/>
                      <a:pt x="3052660" y="53446"/>
                    </a:cubicBezTo>
                    <a:cubicBezTo>
                      <a:pt x="3022754" y="60855"/>
                      <a:pt x="2989109" y="64559"/>
                      <a:pt x="2955464" y="68263"/>
                    </a:cubicBezTo>
                    <a:cubicBezTo>
                      <a:pt x="2951726" y="68263"/>
                      <a:pt x="2947987" y="64559"/>
                      <a:pt x="2947987" y="60855"/>
                    </a:cubicBezTo>
                    <a:cubicBezTo>
                      <a:pt x="2947987" y="53446"/>
                      <a:pt x="2947987" y="49742"/>
                      <a:pt x="2955464" y="49742"/>
                    </a:cubicBezTo>
                    <a:cubicBezTo>
                      <a:pt x="2989109" y="46038"/>
                      <a:pt x="3019015" y="42334"/>
                      <a:pt x="3052660" y="38629"/>
                    </a:cubicBezTo>
                    <a:cubicBezTo>
                      <a:pt x="3054529" y="36777"/>
                      <a:pt x="3056399" y="36777"/>
                      <a:pt x="3058268" y="38166"/>
                    </a:cubicBezTo>
                    <a:close/>
                    <a:moveTo>
                      <a:pt x="2797277" y="34925"/>
                    </a:moveTo>
                    <a:cubicBezTo>
                      <a:pt x="2827184" y="34925"/>
                      <a:pt x="2860829" y="34925"/>
                      <a:pt x="2894474" y="38629"/>
                    </a:cubicBezTo>
                    <a:cubicBezTo>
                      <a:pt x="2898212" y="38629"/>
                      <a:pt x="2901950" y="42333"/>
                      <a:pt x="2901950" y="46038"/>
                    </a:cubicBezTo>
                    <a:cubicBezTo>
                      <a:pt x="2901950" y="53446"/>
                      <a:pt x="2898212" y="57150"/>
                      <a:pt x="2894474" y="57150"/>
                    </a:cubicBezTo>
                    <a:cubicBezTo>
                      <a:pt x="2860829" y="53446"/>
                      <a:pt x="2827184" y="53446"/>
                      <a:pt x="2793539" y="49742"/>
                    </a:cubicBezTo>
                    <a:cubicBezTo>
                      <a:pt x="2789801" y="49742"/>
                      <a:pt x="2786062" y="46038"/>
                      <a:pt x="2786062" y="42333"/>
                    </a:cubicBezTo>
                    <a:cubicBezTo>
                      <a:pt x="2786062" y="38629"/>
                      <a:pt x="2789801" y="34925"/>
                      <a:pt x="2797277" y="34925"/>
                    </a:cubicBezTo>
                    <a:close/>
                    <a:moveTo>
                      <a:pt x="393955" y="34925"/>
                    </a:moveTo>
                    <a:cubicBezTo>
                      <a:pt x="428061" y="38629"/>
                      <a:pt x="458377" y="42334"/>
                      <a:pt x="492483" y="49742"/>
                    </a:cubicBezTo>
                    <a:cubicBezTo>
                      <a:pt x="496272" y="49742"/>
                      <a:pt x="500062" y="53446"/>
                      <a:pt x="500062" y="57150"/>
                    </a:cubicBezTo>
                    <a:cubicBezTo>
                      <a:pt x="500062" y="64559"/>
                      <a:pt x="496272" y="68263"/>
                      <a:pt x="488693" y="64559"/>
                    </a:cubicBezTo>
                    <a:cubicBezTo>
                      <a:pt x="458377" y="60855"/>
                      <a:pt x="424272" y="57150"/>
                      <a:pt x="390166" y="53446"/>
                    </a:cubicBezTo>
                    <a:cubicBezTo>
                      <a:pt x="386376" y="53446"/>
                      <a:pt x="382587" y="46038"/>
                      <a:pt x="382587" y="42334"/>
                    </a:cubicBezTo>
                    <a:cubicBezTo>
                      <a:pt x="382587" y="38629"/>
                      <a:pt x="390166" y="34925"/>
                      <a:pt x="393955" y="34925"/>
                    </a:cubicBezTo>
                    <a:close/>
                    <a:moveTo>
                      <a:pt x="2474452" y="23813"/>
                    </a:moveTo>
                    <a:cubicBezTo>
                      <a:pt x="2508097" y="23813"/>
                      <a:pt x="2541742" y="23813"/>
                      <a:pt x="2575387" y="23813"/>
                    </a:cubicBezTo>
                    <a:cubicBezTo>
                      <a:pt x="2579125" y="23813"/>
                      <a:pt x="2582863" y="27623"/>
                      <a:pt x="2582863" y="35243"/>
                    </a:cubicBezTo>
                    <a:cubicBezTo>
                      <a:pt x="2582863" y="39053"/>
                      <a:pt x="2579125" y="42863"/>
                      <a:pt x="2575387" y="42863"/>
                    </a:cubicBezTo>
                    <a:cubicBezTo>
                      <a:pt x="2571648" y="42863"/>
                      <a:pt x="2571648" y="42863"/>
                      <a:pt x="2571648" y="42863"/>
                    </a:cubicBezTo>
                    <a:cubicBezTo>
                      <a:pt x="2541742" y="42863"/>
                      <a:pt x="2508097" y="42863"/>
                      <a:pt x="2474452" y="42863"/>
                    </a:cubicBezTo>
                    <a:cubicBezTo>
                      <a:pt x="2470714" y="42863"/>
                      <a:pt x="2466975" y="39053"/>
                      <a:pt x="2466975" y="31433"/>
                    </a:cubicBezTo>
                    <a:cubicBezTo>
                      <a:pt x="2466975" y="27623"/>
                      <a:pt x="2470714" y="23813"/>
                      <a:pt x="2474452" y="23813"/>
                    </a:cubicBezTo>
                    <a:close/>
                    <a:moveTo>
                      <a:pt x="796811" y="22906"/>
                    </a:moveTo>
                    <a:cubicBezTo>
                      <a:pt x="804295" y="19050"/>
                      <a:pt x="808037" y="26761"/>
                      <a:pt x="808037" y="30616"/>
                    </a:cubicBezTo>
                    <a:cubicBezTo>
                      <a:pt x="808037" y="34472"/>
                      <a:pt x="804295" y="38327"/>
                      <a:pt x="800553" y="38327"/>
                    </a:cubicBezTo>
                    <a:cubicBezTo>
                      <a:pt x="770617" y="42183"/>
                      <a:pt x="740682" y="42183"/>
                      <a:pt x="710746" y="46038"/>
                    </a:cubicBezTo>
                    <a:cubicBezTo>
                      <a:pt x="707004" y="46038"/>
                      <a:pt x="703262" y="42183"/>
                      <a:pt x="703262" y="34472"/>
                    </a:cubicBezTo>
                    <a:cubicBezTo>
                      <a:pt x="703262" y="30616"/>
                      <a:pt x="707004" y="26761"/>
                      <a:pt x="710746" y="26761"/>
                    </a:cubicBezTo>
                    <a:cubicBezTo>
                      <a:pt x="740682" y="22906"/>
                      <a:pt x="770617" y="22906"/>
                      <a:pt x="796811" y="22906"/>
                    </a:cubicBezTo>
                    <a:close/>
                    <a:moveTo>
                      <a:pt x="655355" y="22333"/>
                    </a:moveTo>
                    <a:cubicBezTo>
                      <a:pt x="657250" y="23740"/>
                      <a:pt x="658197" y="26555"/>
                      <a:pt x="658197" y="30307"/>
                    </a:cubicBezTo>
                    <a:cubicBezTo>
                      <a:pt x="661987" y="34059"/>
                      <a:pt x="658197" y="37811"/>
                      <a:pt x="650618" y="37811"/>
                    </a:cubicBezTo>
                    <a:cubicBezTo>
                      <a:pt x="620302" y="45316"/>
                      <a:pt x="586197" y="52821"/>
                      <a:pt x="555880" y="60325"/>
                    </a:cubicBezTo>
                    <a:cubicBezTo>
                      <a:pt x="548301" y="60325"/>
                      <a:pt x="544512" y="56573"/>
                      <a:pt x="544512" y="52821"/>
                    </a:cubicBezTo>
                    <a:cubicBezTo>
                      <a:pt x="544512" y="49068"/>
                      <a:pt x="544512" y="41564"/>
                      <a:pt x="552091" y="41564"/>
                    </a:cubicBezTo>
                    <a:cubicBezTo>
                      <a:pt x="582407" y="34059"/>
                      <a:pt x="616513" y="26555"/>
                      <a:pt x="646829" y="22802"/>
                    </a:cubicBezTo>
                    <a:cubicBezTo>
                      <a:pt x="650618" y="20926"/>
                      <a:pt x="653461" y="20926"/>
                      <a:pt x="655355" y="22333"/>
                    </a:cubicBezTo>
                    <a:close/>
                    <a:moveTo>
                      <a:pt x="2639218" y="19050"/>
                    </a:moveTo>
                    <a:cubicBezTo>
                      <a:pt x="2650529" y="22860"/>
                      <a:pt x="2661840" y="22860"/>
                      <a:pt x="2676922" y="26670"/>
                    </a:cubicBezTo>
                    <a:cubicBezTo>
                      <a:pt x="2695773" y="30480"/>
                      <a:pt x="2714625" y="34290"/>
                      <a:pt x="2733476" y="38100"/>
                    </a:cubicBezTo>
                    <a:cubicBezTo>
                      <a:pt x="2741017" y="38100"/>
                      <a:pt x="2744787" y="41910"/>
                      <a:pt x="2741017" y="45720"/>
                    </a:cubicBezTo>
                    <a:cubicBezTo>
                      <a:pt x="2741017" y="53340"/>
                      <a:pt x="2737247" y="57150"/>
                      <a:pt x="2733476" y="53340"/>
                    </a:cubicBezTo>
                    <a:cubicBezTo>
                      <a:pt x="2733476" y="53340"/>
                      <a:pt x="2729706" y="53340"/>
                      <a:pt x="2729706" y="53340"/>
                    </a:cubicBezTo>
                    <a:cubicBezTo>
                      <a:pt x="2710854" y="49530"/>
                      <a:pt x="2692003" y="49530"/>
                      <a:pt x="2673151" y="45720"/>
                    </a:cubicBezTo>
                    <a:cubicBezTo>
                      <a:pt x="2658070" y="41910"/>
                      <a:pt x="2646759" y="38100"/>
                      <a:pt x="2635448" y="38100"/>
                    </a:cubicBezTo>
                    <a:cubicBezTo>
                      <a:pt x="2627908" y="38100"/>
                      <a:pt x="2624137" y="30480"/>
                      <a:pt x="2627908" y="26670"/>
                    </a:cubicBezTo>
                    <a:cubicBezTo>
                      <a:pt x="2627908" y="22860"/>
                      <a:pt x="2631678" y="19050"/>
                      <a:pt x="2639218" y="19050"/>
                    </a:cubicBezTo>
                    <a:close/>
                    <a:moveTo>
                      <a:pt x="2153826" y="19050"/>
                    </a:moveTo>
                    <a:cubicBezTo>
                      <a:pt x="2180167" y="19050"/>
                      <a:pt x="2210271" y="19050"/>
                      <a:pt x="2236611" y="19050"/>
                    </a:cubicBezTo>
                    <a:cubicBezTo>
                      <a:pt x="2244137" y="19050"/>
                      <a:pt x="2247900" y="22860"/>
                      <a:pt x="2247900" y="30480"/>
                    </a:cubicBezTo>
                    <a:cubicBezTo>
                      <a:pt x="2244137" y="34290"/>
                      <a:pt x="2244137" y="38100"/>
                      <a:pt x="2236611" y="38100"/>
                    </a:cubicBezTo>
                    <a:cubicBezTo>
                      <a:pt x="2210271" y="38100"/>
                      <a:pt x="2180167" y="38100"/>
                      <a:pt x="2153826" y="38100"/>
                    </a:cubicBezTo>
                    <a:cubicBezTo>
                      <a:pt x="2146300" y="38100"/>
                      <a:pt x="2146300" y="34290"/>
                      <a:pt x="2146300" y="26670"/>
                    </a:cubicBezTo>
                    <a:cubicBezTo>
                      <a:pt x="2146300" y="22860"/>
                      <a:pt x="2150063" y="19050"/>
                      <a:pt x="2153826" y="19050"/>
                    </a:cubicBezTo>
                    <a:close/>
                    <a:moveTo>
                      <a:pt x="2316265" y="15875"/>
                    </a:moveTo>
                    <a:cubicBezTo>
                      <a:pt x="2349910" y="19646"/>
                      <a:pt x="2379817" y="23416"/>
                      <a:pt x="2413462" y="27186"/>
                    </a:cubicBezTo>
                    <a:cubicBezTo>
                      <a:pt x="2417200" y="27186"/>
                      <a:pt x="2420938" y="34727"/>
                      <a:pt x="2420938" y="38497"/>
                    </a:cubicBezTo>
                    <a:cubicBezTo>
                      <a:pt x="2420938" y="42268"/>
                      <a:pt x="2417200" y="46038"/>
                      <a:pt x="2413462" y="46038"/>
                    </a:cubicBezTo>
                    <a:cubicBezTo>
                      <a:pt x="2379817" y="42268"/>
                      <a:pt x="2346172" y="38497"/>
                      <a:pt x="2312527" y="34727"/>
                    </a:cubicBezTo>
                    <a:cubicBezTo>
                      <a:pt x="2308789" y="34727"/>
                      <a:pt x="2305050" y="27186"/>
                      <a:pt x="2305050" y="23416"/>
                    </a:cubicBezTo>
                    <a:cubicBezTo>
                      <a:pt x="2305050" y="19646"/>
                      <a:pt x="2312527" y="15875"/>
                      <a:pt x="2316265" y="15875"/>
                    </a:cubicBezTo>
                    <a:close/>
                    <a:moveTo>
                      <a:pt x="1995744" y="12700"/>
                    </a:moveTo>
                    <a:cubicBezTo>
                      <a:pt x="2018481" y="16404"/>
                      <a:pt x="2041218" y="16404"/>
                      <a:pt x="2067745" y="16404"/>
                    </a:cubicBezTo>
                    <a:cubicBezTo>
                      <a:pt x="2075324" y="16404"/>
                      <a:pt x="2082903" y="16404"/>
                      <a:pt x="2094271" y="16404"/>
                    </a:cubicBezTo>
                    <a:cubicBezTo>
                      <a:pt x="2098061" y="16404"/>
                      <a:pt x="2101850" y="23813"/>
                      <a:pt x="2101850" y="27517"/>
                    </a:cubicBezTo>
                    <a:cubicBezTo>
                      <a:pt x="2101850" y="31221"/>
                      <a:pt x="2098061" y="34925"/>
                      <a:pt x="2094271" y="34925"/>
                    </a:cubicBezTo>
                    <a:cubicBezTo>
                      <a:pt x="2082903" y="34925"/>
                      <a:pt x="2075324" y="34925"/>
                      <a:pt x="2063955" y="34925"/>
                    </a:cubicBezTo>
                    <a:cubicBezTo>
                      <a:pt x="2041218" y="34925"/>
                      <a:pt x="2018481" y="34925"/>
                      <a:pt x="1991954" y="31221"/>
                    </a:cubicBezTo>
                    <a:cubicBezTo>
                      <a:pt x="1988165" y="31221"/>
                      <a:pt x="1984375" y="27517"/>
                      <a:pt x="1984375" y="23813"/>
                    </a:cubicBezTo>
                    <a:cubicBezTo>
                      <a:pt x="1984375" y="16404"/>
                      <a:pt x="1988165" y="12700"/>
                      <a:pt x="1995744" y="12700"/>
                    </a:cubicBezTo>
                    <a:close/>
                    <a:moveTo>
                      <a:pt x="874968" y="7938"/>
                    </a:moveTo>
                    <a:cubicBezTo>
                      <a:pt x="890126" y="11819"/>
                      <a:pt x="905285" y="15699"/>
                      <a:pt x="920443" y="15699"/>
                    </a:cubicBezTo>
                    <a:cubicBezTo>
                      <a:pt x="935601" y="19580"/>
                      <a:pt x="954548" y="19580"/>
                      <a:pt x="973496" y="23460"/>
                    </a:cubicBezTo>
                    <a:cubicBezTo>
                      <a:pt x="977285" y="23460"/>
                      <a:pt x="981075" y="31221"/>
                      <a:pt x="981075" y="35102"/>
                    </a:cubicBezTo>
                    <a:cubicBezTo>
                      <a:pt x="981075" y="38983"/>
                      <a:pt x="973496" y="42863"/>
                      <a:pt x="969706" y="42863"/>
                    </a:cubicBezTo>
                    <a:cubicBezTo>
                      <a:pt x="950759" y="38983"/>
                      <a:pt x="935601" y="38983"/>
                      <a:pt x="916653" y="35102"/>
                    </a:cubicBezTo>
                    <a:cubicBezTo>
                      <a:pt x="901495" y="31221"/>
                      <a:pt x="886337" y="31221"/>
                      <a:pt x="871179" y="27341"/>
                    </a:cubicBezTo>
                    <a:cubicBezTo>
                      <a:pt x="867389" y="27341"/>
                      <a:pt x="863600" y="23460"/>
                      <a:pt x="863600" y="15699"/>
                    </a:cubicBezTo>
                    <a:cubicBezTo>
                      <a:pt x="863600" y="11819"/>
                      <a:pt x="867389" y="7938"/>
                      <a:pt x="874968" y="7938"/>
                    </a:cubicBezTo>
                    <a:close/>
                    <a:moveTo>
                      <a:pt x="1835199" y="4763"/>
                    </a:moveTo>
                    <a:cubicBezTo>
                      <a:pt x="1868686" y="8534"/>
                      <a:pt x="1902172" y="12304"/>
                      <a:pt x="1931938" y="16074"/>
                    </a:cubicBezTo>
                    <a:cubicBezTo>
                      <a:pt x="1939380" y="16074"/>
                      <a:pt x="1943100" y="19845"/>
                      <a:pt x="1939380" y="27385"/>
                    </a:cubicBezTo>
                    <a:cubicBezTo>
                      <a:pt x="1939380" y="31156"/>
                      <a:pt x="1935659" y="34926"/>
                      <a:pt x="1931938" y="34926"/>
                    </a:cubicBezTo>
                    <a:cubicBezTo>
                      <a:pt x="1898452" y="31156"/>
                      <a:pt x="1864965" y="27385"/>
                      <a:pt x="1835199" y="23615"/>
                    </a:cubicBezTo>
                    <a:cubicBezTo>
                      <a:pt x="1827758" y="23615"/>
                      <a:pt x="1824037" y="19845"/>
                      <a:pt x="1824037" y="12304"/>
                    </a:cubicBezTo>
                    <a:cubicBezTo>
                      <a:pt x="1827758" y="8534"/>
                      <a:pt x="1831479" y="4763"/>
                      <a:pt x="1835199" y="4763"/>
                    </a:cubicBezTo>
                    <a:close/>
                    <a:moveTo>
                      <a:pt x="1273664" y="4763"/>
                    </a:moveTo>
                    <a:cubicBezTo>
                      <a:pt x="1277388" y="4763"/>
                      <a:pt x="1281113" y="8467"/>
                      <a:pt x="1281113" y="15876"/>
                    </a:cubicBezTo>
                    <a:cubicBezTo>
                      <a:pt x="1281113" y="19580"/>
                      <a:pt x="1277388" y="23284"/>
                      <a:pt x="1273664" y="23284"/>
                    </a:cubicBezTo>
                    <a:cubicBezTo>
                      <a:pt x="1247592" y="23284"/>
                      <a:pt x="1217796" y="26988"/>
                      <a:pt x="1191724" y="26988"/>
                    </a:cubicBezTo>
                    <a:cubicBezTo>
                      <a:pt x="1187999" y="26988"/>
                      <a:pt x="1184275" y="23284"/>
                      <a:pt x="1184275" y="15876"/>
                    </a:cubicBezTo>
                    <a:cubicBezTo>
                      <a:pt x="1184275" y="12171"/>
                      <a:pt x="1187999" y="8467"/>
                      <a:pt x="1191724" y="8467"/>
                    </a:cubicBezTo>
                    <a:cubicBezTo>
                      <a:pt x="1217796" y="8467"/>
                      <a:pt x="1247592" y="4763"/>
                      <a:pt x="1273664" y="4763"/>
                    </a:cubicBezTo>
                    <a:close/>
                    <a:moveTo>
                      <a:pt x="1130761" y="4763"/>
                    </a:moveTo>
                    <a:cubicBezTo>
                      <a:pt x="1134500" y="4763"/>
                      <a:pt x="1138238" y="8534"/>
                      <a:pt x="1138238" y="12304"/>
                    </a:cubicBezTo>
                    <a:cubicBezTo>
                      <a:pt x="1138238" y="16074"/>
                      <a:pt x="1138238" y="23615"/>
                      <a:pt x="1130761" y="23615"/>
                    </a:cubicBezTo>
                    <a:cubicBezTo>
                      <a:pt x="1100855" y="27385"/>
                      <a:pt x="1067210" y="31156"/>
                      <a:pt x="1033565" y="34926"/>
                    </a:cubicBezTo>
                    <a:cubicBezTo>
                      <a:pt x="1029827" y="34926"/>
                      <a:pt x="1026088" y="31156"/>
                      <a:pt x="1022350" y="27385"/>
                    </a:cubicBezTo>
                    <a:cubicBezTo>
                      <a:pt x="1022350" y="23615"/>
                      <a:pt x="1026088" y="19845"/>
                      <a:pt x="1033565" y="16074"/>
                    </a:cubicBezTo>
                    <a:cubicBezTo>
                      <a:pt x="1063471" y="12304"/>
                      <a:pt x="1097116" y="8534"/>
                      <a:pt x="1130761" y="4763"/>
                    </a:cubicBezTo>
                    <a:close/>
                    <a:moveTo>
                      <a:pt x="1769960" y="0"/>
                    </a:moveTo>
                    <a:cubicBezTo>
                      <a:pt x="1777437" y="0"/>
                      <a:pt x="1781175" y="3771"/>
                      <a:pt x="1781175" y="11311"/>
                    </a:cubicBezTo>
                    <a:cubicBezTo>
                      <a:pt x="1781175" y="15082"/>
                      <a:pt x="1777437" y="18852"/>
                      <a:pt x="1773699" y="18852"/>
                    </a:cubicBezTo>
                    <a:cubicBezTo>
                      <a:pt x="1740054" y="22622"/>
                      <a:pt x="1706409" y="26393"/>
                      <a:pt x="1676502" y="30163"/>
                    </a:cubicBezTo>
                    <a:cubicBezTo>
                      <a:pt x="1669026" y="30163"/>
                      <a:pt x="1665287" y="26393"/>
                      <a:pt x="1665287" y="18852"/>
                    </a:cubicBezTo>
                    <a:cubicBezTo>
                      <a:pt x="1665287" y="15082"/>
                      <a:pt x="1669026" y="11311"/>
                      <a:pt x="1672764" y="11311"/>
                    </a:cubicBezTo>
                    <a:cubicBezTo>
                      <a:pt x="1706409" y="7541"/>
                      <a:pt x="1736315" y="3771"/>
                      <a:pt x="1769960" y="0"/>
                    </a:cubicBezTo>
                    <a:close/>
                    <a:moveTo>
                      <a:pt x="1514731" y="0"/>
                    </a:moveTo>
                    <a:cubicBezTo>
                      <a:pt x="1548836" y="3856"/>
                      <a:pt x="1579153" y="3856"/>
                      <a:pt x="1613258" y="7711"/>
                    </a:cubicBezTo>
                    <a:cubicBezTo>
                      <a:pt x="1617048" y="7711"/>
                      <a:pt x="1620837" y="11566"/>
                      <a:pt x="1620837" y="19277"/>
                    </a:cubicBezTo>
                    <a:cubicBezTo>
                      <a:pt x="1620837" y="23133"/>
                      <a:pt x="1617048" y="26988"/>
                      <a:pt x="1613258" y="26988"/>
                    </a:cubicBezTo>
                    <a:cubicBezTo>
                      <a:pt x="1579153" y="23133"/>
                      <a:pt x="1545047" y="23133"/>
                      <a:pt x="1510941" y="19277"/>
                    </a:cubicBezTo>
                    <a:cubicBezTo>
                      <a:pt x="1507152" y="19277"/>
                      <a:pt x="1503362" y="15422"/>
                      <a:pt x="1503362" y="7711"/>
                    </a:cubicBezTo>
                    <a:cubicBezTo>
                      <a:pt x="1503362" y="3856"/>
                      <a:pt x="1507152" y="0"/>
                      <a:pt x="1514731" y="0"/>
                    </a:cubicBezTo>
                    <a:close/>
                    <a:moveTo>
                      <a:pt x="1352794" y="0"/>
                    </a:moveTo>
                    <a:cubicBezTo>
                      <a:pt x="1379293" y="3969"/>
                      <a:pt x="1405792" y="3969"/>
                      <a:pt x="1432291" y="3969"/>
                    </a:cubicBezTo>
                    <a:cubicBezTo>
                      <a:pt x="1436076" y="3969"/>
                      <a:pt x="1439862" y="11907"/>
                      <a:pt x="1436076" y="15875"/>
                    </a:cubicBezTo>
                    <a:cubicBezTo>
                      <a:pt x="1436076" y="19844"/>
                      <a:pt x="1432291" y="23813"/>
                      <a:pt x="1428505" y="23813"/>
                    </a:cubicBezTo>
                    <a:cubicBezTo>
                      <a:pt x="1402006" y="23813"/>
                      <a:pt x="1375507" y="23813"/>
                      <a:pt x="1349008" y="19844"/>
                    </a:cubicBezTo>
                    <a:cubicBezTo>
                      <a:pt x="1345222" y="19844"/>
                      <a:pt x="1341437" y="15875"/>
                      <a:pt x="1345222" y="11907"/>
                    </a:cubicBezTo>
                    <a:cubicBezTo>
                      <a:pt x="1345222" y="7938"/>
                      <a:pt x="1349008" y="0"/>
                      <a:pt x="1352794" y="0"/>
                    </a:cubicBezTo>
                    <a:close/>
                  </a:path>
                </a:pathLst>
              </a:custGeom>
              <a:solidFill>
                <a:srgbClr val="D97E33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21" name="文本框 20">
              <a:extLst>
                <a:ext uri="{FF2B5EF4-FFF2-40B4-BE49-F238E27FC236}">
                  <a16:creationId xmlns="" xmlns:a16="http://schemas.microsoft.com/office/drawing/2014/main" id="{0B431D03-E9AA-4ECC-A516-2354432A30D6}"/>
                </a:ext>
              </a:extLst>
            </p:cNvPr>
            <p:cNvSpPr txBox="1"/>
            <p:nvPr/>
          </p:nvSpPr>
          <p:spPr>
            <a:xfrm>
              <a:off x="6866350" y="3855641"/>
              <a:ext cx="240642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dirty="0">
                  <a:solidFill>
                    <a:srgbClr val="D97E33"/>
                  </a:solidFill>
                  <a:cs typeface="+mn-ea"/>
                  <a:sym typeface="+mn-lt"/>
                </a:rPr>
                <a:t>04.</a:t>
              </a:r>
              <a:r>
                <a:rPr lang="zh-CN" altLang="en-US" sz="3200" dirty="0">
                  <a:solidFill>
                    <a:srgbClr val="D97E33"/>
                  </a:solidFill>
                  <a:cs typeface="+mn-ea"/>
                  <a:sym typeface="+mn-lt"/>
                </a:rPr>
                <a:t>标题文字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9130311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9C9D47C7-EDFE-4A75-B0E8-A3D71B4626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702235" y="1683978"/>
            <a:ext cx="5120639" cy="3490044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9FF1A09B-61A5-4E84-AC6F-83E8443BC371}"/>
              </a:ext>
            </a:extLst>
          </p:cNvPr>
          <p:cNvSpPr txBox="1"/>
          <p:nvPr/>
        </p:nvSpPr>
        <p:spPr>
          <a:xfrm>
            <a:off x="5785225" y="2777059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标题文字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E2F0E7DB-1214-447B-9344-926E3110A8B2}"/>
              </a:ext>
            </a:extLst>
          </p:cNvPr>
          <p:cNvSpPr txBox="1"/>
          <p:nvPr/>
        </p:nvSpPr>
        <p:spPr>
          <a:xfrm>
            <a:off x="2654113" y="1843953"/>
            <a:ext cx="1415772" cy="3170099"/>
          </a:xfrm>
          <a:prstGeom prst="rect">
            <a:avLst/>
          </a:prstGeom>
          <a:noFill/>
        </p:spPr>
        <p:txBody>
          <a:bodyPr vert="eaVert"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8000" dirty="0">
                <a:solidFill>
                  <a:srgbClr val="F5AE16"/>
                </a:solidFill>
                <a:cs typeface="+mn-ea"/>
                <a:sym typeface="+mn-lt"/>
              </a:rPr>
              <a:t>第一节</a:t>
            </a:r>
          </a:p>
        </p:txBody>
      </p:sp>
    </p:spTree>
    <p:extLst>
      <p:ext uri="{BB962C8B-B14F-4D97-AF65-F5344CB8AC3E}">
        <p14:creationId xmlns:p14="http://schemas.microsoft.com/office/powerpoint/2010/main" xmlns="" val="2112610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3CB71167-1C0E-430D-9DC8-2E4AD304067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901954" y="1452736"/>
            <a:ext cx="1924233" cy="172353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080C4A7F-454D-455B-A53F-F6D6C364080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025730" y="4137348"/>
            <a:ext cx="1495425" cy="1133475"/>
          </a:xfrm>
          <a:prstGeom prst="rect">
            <a:avLst/>
          </a:prstGeom>
        </p:spPr>
      </p:pic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B65B3A18-B769-4D3D-8B32-30393C78BE79}"/>
              </a:ext>
            </a:extLst>
          </p:cNvPr>
          <p:cNvGrpSpPr/>
          <p:nvPr/>
        </p:nvGrpSpPr>
        <p:grpSpPr>
          <a:xfrm>
            <a:off x="3537183" y="2459834"/>
            <a:ext cx="5410469" cy="2705727"/>
            <a:chOff x="3537181" y="2459830"/>
            <a:chExt cx="5410469" cy="2705727"/>
          </a:xfrm>
        </p:grpSpPr>
        <p:sp>
          <p:nvSpPr>
            <p:cNvPr id="7" name="任意多边形: 形状 6">
              <a:extLst>
                <a:ext uri="{FF2B5EF4-FFF2-40B4-BE49-F238E27FC236}">
                  <a16:creationId xmlns="" xmlns:a16="http://schemas.microsoft.com/office/drawing/2014/main" id="{1684AC8B-3049-4A57-9347-683723D470CE}"/>
                </a:ext>
              </a:extLst>
            </p:cNvPr>
            <p:cNvSpPr/>
            <p:nvPr/>
          </p:nvSpPr>
          <p:spPr>
            <a:xfrm rot="902287">
              <a:off x="3537181" y="3175288"/>
              <a:ext cx="5410469" cy="1315977"/>
            </a:xfrm>
            <a:custGeom>
              <a:avLst/>
              <a:gdLst>
                <a:gd name="connsiteX0" fmla="*/ 0 w 4572000"/>
                <a:gd name="connsiteY0" fmla="*/ 294585 h 1315977"/>
                <a:gd name="connsiteX1" fmla="*/ 1036320 w 4572000"/>
                <a:gd name="connsiteY1" fmla="*/ 20265 h 1315977"/>
                <a:gd name="connsiteX2" fmla="*/ 1752600 w 4572000"/>
                <a:gd name="connsiteY2" fmla="*/ 782265 h 1315977"/>
                <a:gd name="connsiteX3" fmla="*/ 2926080 w 4572000"/>
                <a:gd name="connsiteY3" fmla="*/ 538425 h 1315977"/>
                <a:gd name="connsiteX4" fmla="*/ 3642360 w 4572000"/>
                <a:gd name="connsiteY4" fmla="*/ 1285185 h 1315977"/>
                <a:gd name="connsiteX5" fmla="*/ 4572000 w 4572000"/>
                <a:gd name="connsiteY5" fmla="*/ 1102305 h 1315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2000" h="1315977">
                  <a:moveTo>
                    <a:pt x="0" y="294585"/>
                  </a:moveTo>
                  <a:cubicBezTo>
                    <a:pt x="372110" y="116785"/>
                    <a:pt x="744220" y="-61015"/>
                    <a:pt x="1036320" y="20265"/>
                  </a:cubicBezTo>
                  <a:cubicBezTo>
                    <a:pt x="1328420" y="101545"/>
                    <a:pt x="1437640" y="695905"/>
                    <a:pt x="1752600" y="782265"/>
                  </a:cubicBezTo>
                  <a:cubicBezTo>
                    <a:pt x="2067560" y="868625"/>
                    <a:pt x="2611120" y="454605"/>
                    <a:pt x="2926080" y="538425"/>
                  </a:cubicBezTo>
                  <a:cubicBezTo>
                    <a:pt x="3241040" y="622245"/>
                    <a:pt x="3368040" y="1191205"/>
                    <a:pt x="3642360" y="1285185"/>
                  </a:cubicBezTo>
                  <a:cubicBezTo>
                    <a:pt x="3916680" y="1379165"/>
                    <a:pt x="4244340" y="1240735"/>
                    <a:pt x="4572000" y="1102305"/>
                  </a:cubicBezTo>
                </a:path>
              </a:pathLst>
            </a:custGeom>
            <a:noFill/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MH_SubTitle_1">
              <a:extLst>
                <a:ext uri="{FF2B5EF4-FFF2-40B4-BE49-F238E27FC236}">
                  <a16:creationId xmlns="" xmlns:a16="http://schemas.microsoft.com/office/drawing/2014/main" id="{A1479DC1-39F4-48A0-BCF2-B60FF9C24538}"/>
                </a:ext>
              </a:extLst>
            </p:cNvPr>
            <p:cNvSpPr>
              <a:spLocks/>
            </p:cNvSpPr>
            <p:nvPr>
              <p:custDataLst>
                <p:tags r:id="rId1"/>
              </p:custDataLst>
            </p:nvPr>
          </p:nvSpPr>
          <p:spPr bwMode="auto">
            <a:xfrm>
              <a:off x="4434840" y="2459830"/>
              <a:ext cx="746291" cy="716439"/>
            </a:xfrm>
            <a:custGeom>
              <a:avLst/>
              <a:gdLst>
                <a:gd name="T0" fmla="*/ 1859239 w 5162"/>
                <a:gd name="T1" fmla="*/ 620001 h 4955"/>
                <a:gd name="T2" fmla="*/ 1781002 w 5162"/>
                <a:gd name="T3" fmla="*/ 565046 h 4955"/>
                <a:gd name="T4" fmla="*/ 1678777 w 5162"/>
                <a:gd name="T5" fmla="*/ 539227 h 4955"/>
                <a:gd name="T6" fmla="*/ 1565480 w 5162"/>
                <a:gd name="T7" fmla="*/ 535170 h 4955"/>
                <a:gd name="T8" fmla="*/ 1354388 w 5162"/>
                <a:gd name="T9" fmla="*/ 562464 h 4955"/>
                <a:gd name="T10" fmla="*/ 1243675 w 5162"/>
                <a:gd name="T11" fmla="*/ 583487 h 4955"/>
                <a:gd name="T12" fmla="*/ 1226330 w 5162"/>
                <a:gd name="T13" fmla="*/ 403130 h 4955"/>
                <a:gd name="T14" fmla="*/ 1184259 w 5162"/>
                <a:gd name="T15" fmla="*/ 226461 h 4955"/>
                <a:gd name="T16" fmla="*/ 1138867 w 5162"/>
                <a:gd name="T17" fmla="*/ 125402 h 4955"/>
                <a:gd name="T18" fmla="*/ 1075760 w 5162"/>
                <a:gd name="T19" fmla="*/ 46104 h 4955"/>
                <a:gd name="T20" fmla="*/ 990511 w 5162"/>
                <a:gd name="T21" fmla="*/ 4057 h 4955"/>
                <a:gd name="T22" fmla="*/ 902679 w 5162"/>
                <a:gd name="T23" fmla="*/ 6639 h 4955"/>
                <a:gd name="T24" fmla="*/ 820383 w 5162"/>
                <a:gd name="T25" fmla="*/ 54218 h 4955"/>
                <a:gd name="T26" fmla="*/ 759491 w 5162"/>
                <a:gd name="T27" fmla="*/ 136835 h 4955"/>
                <a:gd name="T28" fmla="*/ 716312 w 5162"/>
                <a:gd name="T29" fmla="*/ 240107 h 4955"/>
                <a:gd name="T30" fmla="*/ 674611 w 5162"/>
                <a:gd name="T31" fmla="*/ 428948 h 4955"/>
                <a:gd name="T32" fmla="*/ 660956 w 5162"/>
                <a:gd name="T33" fmla="*/ 590126 h 4955"/>
                <a:gd name="T34" fmla="*/ 527362 w 5162"/>
                <a:gd name="T35" fmla="*/ 558038 h 4955"/>
                <a:gd name="T36" fmla="*/ 325127 w 5162"/>
                <a:gd name="T37" fmla="*/ 534433 h 4955"/>
                <a:gd name="T38" fmla="*/ 212938 w 5162"/>
                <a:gd name="T39" fmla="*/ 541072 h 4955"/>
                <a:gd name="T40" fmla="*/ 112927 w 5162"/>
                <a:gd name="T41" fmla="*/ 570209 h 4955"/>
                <a:gd name="T42" fmla="*/ 38011 w 5162"/>
                <a:gd name="T43" fmla="*/ 629222 h 4955"/>
                <a:gd name="T44" fmla="*/ 2952 w 5162"/>
                <a:gd name="T45" fmla="*/ 709258 h 4955"/>
                <a:gd name="T46" fmla="*/ 11071 w 5162"/>
                <a:gd name="T47" fmla="*/ 804784 h 4955"/>
                <a:gd name="T48" fmla="*/ 61999 w 5162"/>
                <a:gd name="T49" fmla="*/ 890352 h 4955"/>
                <a:gd name="T50" fmla="*/ 141713 w 5162"/>
                <a:gd name="T51" fmla="*/ 965962 h 4955"/>
                <a:gd name="T52" fmla="*/ 284901 w 5162"/>
                <a:gd name="T53" fmla="*/ 1057063 h 4955"/>
                <a:gd name="T54" fmla="*/ 457244 w 5162"/>
                <a:gd name="T55" fmla="*/ 1135623 h 4955"/>
                <a:gd name="T56" fmla="*/ 439161 w 5162"/>
                <a:gd name="T57" fmla="*/ 1204594 h 4955"/>
                <a:gd name="T58" fmla="*/ 348746 w 5162"/>
                <a:gd name="T59" fmla="*/ 1379788 h 4955"/>
                <a:gd name="T60" fmla="*/ 302984 w 5162"/>
                <a:gd name="T61" fmla="*/ 1514410 h 4955"/>
                <a:gd name="T62" fmla="*/ 289699 w 5162"/>
                <a:gd name="T63" fmla="*/ 1621740 h 4955"/>
                <a:gd name="T64" fmla="*/ 308151 w 5162"/>
                <a:gd name="T65" fmla="*/ 1717266 h 4955"/>
                <a:gd name="T66" fmla="*/ 369412 w 5162"/>
                <a:gd name="T67" fmla="*/ 1792507 h 4955"/>
                <a:gd name="T68" fmla="*/ 448756 w 5162"/>
                <a:gd name="T69" fmla="*/ 1825333 h 4955"/>
                <a:gd name="T70" fmla="*/ 545446 w 5162"/>
                <a:gd name="T71" fmla="*/ 1817588 h 4955"/>
                <a:gd name="T72" fmla="*/ 642504 w 5162"/>
                <a:gd name="T73" fmla="*/ 1774804 h 4955"/>
                <a:gd name="T74" fmla="*/ 746574 w 5162"/>
                <a:gd name="T75" fmla="*/ 1700300 h 4955"/>
                <a:gd name="T76" fmla="*/ 892346 w 5162"/>
                <a:gd name="T77" fmla="*/ 1555350 h 4955"/>
                <a:gd name="T78" fmla="*/ 958036 w 5162"/>
                <a:gd name="T79" fmla="*/ 1488961 h 4955"/>
                <a:gd name="T80" fmla="*/ 1077237 w 5162"/>
                <a:gd name="T81" fmla="*/ 1625059 h 4955"/>
                <a:gd name="T82" fmla="*/ 1214890 w 5162"/>
                <a:gd name="T83" fmla="*/ 1744191 h 4955"/>
                <a:gd name="T84" fmla="*/ 1310841 w 5162"/>
                <a:gd name="T85" fmla="*/ 1799884 h 4955"/>
                <a:gd name="T86" fmla="*/ 1408268 w 5162"/>
                <a:gd name="T87" fmla="*/ 1827177 h 4955"/>
                <a:gd name="T88" fmla="*/ 1502374 w 5162"/>
                <a:gd name="T89" fmla="*/ 1812055 h 4955"/>
                <a:gd name="T90" fmla="*/ 1572123 w 5162"/>
                <a:gd name="T91" fmla="*/ 1758206 h 4955"/>
                <a:gd name="T92" fmla="*/ 1610504 w 5162"/>
                <a:gd name="T93" fmla="*/ 1671163 h 4955"/>
                <a:gd name="T94" fmla="*/ 1611980 w 5162"/>
                <a:gd name="T95" fmla="*/ 1568997 h 4955"/>
                <a:gd name="T96" fmla="*/ 1586516 w 5162"/>
                <a:gd name="T97" fmla="*/ 1459824 h 4955"/>
                <a:gd name="T98" fmla="*/ 1510124 w 5162"/>
                <a:gd name="T99" fmla="*/ 1282417 h 4955"/>
                <a:gd name="T100" fmla="*/ 1426720 w 5162"/>
                <a:gd name="T101" fmla="*/ 1143738 h 4955"/>
                <a:gd name="T102" fmla="*/ 1530052 w 5162"/>
                <a:gd name="T103" fmla="*/ 1101322 h 4955"/>
                <a:gd name="T104" fmla="*/ 1716788 w 5162"/>
                <a:gd name="T105" fmla="*/ 999894 h 4955"/>
                <a:gd name="T106" fmla="*/ 1805727 w 5162"/>
                <a:gd name="T107" fmla="*/ 929448 h 4955"/>
                <a:gd name="T108" fmla="*/ 1872893 w 5162"/>
                <a:gd name="T109" fmla="*/ 849044 h 4955"/>
                <a:gd name="T110" fmla="*/ 1904262 w 5162"/>
                <a:gd name="T111" fmla="*/ 758312 h 4955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162" h="4955">
                  <a:moveTo>
                    <a:pt x="5137" y="1856"/>
                  </a:moveTo>
                  <a:lnTo>
                    <a:pt x="5137" y="1856"/>
                  </a:lnTo>
                  <a:lnTo>
                    <a:pt x="5125" y="1823"/>
                  </a:lnTo>
                  <a:lnTo>
                    <a:pt x="5111" y="1791"/>
                  </a:lnTo>
                  <a:lnTo>
                    <a:pt x="5096" y="1762"/>
                  </a:lnTo>
                  <a:lnTo>
                    <a:pt x="5078" y="1733"/>
                  </a:lnTo>
                  <a:lnTo>
                    <a:pt x="5059" y="1706"/>
                  </a:lnTo>
                  <a:lnTo>
                    <a:pt x="5038" y="1681"/>
                  </a:lnTo>
                  <a:lnTo>
                    <a:pt x="5016" y="1658"/>
                  </a:lnTo>
                  <a:lnTo>
                    <a:pt x="4993" y="1635"/>
                  </a:lnTo>
                  <a:lnTo>
                    <a:pt x="4968" y="1614"/>
                  </a:lnTo>
                  <a:lnTo>
                    <a:pt x="4941" y="1596"/>
                  </a:lnTo>
                  <a:lnTo>
                    <a:pt x="4914" y="1578"/>
                  </a:lnTo>
                  <a:lnTo>
                    <a:pt x="4886" y="1562"/>
                  </a:lnTo>
                  <a:lnTo>
                    <a:pt x="4856" y="1546"/>
                  </a:lnTo>
                  <a:lnTo>
                    <a:pt x="4826" y="1532"/>
                  </a:lnTo>
                  <a:lnTo>
                    <a:pt x="4793" y="1520"/>
                  </a:lnTo>
                  <a:lnTo>
                    <a:pt x="4760" y="1508"/>
                  </a:lnTo>
                  <a:lnTo>
                    <a:pt x="4727" y="1498"/>
                  </a:lnTo>
                  <a:lnTo>
                    <a:pt x="4693" y="1488"/>
                  </a:lnTo>
                  <a:lnTo>
                    <a:pt x="4657" y="1480"/>
                  </a:lnTo>
                  <a:lnTo>
                    <a:pt x="4622" y="1474"/>
                  </a:lnTo>
                  <a:lnTo>
                    <a:pt x="4586" y="1467"/>
                  </a:lnTo>
                  <a:lnTo>
                    <a:pt x="4549" y="1462"/>
                  </a:lnTo>
                  <a:lnTo>
                    <a:pt x="4511" y="1458"/>
                  </a:lnTo>
                  <a:lnTo>
                    <a:pt x="4473" y="1455"/>
                  </a:lnTo>
                  <a:lnTo>
                    <a:pt x="4436" y="1452"/>
                  </a:lnTo>
                  <a:lnTo>
                    <a:pt x="4397" y="1451"/>
                  </a:lnTo>
                  <a:lnTo>
                    <a:pt x="4359" y="1449"/>
                  </a:lnTo>
                  <a:lnTo>
                    <a:pt x="4320" y="1448"/>
                  </a:lnTo>
                  <a:lnTo>
                    <a:pt x="4281" y="1449"/>
                  </a:lnTo>
                  <a:lnTo>
                    <a:pt x="4242" y="1451"/>
                  </a:lnTo>
                  <a:lnTo>
                    <a:pt x="4164" y="1455"/>
                  </a:lnTo>
                  <a:lnTo>
                    <a:pt x="4088" y="1460"/>
                  </a:lnTo>
                  <a:lnTo>
                    <a:pt x="4012" y="1468"/>
                  </a:lnTo>
                  <a:lnTo>
                    <a:pt x="3938" y="1478"/>
                  </a:lnTo>
                  <a:lnTo>
                    <a:pt x="3867" y="1488"/>
                  </a:lnTo>
                  <a:lnTo>
                    <a:pt x="3798" y="1500"/>
                  </a:lnTo>
                  <a:lnTo>
                    <a:pt x="3732" y="1513"/>
                  </a:lnTo>
                  <a:lnTo>
                    <a:pt x="3670" y="1525"/>
                  </a:lnTo>
                  <a:lnTo>
                    <a:pt x="3614" y="1538"/>
                  </a:lnTo>
                  <a:lnTo>
                    <a:pt x="3560" y="1549"/>
                  </a:lnTo>
                  <a:lnTo>
                    <a:pt x="3514" y="1561"/>
                  </a:lnTo>
                  <a:lnTo>
                    <a:pt x="3437" y="1581"/>
                  </a:lnTo>
                  <a:lnTo>
                    <a:pt x="3388" y="1595"/>
                  </a:lnTo>
                  <a:lnTo>
                    <a:pt x="3371" y="1600"/>
                  </a:lnTo>
                  <a:lnTo>
                    <a:pt x="3370" y="1582"/>
                  </a:lnTo>
                  <a:lnTo>
                    <a:pt x="3368" y="1531"/>
                  </a:lnTo>
                  <a:lnTo>
                    <a:pt x="3363" y="1453"/>
                  </a:lnTo>
                  <a:lnTo>
                    <a:pt x="3360" y="1403"/>
                  </a:lnTo>
                  <a:lnTo>
                    <a:pt x="3355" y="1350"/>
                  </a:lnTo>
                  <a:lnTo>
                    <a:pt x="3350" y="1292"/>
                  </a:lnTo>
                  <a:lnTo>
                    <a:pt x="3342" y="1229"/>
                  </a:lnTo>
                  <a:lnTo>
                    <a:pt x="3333" y="1163"/>
                  </a:lnTo>
                  <a:lnTo>
                    <a:pt x="3323" y="1093"/>
                  </a:lnTo>
                  <a:lnTo>
                    <a:pt x="3311" y="1023"/>
                  </a:lnTo>
                  <a:lnTo>
                    <a:pt x="3297" y="949"/>
                  </a:lnTo>
                  <a:lnTo>
                    <a:pt x="3281" y="875"/>
                  </a:lnTo>
                  <a:lnTo>
                    <a:pt x="3264" y="800"/>
                  </a:lnTo>
                  <a:lnTo>
                    <a:pt x="3244" y="725"/>
                  </a:lnTo>
                  <a:lnTo>
                    <a:pt x="3232" y="687"/>
                  </a:lnTo>
                  <a:lnTo>
                    <a:pt x="3220" y="651"/>
                  </a:lnTo>
                  <a:lnTo>
                    <a:pt x="3209" y="614"/>
                  </a:lnTo>
                  <a:lnTo>
                    <a:pt x="3196" y="577"/>
                  </a:lnTo>
                  <a:lnTo>
                    <a:pt x="3183" y="541"/>
                  </a:lnTo>
                  <a:lnTo>
                    <a:pt x="3168" y="507"/>
                  </a:lnTo>
                  <a:lnTo>
                    <a:pt x="3153" y="471"/>
                  </a:lnTo>
                  <a:lnTo>
                    <a:pt x="3137" y="437"/>
                  </a:lnTo>
                  <a:lnTo>
                    <a:pt x="3122" y="404"/>
                  </a:lnTo>
                  <a:lnTo>
                    <a:pt x="3104" y="371"/>
                  </a:lnTo>
                  <a:lnTo>
                    <a:pt x="3086" y="340"/>
                  </a:lnTo>
                  <a:lnTo>
                    <a:pt x="3068" y="308"/>
                  </a:lnTo>
                  <a:lnTo>
                    <a:pt x="3048" y="279"/>
                  </a:lnTo>
                  <a:lnTo>
                    <a:pt x="3028" y="250"/>
                  </a:lnTo>
                  <a:lnTo>
                    <a:pt x="3007" y="223"/>
                  </a:lnTo>
                  <a:lnTo>
                    <a:pt x="2985" y="197"/>
                  </a:lnTo>
                  <a:lnTo>
                    <a:pt x="2962" y="171"/>
                  </a:lnTo>
                  <a:lnTo>
                    <a:pt x="2939" y="147"/>
                  </a:lnTo>
                  <a:lnTo>
                    <a:pt x="2915" y="125"/>
                  </a:lnTo>
                  <a:lnTo>
                    <a:pt x="2888" y="105"/>
                  </a:lnTo>
                  <a:lnTo>
                    <a:pt x="2862" y="86"/>
                  </a:lnTo>
                  <a:lnTo>
                    <a:pt x="2835" y="68"/>
                  </a:lnTo>
                  <a:lnTo>
                    <a:pt x="2807" y="54"/>
                  </a:lnTo>
                  <a:lnTo>
                    <a:pt x="2778" y="40"/>
                  </a:lnTo>
                  <a:lnTo>
                    <a:pt x="2747" y="27"/>
                  </a:lnTo>
                  <a:lnTo>
                    <a:pt x="2716" y="18"/>
                  </a:lnTo>
                  <a:lnTo>
                    <a:pt x="2684" y="11"/>
                  </a:lnTo>
                  <a:lnTo>
                    <a:pt x="2651" y="4"/>
                  </a:lnTo>
                  <a:lnTo>
                    <a:pt x="2616" y="1"/>
                  </a:lnTo>
                  <a:lnTo>
                    <a:pt x="2580" y="0"/>
                  </a:lnTo>
                  <a:lnTo>
                    <a:pt x="2546" y="1"/>
                  </a:lnTo>
                  <a:lnTo>
                    <a:pt x="2511" y="4"/>
                  </a:lnTo>
                  <a:lnTo>
                    <a:pt x="2477" y="11"/>
                  </a:lnTo>
                  <a:lnTo>
                    <a:pt x="2446" y="18"/>
                  </a:lnTo>
                  <a:lnTo>
                    <a:pt x="2414" y="27"/>
                  </a:lnTo>
                  <a:lnTo>
                    <a:pt x="2384" y="40"/>
                  </a:lnTo>
                  <a:lnTo>
                    <a:pt x="2354" y="54"/>
                  </a:lnTo>
                  <a:lnTo>
                    <a:pt x="2326" y="68"/>
                  </a:lnTo>
                  <a:lnTo>
                    <a:pt x="2299" y="86"/>
                  </a:lnTo>
                  <a:lnTo>
                    <a:pt x="2272" y="105"/>
                  </a:lnTo>
                  <a:lnTo>
                    <a:pt x="2247" y="125"/>
                  </a:lnTo>
                  <a:lnTo>
                    <a:pt x="2223" y="147"/>
                  </a:lnTo>
                  <a:lnTo>
                    <a:pt x="2199" y="171"/>
                  </a:lnTo>
                  <a:lnTo>
                    <a:pt x="2177" y="197"/>
                  </a:lnTo>
                  <a:lnTo>
                    <a:pt x="2155" y="223"/>
                  </a:lnTo>
                  <a:lnTo>
                    <a:pt x="2134" y="250"/>
                  </a:lnTo>
                  <a:lnTo>
                    <a:pt x="2114" y="279"/>
                  </a:lnTo>
                  <a:lnTo>
                    <a:pt x="2094" y="308"/>
                  </a:lnTo>
                  <a:lnTo>
                    <a:pt x="2075" y="340"/>
                  </a:lnTo>
                  <a:lnTo>
                    <a:pt x="2058" y="371"/>
                  </a:lnTo>
                  <a:lnTo>
                    <a:pt x="2040" y="404"/>
                  </a:lnTo>
                  <a:lnTo>
                    <a:pt x="2024" y="437"/>
                  </a:lnTo>
                  <a:lnTo>
                    <a:pt x="2008" y="471"/>
                  </a:lnTo>
                  <a:lnTo>
                    <a:pt x="1994" y="507"/>
                  </a:lnTo>
                  <a:lnTo>
                    <a:pt x="1979" y="541"/>
                  </a:lnTo>
                  <a:lnTo>
                    <a:pt x="1965" y="577"/>
                  </a:lnTo>
                  <a:lnTo>
                    <a:pt x="1953" y="614"/>
                  </a:lnTo>
                  <a:lnTo>
                    <a:pt x="1941" y="651"/>
                  </a:lnTo>
                  <a:lnTo>
                    <a:pt x="1929" y="687"/>
                  </a:lnTo>
                  <a:lnTo>
                    <a:pt x="1918" y="725"/>
                  </a:lnTo>
                  <a:lnTo>
                    <a:pt x="1898" y="800"/>
                  </a:lnTo>
                  <a:lnTo>
                    <a:pt x="1880" y="875"/>
                  </a:lnTo>
                  <a:lnTo>
                    <a:pt x="1864" y="949"/>
                  </a:lnTo>
                  <a:lnTo>
                    <a:pt x="1851" y="1023"/>
                  </a:lnTo>
                  <a:lnTo>
                    <a:pt x="1838" y="1093"/>
                  </a:lnTo>
                  <a:lnTo>
                    <a:pt x="1828" y="1163"/>
                  </a:lnTo>
                  <a:lnTo>
                    <a:pt x="1819" y="1229"/>
                  </a:lnTo>
                  <a:lnTo>
                    <a:pt x="1812" y="1292"/>
                  </a:lnTo>
                  <a:lnTo>
                    <a:pt x="1807" y="1350"/>
                  </a:lnTo>
                  <a:lnTo>
                    <a:pt x="1801" y="1403"/>
                  </a:lnTo>
                  <a:lnTo>
                    <a:pt x="1798" y="1453"/>
                  </a:lnTo>
                  <a:lnTo>
                    <a:pt x="1793" y="1531"/>
                  </a:lnTo>
                  <a:lnTo>
                    <a:pt x="1791" y="1582"/>
                  </a:lnTo>
                  <a:lnTo>
                    <a:pt x="1791" y="1600"/>
                  </a:lnTo>
                  <a:lnTo>
                    <a:pt x="1774" y="1595"/>
                  </a:lnTo>
                  <a:lnTo>
                    <a:pt x="1725" y="1581"/>
                  </a:lnTo>
                  <a:lnTo>
                    <a:pt x="1648" y="1561"/>
                  </a:lnTo>
                  <a:lnTo>
                    <a:pt x="1601" y="1549"/>
                  </a:lnTo>
                  <a:lnTo>
                    <a:pt x="1548" y="1538"/>
                  </a:lnTo>
                  <a:lnTo>
                    <a:pt x="1491" y="1525"/>
                  </a:lnTo>
                  <a:lnTo>
                    <a:pt x="1429" y="1513"/>
                  </a:lnTo>
                  <a:lnTo>
                    <a:pt x="1364" y="1500"/>
                  </a:lnTo>
                  <a:lnTo>
                    <a:pt x="1295" y="1488"/>
                  </a:lnTo>
                  <a:lnTo>
                    <a:pt x="1223" y="1478"/>
                  </a:lnTo>
                  <a:lnTo>
                    <a:pt x="1150" y="1468"/>
                  </a:lnTo>
                  <a:lnTo>
                    <a:pt x="1074" y="1460"/>
                  </a:lnTo>
                  <a:lnTo>
                    <a:pt x="997" y="1455"/>
                  </a:lnTo>
                  <a:lnTo>
                    <a:pt x="919" y="1451"/>
                  </a:lnTo>
                  <a:lnTo>
                    <a:pt x="881" y="1449"/>
                  </a:lnTo>
                  <a:lnTo>
                    <a:pt x="842" y="1448"/>
                  </a:lnTo>
                  <a:lnTo>
                    <a:pt x="804" y="1449"/>
                  </a:lnTo>
                  <a:lnTo>
                    <a:pt x="765" y="1451"/>
                  </a:lnTo>
                  <a:lnTo>
                    <a:pt x="726" y="1452"/>
                  </a:lnTo>
                  <a:lnTo>
                    <a:pt x="688" y="1455"/>
                  </a:lnTo>
                  <a:lnTo>
                    <a:pt x="650" y="1458"/>
                  </a:lnTo>
                  <a:lnTo>
                    <a:pt x="614" y="1462"/>
                  </a:lnTo>
                  <a:lnTo>
                    <a:pt x="577" y="1467"/>
                  </a:lnTo>
                  <a:lnTo>
                    <a:pt x="540" y="1474"/>
                  </a:lnTo>
                  <a:lnTo>
                    <a:pt x="504" y="1480"/>
                  </a:lnTo>
                  <a:lnTo>
                    <a:pt x="470" y="1488"/>
                  </a:lnTo>
                  <a:lnTo>
                    <a:pt x="435" y="1498"/>
                  </a:lnTo>
                  <a:lnTo>
                    <a:pt x="401" y="1508"/>
                  </a:lnTo>
                  <a:lnTo>
                    <a:pt x="369" y="1520"/>
                  </a:lnTo>
                  <a:lnTo>
                    <a:pt x="337" y="1532"/>
                  </a:lnTo>
                  <a:lnTo>
                    <a:pt x="306" y="1546"/>
                  </a:lnTo>
                  <a:lnTo>
                    <a:pt x="276" y="1562"/>
                  </a:lnTo>
                  <a:lnTo>
                    <a:pt x="248" y="1578"/>
                  </a:lnTo>
                  <a:lnTo>
                    <a:pt x="220" y="1596"/>
                  </a:lnTo>
                  <a:lnTo>
                    <a:pt x="194" y="1614"/>
                  </a:lnTo>
                  <a:lnTo>
                    <a:pt x="169" y="1635"/>
                  </a:lnTo>
                  <a:lnTo>
                    <a:pt x="146" y="1658"/>
                  </a:lnTo>
                  <a:lnTo>
                    <a:pt x="124" y="1681"/>
                  </a:lnTo>
                  <a:lnTo>
                    <a:pt x="103" y="1706"/>
                  </a:lnTo>
                  <a:lnTo>
                    <a:pt x="84" y="1733"/>
                  </a:lnTo>
                  <a:lnTo>
                    <a:pt x="67" y="1762"/>
                  </a:lnTo>
                  <a:lnTo>
                    <a:pt x="51" y="1791"/>
                  </a:lnTo>
                  <a:lnTo>
                    <a:pt x="37" y="1823"/>
                  </a:lnTo>
                  <a:lnTo>
                    <a:pt x="25" y="1856"/>
                  </a:lnTo>
                  <a:lnTo>
                    <a:pt x="15" y="1890"/>
                  </a:lnTo>
                  <a:lnTo>
                    <a:pt x="8" y="1923"/>
                  </a:lnTo>
                  <a:lnTo>
                    <a:pt x="3" y="1957"/>
                  </a:lnTo>
                  <a:lnTo>
                    <a:pt x="1" y="1991"/>
                  </a:lnTo>
                  <a:lnTo>
                    <a:pt x="0" y="2023"/>
                  </a:lnTo>
                  <a:lnTo>
                    <a:pt x="2" y="2056"/>
                  </a:lnTo>
                  <a:lnTo>
                    <a:pt x="6" y="2087"/>
                  </a:lnTo>
                  <a:lnTo>
                    <a:pt x="12" y="2119"/>
                  </a:lnTo>
                  <a:lnTo>
                    <a:pt x="20" y="2151"/>
                  </a:lnTo>
                  <a:lnTo>
                    <a:pt x="30" y="2182"/>
                  </a:lnTo>
                  <a:lnTo>
                    <a:pt x="42" y="2213"/>
                  </a:lnTo>
                  <a:lnTo>
                    <a:pt x="55" y="2242"/>
                  </a:lnTo>
                  <a:lnTo>
                    <a:pt x="70" y="2272"/>
                  </a:lnTo>
                  <a:lnTo>
                    <a:pt x="87" y="2302"/>
                  </a:lnTo>
                  <a:lnTo>
                    <a:pt x="105" y="2330"/>
                  </a:lnTo>
                  <a:lnTo>
                    <a:pt x="125" y="2359"/>
                  </a:lnTo>
                  <a:lnTo>
                    <a:pt x="146" y="2387"/>
                  </a:lnTo>
                  <a:lnTo>
                    <a:pt x="168" y="2414"/>
                  </a:lnTo>
                  <a:lnTo>
                    <a:pt x="192" y="2442"/>
                  </a:lnTo>
                  <a:lnTo>
                    <a:pt x="216" y="2469"/>
                  </a:lnTo>
                  <a:lnTo>
                    <a:pt x="242" y="2495"/>
                  </a:lnTo>
                  <a:lnTo>
                    <a:pt x="269" y="2520"/>
                  </a:lnTo>
                  <a:lnTo>
                    <a:pt x="296" y="2547"/>
                  </a:lnTo>
                  <a:lnTo>
                    <a:pt x="325" y="2571"/>
                  </a:lnTo>
                  <a:lnTo>
                    <a:pt x="355" y="2596"/>
                  </a:lnTo>
                  <a:lnTo>
                    <a:pt x="384" y="2619"/>
                  </a:lnTo>
                  <a:lnTo>
                    <a:pt x="415" y="2643"/>
                  </a:lnTo>
                  <a:lnTo>
                    <a:pt x="446" y="2667"/>
                  </a:lnTo>
                  <a:lnTo>
                    <a:pt x="478" y="2689"/>
                  </a:lnTo>
                  <a:lnTo>
                    <a:pt x="511" y="2711"/>
                  </a:lnTo>
                  <a:lnTo>
                    <a:pt x="575" y="2753"/>
                  </a:lnTo>
                  <a:lnTo>
                    <a:pt x="641" y="2793"/>
                  </a:lnTo>
                  <a:lnTo>
                    <a:pt x="707" y="2831"/>
                  </a:lnTo>
                  <a:lnTo>
                    <a:pt x="772" y="2866"/>
                  </a:lnTo>
                  <a:lnTo>
                    <a:pt x="836" y="2900"/>
                  </a:lnTo>
                  <a:lnTo>
                    <a:pt x="898" y="2931"/>
                  </a:lnTo>
                  <a:lnTo>
                    <a:pt x="959" y="2960"/>
                  </a:lnTo>
                  <a:lnTo>
                    <a:pt x="1016" y="2986"/>
                  </a:lnTo>
                  <a:lnTo>
                    <a:pt x="1070" y="3010"/>
                  </a:lnTo>
                  <a:lnTo>
                    <a:pt x="1120" y="3031"/>
                  </a:lnTo>
                  <a:lnTo>
                    <a:pt x="1165" y="3049"/>
                  </a:lnTo>
                  <a:lnTo>
                    <a:pt x="1239" y="3079"/>
                  </a:lnTo>
                  <a:lnTo>
                    <a:pt x="1286" y="3095"/>
                  </a:lnTo>
                  <a:lnTo>
                    <a:pt x="1303" y="3102"/>
                  </a:lnTo>
                  <a:lnTo>
                    <a:pt x="1296" y="3101"/>
                  </a:lnTo>
                  <a:lnTo>
                    <a:pt x="1285" y="3115"/>
                  </a:lnTo>
                  <a:lnTo>
                    <a:pt x="1258" y="3157"/>
                  </a:lnTo>
                  <a:lnTo>
                    <a:pt x="1215" y="3225"/>
                  </a:lnTo>
                  <a:lnTo>
                    <a:pt x="1190" y="3266"/>
                  </a:lnTo>
                  <a:lnTo>
                    <a:pt x="1162" y="3313"/>
                  </a:lnTo>
                  <a:lnTo>
                    <a:pt x="1133" y="3363"/>
                  </a:lnTo>
                  <a:lnTo>
                    <a:pt x="1102" y="3418"/>
                  </a:lnTo>
                  <a:lnTo>
                    <a:pt x="1071" y="3477"/>
                  </a:lnTo>
                  <a:lnTo>
                    <a:pt x="1038" y="3539"/>
                  </a:lnTo>
                  <a:lnTo>
                    <a:pt x="1007" y="3604"/>
                  </a:lnTo>
                  <a:lnTo>
                    <a:pt x="975" y="3671"/>
                  </a:lnTo>
                  <a:lnTo>
                    <a:pt x="945" y="3741"/>
                  </a:lnTo>
                  <a:lnTo>
                    <a:pt x="915" y="3812"/>
                  </a:lnTo>
                  <a:lnTo>
                    <a:pt x="888" y="3885"/>
                  </a:lnTo>
                  <a:lnTo>
                    <a:pt x="874" y="3922"/>
                  </a:lnTo>
                  <a:lnTo>
                    <a:pt x="863" y="3958"/>
                  </a:lnTo>
                  <a:lnTo>
                    <a:pt x="851" y="3995"/>
                  </a:lnTo>
                  <a:lnTo>
                    <a:pt x="840" y="4033"/>
                  </a:lnTo>
                  <a:lnTo>
                    <a:pt x="830" y="4070"/>
                  </a:lnTo>
                  <a:lnTo>
                    <a:pt x="821" y="4106"/>
                  </a:lnTo>
                  <a:lnTo>
                    <a:pt x="812" y="4143"/>
                  </a:lnTo>
                  <a:lnTo>
                    <a:pt x="805" y="4180"/>
                  </a:lnTo>
                  <a:lnTo>
                    <a:pt x="799" y="4217"/>
                  </a:lnTo>
                  <a:lnTo>
                    <a:pt x="793" y="4254"/>
                  </a:lnTo>
                  <a:lnTo>
                    <a:pt x="789" y="4289"/>
                  </a:lnTo>
                  <a:lnTo>
                    <a:pt x="786" y="4326"/>
                  </a:lnTo>
                  <a:lnTo>
                    <a:pt x="785" y="4361"/>
                  </a:lnTo>
                  <a:lnTo>
                    <a:pt x="785" y="4397"/>
                  </a:lnTo>
                  <a:lnTo>
                    <a:pt x="785" y="4431"/>
                  </a:lnTo>
                  <a:lnTo>
                    <a:pt x="788" y="4465"/>
                  </a:lnTo>
                  <a:lnTo>
                    <a:pt x="791" y="4499"/>
                  </a:lnTo>
                  <a:lnTo>
                    <a:pt x="797" y="4531"/>
                  </a:lnTo>
                  <a:lnTo>
                    <a:pt x="804" y="4564"/>
                  </a:lnTo>
                  <a:lnTo>
                    <a:pt x="812" y="4595"/>
                  </a:lnTo>
                  <a:lnTo>
                    <a:pt x="823" y="4626"/>
                  </a:lnTo>
                  <a:lnTo>
                    <a:pt x="835" y="4656"/>
                  </a:lnTo>
                  <a:lnTo>
                    <a:pt x="849" y="4686"/>
                  </a:lnTo>
                  <a:lnTo>
                    <a:pt x="865" y="4713"/>
                  </a:lnTo>
                  <a:lnTo>
                    <a:pt x="883" y="4740"/>
                  </a:lnTo>
                  <a:lnTo>
                    <a:pt x="902" y="4767"/>
                  </a:lnTo>
                  <a:lnTo>
                    <a:pt x="924" y="4792"/>
                  </a:lnTo>
                  <a:lnTo>
                    <a:pt x="947" y="4816"/>
                  </a:lnTo>
                  <a:lnTo>
                    <a:pt x="973" y="4839"/>
                  </a:lnTo>
                  <a:lnTo>
                    <a:pt x="1001" y="4860"/>
                  </a:lnTo>
                  <a:lnTo>
                    <a:pt x="1031" y="4880"/>
                  </a:lnTo>
                  <a:lnTo>
                    <a:pt x="1060" y="4898"/>
                  </a:lnTo>
                  <a:lnTo>
                    <a:pt x="1091" y="4913"/>
                  </a:lnTo>
                  <a:lnTo>
                    <a:pt x="1121" y="4925"/>
                  </a:lnTo>
                  <a:lnTo>
                    <a:pt x="1153" y="4936"/>
                  </a:lnTo>
                  <a:lnTo>
                    <a:pt x="1184" y="4943"/>
                  </a:lnTo>
                  <a:lnTo>
                    <a:pt x="1216" y="4949"/>
                  </a:lnTo>
                  <a:lnTo>
                    <a:pt x="1247" y="4954"/>
                  </a:lnTo>
                  <a:lnTo>
                    <a:pt x="1280" y="4955"/>
                  </a:lnTo>
                  <a:lnTo>
                    <a:pt x="1313" y="4955"/>
                  </a:lnTo>
                  <a:lnTo>
                    <a:pt x="1345" y="4954"/>
                  </a:lnTo>
                  <a:lnTo>
                    <a:pt x="1378" y="4949"/>
                  </a:lnTo>
                  <a:lnTo>
                    <a:pt x="1411" y="4944"/>
                  </a:lnTo>
                  <a:lnTo>
                    <a:pt x="1444" y="4937"/>
                  </a:lnTo>
                  <a:lnTo>
                    <a:pt x="1478" y="4928"/>
                  </a:lnTo>
                  <a:lnTo>
                    <a:pt x="1510" y="4919"/>
                  </a:lnTo>
                  <a:lnTo>
                    <a:pt x="1544" y="4907"/>
                  </a:lnTo>
                  <a:lnTo>
                    <a:pt x="1576" y="4895"/>
                  </a:lnTo>
                  <a:lnTo>
                    <a:pt x="1610" y="4880"/>
                  </a:lnTo>
                  <a:lnTo>
                    <a:pt x="1643" y="4865"/>
                  </a:lnTo>
                  <a:lnTo>
                    <a:pt x="1676" y="4849"/>
                  </a:lnTo>
                  <a:lnTo>
                    <a:pt x="1709" y="4831"/>
                  </a:lnTo>
                  <a:lnTo>
                    <a:pt x="1741" y="4812"/>
                  </a:lnTo>
                  <a:lnTo>
                    <a:pt x="1774" y="4793"/>
                  </a:lnTo>
                  <a:lnTo>
                    <a:pt x="1806" y="4772"/>
                  </a:lnTo>
                  <a:lnTo>
                    <a:pt x="1838" y="4751"/>
                  </a:lnTo>
                  <a:lnTo>
                    <a:pt x="1870" y="4729"/>
                  </a:lnTo>
                  <a:lnTo>
                    <a:pt x="1901" y="4706"/>
                  </a:lnTo>
                  <a:lnTo>
                    <a:pt x="1932" y="4682"/>
                  </a:lnTo>
                  <a:lnTo>
                    <a:pt x="1963" y="4659"/>
                  </a:lnTo>
                  <a:lnTo>
                    <a:pt x="2023" y="4610"/>
                  </a:lnTo>
                  <a:lnTo>
                    <a:pt x="2081" y="4559"/>
                  </a:lnTo>
                  <a:lnTo>
                    <a:pt x="2138" y="4509"/>
                  </a:lnTo>
                  <a:lnTo>
                    <a:pt x="2191" y="4458"/>
                  </a:lnTo>
                  <a:lnTo>
                    <a:pt x="2243" y="4406"/>
                  </a:lnTo>
                  <a:lnTo>
                    <a:pt x="2291" y="4357"/>
                  </a:lnTo>
                  <a:lnTo>
                    <a:pt x="2337" y="4307"/>
                  </a:lnTo>
                  <a:lnTo>
                    <a:pt x="2380" y="4261"/>
                  </a:lnTo>
                  <a:lnTo>
                    <a:pt x="2418" y="4217"/>
                  </a:lnTo>
                  <a:lnTo>
                    <a:pt x="2454" y="4176"/>
                  </a:lnTo>
                  <a:lnTo>
                    <a:pt x="2486" y="4139"/>
                  </a:lnTo>
                  <a:lnTo>
                    <a:pt x="2535" y="4078"/>
                  </a:lnTo>
                  <a:lnTo>
                    <a:pt x="2567" y="4037"/>
                  </a:lnTo>
                  <a:lnTo>
                    <a:pt x="2577" y="4023"/>
                  </a:lnTo>
                  <a:lnTo>
                    <a:pt x="2584" y="4023"/>
                  </a:lnTo>
                  <a:lnTo>
                    <a:pt x="2596" y="4037"/>
                  </a:lnTo>
                  <a:lnTo>
                    <a:pt x="2627" y="4078"/>
                  </a:lnTo>
                  <a:lnTo>
                    <a:pt x="2677" y="4139"/>
                  </a:lnTo>
                  <a:lnTo>
                    <a:pt x="2709" y="4176"/>
                  </a:lnTo>
                  <a:lnTo>
                    <a:pt x="2743" y="4217"/>
                  </a:lnTo>
                  <a:lnTo>
                    <a:pt x="2782" y="4261"/>
                  </a:lnTo>
                  <a:lnTo>
                    <a:pt x="2824" y="4307"/>
                  </a:lnTo>
                  <a:lnTo>
                    <a:pt x="2870" y="4357"/>
                  </a:lnTo>
                  <a:lnTo>
                    <a:pt x="2919" y="4406"/>
                  </a:lnTo>
                  <a:lnTo>
                    <a:pt x="2970" y="4458"/>
                  </a:lnTo>
                  <a:lnTo>
                    <a:pt x="3024" y="4509"/>
                  </a:lnTo>
                  <a:lnTo>
                    <a:pt x="3081" y="4559"/>
                  </a:lnTo>
                  <a:lnTo>
                    <a:pt x="3138" y="4610"/>
                  </a:lnTo>
                  <a:lnTo>
                    <a:pt x="3199" y="4659"/>
                  </a:lnTo>
                  <a:lnTo>
                    <a:pt x="3230" y="4682"/>
                  </a:lnTo>
                  <a:lnTo>
                    <a:pt x="3260" y="4706"/>
                  </a:lnTo>
                  <a:lnTo>
                    <a:pt x="3292" y="4729"/>
                  </a:lnTo>
                  <a:lnTo>
                    <a:pt x="3323" y="4751"/>
                  </a:lnTo>
                  <a:lnTo>
                    <a:pt x="3356" y="4772"/>
                  </a:lnTo>
                  <a:lnTo>
                    <a:pt x="3388" y="4793"/>
                  </a:lnTo>
                  <a:lnTo>
                    <a:pt x="3420" y="4812"/>
                  </a:lnTo>
                  <a:lnTo>
                    <a:pt x="3453" y="4831"/>
                  </a:lnTo>
                  <a:lnTo>
                    <a:pt x="3486" y="4849"/>
                  </a:lnTo>
                  <a:lnTo>
                    <a:pt x="3519" y="4865"/>
                  </a:lnTo>
                  <a:lnTo>
                    <a:pt x="3552" y="4880"/>
                  </a:lnTo>
                  <a:lnTo>
                    <a:pt x="3585" y="4895"/>
                  </a:lnTo>
                  <a:lnTo>
                    <a:pt x="3618" y="4907"/>
                  </a:lnTo>
                  <a:lnTo>
                    <a:pt x="3651" y="4919"/>
                  </a:lnTo>
                  <a:lnTo>
                    <a:pt x="3684" y="4928"/>
                  </a:lnTo>
                  <a:lnTo>
                    <a:pt x="3718" y="4937"/>
                  </a:lnTo>
                  <a:lnTo>
                    <a:pt x="3750" y="4944"/>
                  </a:lnTo>
                  <a:lnTo>
                    <a:pt x="3784" y="4949"/>
                  </a:lnTo>
                  <a:lnTo>
                    <a:pt x="3816" y="4954"/>
                  </a:lnTo>
                  <a:lnTo>
                    <a:pt x="3849" y="4955"/>
                  </a:lnTo>
                  <a:lnTo>
                    <a:pt x="3882" y="4955"/>
                  </a:lnTo>
                  <a:lnTo>
                    <a:pt x="3914" y="4954"/>
                  </a:lnTo>
                  <a:lnTo>
                    <a:pt x="3946" y="4949"/>
                  </a:lnTo>
                  <a:lnTo>
                    <a:pt x="3977" y="4943"/>
                  </a:lnTo>
                  <a:lnTo>
                    <a:pt x="4009" y="4936"/>
                  </a:lnTo>
                  <a:lnTo>
                    <a:pt x="4040" y="4925"/>
                  </a:lnTo>
                  <a:lnTo>
                    <a:pt x="4071" y="4913"/>
                  </a:lnTo>
                  <a:lnTo>
                    <a:pt x="4101" y="4898"/>
                  </a:lnTo>
                  <a:lnTo>
                    <a:pt x="4131" y="4880"/>
                  </a:lnTo>
                  <a:lnTo>
                    <a:pt x="4160" y="4860"/>
                  </a:lnTo>
                  <a:lnTo>
                    <a:pt x="4189" y="4839"/>
                  </a:lnTo>
                  <a:lnTo>
                    <a:pt x="4214" y="4816"/>
                  </a:lnTo>
                  <a:lnTo>
                    <a:pt x="4238" y="4792"/>
                  </a:lnTo>
                  <a:lnTo>
                    <a:pt x="4260" y="4767"/>
                  </a:lnTo>
                  <a:lnTo>
                    <a:pt x="4279" y="4740"/>
                  </a:lnTo>
                  <a:lnTo>
                    <a:pt x="4297" y="4713"/>
                  </a:lnTo>
                  <a:lnTo>
                    <a:pt x="4313" y="4686"/>
                  </a:lnTo>
                  <a:lnTo>
                    <a:pt x="4326" y="4656"/>
                  </a:lnTo>
                  <a:lnTo>
                    <a:pt x="4339" y="4626"/>
                  </a:lnTo>
                  <a:lnTo>
                    <a:pt x="4349" y="4595"/>
                  </a:lnTo>
                  <a:lnTo>
                    <a:pt x="4358" y="4564"/>
                  </a:lnTo>
                  <a:lnTo>
                    <a:pt x="4364" y="4531"/>
                  </a:lnTo>
                  <a:lnTo>
                    <a:pt x="4370" y="4499"/>
                  </a:lnTo>
                  <a:lnTo>
                    <a:pt x="4374" y="4465"/>
                  </a:lnTo>
                  <a:lnTo>
                    <a:pt x="4376" y="4431"/>
                  </a:lnTo>
                  <a:lnTo>
                    <a:pt x="4377" y="4397"/>
                  </a:lnTo>
                  <a:lnTo>
                    <a:pt x="4377" y="4361"/>
                  </a:lnTo>
                  <a:lnTo>
                    <a:pt x="4375" y="4326"/>
                  </a:lnTo>
                  <a:lnTo>
                    <a:pt x="4373" y="4289"/>
                  </a:lnTo>
                  <a:lnTo>
                    <a:pt x="4368" y="4254"/>
                  </a:lnTo>
                  <a:lnTo>
                    <a:pt x="4363" y="4217"/>
                  </a:lnTo>
                  <a:lnTo>
                    <a:pt x="4357" y="4180"/>
                  </a:lnTo>
                  <a:lnTo>
                    <a:pt x="4349" y="4143"/>
                  </a:lnTo>
                  <a:lnTo>
                    <a:pt x="4341" y="4106"/>
                  </a:lnTo>
                  <a:lnTo>
                    <a:pt x="4332" y="4070"/>
                  </a:lnTo>
                  <a:lnTo>
                    <a:pt x="4322" y="4033"/>
                  </a:lnTo>
                  <a:lnTo>
                    <a:pt x="4311" y="3995"/>
                  </a:lnTo>
                  <a:lnTo>
                    <a:pt x="4299" y="3958"/>
                  </a:lnTo>
                  <a:lnTo>
                    <a:pt x="4287" y="3922"/>
                  </a:lnTo>
                  <a:lnTo>
                    <a:pt x="4275" y="3885"/>
                  </a:lnTo>
                  <a:lnTo>
                    <a:pt x="4246" y="3812"/>
                  </a:lnTo>
                  <a:lnTo>
                    <a:pt x="4218" y="3741"/>
                  </a:lnTo>
                  <a:lnTo>
                    <a:pt x="4188" y="3671"/>
                  </a:lnTo>
                  <a:lnTo>
                    <a:pt x="4156" y="3604"/>
                  </a:lnTo>
                  <a:lnTo>
                    <a:pt x="4123" y="3539"/>
                  </a:lnTo>
                  <a:lnTo>
                    <a:pt x="4092" y="3477"/>
                  </a:lnTo>
                  <a:lnTo>
                    <a:pt x="4060" y="3418"/>
                  </a:lnTo>
                  <a:lnTo>
                    <a:pt x="4029" y="3363"/>
                  </a:lnTo>
                  <a:lnTo>
                    <a:pt x="3999" y="3313"/>
                  </a:lnTo>
                  <a:lnTo>
                    <a:pt x="3972" y="3266"/>
                  </a:lnTo>
                  <a:lnTo>
                    <a:pt x="3947" y="3225"/>
                  </a:lnTo>
                  <a:lnTo>
                    <a:pt x="3905" y="3157"/>
                  </a:lnTo>
                  <a:lnTo>
                    <a:pt x="3876" y="3115"/>
                  </a:lnTo>
                  <a:lnTo>
                    <a:pt x="3866" y="3101"/>
                  </a:lnTo>
                  <a:lnTo>
                    <a:pt x="3859" y="3102"/>
                  </a:lnTo>
                  <a:lnTo>
                    <a:pt x="3875" y="3095"/>
                  </a:lnTo>
                  <a:lnTo>
                    <a:pt x="3924" y="3079"/>
                  </a:lnTo>
                  <a:lnTo>
                    <a:pt x="3997" y="3049"/>
                  </a:lnTo>
                  <a:lnTo>
                    <a:pt x="4042" y="3031"/>
                  </a:lnTo>
                  <a:lnTo>
                    <a:pt x="4092" y="3010"/>
                  </a:lnTo>
                  <a:lnTo>
                    <a:pt x="4146" y="2986"/>
                  </a:lnTo>
                  <a:lnTo>
                    <a:pt x="4203" y="2960"/>
                  </a:lnTo>
                  <a:lnTo>
                    <a:pt x="4263" y="2931"/>
                  </a:lnTo>
                  <a:lnTo>
                    <a:pt x="4325" y="2900"/>
                  </a:lnTo>
                  <a:lnTo>
                    <a:pt x="4390" y="2866"/>
                  </a:lnTo>
                  <a:lnTo>
                    <a:pt x="4456" y="2831"/>
                  </a:lnTo>
                  <a:lnTo>
                    <a:pt x="4521" y="2793"/>
                  </a:lnTo>
                  <a:lnTo>
                    <a:pt x="4587" y="2753"/>
                  </a:lnTo>
                  <a:lnTo>
                    <a:pt x="4652" y="2711"/>
                  </a:lnTo>
                  <a:lnTo>
                    <a:pt x="4684" y="2689"/>
                  </a:lnTo>
                  <a:lnTo>
                    <a:pt x="4715" y="2667"/>
                  </a:lnTo>
                  <a:lnTo>
                    <a:pt x="4747" y="2643"/>
                  </a:lnTo>
                  <a:lnTo>
                    <a:pt x="4777" y="2619"/>
                  </a:lnTo>
                  <a:lnTo>
                    <a:pt x="4808" y="2596"/>
                  </a:lnTo>
                  <a:lnTo>
                    <a:pt x="4837" y="2571"/>
                  </a:lnTo>
                  <a:lnTo>
                    <a:pt x="4866" y="2547"/>
                  </a:lnTo>
                  <a:lnTo>
                    <a:pt x="4893" y="2520"/>
                  </a:lnTo>
                  <a:lnTo>
                    <a:pt x="4920" y="2495"/>
                  </a:lnTo>
                  <a:lnTo>
                    <a:pt x="4945" y="2469"/>
                  </a:lnTo>
                  <a:lnTo>
                    <a:pt x="4971" y="2442"/>
                  </a:lnTo>
                  <a:lnTo>
                    <a:pt x="4994" y="2414"/>
                  </a:lnTo>
                  <a:lnTo>
                    <a:pt x="5016" y="2387"/>
                  </a:lnTo>
                  <a:lnTo>
                    <a:pt x="5037" y="2359"/>
                  </a:lnTo>
                  <a:lnTo>
                    <a:pt x="5057" y="2330"/>
                  </a:lnTo>
                  <a:lnTo>
                    <a:pt x="5075" y="2302"/>
                  </a:lnTo>
                  <a:lnTo>
                    <a:pt x="5092" y="2272"/>
                  </a:lnTo>
                  <a:lnTo>
                    <a:pt x="5107" y="2242"/>
                  </a:lnTo>
                  <a:lnTo>
                    <a:pt x="5120" y="2213"/>
                  </a:lnTo>
                  <a:lnTo>
                    <a:pt x="5133" y="2182"/>
                  </a:lnTo>
                  <a:lnTo>
                    <a:pt x="5142" y="2151"/>
                  </a:lnTo>
                  <a:lnTo>
                    <a:pt x="5150" y="2119"/>
                  </a:lnTo>
                  <a:lnTo>
                    <a:pt x="5156" y="2087"/>
                  </a:lnTo>
                  <a:lnTo>
                    <a:pt x="5160" y="2056"/>
                  </a:lnTo>
                  <a:lnTo>
                    <a:pt x="5162" y="2023"/>
                  </a:lnTo>
                  <a:lnTo>
                    <a:pt x="5162" y="1991"/>
                  </a:lnTo>
                  <a:lnTo>
                    <a:pt x="5159" y="1957"/>
                  </a:lnTo>
                  <a:lnTo>
                    <a:pt x="5155" y="1923"/>
                  </a:lnTo>
                  <a:lnTo>
                    <a:pt x="5147" y="1890"/>
                  </a:lnTo>
                  <a:lnTo>
                    <a:pt x="5137" y="1856"/>
                  </a:lnTo>
                  <a:close/>
                </a:path>
              </a:pathLst>
            </a:custGeom>
            <a:solidFill>
              <a:srgbClr val="F5AE16"/>
            </a:solidFill>
            <a:ln w="38100">
              <a:solidFill>
                <a:srgbClr val="FFFFFF"/>
              </a:solidFill>
            </a:ln>
            <a:effectLst>
              <a:outerShdw blurRad="76200" dist="38100" dir="2700000" algn="tl" rotWithShape="0">
                <a:prstClr val="black">
                  <a:alpha val="25000"/>
                </a:prstClr>
              </a:outerShdw>
            </a:effectLst>
            <a:extLst/>
          </p:spPr>
          <p:txBody>
            <a:bodyPr wrap="square" anchor="ctr">
              <a:normAutofit/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600" b="1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9" name="MH_SubTitle_2">
              <a:extLst>
                <a:ext uri="{FF2B5EF4-FFF2-40B4-BE49-F238E27FC236}">
                  <a16:creationId xmlns="" xmlns:a16="http://schemas.microsoft.com/office/drawing/2014/main" id="{347D9527-C156-4B64-822D-FA26939631BE}"/>
                </a:ext>
              </a:extLst>
            </p:cNvPr>
            <p:cNvSpPr>
              <a:spLocks/>
            </p:cNvSpPr>
            <p:nvPr>
              <p:custDataLst>
                <p:tags r:id="rId2"/>
              </p:custDataLst>
            </p:nvPr>
          </p:nvSpPr>
          <p:spPr bwMode="auto">
            <a:xfrm>
              <a:off x="5869269" y="3367905"/>
              <a:ext cx="746291" cy="716439"/>
            </a:xfrm>
            <a:custGeom>
              <a:avLst/>
              <a:gdLst>
                <a:gd name="T0" fmla="*/ 1859239 w 5162"/>
                <a:gd name="T1" fmla="*/ 620001 h 4955"/>
                <a:gd name="T2" fmla="*/ 1781002 w 5162"/>
                <a:gd name="T3" fmla="*/ 565046 h 4955"/>
                <a:gd name="T4" fmla="*/ 1678777 w 5162"/>
                <a:gd name="T5" fmla="*/ 539227 h 4955"/>
                <a:gd name="T6" fmla="*/ 1565480 w 5162"/>
                <a:gd name="T7" fmla="*/ 535170 h 4955"/>
                <a:gd name="T8" fmla="*/ 1354388 w 5162"/>
                <a:gd name="T9" fmla="*/ 562464 h 4955"/>
                <a:gd name="T10" fmla="*/ 1243675 w 5162"/>
                <a:gd name="T11" fmla="*/ 583487 h 4955"/>
                <a:gd name="T12" fmla="*/ 1226330 w 5162"/>
                <a:gd name="T13" fmla="*/ 403130 h 4955"/>
                <a:gd name="T14" fmla="*/ 1184259 w 5162"/>
                <a:gd name="T15" fmla="*/ 226461 h 4955"/>
                <a:gd name="T16" fmla="*/ 1138867 w 5162"/>
                <a:gd name="T17" fmla="*/ 125402 h 4955"/>
                <a:gd name="T18" fmla="*/ 1075760 w 5162"/>
                <a:gd name="T19" fmla="*/ 46104 h 4955"/>
                <a:gd name="T20" fmla="*/ 990511 w 5162"/>
                <a:gd name="T21" fmla="*/ 4057 h 4955"/>
                <a:gd name="T22" fmla="*/ 902679 w 5162"/>
                <a:gd name="T23" fmla="*/ 6639 h 4955"/>
                <a:gd name="T24" fmla="*/ 820383 w 5162"/>
                <a:gd name="T25" fmla="*/ 54218 h 4955"/>
                <a:gd name="T26" fmla="*/ 759491 w 5162"/>
                <a:gd name="T27" fmla="*/ 136835 h 4955"/>
                <a:gd name="T28" fmla="*/ 716312 w 5162"/>
                <a:gd name="T29" fmla="*/ 240107 h 4955"/>
                <a:gd name="T30" fmla="*/ 674611 w 5162"/>
                <a:gd name="T31" fmla="*/ 428948 h 4955"/>
                <a:gd name="T32" fmla="*/ 660956 w 5162"/>
                <a:gd name="T33" fmla="*/ 590126 h 4955"/>
                <a:gd name="T34" fmla="*/ 527362 w 5162"/>
                <a:gd name="T35" fmla="*/ 558038 h 4955"/>
                <a:gd name="T36" fmla="*/ 325127 w 5162"/>
                <a:gd name="T37" fmla="*/ 534433 h 4955"/>
                <a:gd name="T38" fmla="*/ 212938 w 5162"/>
                <a:gd name="T39" fmla="*/ 541072 h 4955"/>
                <a:gd name="T40" fmla="*/ 112927 w 5162"/>
                <a:gd name="T41" fmla="*/ 570209 h 4955"/>
                <a:gd name="T42" fmla="*/ 38011 w 5162"/>
                <a:gd name="T43" fmla="*/ 629222 h 4955"/>
                <a:gd name="T44" fmla="*/ 2952 w 5162"/>
                <a:gd name="T45" fmla="*/ 709258 h 4955"/>
                <a:gd name="T46" fmla="*/ 11071 w 5162"/>
                <a:gd name="T47" fmla="*/ 804784 h 4955"/>
                <a:gd name="T48" fmla="*/ 61999 w 5162"/>
                <a:gd name="T49" fmla="*/ 890352 h 4955"/>
                <a:gd name="T50" fmla="*/ 141713 w 5162"/>
                <a:gd name="T51" fmla="*/ 965962 h 4955"/>
                <a:gd name="T52" fmla="*/ 284901 w 5162"/>
                <a:gd name="T53" fmla="*/ 1057063 h 4955"/>
                <a:gd name="T54" fmla="*/ 457244 w 5162"/>
                <a:gd name="T55" fmla="*/ 1135623 h 4955"/>
                <a:gd name="T56" fmla="*/ 439161 w 5162"/>
                <a:gd name="T57" fmla="*/ 1204594 h 4955"/>
                <a:gd name="T58" fmla="*/ 348746 w 5162"/>
                <a:gd name="T59" fmla="*/ 1379788 h 4955"/>
                <a:gd name="T60" fmla="*/ 302984 w 5162"/>
                <a:gd name="T61" fmla="*/ 1514410 h 4955"/>
                <a:gd name="T62" fmla="*/ 289699 w 5162"/>
                <a:gd name="T63" fmla="*/ 1621740 h 4955"/>
                <a:gd name="T64" fmla="*/ 308151 w 5162"/>
                <a:gd name="T65" fmla="*/ 1717266 h 4955"/>
                <a:gd name="T66" fmla="*/ 369412 w 5162"/>
                <a:gd name="T67" fmla="*/ 1792507 h 4955"/>
                <a:gd name="T68" fmla="*/ 448756 w 5162"/>
                <a:gd name="T69" fmla="*/ 1825333 h 4955"/>
                <a:gd name="T70" fmla="*/ 545446 w 5162"/>
                <a:gd name="T71" fmla="*/ 1817588 h 4955"/>
                <a:gd name="T72" fmla="*/ 642504 w 5162"/>
                <a:gd name="T73" fmla="*/ 1774804 h 4955"/>
                <a:gd name="T74" fmla="*/ 746574 w 5162"/>
                <a:gd name="T75" fmla="*/ 1700300 h 4955"/>
                <a:gd name="T76" fmla="*/ 892346 w 5162"/>
                <a:gd name="T77" fmla="*/ 1555350 h 4955"/>
                <a:gd name="T78" fmla="*/ 958036 w 5162"/>
                <a:gd name="T79" fmla="*/ 1488961 h 4955"/>
                <a:gd name="T80" fmla="*/ 1077237 w 5162"/>
                <a:gd name="T81" fmla="*/ 1625059 h 4955"/>
                <a:gd name="T82" fmla="*/ 1214890 w 5162"/>
                <a:gd name="T83" fmla="*/ 1744191 h 4955"/>
                <a:gd name="T84" fmla="*/ 1310841 w 5162"/>
                <a:gd name="T85" fmla="*/ 1799884 h 4955"/>
                <a:gd name="T86" fmla="*/ 1408268 w 5162"/>
                <a:gd name="T87" fmla="*/ 1827177 h 4955"/>
                <a:gd name="T88" fmla="*/ 1502374 w 5162"/>
                <a:gd name="T89" fmla="*/ 1812055 h 4955"/>
                <a:gd name="T90" fmla="*/ 1572123 w 5162"/>
                <a:gd name="T91" fmla="*/ 1758206 h 4955"/>
                <a:gd name="T92" fmla="*/ 1610504 w 5162"/>
                <a:gd name="T93" fmla="*/ 1671163 h 4955"/>
                <a:gd name="T94" fmla="*/ 1611980 w 5162"/>
                <a:gd name="T95" fmla="*/ 1568997 h 4955"/>
                <a:gd name="T96" fmla="*/ 1586516 w 5162"/>
                <a:gd name="T97" fmla="*/ 1459824 h 4955"/>
                <a:gd name="T98" fmla="*/ 1510124 w 5162"/>
                <a:gd name="T99" fmla="*/ 1282417 h 4955"/>
                <a:gd name="T100" fmla="*/ 1426720 w 5162"/>
                <a:gd name="T101" fmla="*/ 1143738 h 4955"/>
                <a:gd name="T102" fmla="*/ 1530052 w 5162"/>
                <a:gd name="T103" fmla="*/ 1101322 h 4955"/>
                <a:gd name="T104" fmla="*/ 1716788 w 5162"/>
                <a:gd name="T105" fmla="*/ 999894 h 4955"/>
                <a:gd name="T106" fmla="*/ 1805727 w 5162"/>
                <a:gd name="T107" fmla="*/ 929448 h 4955"/>
                <a:gd name="T108" fmla="*/ 1872893 w 5162"/>
                <a:gd name="T109" fmla="*/ 849044 h 4955"/>
                <a:gd name="T110" fmla="*/ 1904262 w 5162"/>
                <a:gd name="T111" fmla="*/ 758312 h 4955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162" h="4955">
                  <a:moveTo>
                    <a:pt x="5137" y="1856"/>
                  </a:moveTo>
                  <a:lnTo>
                    <a:pt x="5137" y="1856"/>
                  </a:lnTo>
                  <a:lnTo>
                    <a:pt x="5125" y="1823"/>
                  </a:lnTo>
                  <a:lnTo>
                    <a:pt x="5111" y="1791"/>
                  </a:lnTo>
                  <a:lnTo>
                    <a:pt x="5096" y="1762"/>
                  </a:lnTo>
                  <a:lnTo>
                    <a:pt x="5078" y="1733"/>
                  </a:lnTo>
                  <a:lnTo>
                    <a:pt x="5059" y="1706"/>
                  </a:lnTo>
                  <a:lnTo>
                    <a:pt x="5038" y="1681"/>
                  </a:lnTo>
                  <a:lnTo>
                    <a:pt x="5016" y="1658"/>
                  </a:lnTo>
                  <a:lnTo>
                    <a:pt x="4993" y="1635"/>
                  </a:lnTo>
                  <a:lnTo>
                    <a:pt x="4968" y="1614"/>
                  </a:lnTo>
                  <a:lnTo>
                    <a:pt x="4941" y="1596"/>
                  </a:lnTo>
                  <a:lnTo>
                    <a:pt x="4914" y="1578"/>
                  </a:lnTo>
                  <a:lnTo>
                    <a:pt x="4886" y="1562"/>
                  </a:lnTo>
                  <a:lnTo>
                    <a:pt x="4856" y="1546"/>
                  </a:lnTo>
                  <a:lnTo>
                    <a:pt x="4826" y="1532"/>
                  </a:lnTo>
                  <a:lnTo>
                    <a:pt x="4793" y="1520"/>
                  </a:lnTo>
                  <a:lnTo>
                    <a:pt x="4760" y="1508"/>
                  </a:lnTo>
                  <a:lnTo>
                    <a:pt x="4727" y="1498"/>
                  </a:lnTo>
                  <a:lnTo>
                    <a:pt x="4693" y="1488"/>
                  </a:lnTo>
                  <a:lnTo>
                    <a:pt x="4657" y="1480"/>
                  </a:lnTo>
                  <a:lnTo>
                    <a:pt x="4622" y="1474"/>
                  </a:lnTo>
                  <a:lnTo>
                    <a:pt x="4586" y="1467"/>
                  </a:lnTo>
                  <a:lnTo>
                    <a:pt x="4549" y="1462"/>
                  </a:lnTo>
                  <a:lnTo>
                    <a:pt x="4511" y="1458"/>
                  </a:lnTo>
                  <a:lnTo>
                    <a:pt x="4473" y="1455"/>
                  </a:lnTo>
                  <a:lnTo>
                    <a:pt x="4436" y="1452"/>
                  </a:lnTo>
                  <a:lnTo>
                    <a:pt x="4397" y="1451"/>
                  </a:lnTo>
                  <a:lnTo>
                    <a:pt x="4359" y="1449"/>
                  </a:lnTo>
                  <a:lnTo>
                    <a:pt x="4320" y="1448"/>
                  </a:lnTo>
                  <a:lnTo>
                    <a:pt x="4281" y="1449"/>
                  </a:lnTo>
                  <a:lnTo>
                    <a:pt x="4242" y="1451"/>
                  </a:lnTo>
                  <a:lnTo>
                    <a:pt x="4164" y="1455"/>
                  </a:lnTo>
                  <a:lnTo>
                    <a:pt x="4088" y="1460"/>
                  </a:lnTo>
                  <a:lnTo>
                    <a:pt x="4012" y="1468"/>
                  </a:lnTo>
                  <a:lnTo>
                    <a:pt x="3938" y="1478"/>
                  </a:lnTo>
                  <a:lnTo>
                    <a:pt x="3867" y="1488"/>
                  </a:lnTo>
                  <a:lnTo>
                    <a:pt x="3798" y="1500"/>
                  </a:lnTo>
                  <a:lnTo>
                    <a:pt x="3732" y="1513"/>
                  </a:lnTo>
                  <a:lnTo>
                    <a:pt x="3670" y="1525"/>
                  </a:lnTo>
                  <a:lnTo>
                    <a:pt x="3614" y="1538"/>
                  </a:lnTo>
                  <a:lnTo>
                    <a:pt x="3560" y="1549"/>
                  </a:lnTo>
                  <a:lnTo>
                    <a:pt x="3514" y="1561"/>
                  </a:lnTo>
                  <a:lnTo>
                    <a:pt x="3437" y="1581"/>
                  </a:lnTo>
                  <a:lnTo>
                    <a:pt x="3388" y="1595"/>
                  </a:lnTo>
                  <a:lnTo>
                    <a:pt x="3371" y="1600"/>
                  </a:lnTo>
                  <a:lnTo>
                    <a:pt x="3370" y="1582"/>
                  </a:lnTo>
                  <a:lnTo>
                    <a:pt x="3368" y="1531"/>
                  </a:lnTo>
                  <a:lnTo>
                    <a:pt x="3363" y="1453"/>
                  </a:lnTo>
                  <a:lnTo>
                    <a:pt x="3360" y="1403"/>
                  </a:lnTo>
                  <a:lnTo>
                    <a:pt x="3355" y="1350"/>
                  </a:lnTo>
                  <a:lnTo>
                    <a:pt x="3350" y="1292"/>
                  </a:lnTo>
                  <a:lnTo>
                    <a:pt x="3342" y="1229"/>
                  </a:lnTo>
                  <a:lnTo>
                    <a:pt x="3333" y="1163"/>
                  </a:lnTo>
                  <a:lnTo>
                    <a:pt x="3323" y="1093"/>
                  </a:lnTo>
                  <a:lnTo>
                    <a:pt x="3311" y="1023"/>
                  </a:lnTo>
                  <a:lnTo>
                    <a:pt x="3297" y="949"/>
                  </a:lnTo>
                  <a:lnTo>
                    <a:pt x="3281" y="875"/>
                  </a:lnTo>
                  <a:lnTo>
                    <a:pt x="3264" y="800"/>
                  </a:lnTo>
                  <a:lnTo>
                    <a:pt x="3244" y="725"/>
                  </a:lnTo>
                  <a:lnTo>
                    <a:pt x="3232" y="687"/>
                  </a:lnTo>
                  <a:lnTo>
                    <a:pt x="3220" y="651"/>
                  </a:lnTo>
                  <a:lnTo>
                    <a:pt x="3209" y="614"/>
                  </a:lnTo>
                  <a:lnTo>
                    <a:pt x="3196" y="577"/>
                  </a:lnTo>
                  <a:lnTo>
                    <a:pt x="3183" y="541"/>
                  </a:lnTo>
                  <a:lnTo>
                    <a:pt x="3168" y="507"/>
                  </a:lnTo>
                  <a:lnTo>
                    <a:pt x="3153" y="471"/>
                  </a:lnTo>
                  <a:lnTo>
                    <a:pt x="3137" y="437"/>
                  </a:lnTo>
                  <a:lnTo>
                    <a:pt x="3122" y="404"/>
                  </a:lnTo>
                  <a:lnTo>
                    <a:pt x="3104" y="371"/>
                  </a:lnTo>
                  <a:lnTo>
                    <a:pt x="3086" y="340"/>
                  </a:lnTo>
                  <a:lnTo>
                    <a:pt x="3068" y="308"/>
                  </a:lnTo>
                  <a:lnTo>
                    <a:pt x="3048" y="279"/>
                  </a:lnTo>
                  <a:lnTo>
                    <a:pt x="3028" y="250"/>
                  </a:lnTo>
                  <a:lnTo>
                    <a:pt x="3007" y="223"/>
                  </a:lnTo>
                  <a:lnTo>
                    <a:pt x="2985" y="197"/>
                  </a:lnTo>
                  <a:lnTo>
                    <a:pt x="2962" y="171"/>
                  </a:lnTo>
                  <a:lnTo>
                    <a:pt x="2939" y="147"/>
                  </a:lnTo>
                  <a:lnTo>
                    <a:pt x="2915" y="125"/>
                  </a:lnTo>
                  <a:lnTo>
                    <a:pt x="2888" y="105"/>
                  </a:lnTo>
                  <a:lnTo>
                    <a:pt x="2862" y="86"/>
                  </a:lnTo>
                  <a:lnTo>
                    <a:pt x="2835" y="68"/>
                  </a:lnTo>
                  <a:lnTo>
                    <a:pt x="2807" y="54"/>
                  </a:lnTo>
                  <a:lnTo>
                    <a:pt x="2778" y="40"/>
                  </a:lnTo>
                  <a:lnTo>
                    <a:pt x="2747" y="27"/>
                  </a:lnTo>
                  <a:lnTo>
                    <a:pt x="2716" y="18"/>
                  </a:lnTo>
                  <a:lnTo>
                    <a:pt x="2684" y="11"/>
                  </a:lnTo>
                  <a:lnTo>
                    <a:pt x="2651" y="4"/>
                  </a:lnTo>
                  <a:lnTo>
                    <a:pt x="2616" y="1"/>
                  </a:lnTo>
                  <a:lnTo>
                    <a:pt x="2580" y="0"/>
                  </a:lnTo>
                  <a:lnTo>
                    <a:pt x="2546" y="1"/>
                  </a:lnTo>
                  <a:lnTo>
                    <a:pt x="2511" y="4"/>
                  </a:lnTo>
                  <a:lnTo>
                    <a:pt x="2477" y="11"/>
                  </a:lnTo>
                  <a:lnTo>
                    <a:pt x="2446" y="18"/>
                  </a:lnTo>
                  <a:lnTo>
                    <a:pt x="2414" y="27"/>
                  </a:lnTo>
                  <a:lnTo>
                    <a:pt x="2384" y="40"/>
                  </a:lnTo>
                  <a:lnTo>
                    <a:pt x="2354" y="54"/>
                  </a:lnTo>
                  <a:lnTo>
                    <a:pt x="2326" y="68"/>
                  </a:lnTo>
                  <a:lnTo>
                    <a:pt x="2299" y="86"/>
                  </a:lnTo>
                  <a:lnTo>
                    <a:pt x="2272" y="105"/>
                  </a:lnTo>
                  <a:lnTo>
                    <a:pt x="2247" y="125"/>
                  </a:lnTo>
                  <a:lnTo>
                    <a:pt x="2223" y="147"/>
                  </a:lnTo>
                  <a:lnTo>
                    <a:pt x="2199" y="171"/>
                  </a:lnTo>
                  <a:lnTo>
                    <a:pt x="2177" y="197"/>
                  </a:lnTo>
                  <a:lnTo>
                    <a:pt x="2155" y="223"/>
                  </a:lnTo>
                  <a:lnTo>
                    <a:pt x="2134" y="250"/>
                  </a:lnTo>
                  <a:lnTo>
                    <a:pt x="2114" y="279"/>
                  </a:lnTo>
                  <a:lnTo>
                    <a:pt x="2094" y="308"/>
                  </a:lnTo>
                  <a:lnTo>
                    <a:pt x="2075" y="340"/>
                  </a:lnTo>
                  <a:lnTo>
                    <a:pt x="2058" y="371"/>
                  </a:lnTo>
                  <a:lnTo>
                    <a:pt x="2040" y="404"/>
                  </a:lnTo>
                  <a:lnTo>
                    <a:pt x="2024" y="437"/>
                  </a:lnTo>
                  <a:lnTo>
                    <a:pt x="2008" y="471"/>
                  </a:lnTo>
                  <a:lnTo>
                    <a:pt x="1994" y="507"/>
                  </a:lnTo>
                  <a:lnTo>
                    <a:pt x="1979" y="541"/>
                  </a:lnTo>
                  <a:lnTo>
                    <a:pt x="1965" y="577"/>
                  </a:lnTo>
                  <a:lnTo>
                    <a:pt x="1953" y="614"/>
                  </a:lnTo>
                  <a:lnTo>
                    <a:pt x="1941" y="651"/>
                  </a:lnTo>
                  <a:lnTo>
                    <a:pt x="1929" y="687"/>
                  </a:lnTo>
                  <a:lnTo>
                    <a:pt x="1918" y="725"/>
                  </a:lnTo>
                  <a:lnTo>
                    <a:pt x="1898" y="800"/>
                  </a:lnTo>
                  <a:lnTo>
                    <a:pt x="1880" y="875"/>
                  </a:lnTo>
                  <a:lnTo>
                    <a:pt x="1864" y="949"/>
                  </a:lnTo>
                  <a:lnTo>
                    <a:pt x="1851" y="1023"/>
                  </a:lnTo>
                  <a:lnTo>
                    <a:pt x="1838" y="1093"/>
                  </a:lnTo>
                  <a:lnTo>
                    <a:pt x="1828" y="1163"/>
                  </a:lnTo>
                  <a:lnTo>
                    <a:pt x="1819" y="1229"/>
                  </a:lnTo>
                  <a:lnTo>
                    <a:pt x="1812" y="1292"/>
                  </a:lnTo>
                  <a:lnTo>
                    <a:pt x="1807" y="1350"/>
                  </a:lnTo>
                  <a:lnTo>
                    <a:pt x="1801" y="1403"/>
                  </a:lnTo>
                  <a:lnTo>
                    <a:pt x="1798" y="1453"/>
                  </a:lnTo>
                  <a:lnTo>
                    <a:pt x="1793" y="1531"/>
                  </a:lnTo>
                  <a:lnTo>
                    <a:pt x="1791" y="1582"/>
                  </a:lnTo>
                  <a:lnTo>
                    <a:pt x="1791" y="1600"/>
                  </a:lnTo>
                  <a:lnTo>
                    <a:pt x="1774" y="1595"/>
                  </a:lnTo>
                  <a:lnTo>
                    <a:pt x="1725" y="1581"/>
                  </a:lnTo>
                  <a:lnTo>
                    <a:pt x="1648" y="1561"/>
                  </a:lnTo>
                  <a:lnTo>
                    <a:pt x="1601" y="1549"/>
                  </a:lnTo>
                  <a:lnTo>
                    <a:pt x="1548" y="1538"/>
                  </a:lnTo>
                  <a:lnTo>
                    <a:pt x="1491" y="1525"/>
                  </a:lnTo>
                  <a:lnTo>
                    <a:pt x="1429" y="1513"/>
                  </a:lnTo>
                  <a:lnTo>
                    <a:pt x="1364" y="1500"/>
                  </a:lnTo>
                  <a:lnTo>
                    <a:pt x="1295" y="1488"/>
                  </a:lnTo>
                  <a:lnTo>
                    <a:pt x="1223" y="1478"/>
                  </a:lnTo>
                  <a:lnTo>
                    <a:pt x="1150" y="1468"/>
                  </a:lnTo>
                  <a:lnTo>
                    <a:pt x="1074" y="1460"/>
                  </a:lnTo>
                  <a:lnTo>
                    <a:pt x="997" y="1455"/>
                  </a:lnTo>
                  <a:lnTo>
                    <a:pt x="919" y="1451"/>
                  </a:lnTo>
                  <a:lnTo>
                    <a:pt x="881" y="1449"/>
                  </a:lnTo>
                  <a:lnTo>
                    <a:pt x="842" y="1448"/>
                  </a:lnTo>
                  <a:lnTo>
                    <a:pt x="804" y="1449"/>
                  </a:lnTo>
                  <a:lnTo>
                    <a:pt x="765" y="1451"/>
                  </a:lnTo>
                  <a:lnTo>
                    <a:pt x="726" y="1452"/>
                  </a:lnTo>
                  <a:lnTo>
                    <a:pt x="688" y="1455"/>
                  </a:lnTo>
                  <a:lnTo>
                    <a:pt x="650" y="1458"/>
                  </a:lnTo>
                  <a:lnTo>
                    <a:pt x="614" y="1462"/>
                  </a:lnTo>
                  <a:lnTo>
                    <a:pt x="577" y="1467"/>
                  </a:lnTo>
                  <a:lnTo>
                    <a:pt x="540" y="1474"/>
                  </a:lnTo>
                  <a:lnTo>
                    <a:pt x="504" y="1480"/>
                  </a:lnTo>
                  <a:lnTo>
                    <a:pt x="470" y="1488"/>
                  </a:lnTo>
                  <a:lnTo>
                    <a:pt x="435" y="1498"/>
                  </a:lnTo>
                  <a:lnTo>
                    <a:pt x="401" y="1508"/>
                  </a:lnTo>
                  <a:lnTo>
                    <a:pt x="369" y="1520"/>
                  </a:lnTo>
                  <a:lnTo>
                    <a:pt x="337" y="1532"/>
                  </a:lnTo>
                  <a:lnTo>
                    <a:pt x="306" y="1546"/>
                  </a:lnTo>
                  <a:lnTo>
                    <a:pt x="276" y="1562"/>
                  </a:lnTo>
                  <a:lnTo>
                    <a:pt x="248" y="1578"/>
                  </a:lnTo>
                  <a:lnTo>
                    <a:pt x="220" y="1596"/>
                  </a:lnTo>
                  <a:lnTo>
                    <a:pt x="194" y="1614"/>
                  </a:lnTo>
                  <a:lnTo>
                    <a:pt x="169" y="1635"/>
                  </a:lnTo>
                  <a:lnTo>
                    <a:pt x="146" y="1658"/>
                  </a:lnTo>
                  <a:lnTo>
                    <a:pt x="124" y="1681"/>
                  </a:lnTo>
                  <a:lnTo>
                    <a:pt x="103" y="1706"/>
                  </a:lnTo>
                  <a:lnTo>
                    <a:pt x="84" y="1733"/>
                  </a:lnTo>
                  <a:lnTo>
                    <a:pt x="67" y="1762"/>
                  </a:lnTo>
                  <a:lnTo>
                    <a:pt x="51" y="1791"/>
                  </a:lnTo>
                  <a:lnTo>
                    <a:pt x="37" y="1823"/>
                  </a:lnTo>
                  <a:lnTo>
                    <a:pt x="25" y="1856"/>
                  </a:lnTo>
                  <a:lnTo>
                    <a:pt x="15" y="1890"/>
                  </a:lnTo>
                  <a:lnTo>
                    <a:pt x="8" y="1923"/>
                  </a:lnTo>
                  <a:lnTo>
                    <a:pt x="3" y="1957"/>
                  </a:lnTo>
                  <a:lnTo>
                    <a:pt x="1" y="1991"/>
                  </a:lnTo>
                  <a:lnTo>
                    <a:pt x="0" y="2023"/>
                  </a:lnTo>
                  <a:lnTo>
                    <a:pt x="2" y="2056"/>
                  </a:lnTo>
                  <a:lnTo>
                    <a:pt x="6" y="2087"/>
                  </a:lnTo>
                  <a:lnTo>
                    <a:pt x="12" y="2119"/>
                  </a:lnTo>
                  <a:lnTo>
                    <a:pt x="20" y="2151"/>
                  </a:lnTo>
                  <a:lnTo>
                    <a:pt x="30" y="2182"/>
                  </a:lnTo>
                  <a:lnTo>
                    <a:pt x="42" y="2213"/>
                  </a:lnTo>
                  <a:lnTo>
                    <a:pt x="55" y="2242"/>
                  </a:lnTo>
                  <a:lnTo>
                    <a:pt x="70" y="2272"/>
                  </a:lnTo>
                  <a:lnTo>
                    <a:pt x="87" y="2302"/>
                  </a:lnTo>
                  <a:lnTo>
                    <a:pt x="105" y="2330"/>
                  </a:lnTo>
                  <a:lnTo>
                    <a:pt x="125" y="2359"/>
                  </a:lnTo>
                  <a:lnTo>
                    <a:pt x="146" y="2387"/>
                  </a:lnTo>
                  <a:lnTo>
                    <a:pt x="168" y="2414"/>
                  </a:lnTo>
                  <a:lnTo>
                    <a:pt x="192" y="2442"/>
                  </a:lnTo>
                  <a:lnTo>
                    <a:pt x="216" y="2469"/>
                  </a:lnTo>
                  <a:lnTo>
                    <a:pt x="242" y="2495"/>
                  </a:lnTo>
                  <a:lnTo>
                    <a:pt x="269" y="2520"/>
                  </a:lnTo>
                  <a:lnTo>
                    <a:pt x="296" y="2547"/>
                  </a:lnTo>
                  <a:lnTo>
                    <a:pt x="325" y="2571"/>
                  </a:lnTo>
                  <a:lnTo>
                    <a:pt x="355" y="2596"/>
                  </a:lnTo>
                  <a:lnTo>
                    <a:pt x="384" y="2619"/>
                  </a:lnTo>
                  <a:lnTo>
                    <a:pt x="415" y="2643"/>
                  </a:lnTo>
                  <a:lnTo>
                    <a:pt x="446" y="2667"/>
                  </a:lnTo>
                  <a:lnTo>
                    <a:pt x="478" y="2689"/>
                  </a:lnTo>
                  <a:lnTo>
                    <a:pt x="511" y="2711"/>
                  </a:lnTo>
                  <a:lnTo>
                    <a:pt x="575" y="2753"/>
                  </a:lnTo>
                  <a:lnTo>
                    <a:pt x="641" y="2793"/>
                  </a:lnTo>
                  <a:lnTo>
                    <a:pt x="707" y="2831"/>
                  </a:lnTo>
                  <a:lnTo>
                    <a:pt x="772" y="2866"/>
                  </a:lnTo>
                  <a:lnTo>
                    <a:pt x="836" y="2900"/>
                  </a:lnTo>
                  <a:lnTo>
                    <a:pt x="898" y="2931"/>
                  </a:lnTo>
                  <a:lnTo>
                    <a:pt x="959" y="2960"/>
                  </a:lnTo>
                  <a:lnTo>
                    <a:pt x="1016" y="2986"/>
                  </a:lnTo>
                  <a:lnTo>
                    <a:pt x="1070" y="3010"/>
                  </a:lnTo>
                  <a:lnTo>
                    <a:pt x="1120" y="3031"/>
                  </a:lnTo>
                  <a:lnTo>
                    <a:pt x="1165" y="3049"/>
                  </a:lnTo>
                  <a:lnTo>
                    <a:pt x="1239" y="3079"/>
                  </a:lnTo>
                  <a:lnTo>
                    <a:pt x="1286" y="3095"/>
                  </a:lnTo>
                  <a:lnTo>
                    <a:pt x="1303" y="3102"/>
                  </a:lnTo>
                  <a:lnTo>
                    <a:pt x="1296" y="3101"/>
                  </a:lnTo>
                  <a:lnTo>
                    <a:pt x="1285" y="3115"/>
                  </a:lnTo>
                  <a:lnTo>
                    <a:pt x="1258" y="3157"/>
                  </a:lnTo>
                  <a:lnTo>
                    <a:pt x="1215" y="3225"/>
                  </a:lnTo>
                  <a:lnTo>
                    <a:pt x="1190" y="3266"/>
                  </a:lnTo>
                  <a:lnTo>
                    <a:pt x="1162" y="3313"/>
                  </a:lnTo>
                  <a:lnTo>
                    <a:pt x="1133" y="3363"/>
                  </a:lnTo>
                  <a:lnTo>
                    <a:pt x="1102" y="3418"/>
                  </a:lnTo>
                  <a:lnTo>
                    <a:pt x="1071" y="3477"/>
                  </a:lnTo>
                  <a:lnTo>
                    <a:pt x="1038" y="3539"/>
                  </a:lnTo>
                  <a:lnTo>
                    <a:pt x="1007" y="3604"/>
                  </a:lnTo>
                  <a:lnTo>
                    <a:pt x="975" y="3671"/>
                  </a:lnTo>
                  <a:lnTo>
                    <a:pt x="945" y="3741"/>
                  </a:lnTo>
                  <a:lnTo>
                    <a:pt x="915" y="3812"/>
                  </a:lnTo>
                  <a:lnTo>
                    <a:pt x="888" y="3885"/>
                  </a:lnTo>
                  <a:lnTo>
                    <a:pt x="874" y="3922"/>
                  </a:lnTo>
                  <a:lnTo>
                    <a:pt x="863" y="3958"/>
                  </a:lnTo>
                  <a:lnTo>
                    <a:pt x="851" y="3995"/>
                  </a:lnTo>
                  <a:lnTo>
                    <a:pt x="840" y="4033"/>
                  </a:lnTo>
                  <a:lnTo>
                    <a:pt x="830" y="4070"/>
                  </a:lnTo>
                  <a:lnTo>
                    <a:pt x="821" y="4106"/>
                  </a:lnTo>
                  <a:lnTo>
                    <a:pt x="812" y="4143"/>
                  </a:lnTo>
                  <a:lnTo>
                    <a:pt x="805" y="4180"/>
                  </a:lnTo>
                  <a:lnTo>
                    <a:pt x="799" y="4217"/>
                  </a:lnTo>
                  <a:lnTo>
                    <a:pt x="793" y="4254"/>
                  </a:lnTo>
                  <a:lnTo>
                    <a:pt x="789" y="4289"/>
                  </a:lnTo>
                  <a:lnTo>
                    <a:pt x="786" y="4326"/>
                  </a:lnTo>
                  <a:lnTo>
                    <a:pt x="785" y="4361"/>
                  </a:lnTo>
                  <a:lnTo>
                    <a:pt x="785" y="4397"/>
                  </a:lnTo>
                  <a:lnTo>
                    <a:pt x="785" y="4431"/>
                  </a:lnTo>
                  <a:lnTo>
                    <a:pt x="788" y="4465"/>
                  </a:lnTo>
                  <a:lnTo>
                    <a:pt x="791" y="4499"/>
                  </a:lnTo>
                  <a:lnTo>
                    <a:pt x="797" y="4531"/>
                  </a:lnTo>
                  <a:lnTo>
                    <a:pt x="804" y="4564"/>
                  </a:lnTo>
                  <a:lnTo>
                    <a:pt x="812" y="4595"/>
                  </a:lnTo>
                  <a:lnTo>
                    <a:pt x="823" y="4626"/>
                  </a:lnTo>
                  <a:lnTo>
                    <a:pt x="835" y="4656"/>
                  </a:lnTo>
                  <a:lnTo>
                    <a:pt x="849" y="4686"/>
                  </a:lnTo>
                  <a:lnTo>
                    <a:pt x="865" y="4713"/>
                  </a:lnTo>
                  <a:lnTo>
                    <a:pt x="883" y="4740"/>
                  </a:lnTo>
                  <a:lnTo>
                    <a:pt x="902" y="4767"/>
                  </a:lnTo>
                  <a:lnTo>
                    <a:pt x="924" y="4792"/>
                  </a:lnTo>
                  <a:lnTo>
                    <a:pt x="947" y="4816"/>
                  </a:lnTo>
                  <a:lnTo>
                    <a:pt x="973" y="4839"/>
                  </a:lnTo>
                  <a:lnTo>
                    <a:pt x="1001" y="4860"/>
                  </a:lnTo>
                  <a:lnTo>
                    <a:pt x="1031" y="4880"/>
                  </a:lnTo>
                  <a:lnTo>
                    <a:pt x="1060" y="4898"/>
                  </a:lnTo>
                  <a:lnTo>
                    <a:pt x="1091" y="4913"/>
                  </a:lnTo>
                  <a:lnTo>
                    <a:pt x="1121" y="4925"/>
                  </a:lnTo>
                  <a:lnTo>
                    <a:pt x="1153" y="4936"/>
                  </a:lnTo>
                  <a:lnTo>
                    <a:pt x="1184" y="4943"/>
                  </a:lnTo>
                  <a:lnTo>
                    <a:pt x="1216" y="4949"/>
                  </a:lnTo>
                  <a:lnTo>
                    <a:pt x="1247" y="4954"/>
                  </a:lnTo>
                  <a:lnTo>
                    <a:pt x="1280" y="4955"/>
                  </a:lnTo>
                  <a:lnTo>
                    <a:pt x="1313" y="4955"/>
                  </a:lnTo>
                  <a:lnTo>
                    <a:pt x="1345" y="4954"/>
                  </a:lnTo>
                  <a:lnTo>
                    <a:pt x="1378" y="4949"/>
                  </a:lnTo>
                  <a:lnTo>
                    <a:pt x="1411" y="4944"/>
                  </a:lnTo>
                  <a:lnTo>
                    <a:pt x="1444" y="4937"/>
                  </a:lnTo>
                  <a:lnTo>
                    <a:pt x="1478" y="4928"/>
                  </a:lnTo>
                  <a:lnTo>
                    <a:pt x="1510" y="4919"/>
                  </a:lnTo>
                  <a:lnTo>
                    <a:pt x="1544" y="4907"/>
                  </a:lnTo>
                  <a:lnTo>
                    <a:pt x="1576" y="4895"/>
                  </a:lnTo>
                  <a:lnTo>
                    <a:pt x="1610" y="4880"/>
                  </a:lnTo>
                  <a:lnTo>
                    <a:pt x="1643" y="4865"/>
                  </a:lnTo>
                  <a:lnTo>
                    <a:pt x="1676" y="4849"/>
                  </a:lnTo>
                  <a:lnTo>
                    <a:pt x="1709" y="4831"/>
                  </a:lnTo>
                  <a:lnTo>
                    <a:pt x="1741" y="4812"/>
                  </a:lnTo>
                  <a:lnTo>
                    <a:pt x="1774" y="4793"/>
                  </a:lnTo>
                  <a:lnTo>
                    <a:pt x="1806" y="4772"/>
                  </a:lnTo>
                  <a:lnTo>
                    <a:pt x="1838" y="4751"/>
                  </a:lnTo>
                  <a:lnTo>
                    <a:pt x="1870" y="4729"/>
                  </a:lnTo>
                  <a:lnTo>
                    <a:pt x="1901" y="4706"/>
                  </a:lnTo>
                  <a:lnTo>
                    <a:pt x="1932" y="4682"/>
                  </a:lnTo>
                  <a:lnTo>
                    <a:pt x="1963" y="4659"/>
                  </a:lnTo>
                  <a:lnTo>
                    <a:pt x="2023" y="4610"/>
                  </a:lnTo>
                  <a:lnTo>
                    <a:pt x="2081" y="4559"/>
                  </a:lnTo>
                  <a:lnTo>
                    <a:pt x="2138" y="4509"/>
                  </a:lnTo>
                  <a:lnTo>
                    <a:pt x="2191" y="4458"/>
                  </a:lnTo>
                  <a:lnTo>
                    <a:pt x="2243" y="4406"/>
                  </a:lnTo>
                  <a:lnTo>
                    <a:pt x="2291" y="4357"/>
                  </a:lnTo>
                  <a:lnTo>
                    <a:pt x="2337" y="4307"/>
                  </a:lnTo>
                  <a:lnTo>
                    <a:pt x="2380" y="4261"/>
                  </a:lnTo>
                  <a:lnTo>
                    <a:pt x="2418" y="4217"/>
                  </a:lnTo>
                  <a:lnTo>
                    <a:pt x="2454" y="4176"/>
                  </a:lnTo>
                  <a:lnTo>
                    <a:pt x="2486" y="4139"/>
                  </a:lnTo>
                  <a:lnTo>
                    <a:pt x="2535" y="4078"/>
                  </a:lnTo>
                  <a:lnTo>
                    <a:pt x="2567" y="4037"/>
                  </a:lnTo>
                  <a:lnTo>
                    <a:pt x="2577" y="4023"/>
                  </a:lnTo>
                  <a:lnTo>
                    <a:pt x="2584" y="4023"/>
                  </a:lnTo>
                  <a:lnTo>
                    <a:pt x="2596" y="4037"/>
                  </a:lnTo>
                  <a:lnTo>
                    <a:pt x="2627" y="4078"/>
                  </a:lnTo>
                  <a:lnTo>
                    <a:pt x="2677" y="4139"/>
                  </a:lnTo>
                  <a:lnTo>
                    <a:pt x="2709" y="4176"/>
                  </a:lnTo>
                  <a:lnTo>
                    <a:pt x="2743" y="4217"/>
                  </a:lnTo>
                  <a:lnTo>
                    <a:pt x="2782" y="4261"/>
                  </a:lnTo>
                  <a:lnTo>
                    <a:pt x="2824" y="4307"/>
                  </a:lnTo>
                  <a:lnTo>
                    <a:pt x="2870" y="4357"/>
                  </a:lnTo>
                  <a:lnTo>
                    <a:pt x="2919" y="4406"/>
                  </a:lnTo>
                  <a:lnTo>
                    <a:pt x="2970" y="4458"/>
                  </a:lnTo>
                  <a:lnTo>
                    <a:pt x="3024" y="4509"/>
                  </a:lnTo>
                  <a:lnTo>
                    <a:pt x="3081" y="4559"/>
                  </a:lnTo>
                  <a:lnTo>
                    <a:pt x="3138" y="4610"/>
                  </a:lnTo>
                  <a:lnTo>
                    <a:pt x="3199" y="4659"/>
                  </a:lnTo>
                  <a:lnTo>
                    <a:pt x="3230" y="4682"/>
                  </a:lnTo>
                  <a:lnTo>
                    <a:pt x="3260" y="4706"/>
                  </a:lnTo>
                  <a:lnTo>
                    <a:pt x="3292" y="4729"/>
                  </a:lnTo>
                  <a:lnTo>
                    <a:pt x="3323" y="4751"/>
                  </a:lnTo>
                  <a:lnTo>
                    <a:pt x="3356" y="4772"/>
                  </a:lnTo>
                  <a:lnTo>
                    <a:pt x="3388" y="4793"/>
                  </a:lnTo>
                  <a:lnTo>
                    <a:pt x="3420" y="4812"/>
                  </a:lnTo>
                  <a:lnTo>
                    <a:pt x="3453" y="4831"/>
                  </a:lnTo>
                  <a:lnTo>
                    <a:pt x="3486" y="4849"/>
                  </a:lnTo>
                  <a:lnTo>
                    <a:pt x="3519" y="4865"/>
                  </a:lnTo>
                  <a:lnTo>
                    <a:pt x="3552" y="4880"/>
                  </a:lnTo>
                  <a:lnTo>
                    <a:pt x="3585" y="4895"/>
                  </a:lnTo>
                  <a:lnTo>
                    <a:pt x="3618" y="4907"/>
                  </a:lnTo>
                  <a:lnTo>
                    <a:pt x="3651" y="4919"/>
                  </a:lnTo>
                  <a:lnTo>
                    <a:pt x="3684" y="4928"/>
                  </a:lnTo>
                  <a:lnTo>
                    <a:pt x="3718" y="4937"/>
                  </a:lnTo>
                  <a:lnTo>
                    <a:pt x="3750" y="4944"/>
                  </a:lnTo>
                  <a:lnTo>
                    <a:pt x="3784" y="4949"/>
                  </a:lnTo>
                  <a:lnTo>
                    <a:pt x="3816" y="4954"/>
                  </a:lnTo>
                  <a:lnTo>
                    <a:pt x="3849" y="4955"/>
                  </a:lnTo>
                  <a:lnTo>
                    <a:pt x="3882" y="4955"/>
                  </a:lnTo>
                  <a:lnTo>
                    <a:pt x="3914" y="4954"/>
                  </a:lnTo>
                  <a:lnTo>
                    <a:pt x="3946" y="4949"/>
                  </a:lnTo>
                  <a:lnTo>
                    <a:pt x="3977" y="4943"/>
                  </a:lnTo>
                  <a:lnTo>
                    <a:pt x="4009" y="4936"/>
                  </a:lnTo>
                  <a:lnTo>
                    <a:pt x="4040" y="4925"/>
                  </a:lnTo>
                  <a:lnTo>
                    <a:pt x="4071" y="4913"/>
                  </a:lnTo>
                  <a:lnTo>
                    <a:pt x="4101" y="4898"/>
                  </a:lnTo>
                  <a:lnTo>
                    <a:pt x="4131" y="4880"/>
                  </a:lnTo>
                  <a:lnTo>
                    <a:pt x="4160" y="4860"/>
                  </a:lnTo>
                  <a:lnTo>
                    <a:pt x="4189" y="4839"/>
                  </a:lnTo>
                  <a:lnTo>
                    <a:pt x="4214" y="4816"/>
                  </a:lnTo>
                  <a:lnTo>
                    <a:pt x="4238" y="4792"/>
                  </a:lnTo>
                  <a:lnTo>
                    <a:pt x="4260" y="4767"/>
                  </a:lnTo>
                  <a:lnTo>
                    <a:pt x="4279" y="4740"/>
                  </a:lnTo>
                  <a:lnTo>
                    <a:pt x="4297" y="4713"/>
                  </a:lnTo>
                  <a:lnTo>
                    <a:pt x="4313" y="4686"/>
                  </a:lnTo>
                  <a:lnTo>
                    <a:pt x="4326" y="4656"/>
                  </a:lnTo>
                  <a:lnTo>
                    <a:pt x="4339" y="4626"/>
                  </a:lnTo>
                  <a:lnTo>
                    <a:pt x="4349" y="4595"/>
                  </a:lnTo>
                  <a:lnTo>
                    <a:pt x="4358" y="4564"/>
                  </a:lnTo>
                  <a:lnTo>
                    <a:pt x="4364" y="4531"/>
                  </a:lnTo>
                  <a:lnTo>
                    <a:pt x="4370" y="4499"/>
                  </a:lnTo>
                  <a:lnTo>
                    <a:pt x="4374" y="4465"/>
                  </a:lnTo>
                  <a:lnTo>
                    <a:pt x="4376" y="4431"/>
                  </a:lnTo>
                  <a:lnTo>
                    <a:pt x="4377" y="4397"/>
                  </a:lnTo>
                  <a:lnTo>
                    <a:pt x="4377" y="4361"/>
                  </a:lnTo>
                  <a:lnTo>
                    <a:pt x="4375" y="4326"/>
                  </a:lnTo>
                  <a:lnTo>
                    <a:pt x="4373" y="4289"/>
                  </a:lnTo>
                  <a:lnTo>
                    <a:pt x="4368" y="4254"/>
                  </a:lnTo>
                  <a:lnTo>
                    <a:pt x="4363" y="4217"/>
                  </a:lnTo>
                  <a:lnTo>
                    <a:pt x="4357" y="4180"/>
                  </a:lnTo>
                  <a:lnTo>
                    <a:pt x="4349" y="4143"/>
                  </a:lnTo>
                  <a:lnTo>
                    <a:pt x="4341" y="4106"/>
                  </a:lnTo>
                  <a:lnTo>
                    <a:pt x="4332" y="4070"/>
                  </a:lnTo>
                  <a:lnTo>
                    <a:pt x="4322" y="4033"/>
                  </a:lnTo>
                  <a:lnTo>
                    <a:pt x="4311" y="3995"/>
                  </a:lnTo>
                  <a:lnTo>
                    <a:pt x="4299" y="3958"/>
                  </a:lnTo>
                  <a:lnTo>
                    <a:pt x="4287" y="3922"/>
                  </a:lnTo>
                  <a:lnTo>
                    <a:pt x="4275" y="3885"/>
                  </a:lnTo>
                  <a:lnTo>
                    <a:pt x="4246" y="3812"/>
                  </a:lnTo>
                  <a:lnTo>
                    <a:pt x="4218" y="3741"/>
                  </a:lnTo>
                  <a:lnTo>
                    <a:pt x="4188" y="3671"/>
                  </a:lnTo>
                  <a:lnTo>
                    <a:pt x="4156" y="3604"/>
                  </a:lnTo>
                  <a:lnTo>
                    <a:pt x="4123" y="3539"/>
                  </a:lnTo>
                  <a:lnTo>
                    <a:pt x="4092" y="3477"/>
                  </a:lnTo>
                  <a:lnTo>
                    <a:pt x="4060" y="3418"/>
                  </a:lnTo>
                  <a:lnTo>
                    <a:pt x="4029" y="3363"/>
                  </a:lnTo>
                  <a:lnTo>
                    <a:pt x="3999" y="3313"/>
                  </a:lnTo>
                  <a:lnTo>
                    <a:pt x="3972" y="3266"/>
                  </a:lnTo>
                  <a:lnTo>
                    <a:pt x="3947" y="3225"/>
                  </a:lnTo>
                  <a:lnTo>
                    <a:pt x="3905" y="3157"/>
                  </a:lnTo>
                  <a:lnTo>
                    <a:pt x="3876" y="3115"/>
                  </a:lnTo>
                  <a:lnTo>
                    <a:pt x="3866" y="3101"/>
                  </a:lnTo>
                  <a:lnTo>
                    <a:pt x="3859" y="3102"/>
                  </a:lnTo>
                  <a:lnTo>
                    <a:pt x="3875" y="3095"/>
                  </a:lnTo>
                  <a:lnTo>
                    <a:pt x="3924" y="3079"/>
                  </a:lnTo>
                  <a:lnTo>
                    <a:pt x="3997" y="3049"/>
                  </a:lnTo>
                  <a:lnTo>
                    <a:pt x="4042" y="3031"/>
                  </a:lnTo>
                  <a:lnTo>
                    <a:pt x="4092" y="3010"/>
                  </a:lnTo>
                  <a:lnTo>
                    <a:pt x="4146" y="2986"/>
                  </a:lnTo>
                  <a:lnTo>
                    <a:pt x="4203" y="2960"/>
                  </a:lnTo>
                  <a:lnTo>
                    <a:pt x="4263" y="2931"/>
                  </a:lnTo>
                  <a:lnTo>
                    <a:pt x="4325" y="2900"/>
                  </a:lnTo>
                  <a:lnTo>
                    <a:pt x="4390" y="2866"/>
                  </a:lnTo>
                  <a:lnTo>
                    <a:pt x="4456" y="2831"/>
                  </a:lnTo>
                  <a:lnTo>
                    <a:pt x="4521" y="2793"/>
                  </a:lnTo>
                  <a:lnTo>
                    <a:pt x="4587" y="2753"/>
                  </a:lnTo>
                  <a:lnTo>
                    <a:pt x="4652" y="2711"/>
                  </a:lnTo>
                  <a:lnTo>
                    <a:pt x="4684" y="2689"/>
                  </a:lnTo>
                  <a:lnTo>
                    <a:pt x="4715" y="2667"/>
                  </a:lnTo>
                  <a:lnTo>
                    <a:pt x="4747" y="2643"/>
                  </a:lnTo>
                  <a:lnTo>
                    <a:pt x="4777" y="2619"/>
                  </a:lnTo>
                  <a:lnTo>
                    <a:pt x="4808" y="2596"/>
                  </a:lnTo>
                  <a:lnTo>
                    <a:pt x="4837" y="2571"/>
                  </a:lnTo>
                  <a:lnTo>
                    <a:pt x="4866" y="2547"/>
                  </a:lnTo>
                  <a:lnTo>
                    <a:pt x="4893" y="2520"/>
                  </a:lnTo>
                  <a:lnTo>
                    <a:pt x="4920" y="2495"/>
                  </a:lnTo>
                  <a:lnTo>
                    <a:pt x="4945" y="2469"/>
                  </a:lnTo>
                  <a:lnTo>
                    <a:pt x="4971" y="2442"/>
                  </a:lnTo>
                  <a:lnTo>
                    <a:pt x="4994" y="2414"/>
                  </a:lnTo>
                  <a:lnTo>
                    <a:pt x="5016" y="2387"/>
                  </a:lnTo>
                  <a:lnTo>
                    <a:pt x="5037" y="2359"/>
                  </a:lnTo>
                  <a:lnTo>
                    <a:pt x="5057" y="2330"/>
                  </a:lnTo>
                  <a:lnTo>
                    <a:pt x="5075" y="2302"/>
                  </a:lnTo>
                  <a:lnTo>
                    <a:pt x="5092" y="2272"/>
                  </a:lnTo>
                  <a:lnTo>
                    <a:pt x="5107" y="2242"/>
                  </a:lnTo>
                  <a:lnTo>
                    <a:pt x="5120" y="2213"/>
                  </a:lnTo>
                  <a:lnTo>
                    <a:pt x="5133" y="2182"/>
                  </a:lnTo>
                  <a:lnTo>
                    <a:pt x="5142" y="2151"/>
                  </a:lnTo>
                  <a:lnTo>
                    <a:pt x="5150" y="2119"/>
                  </a:lnTo>
                  <a:lnTo>
                    <a:pt x="5156" y="2087"/>
                  </a:lnTo>
                  <a:lnTo>
                    <a:pt x="5160" y="2056"/>
                  </a:lnTo>
                  <a:lnTo>
                    <a:pt x="5162" y="2023"/>
                  </a:lnTo>
                  <a:lnTo>
                    <a:pt x="5162" y="1991"/>
                  </a:lnTo>
                  <a:lnTo>
                    <a:pt x="5159" y="1957"/>
                  </a:lnTo>
                  <a:lnTo>
                    <a:pt x="5155" y="1923"/>
                  </a:lnTo>
                  <a:lnTo>
                    <a:pt x="5147" y="1890"/>
                  </a:lnTo>
                  <a:lnTo>
                    <a:pt x="5137" y="1856"/>
                  </a:lnTo>
                  <a:close/>
                </a:path>
              </a:pathLst>
            </a:custGeom>
            <a:solidFill>
              <a:srgbClr val="9ED744"/>
            </a:solidFill>
            <a:ln w="38100">
              <a:solidFill>
                <a:srgbClr val="FFFFFF"/>
              </a:solidFill>
            </a:ln>
            <a:effectLst>
              <a:outerShdw blurRad="76200" dist="38100" dir="2700000" algn="tl" rotWithShape="0">
                <a:prstClr val="black">
                  <a:alpha val="25000"/>
                </a:prstClr>
              </a:outerShdw>
            </a:effectLst>
            <a:extLst/>
          </p:spPr>
          <p:txBody>
            <a:bodyPr wrap="square" anchor="ctr">
              <a:normAutofit/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600" b="1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0" name="MH_SubTitle_4">
              <a:extLst>
                <a:ext uri="{FF2B5EF4-FFF2-40B4-BE49-F238E27FC236}">
                  <a16:creationId xmlns="" xmlns:a16="http://schemas.microsoft.com/office/drawing/2014/main" id="{A82D18F0-7EBC-433E-85F7-C457DD3F28DB}"/>
                </a:ext>
              </a:extLst>
            </p:cNvPr>
            <p:cNvSpPr>
              <a:spLocks/>
            </p:cNvSpPr>
            <p:nvPr>
              <p:custDataLst>
                <p:tags r:id="rId3"/>
              </p:custDataLst>
            </p:nvPr>
          </p:nvSpPr>
          <p:spPr bwMode="auto">
            <a:xfrm>
              <a:off x="7368989" y="4449118"/>
              <a:ext cx="746291" cy="716439"/>
            </a:xfrm>
            <a:custGeom>
              <a:avLst/>
              <a:gdLst>
                <a:gd name="T0" fmla="*/ 1859239 w 5162"/>
                <a:gd name="T1" fmla="*/ 620001 h 4955"/>
                <a:gd name="T2" fmla="*/ 1781002 w 5162"/>
                <a:gd name="T3" fmla="*/ 565046 h 4955"/>
                <a:gd name="T4" fmla="*/ 1678777 w 5162"/>
                <a:gd name="T5" fmla="*/ 539227 h 4955"/>
                <a:gd name="T6" fmla="*/ 1565480 w 5162"/>
                <a:gd name="T7" fmla="*/ 535170 h 4955"/>
                <a:gd name="T8" fmla="*/ 1354388 w 5162"/>
                <a:gd name="T9" fmla="*/ 562464 h 4955"/>
                <a:gd name="T10" fmla="*/ 1243675 w 5162"/>
                <a:gd name="T11" fmla="*/ 583487 h 4955"/>
                <a:gd name="T12" fmla="*/ 1226330 w 5162"/>
                <a:gd name="T13" fmla="*/ 403130 h 4955"/>
                <a:gd name="T14" fmla="*/ 1184259 w 5162"/>
                <a:gd name="T15" fmla="*/ 226461 h 4955"/>
                <a:gd name="T16" fmla="*/ 1138867 w 5162"/>
                <a:gd name="T17" fmla="*/ 125402 h 4955"/>
                <a:gd name="T18" fmla="*/ 1075760 w 5162"/>
                <a:gd name="T19" fmla="*/ 46104 h 4955"/>
                <a:gd name="T20" fmla="*/ 990511 w 5162"/>
                <a:gd name="T21" fmla="*/ 4057 h 4955"/>
                <a:gd name="T22" fmla="*/ 902679 w 5162"/>
                <a:gd name="T23" fmla="*/ 6639 h 4955"/>
                <a:gd name="T24" fmla="*/ 820383 w 5162"/>
                <a:gd name="T25" fmla="*/ 54218 h 4955"/>
                <a:gd name="T26" fmla="*/ 759491 w 5162"/>
                <a:gd name="T27" fmla="*/ 136835 h 4955"/>
                <a:gd name="T28" fmla="*/ 716312 w 5162"/>
                <a:gd name="T29" fmla="*/ 240107 h 4955"/>
                <a:gd name="T30" fmla="*/ 674611 w 5162"/>
                <a:gd name="T31" fmla="*/ 428948 h 4955"/>
                <a:gd name="T32" fmla="*/ 660956 w 5162"/>
                <a:gd name="T33" fmla="*/ 590126 h 4955"/>
                <a:gd name="T34" fmla="*/ 527362 w 5162"/>
                <a:gd name="T35" fmla="*/ 558038 h 4955"/>
                <a:gd name="T36" fmla="*/ 325127 w 5162"/>
                <a:gd name="T37" fmla="*/ 534433 h 4955"/>
                <a:gd name="T38" fmla="*/ 212938 w 5162"/>
                <a:gd name="T39" fmla="*/ 541072 h 4955"/>
                <a:gd name="T40" fmla="*/ 112927 w 5162"/>
                <a:gd name="T41" fmla="*/ 570209 h 4955"/>
                <a:gd name="T42" fmla="*/ 38011 w 5162"/>
                <a:gd name="T43" fmla="*/ 629222 h 4955"/>
                <a:gd name="T44" fmla="*/ 2952 w 5162"/>
                <a:gd name="T45" fmla="*/ 709258 h 4955"/>
                <a:gd name="T46" fmla="*/ 11071 w 5162"/>
                <a:gd name="T47" fmla="*/ 804784 h 4955"/>
                <a:gd name="T48" fmla="*/ 61999 w 5162"/>
                <a:gd name="T49" fmla="*/ 890352 h 4955"/>
                <a:gd name="T50" fmla="*/ 141713 w 5162"/>
                <a:gd name="T51" fmla="*/ 965962 h 4955"/>
                <a:gd name="T52" fmla="*/ 284901 w 5162"/>
                <a:gd name="T53" fmla="*/ 1057063 h 4955"/>
                <a:gd name="T54" fmla="*/ 457244 w 5162"/>
                <a:gd name="T55" fmla="*/ 1135623 h 4955"/>
                <a:gd name="T56" fmla="*/ 439161 w 5162"/>
                <a:gd name="T57" fmla="*/ 1204594 h 4955"/>
                <a:gd name="T58" fmla="*/ 348746 w 5162"/>
                <a:gd name="T59" fmla="*/ 1379788 h 4955"/>
                <a:gd name="T60" fmla="*/ 302984 w 5162"/>
                <a:gd name="T61" fmla="*/ 1514410 h 4955"/>
                <a:gd name="T62" fmla="*/ 289699 w 5162"/>
                <a:gd name="T63" fmla="*/ 1621740 h 4955"/>
                <a:gd name="T64" fmla="*/ 308151 w 5162"/>
                <a:gd name="T65" fmla="*/ 1717266 h 4955"/>
                <a:gd name="T66" fmla="*/ 369412 w 5162"/>
                <a:gd name="T67" fmla="*/ 1792507 h 4955"/>
                <a:gd name="T68" fmla="*/ 448756 w 5162"/>
                <a:gd name="T69" fmla="*/ 1825333 h 4955"/>
                <a:gd name="T70" fmla="*/ 545446 w 5162"/>
                <a:gd name="T71" fmla="*/ 1817588 h 4955"/>
                <a:gd name="T72" fmla="*/ 642504 w 5162"/>
                <a:gd name="T73" fmla="*/ 1774804 h 4955"/>
                <a:gd name="T74" fmla="*/ 746574 w 5162"/>
                <a:gd name="T75" fmla="*/ 1700300 h 4955"/>
                <a:gd name="T76" fmla="*/ 892346 w 5162"/>
                <a:gd name="T77" fmla="*/ 1555350 h 4955"/>
                <a:gd name="T78" fmla="*/ 958036 w 5162"/>
                <a:gd name="T79" fmla="*/ 1488961 h 4955"/>
                <a:gd name="T80" fmla="*/ 1077237 w 5162"/>
                <a:gd name="T81" fmla="*/ 1625059 h 4955"/>
                <a:gd name="T82" fmla="*/ 1214890 w 5162"/>
                <a:gd name="T83" fmla="*/ 1744191 h 4955"/>
                <a:gd name="T84" fmla="*/ 1310841 w 5162"/>
                <a:gd name="T85" fmla="*/ 1799884 h 4955"/>
                <a:gd name="T86" fmla="*/ 1408268 w 5162"/>
                <a:gd name="T87" fmla="*/ 1827177 h 4955"/>
                <a:gd name="T88" fmla="*/ 1502374 w 5162"/>
                <a:gd name="T89" fmla="*/ 1812055 h 4955"/>
                <a:gd name="T90" fmla="*/ 1572123 w 5162"/>
                <a:gd name="T91" fmla="*/ 1758206 h 4955"/>
                <a:gd name="T92" fmla="*/ 1610504 w 5162"/>
                <a:gd name="T93" fmla="*/ 1671163 h 4955"/>
                <a:gd name="T94" fmla="*/ 1611980 w 5162"/>
                <a:gd name="T95" fmla="*/ 1568997 h 4955"/>
                <a:gd name="T96" fmla="*/ 1586516 w 5162"/>
                <a:gd name="T97" fmla="*/ 1459824 h 4955"/>
                <a:gd name="T98" fmla="*/ 1510124 w 5162"/>
                <a:gd name="T99" fmla="*/ 1282417 h 4955"/>
                <a:gd name="T100" fmla="*/ 1426720 w 5162"/>
                <a:gd name="T101" fmla="*/ 1143738 h 4955"/>
                <a:gd name="T102" fmla="*/ 1530052 w 5162"/>
                <a:gd name="T103" fmla="*/ 1101322 h 4955"/>
                <a:gd name="T104" fmla="*/ 1716788 w 5162"/>
                <a:gd name="T105" fmla="*/ 999894 h 4955"/>
                <a:gd name="T106" fmla="*/ 1805727 w 5162"/>
                <a:gd name="T107" fmla="*/ 929448 h 4955"/>
                <a:gd name="T108" fmla="*/ 1872893 w 5162"/>
                <a:gd name="T109" fmla="*/ 849044 h 4955"/>
                <a:gd name="T110" fmla="*/ 1904262 w 5162"/>
                <a:gd name="T111" fmla="*/ 758312 h 4955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162" h="4955">
                  <a:moveTo>
                    <a:pt x="5137" y="1856"/>
                  </a:moveTo>
                  <a:lnTo>
                    <a:pt x="5137" y="1856"/>
                  </a:lnTo>
                  <a:lnTo>
                    <a:pt x="5125" y="1823"/>
                  </a:lnTo>
                  <a:lnTo>
                    <a:pt x="5111" y="1791"/>
                  </a:lnTo>
                  <a:lnTo>
                    <a:pt x="5096" y="1762"/>
                  </a:lnTo>
                  <a:lnTo>
                    <a:pt x="5078" y="1733"/>
                  </a:lnTo>
                  <a:lnTo>
                    <a:pt x="5059" y="1706"/>
                  </a:lnTo>
                  <a:lnTo>
                    <a:pt x="5038" y="1681"/>
                  </a:lnTo>
                  <a:lnTo>
                    <a:pt x="5016" y="1658"/>
                  </a:lnTo>
                  <a:lnTo>
                    <a:pt x="4993" y="1635"/>
                  </a:lnTo>
                  <a:lnTo>
                    <a:pt x="4968" y="1614"/>
                  </a:lnTo>
                  <a:lnTo>
                    <a:pt x="4941" y="1596"/>
                  </a:lnTo>
                  <a:lnTo>
                    <a:pt x="4914" y="1578"/>
                  </a:lnTo>
                  <a:lnTo>
                    <a:pt x="4886" y="1562"/>
                  </a:lnTo>
                  <a:lnTo>
                    <a:pt x="4856" y="1546"/>
                  </a:lnTo>
                  <a:lnTo>
                    <a:pt x="4826" y="1532"/>
                  </a:lnTo>
                  <a:lnTo>
                    <a:pt x="4793" y="1520"/>
                  </a:lnTo>
                  <a:lnTo>
                    <a:pt x="4760" y="1508"/>
                  </a:lnTo>
                  <a:lnTo>
                    <a:pt x="4727" y="1498"/>
                  </a:lnTo>
                  <a:lnTo>
                    <a:pt x="4693" y="1488"/>
                  </a:lnTo>
                  <a:lnTo>
                    <a:pt x="4657" y="1480"/>
                  </a:lnTo>
                  <a:lnTo>
                    <a:pt x="4622" y="1474"/>
                  </a:lnTo>
                  <a:lnTo>
                    <a:pt x="4586" y="1467"/>
                  </a:lnTo>
                  <a:lnTo>
                    <a:pt x="4549" y="1462"/>
                  </a:lnTo>
                  <a:lnTo>
                    <a:pt x="4511" y="1458"/>
                  </a:lnTo>
                  <a:lnTo>
                    <a:pt x="4473" y="1455"/>
                  </a:lnTo>
                  <a:lnTo>
                    <a:pt x="4436" y="1452"/>
                  </a:lnTo>
                  <a:lnTo>
                    <a:pt x="4397" y="1451"/>
                  </a:lnTo>
                  <a:lnTo>
                    <a:pt x="4359" y="1449"/>
                  </a:lnTo>
                  <a:lnTo>
                    <a:pt x="4320" y="1448"/>
                  </a:lnTo>
                  <a:lnTo>
                    <a:pt x="4281" y="1449"/>
                  </a:lnTo>
                  <a:lnTo>
                    <a:pt x="4242" y="1451"/>
                  </a:lnTo>
                  <a:lnTo>
                    <a:pt x="4164" y="1455"/>
                  </a:lnTo>
                  <a:lnTo>
                    <a:pt x="4088" y="1460"/>
                  </a:lnTo>
                  <a:lnTo>
                    <a:pt x="4012" y="1468"/>
                  </a:lnTo>
                  <a:lnTo>
                    <a:pt x="3938" y="1478"/>
                  </a:lnTo>
                  <a:lnTo>
                    <a:pt x="3867" y="1488"/>
                  </a:lnTo>
                  <a:lnTo>
                    <a:pt x="3798" y="1500"/>
                  </a:lnTo>
                  <a:lnTo>
                    <a:pt x="3732" y="1513"/>
                  </a:lnTo>
                  <a:lnTo>
                    <a:pt x="3670" y="1525"/>
                  </a:lnTo>
                  <a:lnTo>
                    <a:pt x="3614" y="1538"/>
                  </a:lnTo>
                  <a:lnTo>
                    <a:pt x="3560" y="1549"/>
                  </a:lnTo>
                  <a:lnTo>
                    <a:pt x="3514" y="1561"/>
                  </a:lnTo>
                  <a:lnTo>
                    <a:pt x="3437" y="1581"/>
                  </a:lnTo>
                  <a:lnTo>
                    <a:pt x="3388" y="1595"/>
                  </a:lnTo>
                  <a:lnTo>
                    <a:pt x="3371" y="1600"/>
                  </a:lnTo>
                  <a:lnTo>
                    <a:pt x="3370" y="1582"/>
                  </a:lnTo>
                  <a:lnTo>
                    <a:pt x="3368" y="1531"/>
                  </a:lnTo>
                  <a:lnTo>
                    <a:pt x="3363" y="1453"/>
                  </a:lnTo>
                  <a:lnTo>
                    <a:pt x="3360" y="1403"/>
                  </a:lnTo>
                  <a:lnTo>
                    <a:pt x="3355" y="1350"/>
                  </a:lnTo>
                  <a:lnTo>
                    <a:pt x="3350" y="1292"/>
                  </a:lnTo>
                  <a:lnTo>
                    <a:pt x="3342" y="1229"/>
                  </a:lnTo>
                  <a:lnTo>
                    <a:pt x="3333" y="1163"/>
                  </a:lnTo>
                  <a:lnTo>
                    <a:pt x="3323" y="1093"/>
                  </a:lnTo>
                  <a:lnTo>
                    <a:pt x="3311" y="1023"/>
                  </a:lnTo>
                  <a:lnTo>
                    <a:pt x="3297" y="949"/>
                  </a:lnTo>
                  <a:lnTo>
                    <a:pt x="3281" y="875"/>
                  </a:lnTo>
                  <a:lnTo>
                    <a:pt x="3264" y="800"/>
                  </a:lnTo>
                  <a:lnTo>
                    <a:pt x="3244" y="725"/>
                  </a:lnTo>
                  <a:lnTo>
                    <a:pt x="3232" y="687"/>
                  </a:lnTo>
                  <a:lnTo>
                    <a:pt x="3220" y="651"/>
                  </a:lnTo>
                  <a:lnTo>
                    <a:pt x="3209" y="614"/>
                  </a:lnTo>
                  <a:lnTo>
                    <a:pt x="3196" y="577"/>
                  </a:lnTo>
                  <a:lnTo>
                    <a:pt x="3183" y="541"/>
                  </a:lnTo>
                  <a:lnTo>
                    <a:pt x="3168" y="507"/>
                  </a:lnTo>
                  <a:lnTo>
                    <a:pt x="3153" y="471"/>
                  </a:lnTo>
                  <a:lnTo>
                    <a:pt x="3137" y="437"/>
                  </a:lnTo>
                  <a:lnTo>
                    <a:pt x="3122" y="404"/>
                  </a:lnTo>
                  <a:lnTo>
                    <a:pt x="3104" y="371"/>
                  </a:lnTo>
                  <a:lnTo>
                    <a:pt x="3086" y="340"/>
                  </a:lnTo>
                  <a:lnTo>
                    <a:pt x="3068" y="308"/>
                  </a:lnTo>
                  <a:lnTo>
                    <a:pt x="3048" y="279"/>
                  </a:lnTo>
                  <a:lnTo>
                    <a:pt x="3028" y="250"/>
                  </a:lnTo>
                  <a:lnTo>
                    <a:pt x="3007" y="223"/>
                  </a:lnTo>
                  <a:lnTo>
                    <a:pt x="2985" y="197"/>
                  </a:lnTo>
                  <a:lnTo>
                    <a:pt x="2962" y="171"/>
                  </a:lnTo>
                  <a:lnTo>
                    <a:pt x="2939" y="147"/>
                  </a:lnTo>
                  <a:lnTo>
                    <a:pt x="2915" y="125"/>
                  </a:lnTo>
                  <a:lnTo>
                    <a:pt x="2888" y="105"/>
                  </a:lnTo>
                  <a:lnTo>
                    <a:pt x="2862" y="86"/>
                  </a:lnTo>
                  <a:lnTo>
                    <a:pt x="2835" y="68"/>
                  </a:lnTo>
                  <a:lnTo>
                    <a:pt x="2807" y="54"/>
                  </a:lnTo>
                  <a:lnTo>
                    <a:pt x="2778" y="40"/>
                  </a:lnTo>
                  <a:lnTo>
                    <a:pt x="2747" y="27"/>
                  </a:lnTo>
                  <a:lnTo>
                    <a:pt x="2716" y="18"/>
                  </a:lnTo>
                  <a:lnTo>
                    <a:pt x="2684" y="11"/>
                  </a:lnTo>
                  <a:lnTo>
                    <a:pt x="2651" y="4"/>
                  </a:lnTo>
                  <a:lnTo>
                    <a:pt x="2616" y="1"/>
                  </a:lnTo>
                  <a:lnTo>
                    <a:pt x="2580" y="0"/>
                  </a:lnTo>
                  <a:lnTo>
                    <a:pt x="2546" y="1"/>
                  </a:lnTo>
                  <a:lnTo>
                    <a:pt x="2511" y="4"/>
                  </a:lnTo>
                  <a:lnTo>
                    <a:pt x="2477" y="11"/>
                  </a:lnTo>
                  <a:lnTo>
                    <a:pt x="2446" y="18"/>
                  </a:lnTo>
                  <a:lnTo>
                    <a:pt x="2414" y="27"/>
                  </a:lnTo>
                  <a:lnTo>
                    <a:pt x="2384" y="40"/>
                  </a:lnTo>
                  <a:lnTo>
                    <a:pt x="2354" y="54"/>
                  </a:lnTo>
                  <a:lnTo>
                    <a:pt x="2326" y="68"/>
                  </a:lnTo>
                  <a:lnTo>
                    <a:pt x="2299" y="86"/>
                  </a:lnTo>
                  <a:lnTo>
                    <a:pt x="2272" y="105"/>
                  </a:lnTo>
                  <a:lnTo>
                    <a:pt x="2247" y="125"/>
                  </a:lnTo>
                  <a:lnTo>
                    <a:pt x="2223" y="147"/>
                  </a:lnTo>
                  <a:lnTo>
                    <a:pt x="2199" y="171"/>
                  </a:lnTo>
                  <a:lnTo>
                    <a:pt x="2177" y="197"/>
                  </a:lnTo>
                  <a:lnTo>
                    <a:pt x="2155" y="223"/>
                  </a:lnTo>
                  <a:lnTo>
                    <a:pt x="2134" y="250"/>
                  </a:lnTo>
                  <a:lnTo>
                    <a:pt x="2114" y="279"/>
                  </a:lnTo>
                  <a:lnTo>
                    <a:pt x="2094" y="308"/>
                  </a:lnTo>
                  <a:lnTo>
                    <a:pt x="2075" y="340"/>
                  </a:lnTo>
                  <a:lnTo>
                    <a:pt x="2058" y="371"/>
                  </a:lnTo>
                  <a:lnTo>
                    <a:pt x="2040" y="404"/>
                  </a:lnTo>
                  <a:lnTo>
                    <a:pt x="2024" y="437"/>
                  </a:lnTo>
                  <a:lnTo>
                    <a:pt x="2008" y="471"/>
                  </a:lnTo>
                  <a:lnTo>
                    <a:pt x="1994" y="507"/>
                  </a:lnTo>
                  <a:lnTo>
                    <a:pt x="1979" y="541"/>
                  </a:lnTo>
                  <a:lnTo>
                    <a:pt x="1965" y="577"/>
                  </a:lnTo>
                  <a:lnTo>
                    <a:pt x="1953" y="614"/>
                  </a:lnTo>
                  <a:lnTo>
                    <a:pt x="1941" y="651"/>
                  </a:lnTo>
                  <a:lnTo>
                    <a:pt x="1929" y="687"/>
                  </a:lnTo>
                  <a:lnTo>
                    <a:pt x="1918" y="725"/>
                  </a:lnTo>
                  <a:lnTo>
                    <a:pt x="1898" y="800"/>
                  </a:lnTo>
                  <a:lnTo>
                    <a:pt x="1880" y="875"/>
                  </a:lnTo>
                  <a:lnTo>
                    <a:pt x="1864" y="949"/>
                  </a:lnTo>
                  <a:lnTo>
                    <a:pt x="1851" y="1023"/>
                  </a:lnTo>
                  <a:lnTo>
                    <a:pt x="1838" y="1093"/>
                  </a:lnTo>
                  <a:lnTo>
                    <a:pt x="1828" y="1163"/>
                  </a:lnTo>
                  <a:lnTo>
                    <a:pt x="1819" y="1229"/>
                  </a:lnTo>
                  <a:lnTo>
                    <a:pt x="1812" y="1292"/>
                  </a:lnTo>
                  <a:lnTo>
                    <a:pt x="1807" y="1350"/>
                  </a:lnTo>
                  <a:lnTo>
                    <a:pt x="1801" y="1403"/>
                  </a:lnTo>
                  <a:lnTo>
                    <a:pt x="1798" y="1453"/>
                  </a:lnTo>
                  <a:lnTo>
                    <a:pt x="1793" y="1531"/>
                  </a:lnTo>
                  <a:lnTo>
                    <a:pt x="1791" y="1582"/>
                  </a:lnTo>
                  <a:lnTo>
                    <a:pt x="1791" y="1600"/>
                  </a:lnTo>
                  <a:lnTo>
                    <a:pt x="1774" y="1595"/>
                  </a:lnTo>
                  <a:lnTo>
                    <a:pt x="1725" y="1581"/>
                  </a:lnTo>
                  <a:lnTo>
                    <a:pt x="1648" y="1561"/>
                  </a:lnTo>
                  <a:lnTo>
                    <a:pt x="1601" y="1549"/>
                  </a:lnTo>
                  <a:lnTo>
                    <a:pt x="1548" y="1538"/>
                  </a:lnTo>
                  <a:lnTo>
                    <a:pt x="1491" y="1525"/>
                  </a:lnTo>
                  <a:lnTo>
                    <a:pt x="1429" y="1513"/>
                  </a:lnTo>
                  <a:lnTo>
                    <a:pt x="1364" y="1500"/>
                  </a:lnTo>
                  <a:lnTo>
                    <a:pt x="1295" y="1488"/>
                  </a:lnTo>
                  <a:lnTo>
                    <a:pt x="1223" y="1478"/>
                  </a:lnTo>
                  <a:lnTo>
                    <a:pt x="1150" y="1468"/>
                  </a:lnTo>
                  <a:lnTo>
                    <a:pt x="1074" y="1460"/>
                  </a:lnTo>
                  <a:lnTo>
                    <a:pt x="997" y="1455"/>
                  </a:lnTo>
                  <a:lnTo>
                    <a:pt x="919" y="1451"/>
                  </a:lnTo>
                  <a:lnTo>
                    <a:pt x="881" y="1449"/>
                  </a:lnTo>
                  <a:lnTo>
                    <a:pt x="842" y="1448"/>
                  </a:lnTo>
                  <a:lnTo>
                    <a:pt x="804" y="1449"/>
                  </a:lnTo>
                  <a:lnTo>
                    <a:pt x="765" y="1451"/>
                  </a:lnTo>
                  <a:lnTo>
                    <a:pt x="726" y="1452"/>
                  </a:lnTo>
                  <a:lnTo>
                    <a:pt x="688" y="1455"/>
                  </a:lnTo>
                  <a:lnTo>
                    <a:pt x="650" y="1458"/>
                  </a:lnTo>
                  <a:lnTo>
                    <a:pt x="614" y="1462"/>
                  </a:lnTo>
                  <a:lnTo>
                    <a:pt x="577" y="1467"/>
                  </a:lnTo>
                  <a:lnTo>
                    <a:pt x="540" y="1474"/>
                  </a:lnTo>
                  <a:lnTo>
                    <a:pt x="504" y="1480"/>
                  </a:lnTo>
                  <a:lnTo>
                    <a:pt x="470" y="1488"/>
                  </a:lnTo>
                  <a:lnTo>
                    <a:pt x="435" y="1498"/>
                  </a:lnTo>
                  <a:lnTo>
                    <a:pt x="401" y="1508"/>
                  </a:lnTo>
                  <a:lnTo>
                    <a:pt x="369" y="1520"/>
                  </a:lnTo>
                  <a:lnTo>
                    <a:pt x="337" y="1532"/>
                  </a:lnTo>
                  <a:lnTo>
                    <a:pt x="306" y="1546"/>
                  </a:lnTo>
                  <a:lnTo>
                    <a:pt x="276" y="1562"/>
                  </a:lnTo>
                  <a:lnTo>
                    <a:pt x="248" y="1578"/>
                  </a:lnTo>
                  <a:lnTo>
                    <a:pt x="220" y="1596"/>
                  </a:lnTo>
                  <a:lnTo>
                    <a:pt x="194" y="1614"/>
                  </a:lnTo>
                  <a:lnTo>
                    <a:pt x="169" y="1635"/>
                  </a:lnTo>
                  <a:lnTo>
                    <a:pt x="146" y="1658"/>
                  </a:lnTo>
                  <a:lnTo>
                    <a:pt x="124" y="1681"/>
                  </a:lnTo>
                  <a:lnTo>
                    <a:pt x="103" y="1706"/>
                  </a:lnTo>
                  <a:lnTo>
                    <a:pt x="84" y="1733"/>
                  </a:lnTo>
                  <a:lnTo>
                    <a:pt x="67" y="1762"/>
                  </a:lnTo>
                  <a:lnTo>
                    <a:pt x="51" y="1791"/>
                  </a:lnTo>
                  <a:lnTo>
                    <a:pt x="37" y="1823"/>
                  </a:lnTo>
                  <a:lnTo>
                    <a:pt x="25" y="1856"/>
                  </a:lnTo>
                  <a:lnTo>
                    <a:pt x="15" y="1890"/>
                  </a:lnTo>
                  <a:lnTo>
                    <a:pt x="8" y="1923"/>
                  </a:lnTo>
                  <a:lnTo>
                    <a:pt x="3" y="1957"/>
                  </a:lnTo>
                  <a:lnTo>
                    <a:pt x="1" y="1991"/>
                  </a:lnTo>
                  <a:lnTo>
                    <a:pt x="0" y="2023"/>
                  </a:lnTo>
                  <a:lnTo>
                    <a:pt x="2" y="2056"/>
                  </a:lnTo>
                  <a:lnTo>
                    <a:pt x="6" y="2087"/>
                  </a:lnTo>
                  <a:lnTo>
                    <a:pt x="12" y="2119"/>
                  </a:lnTo>
                  <a:lnTo>
                    <a:pt x="20" y="2151"/>
                  </a:lnTo>
                  <a:lnTo>
                    <a:pt x="30" y="2182"/>
                  </a:lnTo>
                  <a:lnTo>
                    <a:pt x="42" y="2213"/>
                  </a:lnTo>
                  <a:lnTo>
                    <a:pt x="55" y="2242"/>
                  </a:lnTo>
                  <a:lnTo>
                    <a:pt x="70" y="2272"/>
                  </a:lnTo>
                  <a:lnTo>
                    <a:pt x="87" y="2302"/>
                  </a:lnTo>
                  <a:lnTo>
                    <a:pt x="105" y="2330"/>
                  </a:lnTo>
                  <a:lnTo>
                    <a:pt x="125" y="2359"/>
                  </a:lnTo>
                  <a:lnTo>
                    <a:pt x="146" y="2387"/>
                  </a:lnTo>
                  <a:lnTo>
                    <a:pt x="168" y="2414"/>
                  </a:lnTo>
                  <a:lnTo>
                    <a:pt x="192" y="2442"/>
                  </a:lnTo>
                  <a:lnTo>
                    <a:pt x="216" y="2469"/>
                  </a:lnTo>
                  <a:lnTo>
                    <a:pt x="242" y="2495"/>
                  </a:lnTo>
                  <a:lnTo>
                    <a:pt x="269" y="2520"/>
                  </a:lnTo>
                  <a:lnTo>
                    <a:pt x="296" y="2547"/>
                  </a:lnTo>
                  <a:lnTo>
                    <a:pt x="325" y="2571"/>
                  </a:lnTo>
                  <a:lnTo>
                    <a:pt x="355" y="2596"/>
                  </a:lnTo>
                  <a:lnTo>
                    <a:pt x="384" y="2619"/>
                  </a:lnTo>
                  <a:lnTo>
                    <a:pt x="415" y="2643"/>
                  </a:lnTo>
                  <a:lnTo>
                    <a:pt x="446" y="2667"/>
                  </a:lnTo>
                  <a:lnTo>
                    <a:pt x="478" y="2689"/>
                  </a:lnTo>
                  <a:lnTo>
                    <a:pt x="511" y="2711"/>
                  </a:lnTo>
                  <a:lnTo>
                    <a:pt x="575" y="2753"/>
                  </a:lnTo>
                  <a:lnTo>
                    <a:pt x="641" y="2793"/>
                  </a:lnTo>
                  <a:lnTo>
                    <a:pt x="707" y="2831"/>
                  </a:lnTo>
                  <a:lnTo>
                    <a:pt x="772" y="2866"/>
                  </a:lnTo>
                  <a:lnTo>
                    <a:pt x="836" y="2900"/>
                  </a:lnTo>
                  <a:lnTo>
                    <a:pt x="898" y="2931"/>
                  </a:lnTo>
                  <a:lnTo>
                    <a:pt x="959" y="2960"/>
                  </a:lnTo>
                  <a:lnTo>
                    <a:pt x="1016" y="2986"/>
                  </a:lnTo>
                  <a:lnTo>
                    <a:pt x="1070" y="3010"/>
                  </a:lnTo>
                  <a:lnTo>
                    <a:pt x="1120" y="3031"/>
                  </a:lnTo>
                  <a:lnTo>
                    <a:pt x="1165" y="3049"/>
                  </a:lnTo>
                  <a:lnTo>
                    <a:pt x="1239" y="3079"/>
                  </a:lnTo>
                  <a:lnTo>
                    <a:pt x="1286" y="3095"/>
                  </a:lnTo>
                  <a:lnTo>
                    <a:pt x="1303" y="3102"/>
                  </a:lnTo>
                  <a:lnTo>
                    <a:pt x="1296" y="3101"/>
                  </a:lnTo>
                  <a:lnTo>
                    <a:pt x="1285" y="3115"/>
                  </a:lnTo>
                  <a:lnTo>
                    <a:pt x="1258" y="3157"/>
                  </a:lnTo>
                  <a:lnTo>
                    <a:pt x="1215" y="3225"/>
                  </a:lnTo>
                  <a:lnTo>
                    <a:pt x="1190" y="3266"/>
                  </a:lnTo>
                  <a:lnTo>
                    <a:pt x="1162" y="3313"/>
                  </a:lnTo>
                  <a:lnTo>
                    <a:pt x="1133" y="3363"/>
                  </a:lnTo>
                  <a:lnTo>
                    <a:pt x="1102" y="3418"/>
                  </a:lnTo>
                  <a:lnTo>
                    <a:pt x="1071" y="3477"/>
                  </a:lnTo>
                  <a:lnTo>
                    <a:pt x="1038" y="3539"/>
                  </a:lnTo>
                  <a:lnTo>
                    <a:pt x="1007" y="3604"/>
                  </a:lnTo>
                  <a:lnTo>
                    <a:pt x="975" y="3671"/>
                  </a:lnTo>
                  <a:lnTo>
                    <a:pt x="945" y="3741"/>
                  </a:lnTo>
                  <a:lnTo>
                    <a:pt x="915" y="3812"/>
                  </a:lnTo>
                  <a:lnTo>
                    <a:pt x="888" y="3885"/>
                  </a:lnTo>
                  <a:lnTo>
                    <a:pt x="874" y="3922"/>
                  </a:lnTo>
                  <a:lnTo>
                    <a:pt x="863" y="3958"/>
                  </a:lnTo>
                  <a:lnTo>
                    <a:pt x="851" y="3995"/>
                  </a:lnTo>
                  <a:lnTo>
                    <a:pt x="840" y="4033"/>
                  </a:lnTo>
                  <a:lnTo>
                    <a:pt x="830" y="4070"/>
                  </a:lnTo>
                  <a:lnTo>
                    <a:pt x="821" y="4106"/>
                  </a:lnTo>
                  <a:lnTo>
                    <a:pt x="812" y="4143"/>
                  </a:lnTo>
                  <a:lnTo>
                    <a:pt x="805" y="4180"/>
                  </a:lnTo>
                  <a:lnTo>
                    <a:pt x="799" y="4217"/>
                  </a:lnTo>
                  <a:lnTo>
                    <a:pt x="793" y="4254"/>
                  </a:lnTo>
                  <a:lnTo>
                    <a:pt x="789" y="4289"/>
                  </a:lnTo>
                  <a:lnTo>
                    <a:pt x="786" y="4326"/>
                  </a:lnTo>
                  <a:lnTo>
                    <a:pt x="785" y="4361"/>
                  </a:lnTo>
                  <a:lnTo>
                    <a:pt x="785" y="4397"/>
                  </a:lnTo>
                  <a:lnTo>
                    <a:pt x="785" y="4431"/>
                  </a:lnTo>
                  <a:lnTo>
                    <a:pt x="788" y="4465"/>
                  </a:lnTo>
                  <a:lnTo>
                    <a:pt x="791" y="4499"/>
                  </a:lnTo>
                  <a:lnTo>
                    <a:pt x="797" y="4531"/>
                  </a:lnTo>
                  <a:lnTo>
                    <a:pt x="804" y="4564"/>
                  </a:lnTo>
                  <a:lnTo>
                    <a:pt x="812" y="4595"/>
                  </a:lnTo>
                  <a:lnTo>
                    <a:pt x="823" y="4626"/>
                  </a:lnTo>
                  <a:lnTo>
                    <a:pt x="835" y="4656"/>
                  </a:lnTo>
                  <a:lnTo>
                    <a:pt x="849" y="4686"/>
                  </a:lnTo>
                  <a:lnTo>
                    <a:pt x="865" y="4713"/>
                  </a:lnTo>
                  <a:lnTo>
                    <a:pt x="883" y="4740"/>
                  </a:lnTo>
                  <a:lnTo>
                    <a:pt x="902" y="4767"/>
                  </a:lnTo>
                  <a:lnTo>
                    <a:pt x="924" y="4792"/>
                  </a:lnTo>
                  <a:lnTo>
                    <a:pt x="947" y="4816"/>
                  </a:lnTo>
                  <a:lnTo>
                    <a:pt x="973" y="4839"/>
                  </a:lnTo>
                  <a:lnTo>
                    <a:pt x="1001" y="4860"/>
                  </a:lnTo>
                  <a:lnTo>
                    <a:pt x="1031" y="4880"/>
                  </a:lnTo>
                  <a:lnTo>
                    <a:pt x="1060" y="4898"/>
                  </a:lnTo>
                  <a:lnTo>
                    <a:pt x="1091" y="4913"/>
                  </a:lnTo>
                  <a:lnTo>
                    <a:pt x="1121" y="4925"/>
                  </a:lnTo>
                  <a:lnTo>
                    <a:pt x="1153" y="4936"/>
                  </a:lnTo>
                  <a:lnTo>
                    <a:pt x="1184" y="4943"/>
                  </a:lnTo>
                  <a:lnTo>
                    <a:pt x="1216" y="4949"/>
                  </a:lnTo>
                  <a:lnTo>
                    <a:pt x="1247" y="4954"/>
                  </a:lnTo>
                  <a:lnTo>
                    <a:pt x="1280" y="4955"/>
                  </a:lnTo>
                  <a:lnTo>
                    <a:pt x="1313" y="4955"/>
                  </a:lnTo>
                  <a:lnTo>
                    <a:pt x="1345" y="4954"/>
                  </a:lnTo>
                  <a:lnTo>
                    <a:pt x="1378" y="4949"/>
                  </a:lnTo>
                  <a:lnTo>
                    <a:pt x="1411" y="4944"/>
                  </a:lnTo>
                  <a:lnTo>
                    <a:pt x="1444" y="4937"/>
                  </a:lnTo>
                  <a:lnTo>
                    <a:pt x="1478" y="4928"/>
                  </a:lnTo>
                  <a:lnTo>
                    <a:pt x="1510" y="4919"/>
                  </a:lnTo>
                  <a:lnTo>
                    <a:pt x="1544" y="4907"/>
                  </a:lnTo>
                  <a:lnTo>
                    <a:pt x="1576" y="4895"/>
                  </a:lnTo>
                  <a:lnTo>
                    <a:pt x="1610" y="4880"/>
                  </a:lnTo>
                  <a:lnTo>
                    <a:pt x="1643" y="4865"/>
                  </a:lnTo>
                  <a:lnTo>
                    <a:pt x="1676" y="4849"/>
                  </a:lnTo>
                  <a:lnTo>
                    <a:pt x="1709" y="4831"/>
                  </a:lnTo>
                  <a:lnTo>
                    <a:pt x="1741" y="4812"/>
                  </a:lnTo>
                  <a:lnTo>
                    <a:pt x="1774" y="4793"/>
                  </a:lnTo>
                  <a:lnTo>
                    <a:pt x="1806" y="4772"/>
                  </a:lnTo>
                  <a:lnTo>
                    <a:pt x="1838" y="4751"/>
                  </a:lnTo>
                  <a:lnTo>
                    <a:pt x="1870" y="4729"/>
                  </a:lnTo>
                  <a:lnTo>
                    <a:pt x="1901" y="4706"/>
                  </a:lnTo>
                  <a:lnTo>
                    <a:pt x="1932" y="4682"/>
                  </a:lnTo>
                  <a:lnTo>
                    <a:pt x="1963" y="4659"/>
                  </a:lnTo>
                  <a:lnTo>
                    <a:pt x="2023" y="4610"/>
                  </a:lnTo>
                  <a:lnTo>
                    <a:pt x="2081" y="4559"/>
                  </a:lnTo>
                  <a:lnTo>
                    <a:pt x="2138" y="4509"/>
                  </a:lnTo>
                  <a:lnTo>
                    <a:pt x="2191" y="4458"/>
                  </a:lnTo>
                  <a:lnTo>
                    <a:pt x="2243" y="4406"/>
                  </a:lnTo>
                  <a:lnTo>
                    <a:pt x="2291" y="4357"/>
                  </a:lnTo>
                  <a:lnTo>
                    <a:pt x="2337" y="4307"/>
                  </a:lnTo>
                  <a:lnTo>
                    <a:pt x="2380" y="4261"/>
                  </a:lnTo>
                  <a:lnTo>
                    <a:pt x="2418" y="4217"/>
                  </a:lnTo>
                  <a:lnTo>
                    <a:pt x="2454" y="4176"/>
                  </a:lnTo>
                  <a:lnTo>
                    <a:pt x="2486" y="4139"/>
                  </a:lnTo>
                  <a:lnTo>
                    <a:pt x="2535" y="4078"/>
                  </a:lnTo>
                  <a:lnTo>
                    <a:pt x="2567" y="4037"/>
                  </a:lnTo>
                  <a:lnTo>
                    <a:pt x="2577" y="4023"/>
                  </a:lnTo>
                  <a:lnTo>
                    <a:pt x="2584" y="4023"/>
                  </a:lnTo>
                  <a:lnTo>
                    <a:pt x="2596" y="4037"/>
                  </a:lnTo>
                  <a:lnTo>
                    <a:pt x="2627" y="4078"/>
                  </a:lnTo>
                  <a:lnTo>
                    <a:pt x="2677" y="4139"/>
                  </a:lnTo>
                  <a:lnTo>
                    <a:pt x="2709" y="4176"/>
                  </a:lnTo>
                  <a:lnTo>
                    <a:pt x="2743" y="4217"/>
                  </a:lnTo>
                  <a:lnTo>
                    <a:pt x="2782" y="4261"/>
                  </a:lnTo>
                  <a:lnTo>
                    <a:pt x="2824" y="4307"/>
                  </a:lnTo>
                  <a:lnTo>
                    <a:pt x="2870" y="4357"/>
                  </a:lnTo>
                  <a:lnTo>
                    <a:pt x="2919" y="4406"/>
                  </a:lnTo>
                  <a:lnTo>
                    <a:pt x="2970" y="4458"/>
                  </a:lnTo>
                  <a:lnTo>
                    <a:pt x="3024" y="4509"/>
                  </a:lnTo>
                  <a:lnTo>
                    <a:pt x="3081" y="4559"/>
                  </a:lnTo>
                  <a:lnTo>
                    <a:pt x="3138" y="4610"/>
                  </a:lnTo>
                  <a:lnTo>
                    <a:pt x="3199" y="4659"/>
                  </a:lnTo>
                  <a:lnTo>
                    <a:pt x="3230" y="4682"/>
                  </a:lnTo>
                  <a:lnTo>
                    <a:pt x="3260" y="4706"/>
                  </a:lnTo>
                  <a:lnTo>
                    <a:pt x="3292" y="4729"/>
                  </a:lnTo>
                  <a:lnTo>
                    <a:pt x="3323" y="4751"/>
                  </a:lnTo>
                  <a:lnTo>
                    <a:pt x="3356" y="4772"/>
                  </a:lnTo>
                  <a:lnTo>
                    <a:pt x="3388" y="4793"/>
                  </a:lnTo>
                  <a:lnTo>
                    <a:pt x="3420" y="4812"/>
                  </a:lnTo>
                  <a:lnTo>
                    <a:pt x="3453" y="4831"/>
                  </a:lnTo>
                  <a:lnTo>
                    <a:pt x="3486" y="4849"/>
                  </a:lnTo>
                  <a:lnTo>
                    <a:pt x="3519" y="4865"/>
                  </a:lnTo>
                  <a:lnTo>
                    <a:pt x="3552" y="4880"/>
                  </a:lnTo>
                  <a:lnTo>
                    <a:pt x="3585" y="4895"/>
                  </a:lnTo>
                  <a:lnTo>
                    <a:pt x="3618" y="4907"/>
                  </a:lnTo>
                  <a:lnTo>
                    <a:pt x="3651" y="4919"/>
                  </a:lnTo>
                  <a:lnTo>
                    <a:pt x="3684" y="4928"/>
                  </a:lnTo>
                  <a:lnTo>
                    <a:pt x="3718" y="4937"/>
                  </a:lnTo>
                  <a:lnTo>
                    <a:pt x="3750" y="4944"/>
                  </a:lnTo>
                  <a:lnTo>
                    <a:pt x="3784" y="4949"/>
                  </a:lnTo>
                  <a:lnTo>
                    <a:pt x="3816" y="4954"/>
                  </a:lnTo>
                  <a:lnTo>
                    <a:pt x="3849" y="4955"/>
                  </a:lnTo>
                  <a:lnTo>
                    <a:pt x="3882" y="4955"/>
                  </a:lnTo>
                  <a:lnTo>
                    <a:pt x="3914" y="4954"/>
                  </a:lnTo>
                  <a:lnTo>
                    <a:pt x="3946" y="4949"/>
                  </a:lnTo>
                  <a:lnTo>
                    <a:pt x="3977" y="4943"/>
                  </a:lnTo>
                  <a:lnTo>
                    <a:pt x="4009" y="4936"/>
                  </a:lnTo>
                  <a:lnTo>
                    <a:pt x="4040" y="4925"/>
                  </a:lnTo>
                  <a:lnTo>
                    <a:pt x="4071" y="4913"/>
                  </a:lnTo>
                  <a:lnTo>
                    <a:pt x="4101" y="4898"/>
                  </a:lnTo>
                  <a:lnTo>
                    <a:pt x="4131" y="4880"/>
                  </a:lnTo>
                  <a:lnTo>
                    <a:pt x="4160" y="4860"/>
                  </a:lnTo>
                  <a:lnTo>
                    <a:pt x="4189" y="4839"/>
                  </a:lnTo>
                  <a:lnTo>
                    <a:pt x="4214" y="4816"/>
                  </a:lnTo>
                  <a:lnTo>
                    <a:pt x="4238" y="4792"/>
                  </a:lnTo>
                  <a:lnTo>
                    <a:pt x="4260" y="4767"/>
                  </a:lnTo>
                  <a:lnTo>
                    <a:pt x="4279" y="4740"/>
                  </a:lnTo>
                  <a:lnTo>
                    <a:pt x="4297" y="4713"/>
                  </a:lnTo>
                  <a:lnTo>
                    <a:pt x="4313" y="4686"/>
                  </a:lnTo>
                  <a:lnTo>
                    <a:pt x="4326" y="4656"/>
                  </a:lnTo>
                  <a:lnTo>
                    <a:pt x="4339" y="4626"/>
                  </a:lnTo>
                  <a:lnTo>
                    <a:pt x="4349" y="4595"/>
                  </a:lnTo>
                  <a:lnTo>
                    <a:pt x="4358" y="4564"/>
                  </a:lnTo>
                  <a:lnTo>
                    <a:pt x="4364" y="4531"/>
                  </a:lnTo>
                  <a:lnTo>
                    <a:pt x="4370" y="4499"/>
                  </a:lnTo>
                  <a:lnTo>
                    <a:pt x="4374" y="4465"/>
                  </a:lnTo>
                  <a:lnTo>
                    <a:pt x="4376" y="4431"/>
                  </a:lnTo>
                  <a:lnTo>
                    <a:pt x="4377" y="4397"/>
                  </a:lnTo>
                  <a:lnTo>
                    <a:pt x="4377" y="4361"/>
                  </a:lnTo>
                  <a:lnTo>
                    <a:pt x="4375" y="4326"/>
                  </a:lnTo>
                  <a:lnTo>
                    <a:pt x="4373" y="4289"/>
                  </a:lnTo>
                  <a:lnTo>
                    <a:pt x="4368" y="4254"/>
                  </a:lnTo>
                  <a:lnTo>
                    <a:pt x="4363" y="4217"/>
                  </a:lnTo>
                  <a:lnTo>
                    <a:pt x="4357" y="4180"/>
                  </a:lnTo>
                  <a:lnTo>
                    <a:pt x="4349" y="4143"/>
                  </a:lnTo>
                  <a:lnTo>
                    <a:pt x="4341" y="4106"/>
                  </a:lnTo>
                  <a:lnTo>
                    <a:pt x="4332" y="4070"/>
                  </a:lnTo>
                  <a:lnTo>
                    <a:pt x="4322" y="4033"/>
                  </a:lnTo>
                  <a:lnTo>
                    <a:pt x="4311" y="3995"/>
                  </a:lnTo>
                  <a:lnTo>
                    <a:pt x="4299" y="3958"/>
                  </a:lnTo>
                  <a:lnTo>
                    <a:pt x="4287" y="3922"/>
                  </a:lnTo>
                  <a:lnTo>
                    <a:pt x="4275" y="3885"/>
                  </a:lnTo>
                  <a:lnTo>
                    <a:pt x="4246" y="3812"/>
                  </a:lnTo>
                  <a:lnTo>
                    <a:pt x="4218" y="3741"/>
                  </a:lnTo>
                  <a:lnTo>
                    <a:pt x="4188" y="3671"/>
                  </a:lnTo>
                  <a:lnTo>
                    <a:pt x="4156" y="3604"/>
                  </a:lnTo>
                  <a:lnTo>
                    <a:pt x="4123" y="3539"/>
                  </a:lnTo>
                  <a:lnTo>
                    <a:pt x="4092" y="3477"/>
                  </a:lnTo>
                  <a:lnTo>
                    <a:pt x="4060" y="3418"/>
                  </a:lnTo>
                  <a:lnTo>
                    <a:pt x="4029" y="3363"/>
                  </a:lnTo>
                  <a:lnTo>
                    <a:pt x="3999" y="3313"/>
                  </a:lnTo>
                  <a:lnTo>
                    <a:pt x="3972" y="3266"/>
                  </a:lnTo>
                  <a:lnTo>
                    <a:pt x="3947" y="3225"/>
                  </a:lnTo>
                  <a:lnTo>
                    <a:pt x="3905" y="3157"/>
                  </a:lnTo>
                  <a:lnTo>
                    <a:pt x="3876" y="3115"/>
                  </a:lnTo>
                  <a:lnTo>
                    <a:pt x="3866" y="3101"/>
                  </a:lnTo>
                  <a:lnTo>
                    <a:pt x="3859" y="3102"/>
                  </a:lnTo>
                  <a:lnTo>
                    <a:pt x="3875" y="3095"/>
                  </a:lnTo>
                  <a:lnTo>
                    <a:pt x="3924" y="3079"/>
                  </a:lnTo>
                  <a:lnTo>
                    <a:pt x="3997" y="3049"/>
                  </a:lnTo>
                  <a:lnTo>
                    <a:pt x="4042" y="3031"/>
                  </a:lnTo>
                  <a:lnTo>
                    <a:pt x="4092" y="3010"/>
                  </a:lnTo>
                  <a:lnTo>
                    <a:pt x="4146" y="2986"/>
                  </a:lnTo>
                  <a:lnTo>
                    <a:pt x="4203" y="2960"/>
                  </a:lnTo>
                  <a:lnTo>
                    <a:pt x="4263" y="2931"/>
                  </a:lnTo>
                  <a:lnTo>
                    <a:pt x="4325" y="2900"/>
                  </a:lnTo>
                  <a:lnTo>
                    <a:pt x="4390" y="2866"/>
                  </a:lnTo>
                  <a:lnTo>
                    <a:pt x="4456" y="2831"/>
                  </a:lnTo>
                  <a:lnTo>
                    <a:pt x="4521" y="2793"/>
                  </a:lnTo>
                  <a:lnTo>
                    <a:pt x="4587" y="2753"/>
                  </a:lnTo>
                  <a:lnTo>
                    <a:pt x="4652" y="2711"/>
                  </a:lnTo>
                  <a:lnTo>
                    <a:pt x="4684" y="2689"/>
                  </a:lnTo>
                  <a:lnTo>
                    <a:pt x="4715" y="2667"/>
                  </a:lnTo>
                  <a:lnTo>
                    <a:pt x="4747" y="2643"/>
                  </a:lnTo>
                  <a:lnTo>
                    <a:pt x="4777" y="2619"/>
                  </a:lnTo>
                  <a:lnTo>
                    <a:pt x="4808" y="2596"/>
                  </a:lnTo>
                  <a:lnTo>
                    <a:pt x="4837" y="2571"/>
                  </a:lnTo>
                  <a:lnTo>
                    <a:pt x="4866" y="2547"/>
                  </a:lnTo>
                  <a:lnTo>
                    <a:pt x="4893" y="2520"/>
                  </a:lnTo>
                  <a:lnTo>
                    <a:pt x="4920" y="2495"/>
                  </a:lnTo>
                  <a:lnTo>
                    <a:pt x="4945" y="2469"/>
                  </a:lnTo>
                  <a:lnTo>
                    <a:pt x="4971" y="2442"/>
                  </a:lnTo>
                  <a:lnTo>
                    <a:pt x="4994" y="2414"/>
                  </a:lnTo>
                  <a:lnTo>
                    <a:pt x="5016" y="2387"/>
                  </a:lnTo>
                  <a:lnTo>
                    <a:pt x="5037" y="2359"/>
                  </a:lnTo>
                  <a:lnTo>
                    <a:pt x="5057" y="2330"/>
                  </a:lnTo>
                  <a:lnTo>
                    <a:pt x="5075" y="2302"/>
                  </a:lnTo>
                  <a:lnTo>
                    <a:pt x="5092" y="2272"/>
                  </a:lnTo>
                  <a:lnTo>
                    <a:pt x="5107" y="2242"/>
                  </a:lnTo>
                  <a:lnTo>
                    <a:pt x="5120" y="2213"/>
                  </a:lnTo>
                  <a:lnTo>
                    <a:pt x="5133" y="2182"/>
                  </a:lnTo>
                  <a:lnTo>
                    <a:pt x="5142" y="2151"/>
                  </a:lnTo>
                  <a:lnTo>
                    <a:pt x="5150" y="2119"/>
                  </a:lnTo>
                  <a:lnTo>
                    <a:pt x="5156" y="2087"/>
                  </a:lnTo>
                  <a:lnTo>
                    <a:pt x="5160" y="2056"/>
                  </a:lnTo>
                  <a:lnTo>
                    <a:pt x="5162" y="2023"/>
                  </a:lnTo>
                  <a:lnTo>
                    <a:pt x="5162" y="1991"/>
                  </a:lnTo>
                  <a:lnTo>
                    <a:pt x="5159" y="1957"/>
                  </a:lnTo>
                  <a:lnTo>
                    <a:pt x="5155" y="1923"/>
                  </a:lnTo>
                  <a:lnTo>
                    <a:pt x="5147" y="1890"/>
                  </a:lnTo>
                  <a:lnTo>
                    <a:pt x="5137" y="1856"/>
                  </a:lnTo>
                  <a:close/>
                </a:path>
              </a:pathLst>
            </a:custGeom>
            <a:solidFill>
              <a:srgbClr val="D97E33"/>
            </a:solidFill>
            <a:ln w="38100">
              <a:solidFill>
                <a:srgbClr val="FFFFFF"/>
              </a:solidFill>
            </a:ln>
            <a:effectLst>
              <a:outerShdw blurRad="76200" dist="38100" dir="2700000" algn="tl" rotWithShape="0">
                <a:prstClr val="black">
                  <a:alpha val="25000"/>
                </a:prstClr>
              </a:outerShdw>
            </a:effectLst>
            <a:extLst/>
          </p:spPr>
          <p:txBody>
            <a:bodyPr wrap="square" anchor="ctr">
              <a:normAutofit/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600" b="1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1DC27644-123C-4DAE-9DAD-4A4DF51BC221}"/>
              </a:ext>
            </a:extLst>
          </p:cNvPr>
          <p:cNvGrpSpPr/>
          <p:nvPr/>
        </p:nvGrpSpPr>
        <p:grpSpPr>
          <a:xfrm>
            <a:off x="4880586" y="1528219"/>
            <a:ext cx="3025815" cy="1009508"/>
            <a:chOff x="6014758" y="2194078"/>
            <a:chExt cx="3579404" cy="1009508"/>
          </a:xfrm>
        </p:grpSpPr>
        <p:sp>
          <p:nvSpPr>
            <p:cNvPr id="12" name="文本框 11">
              <a:extLst>
                <a:ext uri="{FF2B5EF4-FFF2-40B4-BE49-F238E27FC236}">
                  <a16:creationId xmlns="" xmlns:a16="http://schemas.microsoft.com/office/drawing/2014/main" id="{1D7A60D8-EF18-46A1-855C-7613DE685622}"/>
                </a:ext>
              </a:extLst>
            </p:cNvPr>
            <p:cNvSpPr txBox="1"/>
            <p:nvPr/>
          </p:nvSpPr>
          <p:spPr>
            <a:xfrm>
              <a:off x="6014760" y="2194078"/>
              <a:ext cx="1432072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文字添加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0FB004BB-B20C-4D6F-85CE-7B8F7042B036}"/>
                </a:ext>
              </a:extLst>
            </p:cNvPr>
            <p:cNvSpPr txBox="1"/>
            <p:nvPr/>
          </p:nvSpPr>
          <p:spPr>
            <a:xfrm>
              <a:off x="6014758" y="2594188"/>
              <a:ext cx="3579404" cy="6093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600" b="0">
                  <a:solidFill>
                    <a:srgbClr val="1C75BC"/>
                  </a:solidFill>
                  <a:latin typeface="汉仪趣黑W" panose="00020600040101010101" pitchFamily="18" charset="-122"/>
                  <a:ea typeface="汉仪趣黑W" panose="00020600040101010101" pitchFamily="18" charset="-122"/>
                </a:defRPr>
              </a:lvl1pPr>
            </a:lstStyle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感谢您的使用，您的文字内容添加到此处，文字动画效果不变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1A0BDB10-830B-4225-8BD8-B9D17B526DAD}"/>
              </a:ext>
            </a:extLst>
          </p:cNvPr>
          <p:cNvGrpSpPr/>
          <p:nvPr/>
        </p:nvGrpSpPr>
        <p:grpSpPr>
          <a:xfrm>
            <a:off x="6852911" y="2800362"/>
            <a:ext cx="3025815" cy="1009508"/>
            <a:chOff x="6014758" y="2194078"/>
            <a:chExt cx="3579404" cy="1009508"/>
          </a:xfrm>
        </p:grpSpPr>
        <p:sp>
          <p:nvSpPr>
            <p:cNvPr id="15" name="文本框 14">
              <a:extLst>
                <a:ext uri="{FF2B5EF4-FFF2-40B4-BE49-F238E27FC236}">
                  <a16:creationId xmlns="" xmlns:a16="http://schemas.microsoft.com/office/drawing/2014/main" id="{2ED5EDB5-E731-4F63-BEA6-4A038DBC700F}"/>
                </a:ext>
              </a:extLst>
            </p:cNvPr>
            <p:cNvSpPr txBox="1"/>
            <p:nvPr/>
          </p:nvSpPr>
          <p:spPr>
            <a:xfrm>
              <a:off x="6014760" y="2194078"/>
              <a:ext cx="1432072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文字添加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7E9509F7-8EBC-48F6-AE3A-F6F97BE5F558}"/>
                </a:ext>
              </a:extLst>
            </p:cNvPr>
            <p:cNvSpPr txBox="1"/>
            <p:nvPr/>
          </p:nvSpPr>
          <p:spPr>
            <a:xfrm>
              <a:off x="6014758" y="2594188"/>
              <a:ext cx="3579404" cy="6093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600" b="0">
                  <a:solidFill>
                    <a:srgbClr val="1C75BC"/>
                  </a:solidFill>
                  <a:latin typeface="汉仪趣黑W" panose="00020600040101010101" pitchFamily="18" charset="-122"/>
                  <a:ea typeface="汉仪趣黑W" panose="00020600040101010101" pitchFamily="18" charset="-122"/>
                </a:defRPr>
              </a:lvl1pPr>
            </a:lstStyle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感谢您的使用，您的文字内容添加到此处，文字动画效果不变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7742CE34-9008-4010-B3C1-F8099088E7B3}"/>
              </a:ext>
            </a:extLst>
          </p:cNvPr>
          <p:cNvGrpSpPr/>
          <p:nvPr/>
        </p:nvGrpSpPr>
        <p:grpSpPr>
          <a:xfrm>
            <a:off x="4003059" y="4460311"/>
            <a:ext cx="3025815" cy="1009508"/>
            <a:chOff x="6014758" y="2194078"/>
            <a:chExt cx="3579404" cy="1009508"/>
          </a:xfrm>
        </p:grpSpPr>
        <p:sp>
          <p:nvSpPr>
            <p:cNvPr id="18" name="文本框 17">
              <a:extLst>
                <a:ext uri="{FF2B5EF4-FFF2-40B4-BE49-F238E27FC236}">
                  <a16:creationId xmlns="" xmlns:a16="http://schemas.microsoft.com/office/drawing/2014/main" id="{3ECDE311-3427-4CD6-AE61-DEE149EDE7E8}"/>
                </a:ext>
              </a:extLst>
            </p:cNvPr>
            <p:cNvSpPr txBox="1"/>
            <p:nvPr/>
          </p:nvSpPr>
          <p:spPr>
            <a:xfrm>
              <a:off x="8162090" y="2194078"/>
              <a:ext cx="1432072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文字添加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4D2D8883-ACF3-422A-B170-277DB19D8F27}"/>
                </a:ext>
              </a:extLst>
            </p:cNvPr>
            <p:cNvSpPr txBox="1"/>
            <p:nvPr/>
          </p:nvSpPr>
          <p:spPr>
            <a:xfrm>
              <a:off x="6014758" y="2594188"/>
              <a:ext cx="3579404" cy="6093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600" b="0">
                  <a:solidFill>
                    <a:srgbClr val="1C75BC"/>
                  </a:solidFill>
                  <a:latin typeface="汉仪趣黑W" panose="00020600040101010101" pitchFamily="18" charset="-122"/>
                  <a:ea typeface="汉仪趣黑W" panose="00020600040101010101" pitchFamily="18" charset="-122"/>
                </a:defRPr>
              </a:lvl1pPr>
            </a:lstStyle>
            <a:p>
              <a:pPr algn="r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感谢您的使用，您的文字内容添加到此处，文字动画效果不变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831344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C2EC2AED-CB25-494D-BAD3-04B1347578FD}"/>
              </a:ext>
            </a:extLst>
          </p:cNvPr>
          <p:cNvGrpSpPr/>
          <p:nvPr/>
        </p:nvGrpSpPr>
        <p:grpSpPr>
          <a:xfrm>
            <a:off x="1277218" y="1754860"/>
            <a:ext cx="2981785" cy="3850674"/>
            <a:chOff x="1277216" y="1754860"/>
            <a:chExt cx="2981785" cy="3850674"/>
          </a:xfrm>
        </p:grpSpPr>
        <p:grpSp>
          <p:nvGrpSpPr>
            <p:cNvPr id="3" name="Group 4">
              <a:extLst>
                <a:ext uri="{FF2B5EF4-FFF2-40B4-BE49-F238E27FC236}">
                  <a16:creationId xmlns="" xmlns:a16="http://schemas.microsoft.com/office/drawing/2014/main" id="{C6853274-71A6-42F2-B052-A3F7C35E7CC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77216" y="1754860"/>
              <a:ext cx="2981785" cy="2952040"/>
              <a:chOff x="1588" y="-131"/>
              <a:chExt cx="4511" cy="4466"/>
            </a:xfrm>
            <a:solidFill>
              <a:srgbClr val="F5AE16"/>
            </a:solidFill>
          </p:grpSpPr>
          <p:sp>
            <p:nvSpPr>
              <p:cNvPr id="6" name="Freeform 6">
                <a:extLst>
                  <a:ext uri="{FF2B5EF4-FFF2-40B4-BE49-F238E27FC236}">
                    <a16:creationId xmlns="" xmlns:a16="http://schemas.microsoft.com/office/drawing/2014/main" id="{5594B8ED-7946-4A62-8CFC-1343CC03A1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8" y="-131"/>
                <a:ext cx="4511" cy="4466"/>
              </a:xfrm>
              <a:custGeom>
                <a:avLst/>
                <a:gdLst>
                  <a:gd name="T0" fmla="*/ 1425 w 6528"/>
                  <a:gd name="T1" fmla="*/ 4753 h 6460"/>
                  <a:gd name="T2" fmla="*/ 790 w 6528"/>
                  <a:gd name="T3" fmla="*/ 5145 h 6460"/>
                  <a:gd name="T4" fmla="*/ 206 w 6528"/>
                  <a:gd name="T5" fmla="*/ 4784 h 6460"/>
                  <a:gd name="T6" fmla="*/ 71 w 6528"/>
                  <a:gd name="T7" fmla="*/ 4215 h 6460"/>
                  <a:gd name="T8" fmla="*/ 488 w 6528"/>
                  <a:gd name="T9" fmla="*/ 3612 h 6460"/>
                  <a:gd name="T10" fmla="*/ 483 w 6528"/>
                  <a:gd name="T11" fmla="*/ 3725 h 6460"/>
                  <a:gd name="T12" fmla="*/ 89 w 6528"/>
                  <a:gd name="T13" fmla="*/ 2893 h 6460"/>
                  <a:gd name="T14" fmla="*/ 149 w 6528"/>
                  <a:gd name="T15" fmla="*/ 2206 h 6460"/>
                  <a:gd name="T16" fmla="*/ 1609 w 6528"/>
                  <a:gd name="T17" fmla="*/ 477 h 6460"/>
                  <a:gd name="T18" fmla="*/ 4210 w 6528"/>
                  <a:gd name="T19" fmla="*/ 1299 h 6460"/>
                  <a:gd name="T20" fmla="*/ 4242 w 6528"/>
                  <a:gd name="T21" fmla="*/ 1499 h 6460"/>
                  <a:gd name="T22" fmla="*/ 4296 w 6528"/>
                  <a:gd name="T23" fmla="*/ 1536 h 6460"/>
                  <a:gd name="T24" fmla="*/ 4503 w 6528"/>
                  <a:gd name="T25" fmla="*/ 1391 h 6460"/>
                  <a:gd name="T26" fmla="*/ 5025 w 6528"/>
                  <a:gd name="T27" fmla="*/ 1276 h 6460"/>
                  <a:gd name="T28" fmla="*/ 6127 w 6528"/>
                  <a:gd name="T29" fmla="*/ 1812 h 6460"/>
                  <a:gd name="T30" fmla="*/ 6451 w 6528"/>
                  <a:gd name="T31" fmla="*/ 3017 h 6460"/>
                  <a:gd name="T32" fmla="*/ 5968 w 6528"/>
                  <a:gd name="T33" fmla="*/ 3782 h 6460"/>
                  <a:gd name="T34" fmla="*/ 5973 w 6528"/>
                  <a:gd name="T35" fmla="*/ 3668 h 6460"/>
                  <a:gd name="T36" fmla="*/ 5719 w 6528"/>
                  <a:gd name="T37" fmla="*/ 5038 h 6460"/>
                  <a:gd name="T38" fmla="*/ 4550 w 6528"/>
                  <a:gd name="T39" fmla="*/ 5750 h 6460"/>
                  <a:gd name="T40" fmla="*/ 3440 w 6528"/>
                  <a:gd name="T41" fmla="*/ 5315 h 6460"/>
                  <a:gd name="T42" fmla="*/ 3369 w 6528"/>
                  <a:gd name="T43" fmla="*/ 5161 h 6460"/>
                  <a:gd name="T44" fmla="*/ 3311 w 6528"/>
                  <a:gd name="T45" fmla="*/ 5121 h 6460"/>
                  <a:gd name="T46" fmla="*/ 3281 w 6528"/>
                  <a:gd name="T47" fmla="*/ 5592 h 6460"/>
                  <a:gd name="T48" fmla="*/ 3639 w 6528"/>
                  <a:gd name="T49" fmla="*/ 6325 h 6460"/>
                  <a:gd name="T50" fmla="*/ 3635 w 6528"/>
                  <a:gd name="T51" fmla="*/ 6438 h 6460"/>
                  <a:gd name="T52" fmla="*/ 2709 w 6528"/>
                  <a:gd name="T53" fmla="*/ 5024 h 6460"/>
                  <a:gd name="T54" fmla="*/ 2704 w 6528"/>
                  <a:gd name="T55" fmla="*/ 5137 h 6460"/>
                  <a:gd name="T56" fmla="*/ 1425 w 6528"/>
                  <a:gd name="T57" fmla="*/ 4771 h 6460"/>
                  <a:gd name="T58" fmla="*/ 1430 w 6528"/>
                  <a:gd name="T59" fmla="*/ 4658 h 6460"/>
                  <a:gd name="T60" fmla="*/ 2709 w 6528"/>
                  <a:gd name="T61" fmla="*/ 5024 h 6460"/>
                  <a:gd name="T62" fmla="*/ 2704 w 6528"/>
                  <a:gd name="T63" fmla="*/ 5137 h 6460"/>
                  <a:gd name="T64" fmla="*/ 2975 w 6528"/>
                  <a:gd name="T65" fmla="*/ 5950 h 6460"/>
                  <a:gd name="T66" fmla="*/ 3639 w 6528"/>
                  <a:gd name="T67" fmla="*/ 6325 h 6460"/>
                  <a:gd name="T68" fmla="*/ 3635 w 6528"/>
                  <a:gd name="T69" fmla="*/ 6438 h 6460"/>
                  <a:gd name="T70" fmla="*/ 3268 w 6528"/>
                  <a:gd name="T71" fmla="*/ 5229 h 6460"/>
                  <a:gd name="T72" fmla="*/ 3295 w 6528"/>
                  <a:gd name="T73" fmla="*/ 5077 h 6460"/>
                  <a:gd name="T74" fmla="*/ 3353 w 6528"/>
                  <a:gd name="T75" fmla="*/ 4978 h 6460"/>
                  <a:gd name="T76" fmla="*/ 3516 w 6528"/>
                  <a:gd name="T77" fmla="*/ 5305 h 6460"/>
                  <a:gd name="T78" fmla="*/ 4049 w 6528"/>
                  <a:gd name="T79" fmla="*/ 5614 h 6460"/>
                  <a:gd name="T80" fmla="*/ 5233 w 6528"/>
                  <a:gd name="T81" fmla="*/ 5406 h 6460"/>
                  <a:gd name="T82" fmla="*/ 5968 w 6528"/>
                  <a:gd name="T83" fmla="*/ 3782 h 6460"/>
                  <a:gd name="T84" fmla="*/ 5973 w 6528"/>
                  <a:gd name="T85" fmla="*/ 3668 h 6460"/>
                  <a:gd name="T86" fmla="*/ 6378 w 6528"/>
                  <a:gd name="T87" fmla="*/ 2473 h 6460"/>
                  <a:gd name="T88" fmla="*/ 5324 w 6528"/>
                  <a:gd name="T89" fmla="*/ 1422 h 6460"/>
                  <a:gd name="T90" fmla="*/ 4658 w 6528"/>
                  <a:gd name="T91" fmla="*/ 1442 h 6460"/>
                  <a:gd name="T92" fmla="*/ 4397 w 6528"/>
                  <a:gd name="T93" fmla="*/ 1563 h 6460"/>
                  <a:gd name="T94" fmla="*/ 4291 w 6528"/>
                  <a:gd name="T95" fmla="*/ 1649 h 6460"/>
                  <a:gd name="T96" fmla="*/ 4246 w 6528"/>
                  <a:gd name="T97" fmla="*/ 1698 h 6460"/>
                  <a:gd name="T98" fmla="*/ 4226 w 6528"/>
                  <a:gd name="T99" fmla="*/ 1530 h 6460"/>
                  <a:gd name="T100" fmla="*/ 3271 w 6528"/>
                  <a:gd name="T101" fmla="*/ 368 h 6460"/>
                  <a:gd name="T102" fmla="*/ 1058 w 6528"/>
                  <a:gd name="T103" fmla="*/ 967 h 6460"/>
                  <a:gd name="T104" fmla="*/ 158 w 6528"/>
                  <a:gd name="T105" fmla="*/ 2271 h 6460"/>
                  <a:gd name="T106" fmla="*/ 488 w 6528"/>
                  <a:gd name="T107" fmla="*/ 3612 h 6460"/>
                  <a:gd name="T108" fmla="*/ 483 w 6528"/>
                  <a:gd name="T109" fmla="*/ 3725 h 6460"/>
                  <a:gd name="T110" fmla="*/ 72 w 6528"/>
                  <a:gd name="T111" fmla="*/ 4264 h 6460"/>
                  <a:gd name="T112" fmla="*/ 318 w 6528"/>
                  <a:gd name="T113" fmla="*/ 4801 h 6460"/>
                  <a:gd name="T114" fmla="*/ 1430 w 6528"/>
                  <a:gd name="T115" fmla="*/ 4639 h 6460"/>
                  <a:gd name="T116" fmla="*/ 1425 w 6528"/>
                  <a:gd name="T117" fmla="*/ 4753 h 64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528" h="6460">
                    <a:moveTo>
                      <a:pt x="1425" y="4753"/>
                    </a:moveTo>
                    <a:cubicBezTo>
                      <a:pt x="1275" y="4996"/>
                      <a:pt x="1058" y="5157"/>
                      <a:pt x="790" y="5145"/>
                    </a:cubicBezTo>
                    <a:cubicBezTo>
                      <a:pt x="560" y="5134"/>
                      <a:pt x="345" y="4983"/>
                      <a:pt x="206" y="4784"/>
                    </a:cubicBezTo>
                    <a:cubicBezTo>
                      <a:pt x="87" y="4615"/>
                      <a:pt x="60" y="4425"/>
                      <a:pt x="71" y="4215"/>
                    </a:cubicBezTo>
                    <a:cubicBezTo>
                      <a:pt x="86" y="3930"/>
                      <a:pt x="275" y="3736"/>
                      <a:pt x="488" y="3612"/>
                    </a:cubicBezTo>
                    <a:cubicBezTo>
                      <a:pt x="486" y="3650"/>
                      <a:pt x="484" y="3688"/>
                      <a:pt x="483" y="3725"/>
                    </a:cubicBezTo>
                    <a:cubicBezTo>
                      <a:pt x="274" y="3497"/>
                      <a:pt x="125" y="3224"/>
                      <a:pt x="89" y="2893"/>
                    </a:cubicBezTo>
                    <a:cubicBezTo>
                      <a:pt x="64" y="2668"/>
                      <a:pt x="94" y="2421"/>
                      <a:pt x="149" y="2206"/>
                    </a:cubicBezTo>
                    <a:cubicBezTo>
                      <a:pt x="348" y="1433"/>
                      <a:pt x="984" y="813"/>
                      <a:pt x="1609" y="477"/>
                    </a:cubicBezTo>
                    <a:cubicBezTo>
                      <a:pt x="2498" y="0"/>
                      <a:pt x="3923" y="15"/>
                      <a:pt x="4210" y="1299"/>
                    </a:cubicBezTo>
                    <a:cubicBezTo>
                      <a:pt x="4225" y="1365"/>
                      <a:pt x="4234" y="1432"/>
                      <a:pt x="4242" y="1499"/>
                    </a:cubicBezTo>
                    <a:cubicBezTo>
                      <a:pt x="4253" y="1582"/>
                      <a:pt x="4240" y="1592"/>
                      <a:pt x="4296" y="1536"/>
                    </a:cubicBezTo>
                    <a:cubicBezTo>
                      <a:pt x="4357" y="1474"/>
                      <a:pt x="4429" y="1429"/>
                      <a:pt x="4503" y="1391"/>
                    </a:cubicBezTo>
                    <a:cubicBezTo>
                      <a:pt x="4666" y="1308"/>
                      <a:pt x="4849" y="1279"/>
                      <a:pt x="5025" y="1276"/>
                    </a:cubicBezTo>
                    <a:cubicBezTo>
                      <a:pt x="5440" y="1271"/>
                      <a:pt x="5854" y="1461"/>
                      <a:pt x="6127" y="1812"/>
                    </a:cubicBezTo>
                    <a:cubicBezTo>
                      <a:pt x="6378" y="2135"/>
                      <a:pt x="6465" y="2595"/>
                      <a:pt x="6451" y="3017"/>
                    </a:cubicBezTo>
                    <a:cubicBezTo>
                      <a:pt x="6438" y="3375"/>
                      <a:pt x="6359" y="3788"/>
                      <a:pt x="5968" y="3782"/>
                    </a:cubicBezTo>
                    <a:cubicBezTo>
                      <a:pt x="5970" y="3744"/>
                      <a:pt x="5971" y="3706"/>
                      <a:pt x="5973" y="3668"/>
                    </a:cubicBezTo>
                    <a:cubicBezTo>
                      <a:pt x="6078" y="4145"/>
                      <a:pt x="5985" y="4644"/>
                      <a:pt x="5719" y="5038"/>
                    </a:cubicBezTo>
                    <a:cubicBezTo>
                      <a:pt x="5434" y="5460"/>
                      <a:pt x="5009" y="5698"/>
                      <a:pt x="4550" y="5750"/>
                    </a:cubicBezTo>
                    <a:cubicBezTo>
                      <a:pt x="4150" y="5796"/>
                      <a:pt x="3680" y="5711"/>
                      <a:pt x="3440" y="5315"/>
                    </a:cubicBezTo>
                    <a:cubicBezTo>
                      <a:pt x="3411" y="5267"/>
                      <a:pt x="3389" y="5214"/>
                      <a:pt x="3369" y="5161"/>
                    </a:cubicBezTo>
                    <a:cubicBezTo>
                      <a:pt x="3344" y="5091"/>
                      <a:pt x="3351" y="5018"/>
                      <a:pt x="3311" y="5121"/>
                    </a:cubicBezTo>
                    <a:cubicBezTo>
                      <a:pt x="3253" y="5273"/>
                      <a:pt x="3258" y="5433"/>
                      <a:pt x="3281" y="5592"/>
                    </a:cubicBezTo>
                    <a:cubicBezTo>
                      <a:pt x="3321" y="5867"/>
                      <a:pt x="3439" y="6154"/>
                      <a:pt x="3639" y="6325"/>
                    </a:cubicBezTo>
                    <a:cubicBezTo>
                      <a:pt x="3646" y="6330"/>
                      <a:pt x="3632" y="6438"/>
                      <a:pt x="3635" y="6438"/>
                    </a:cubicBezTo>
                    <a:cubicBezTo>
                      <a:pt x="3031" y="6460"/>
                      <a:pt x="2576" y="5647"/>
                      <a:pt x="2709" y="5024"/>
                    </a:cubicBezTo>
                    <a:cubicBezTo>
                      <a:pt x="2707" y="5062"/>
                      <a:pt x="2705" y="5099"/>
                      <a:pt x="2704" y="5137"/>
                    </a:cubicBezTo>
                    <a:cubicBezTo>
                      <a:pt x="2382" y="5541"/>
                      <a:pt x="1481" y="5352"/>
                      <a:pt x="1425" y="4771"/>
                    </a:cubicBezTo>
                    <a:cubicBezTo>
                      <a:pt x="1421" y="4734"/>
                      <a:pt x="1433" y="4694"/>
                      <a:pt x="1430" y="4658"/>
                    </a:cubicBezTo>
                    <a:cubicBezTo>
                      <a:pt x="1486" y="5239"/>
                      <a:pt x="2386" y="5427"/>
                      <a:pt x="2709" y="5024"/>
                    </a:cubicBezTo>
                    <a:cubicBezTo>
                      <a:pt x="2695" y="5041"/>
                      <a:pt x="2709" y="5112"/>
                      <a:pt x="2704" y="5137"/>
                    </a:cubicBezTo>
                    <a:cubicBezTo>
                      <a:pt x="2643" y="5423"/>
                      <a:pt x="2812" y="5740"/>
                      <a:pt x="2975" y="5950"/>
                    </a:cubicBezTo>
                    <a:cubicBezTo>
                      <a:pt x="3140" y="6162"/>
                      <a:pt x="3381" y="6334"/>
                      <a:pt x="3639" y="6325"/>
                    </a:cubicBezTo>
                    <a:cubicBezTo>
                      <a:pt x="3638" y="6362"/>
                      <a:pt x="3636" y="6400"/>
                      <a:pt x="3635" y="6438"/>
                    </a:cubicBezTo>
                    <a:cubicBezTo>
                      <a:pt x="3312" y="6163"/>
                      <a:pt x="3231" y="5661"/>
                      <a:pt x="3268" y="5229"/>
                    </a:cubicBezTo>
                    <a:cubicBezTo>
                      <a:pt x="3272" y="5178"/>
                      <a:pt x="3283" y="5127"/>
                      <a:pt x="3295" y="5077"/>
                    </a:cubicBezTo>
                    <a:cubicBezTo>
                      <a:pt x="3304" y="5041"/>
                      <a:pt x="3333" y="4898"/>
                      <a:pt x="3353" y="4978"/>
                    </a:cubicBezTo>
                    <a:cubicBezTo>
                      <a:pt x="3384" y="5100"/>
                      <a:pt x="3442" y="5211"/>
                      <a:pt x="3516" y="5305"/>
                    </a:cubicBezTo>
                    <a:cubicBezTo>
                      <a:pt x="3651" y="5479"/>
                      <a:pt x="3852" y="5568"/>
                      <a:pt x="4049" y="5614"/>
                    </a:cubicBezTo>
                    <a:cubicBezTo>
                      <a:pt x="4440" y="5705"/>
                      <a:pt x="4884" y="5629"/>
                      <a:pt x="5233" y="5406"/>
                    </a:cubicBezTo>
                    <a:cubicBezTo>
                      <a:pt x="5737" y="5084"/>
                      <a:pt x="6114" y="4442"/>
                      <a:pt x="5968" y="3782"/>
                    </a:cubicBezTo>
                    <a:cubicBezTo>
                      <a:pt x="5966" y="3771"/>
                      <a:pt x="5973" y="3668"/>
                      <a:pt x="5973" y="3668"/>
                    </a:cubicBezTo>
                    <a:cubicBezTo>
                      <a:pt x="6528" y="3677"/>
                      <a:pt x="6479" y="2892"/>
                      <a:pt x="6378" y="2473"/>
                    </a:cubicBezTo>
                    <a:cubicBezTo>
                      <a:pt x="6243" y="1910"/>
                      <a:pt x="5820" y="1535"/>
                      <a:pt x="5324" y="1422"/>
                    </a:cubicBezTo>
                    <a:cubicBezTo>
                      <a:pt x="5106" y="1372"/>
                      <a:pt x="4875" y="1379"/>
                      <a:pt x="4658" y="1442"/>
                    </a:cubicBezTo>
                    <a:cubicBezTo>
                      <a:pt x="4566" y="1468"/>
                      <a:pt x="4478" y="1510"/>
                      <a:pt x="4397" y="1563"/>
                    </a:cubicBezTo>
                    <a:cubicBezTo>
                      <a:pt x="4359" y="1588"/>
                      <a:pt x="4324" y="1618"/>
                      <a:pt x="4291" y="1649"/>
                    </a:cubicBezTo>
                    <a:cubicBezTo>
                      <a:pt x="4275" y="1664"/>
                      <a:pt x="4260" y="1681"/>
                      <a:pt x="4246" y="1698"/>
                    </a:cubicBezTo>
                    <a:cubicBezTo>
                      <a:pt x="4259" y="1682"/>
                      <a:pt x="4230" y="1553"/>
                      <a:pt x="4226" y="1530"/>
                    </a:cubicBezTo>
                    <a:cubicBezTo>
                      <a:pt x="4142" y="938"/>
                      <a:pt x="3779" y="517"/>
                      <a:pt x="3271" y="368"/>
                    </a:cubicBezTo>
                    <a:cubicBezTo>
                      <a:pt x="2518" y="146"/>
                      <a:pt x="1668" y="452"/>
                      <a:pt x="1058" y="967"/>
                    </a:cubicBezTo>
                    <a:cubicBezTo>
                      <a:pt x="661" y="1301"/>
                      <a:pt x="322" y="1739"/>
                      <a:pt x="158" y="2271"/>
                    </a:cubicBezTo>
                    <a:cubicBezTo>
                      <a:pt x="0" y="2782"/>
                      <a:pt x="159" y="3251"/>
                      <a:pt x="488" y="3612"/>
                    </a:cubicBezTo>
                    <a:cubicBezTo>
                      <a:pt x="492" y="3617"/>
                      <a:pt x="487" y="3723"/>
                      <a:pt x="483" y="3725"/>
                    </a:cubicBezTo>
                    <a:cubicBezTo>
                      <a:pt x="287" y="3840"/>
                      <a:pt x="113" y="4009"/>
                      <a:pt x="72" y="4264"/>
                    </a:cubicBezTo>
                    <a:cubicBezTo>
                      <a:pt x="42" y="4455"/>
                      <a:pt x="206" y="4685"/>
                      <a:pt x="318" y="4801"/>
                    </a:cubicBezTo>
                    <a:cubicBezTo>
                      <a:pt x="669" y="5161"/>
                      <a:pt x="1162" y="5072"/>
                      <a:pt x="1430" y="4639"/>
                    </a:cubicBezTo>
                    <a:cubicBezTo>
                      <a:pt x="1414" y="4665"/>
                      <a:pt x="1442" y="4726"/>
                      <a:pt x="1425" y="475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" name="Freeform 7">
                <a:extLst>
                  <a:ext uri="{FF2B5EF4-FFF2-40B4-BE49-F238E27FC236}">
                    <a16:creationId xmlns="" xmlns:a16="http://schemas.microsoft.com/office/drawing/2014/main" id="{B5A8106F-A55B-410C-8775-D6911B3362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1" y="1835"/>
                <a:ext cx="395" cy="1013"/>
              </a:xfrm>
              <a:custGeom>
                <a:avLst/>
                <a:gdLst>
                  <a:gd name="T0" fmla="*/ 98 w 571"/>
                  <a:gd name="T1" fmla="*/ 0 h 1466"/>
                  <a:gd name="T2" fmla="*/ 270 w 571"/>
                  <a:gd name="T3" fmla="*/ 451 h 1466"/>
                  <a:gd name="T4" fmla="*/ 570 w 571"/>
                  <a:gd name="T5" fmla="*/ 776 h 1466"/>
                  <a:gd name="T6" fmla="*/ 567 w 571"/>
                  <a:gd name="T7" fmla="*/ 858 h 1466"/>
                  <a:gd name="T8" fmla="*/ 7 w 571"/>
                  <a:gd name="T9" fmla="*/ 1466 h 1466"/>
                  <a:gd name="T10" fmla="*/ 11 w 571"/>
                  <a:gd name="T11" fmla="*/ 1384 h 1466"/>
                  <a:gd name="T12" fmla="*/ 570 w 571"/>
                  <a:gd name="T13" fmla="*/ 776 h 1466"/>
                  <a:gd name="T14" fmla="*/ 567 w 571"/>
                  <a:gd name="T15" fmla="*/ 858 h 1466"/>
                  <a:gd name="T16" fmla="*/ 285 w 571"/>
                  <a:gd name="T17" fmla="*/ 564 h 1466"/>
                  <a:gd name="T18" fmla="*/ 95 w 571"/>
                  <a:gd name="T19" fmla="*/ 82 h 1466"/>
                  <a:gd name="T20" fmla="*/ 98 w 571"/>
                  <a:gd name="T21" fmla="*/ 0 h 1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71" h="1466">
                    <a:moveTo>
                      <a:pt x="98" y="0"/>
                    </a:moveTo>
                    <a:cubicBezTo>
                      <a:pt x="116" y="163"/>
                      <a:pt x="194" y="315"/>
                      <a:pt x="270" y="451"/>
                    </a:cubicBezTo>
                    <a:cubicBezTo>
                      <a:pt x="337" y="568"/>
                      <a:pt x="439" y="746"/>
                      <a:pt x="570" y="776"/>
                    </a:cubicBezTo>
                    <a:cubicBezTo>
                      <a:pt x="570" y="776"/>
                      <a:pt x="571" y="855"/>
                      <a:pt x="567" y="858"/>
                    </a:cubicBezTo>
                    <a:cubicBezTo>
                      <a:pt x="339" y="1027"/>
                      <a:pt x="145" y="1196"/>
                      <a:pt x="7" y="1466"/>
                    </a:cubicBezTo>
                    <a:cubicBezTo>
                      <a:pt x="18" y="1445"/>
                      <a:pt x="0" y="1405"/>
                      <a:pt x="11" y="1384"/>
                    </a:cubicBezTo>
                    <a:cubicBezTo>
                      <a:pt x="149" y="1114"/>
                      <a:pt x="343" y="946"/>
                      <a:pt x="570" y="776"/>
                    </a:cubicBezTo>
                    <a:cubicBezTo>
                      <a:pt x="569" y="803"/>
                      <a:pt x="568" y="831"/>
                      <a:pt x="567" y="858"/>
                    </a:cubicBezTo>
                    <a:cubicBezTo>
                      <a:pt x="443" y="830"/>
                      <a:pt x="352" y="672"/>
                      <a:pt x="285" y="564"/>
                    </a:cubicBezTo>
                    <a:cubicBezTo>
                      <a:pt x="199" y="424"/>
                      <a:pt x="113" y="254"/>
                      <a:pt x="95" y="82"/>
                    </a:cubicBezTo>
                    <a:cubicBezTo>
                      <a:pt x="92" y="55"/>
                      <a:pt x="101" y="26"/>
                      <a:pt x="98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" name="Freeform 8">
                <a:extLst>
                  <a:ext uri="{FF2B5EF4-FFF2-40B4-BE49-F238E27FC236}">
                    <a16:creationId xmlns="" xmlns:a16="http://schemas.microsoft.com/office/drawing/2014/main" id="{E94CF941-792E-4F82-9834-4600CF67EB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0" y="919"/>
                <a:ext cx="963" cy="697"/>
              </a:xfrm>
              <a:custGeom>
                <a:avLst/>
                <a:gdLst>
                  <a:gd name="T0" fmla="*/ 1385 w 1393"/>
                  <a:gd name="T1" fmla="*/ 1009 h 1009"/>
                  <a:gd name="T2" fmla="*/ 1 w 1393"/>
                  <a:gd name="T3" fmla="*/ 147 h 1009"/>
                  <a:gd name="T4" fmla="*/ 5 w 1393"/>
                  <a:gd name="T5" fmla="*/ 65 h 1009"/>
                  <a:gd name="T6" fmla="*/ 1389 w 1393"/>
                  <a:gd name="T7" fmla="*/ 927 h 1009"/>
                  <a:gd name="T8" fmla="*/ 1385 w 1393"/>
                  <a:gd name="T9" fmla="*/ 1009 h 10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93" h="1009">
                    <a:moveTo>
                      <a:pt x="1385" y="1009"/>
                    </a:moveTo>
                    <a:cubicBezTo>
                      <a:pt x="1294" y="373"/>
                      <a:pt x="497" y="82"/>
                      <a:pt x="1" y="147"/>
                    </a:cubicBezTo>
                    <a:cubicBezTo>
                      <a:pt x="4" y="146"/>
                      <a:pt x="0" y="66"/>
                      <a:pt x="5" y="65"/>
                    </a:cubicBezTo>
                    <a:cubicBezTo>
                      <a:pt x="501" y="0"/>
                      <a:pt x="1298" y="292"/>
                      <a:pt x="1389" y="927"/>
                    </a:cubicBezTo>
                    <a:cubicBezTo>
                      <a:pt x="1393" y="954"/>
                      <a:pt x="1382" y="983"/>
                      <a:pt x="1385" y="100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pic>
          <p:nvPicPr>
            <p:cNvPr id="19" name="图片 18">
              <a:extLst>
                <a:ext uri="{FF2B5EF4-FFF2-40B4-BE49-F238E27FC236}">
                  <a16:creationId xmlns="" xmlns:a16="http://schemas.microsoft.com/office/drawing/2014/main" id="{BA8C721C-DEF2-4247-85B1-DC8203EC1C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127531" y="4567944"/>
              <a:ext cx="869682" cy="1037590"/>
            </a:xfrm>
            <a:prstGeom prst="rect">
              <a:avLst/>
            </a:prstGeom>
          </p:spPr>
        </p:pic>
        <p:grpSp>
          <p:nvGrpSpPr>
            <p:cNvPr id="22" name="组合 21">
              <a:extLst>
                <a:ext uri="{FF2B5EF4-FFF2-40B4-BE49-F238E27FC236}">
                  <a16:creationId xmlns="" xmlns:a16="http://schemas.microsoft.com/office/drawing/2014/main" id="{AE6F220C-925C-4D79-A618-D977AF60EFE9}"/>
                </a:ext>
              </a:extLst>
            </p:cNvPr>
            <p:cNvGrpSpPr/>
            <p:nvPr/>
          </p:nvGrpSpPr>
          <p:grpSpPr>
            <a:xfrm>
              <a:off x="1768139" y="2448913"/>
              <a:ext cx="2229076" cy="1268040"/>
              <a:chOff x="6014759" y="2194078"/>
              <a:chExt cx="2636897" cy="1268040"/>
            </a:xfrm>
          </p:grpSpPr>
          <p:sp>
            <p:nvSpPr>
              <p:cNvPr id="23" name="文本框 22">
                <a:extLst>
                  <a:ext uri="{FF2B5EF4-FFF2-40B4-BE49-F238E27FC236}">
                    <a16:creationId xmlns="" xmlns:a16="http://schemas.microsoft.com/office/drawing/2014/main" id="{50B69694-8ECF-4486-9B18-147744F2A5B4}"/>
                  </a:ext>
                </a:extLst>
              </p:cNvPr>
              <p:cNvSpPr txBox="1"/>
              <p:nvPr/>
            </p:nvSpPr>
            <p:spPr>
              <a:xfrm>
                <a:off x="6014759" y="2194078"/>
                <a:ext cx="143207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文字添加</a:t>
                </a:r>
              </a:p>
            </p:txBody>
          </p:sp>
          <p:sp>
            <p:nvSpPr>
              <p:cNvPr id="24" name="文本框 23">
                <a:extLst>
                  <a:ext uri="{FF2B5EF4-FFF2-40B4-BE49-F238E27FC236}">
                    <a16:creationId xmlns="" xmlns:a16="http://schemas.microsoft.com/office/drawing/2014/main" id="{C08CDD82-8096-43BA-96E8-780A22DA1BE0}"/>
                  </a:ext>
                </a:extLst>
              </p:cNvPr>
              <p:cNvSpPr txBox="1"/>
              <p:nvPr/>
            </p:nvSpPr>
            <p:spPr>
              <a:xfrm>
                <a:off x="6014759" y="2594188"/>
                <a:ext cx="2636897" cy="867930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defRPr sz="3600" b="0">
                    <a:solidFill>
                      <a:srgbClr val="1C75BC"/>
                    </a:solidFill>
                    <a:latin typeface="汉仪趣黑W" panose="00020600040101010101" pitchFamily="18" charset="-122"/>
                    <a:ea typeface="汉仪趣黑W" panose="00020600040101010101" pitchFamily="18" charset="-122"/>
                  </a:defRPr>
                </a:lvl1pPr>
              </a:lstStyle>
              <a:p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感谢您的使用，您的文字内容添加到此处，文字动画效果不变</a:t>
                </a:r>
              </a:p>
            </p:txBody>
          </p:sp>
        </p:grpSp>
      </p:grpSp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911BA792-4A6D-4FBB-8CB2-CBCFCB054BE0}"/>
              </a:ext>
            </a:extLst>
          </p:cNvPr>
          <p:cNvGrpSpPr/>
          <p:nvPr/>
        </p:nvGrpSpPr>
        <p:grpSpPr>
          <a:xfrm>
            <a:off x="4605110" y="1754860"/>
            <a:ext cx="2981785" cy="3850674"/>
            <a:chOff x="4605107" y="1754860"/>
            <a:chExt cx="2981785" cy="3850674"/>
          </a:xfrm>
        </p:grpSpPr>
        <p:grpSp>
          <p:nvGrpSpPr>
            <p:cNvPr id="9" name="Group 4">
              <a:extLst>
                <a:ext uri="{FF2B5EF4-FFF2-40B4-BE49-F238E27FC236}">
                  <a16:creationId xmlns="" xmlns:a16="http://schemas.microsoft.com/office/drawing/2014/main" id="{86F442D0-B1FB-49A5-8252-A1F935131E9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605107" y="1754860"/>
              <a:ext cx="2981785" cy="2952040"/>
              <a:chOff x="1588" y="-131"/>
              <a:chExt cx="4511" cy="4466"/>
            </a:xfrm>
            <a:solidFill>
              <a:srgbClr val="9ED744"/>
            </a:solidFill>
          </p:grpSpPr>
          <p:sp>
            <p:nvSpPr>
              <p:cNvPr id="10" name="Freeform 6">
                <a:extLst>
                  <a:ext uri="{FF2B5EF4-FFF2-40B4-BE49-F238E27FC236}">
                    <a16:creationId xmlns="" xmlns:a16="http://schemas.microsoft.com/office/drawing/2014/main" id="{11829A09-40D2-4555-9153-170FB8BE50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8" y="-131"/>
                <a:ext cx="4511" cy="4466"/>
              </a:xfrm>
              <a:custGeom>
                <a:avLst/>
                <a:gdLst>
                  <a:gd name="T0" fmla="*/ 1425 w 6528"/>
                  <a:gd name="T1" fmla="*/ 4753 h 6460"/>
                  <a:gd name="T2" fmla="*/ 790 w 6528"/>
                  <a:gd name="T3" fmla="*/ 5145 h 6460"/>
                  <a:gd name="T4" fmla="*/ 206 w 6528"/>
                  <a:gd name="T5" fmla="*/ 4784 h 6460"/>
                  <a:gd name="T6" fmla="*/ 71 w 6528"/>
                  <a:gd name="T7" fmla="*/ 4215 h 6460"/>
                  <a:gd name="T8" fmla="*/ 488 w 6528"/>
                  <a:gd name="T9" fmla="*/ 3612 h 6460"/>
                  <a:gd name="T10" fmla="*/ 483 w 6528"/>
                  <a:gd name="T11" fmla="*/ 3725 h 6460"/>
                  <a:gd name="T12" fmla="*/ 89 w 6528"/>
                  <a:gd name="T13" fmla="*/ 2893 h 6460"/>
                  <a:gd name="T14" fmla="*/ 149 w 6528"/>
                  <a:gd name="T15" fmla="*/ 2206 h 6460"/>
                  <a:gd name="T16" fmla="*/ 1609 w 6528"/>
                  <a:gd name="T17" fmla="*/ 477 h 6460"/>
                  <a:gd name="T18" fmla="*/ 4210 w 6528"/>
                  <a:gd name="T19" fmla="*/ 1299 h 6460"/>
                  <a:gd name="T20" fmla="*/ 4242 w 6528"/>
                  <a:gd name="T21" fmla="*/ 1499 h 6460"/>
                  <a:gd name="T22" fmla="*/ 4296 w 6528"/>
                  <a:gd name="T23" fmla="*/ 1536 h 6460"/>
                  <a:gd name="T24" fmla="*/ 4503 w 6528"/>
                  <a:gd name="T25" fmla="*/ 1391 h 6460"/>
                  <a:gd name="T26" fmla="*/ 5025 w 6528"/>
                  <a:gd name="T27" fmla="*/ 1276 h 6460"/>
                  <a:gd name="T28" fmla="*/ 6127 w 6528"/>
                  <a:gd name="T29" fmla="*/ 1812 h 6460"/>
                  <a:gd name="T30" fmla="*/ 6451 w 6528"/>
                  <a:gd name="T31" fmla="*/ 3017 h 6460"/>
                  <a:gd name="T32" fmla="*/ 5968 w 6528"/>
                  <a:gd name="T33" fmla="*/ 3782 h 6460"/>
                  <a:gd name="T34" fmla="*/ 5973 w 6528"/>
                  <a:gd name="T35" fmla="*/ 3668 h 6460"/>
                  <a:gd name="T36" fmla="*/ 5719 w 6528"/>
                  <a:gd name="T37" fmla="*/ 5038 h 6460"/>
                  <a:gd name="T38" fmla="*/ 4550 w 6528"/>
                  <a:gd name="T39" fmla="*/ 5750 h 6460"/>
                  <a:gd name="T40" fmla="*/ 3440 w 6528"/>
                  <a:gd name="T41" fmla="*/ 5315 h 6460"/>
                  <a:gd name="T42" fmla="*/ 3369 w 6528"/>
                  <a:gd name="T43" fmla="*/ 5161 h 6460"/>
                  <a:gd name="T44" fmla="*/ 3311 w 6528"/>
                  <a:gd name="T45" fmla="*/ 5121 h 6460"/>
                  <a:gd name="T46" fmla="*/ 3281 w 6528"/>
                  <a:gd name="T47" fmla="*/ 5592 h 6460"/>
                  <a:gd name="T48" fmla="*/ 3639 w 6528"/>
                  <a:gd name="T49" fmla="*/ 6325 h 6460"/>
                  <a:gd name="T50" fmla="*/ 3635 w 6528"/>
                  <a:gd name="T51" fmla="*/ 6438 h 6460"/>
                  <a:gd name="T52" fmla="*/ 2709 w 6528"/>
                  <a:gd name="T53" fmla="*/ 5024 h 6460"/>
                  <a:gd name="T54" fmla="*/ 2704 w 6528"/>
                  <a:gd name="T55" fmla="*/ 5137 h 6460"/>
                  <a:gd name="T56" fmla="*/ 1425 w 6528"/>
                  <a:gd name="T57" fmla="*/ 4771 h 6460"/>
                  <a:gd name="T58" fmla="*/ 1430 w 6528"/>
                  <a:gd name="T59" fmla="*/ 4658 h 6460"/>
                  <a:gd name="T60" fmla="*/ 2709 w 6528"/>
                  <a:gd name="T61" fmla="*/ 5024 h 6460"/>
                  <a:gd name="T62" fmla="*/ 2704 w 6528"/>
                  <a:gd name="T63" fmla="*/ 5137 h 6460"/>
                  <a:gd name="T64" fmla="*/ 2975 w 6528"/>
                  <a:gd name="T65" fmla="*/ 5950 h 6460"/>
                  <a:gd name="T66" fmla="*/ 3639 w 6528"/>
                  <a:gd name="T67" fmla="*/ 6325 h 6460"/>
                  <a:gd name="T68" fmla="*/ 3635 w 6528"/>
                  <a:gd name="T69" fmla="*/ 6438 h 6460"/>
                  <a:gd name="T70" fmla="*/ 3268 w 6528"/>
                  <a:gd name="T71" fmla="*/ 5229 h 6460"/>
                  <a:gd name="T72" fmla="*/ 3295 w 6528"/>
                  <a:gd name="T73" fmla="*/ 5077 h 6460"/>
                  <a:gd name="T74" fmla="*/ 3353 w 6528"/>
                  <a:gd name="T75" fmla="*/ 4978 h 6460"/>
                  <a:gd name="T76" fmla="*/ 3516 w 6528"/>
                  <a:gd name="T77" fmla="*/ 5305 h 6460"/>
                  <a:gd name="T78" fmla="*/ 4049 w 6528"/>
                  <a:gd name="T79" fmla="*/ 5614 h 6460"/>
                  <a:gd name="T80" fmla="*/ 5233 w 6528"/>
                  <a:gd name="T81" fmla="*/ 5406 h 6460"/>
                  <a:gd name="T82" fmla="*/ 5968 w 6528"/>
                  <a:gd name="T83" fmla="*/ 3782 h 6460"/>
                  <a:gd name="T84" fmla="*/ 5973 w 6528"/>
                  <a:gd name="T85" fmla="*/ 3668 h 6460"/>
                  <a:gd name="T86" fmla="*/ 6378 w 6528"/>
                  <a:gd name="T87" fmla="*/ 2473 h 6460"/>
                  <a:gd name="T88" fmla="*/ 5324 w 6528"/>
                  <a:gd name="T89" fmla="*/ 1422 h 6460"/>
                  <a:gd name="T90" fmla="*/ 4658 w 6528"/>
                  <a:gd name="T91" fmla="*/ 1442 h 6460"/>
                  <a:gd name="T92" fmla="*/ 4397 w 6528"/>
                  <a:gd name="T93" fmla="*/ 1563 h 6460"/>
                  <a:gd name="T94" fmla="*/ 4291 w 6528"/>
                  <a:gd name="T95" fmla="*/ 1649 h 6460"/>
                  <a:gd name="T96" fmla="*/ 4246 w 6528"/>
                  <a:gd name="T97" fmla="*/ 1698 h 6460"/>
                  <a:gd name="T98" fmla="*/ 4226 w 6528"/>
                  <a:gd name="T99" fmla="*/ 1530 h 6460"/>
                  <a:gd name="T100" fmla="*/ 3271 w 6528"/>
                  <a:gd name="T101" fmla="*/ 368 h 6460"/>
                  <a:gd name="T102" fmla="*/ 1058 w 6528"/>
                  <a:gd name="T103" fmla="*/ 967 h 6460"/>
                  <a:gd name="T104" fmla="*/ 158 w 6528"/>
                  <a:gd name="T105" fmla="*/ 2271 h 6460"/>
                  <a:gd name="T106" fmla="*/ 488 w 6528"/>
                  <a:gd name="T107" fmla="*/ 3612 h 6460"/>
                  <a:gd name="T108" fmla="*/ 483 w 6528"/>
                  <a:gd name="T109" fmla="*/ 3725 h 6460"/>
                  <a:gd name="T110" fmla="*/ 72 w 6528"/>
                  <a:gd name="T111" fmla="*/ 4264 h 6460"/>
                  <a:gd name="T112" fmla="*/ 318 w 6528"/>
                  <a:gd name="T113" fmla="*/ 4801 h 6460"/>
                  <a:gd name="T114" fmla="*/ 1430 w 6528"/>
                  <a:gd name="T115" fmla="*/ 4639 h 6460"/>
                  <a:gd name="T116" fmla="*/ 1425 w 6528"/>
                  <a:gd name="T117" fmla="*/ 4753 h 64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528" h="6460">
                    <a:moveTo>
                      <a:pt x="1425" y="4753"/>
                    </a:moveTo>
                    <a:cubicBezTo>
                      <a:pt x="1275" y="4996"/>
                      <a:pt x="1058" y="5157"/>
                      <a:pt x="790" y="5145"/>
                    </a:cubicBezTo>
                    <a:cubicBezTo>
                      <a:pt x="560" y="5134"/>
                      <a:pt x="345" y="4983"/>
                      <a:pt x="206" y="4784"/>
                    </a:cubicBezTo>
                    <a:cubicBezTo>
                      <a:pt x="87" y="4615"/>
                      <a:pt x="60" y="4425"/>
                      <a:pt x="71" y="4215"/>
                    </a:cubicBezTo>
                    <a:cubicBezTo>
                      <a:pt x="86" y="3930"/>
                      <a:pt x="275" y="3736"/>
                      <a:pt x="488" y="3612"/>
                    </a:cubicBezTo>
                    <a:cubicBezTo>
                      <a:pt x="486" y="3650"/>
                      <a:pt x="484" y="3688"/>
                      <a:pt x="483" y="3725"/>
                    </a:cubicBezTo>
                    <a:cubicBezTo>
                      <a:pt x="274" y="3497"/>
                      <a:pt x="125" y="3224"/>
                      <a:pt x="89" y="2893"/>
                    </a:cubicBezTo>
                    <a:cubicBezTo>
                      <a:pt x="64" y="2668"/>
                      <a:pt x="94" y="2421"/>
                      <a:pt x="149" y="2206"/>
                    </a:cubicBezTo>
                    <a:cubicBezTo>
                      <a:pt x="348" y="1433"/>
                      <a:pt x="984" y="813"/>
                      <a:pt x="1609" y="477"/>
                    </a:cubicBezTo>
                    <a:cubicBezTo>
                      <a:pt x="2498" y="0"/>
                      <a:pt x="3923" y="15"/>
                      <a:pt x="4210" y="1299"/>
                    </a:cubicBezTo>
                    <a:cubicBezTo>
                      <a:pt x="4225" y="1365"/>
                      <a:pt x="4234" y="1432"/>
                      <a:pt x="4242" y="1499"/>
                    </a:cubicBezTo>
                    <a:cubicBezTo>
                      <a:pt x="4253" y="1582"/>
                      <a:pt x="4240" y="1592"/>
                      <a:pt x="4296" y="1536"/>
                    </a:cubicBezTo>
                    <a:cubicBezTo>
                      <a:pt x="4357" y="1474"/>
                      <a:pt x="4429" y="1429"/>
                      <a:pt x="4503" y="1391"/>
                    </a:cubicBezTo>
                    <a:cubicBezTo>
                      <a:pt x="4666" y="1308"/>
                      <a:pt x="4849" y="1279"/>
                      <a:pt x="5025" y="1276"/>
                    </a:cubicBezTo>
                    <a:cubicBezTo>
                      <a:pt x="5440" y="1271"/>
                      <a:pt x="5854" y="1461"/>
                      <a:pt x="6127" y="1812"/>
                    </a:cubicBezTo>
                    <a:cubicBezTo>
                      <a:pt x="6378" y="2135"/>
                      <a:pt x="6465" y="2595"/>
                      <a:pt x="6451" y="3017"/>
                    </a:cubicBezTo>
                    <a:cubicBezTo>
                      <a:pt x="6438" y="3375"/>
                      <a:pt x="6359" y="3788"/>
                      <a:pt x="5968" y="3782"/>
                    </a:cubicBezTo>
                    <a:cubicBezTo>
                      <a:pt x="5970" y="3744"/>
                      <a:pt x="5971" y="3706"/>
                      <a:pt x="5973" y="3668"/>
                    </a:cubicBezTo>
                    <a:cubicBezTo>
                      <a:pt x="6078" y="4145"/>
                      <a:pt x="5985" y="4644"/>
                      <a:pt x="5719" y="5038"/>
                    </a:cubicBezTo>
                    <a:cubicBezTo>
                      <a:pt x="5434" y="5460"/>
                      <a:pt x="5009" y="5698"/>
                      <a:pt x="4550" y="5750"/>
                    </a:cubicBezTo>
                    <a:cubicBezTo>
                      <a:pt x="4150" y="5796"/>
                      <a:pt x="3680" y="5711"/>
                      <a:pt x="3440" y="5315"/>
                    </a:cubicBezTo>
                    <a:cubicBezTo>
                      <a:pt x="3411" y="5267"/>
                      <a:pt x="3389" y="5214"/>
                      <a:pt x="3369" y="5161"/>
                    </a:cubicBezTo>
                    <a:cubicBezTo>
                      <a:pt x="3344" y="5091"/>
                      <a:pt x="3351" y="5018"/>
                      <a:pt x="3311" y="5121"/>
                    </a:cubicBezTo>
                    <a:cubicBezTo>
                      <a:pt x="3253" y="5273"/>
                      <a:pt x="3258" y="5433"/>
                      <a:pt x="3281" y="5592"/>
                    </a:cubicBezTo>
                    <a:cubicBezTo>
                      <a:pt x="3321" y="5867"/>
                      <a:pt x="3439" y="6154"/>
                      <a:pt x="3639" y="6325"/>
                    </a:cubicBezTo>
                    <a:cubicBezTo>
                      <a:pt x="3646" y="6330"/>
                      <a:pt x="3632" y="6438"/>
                      <a:pt x="3635" y="6438"/>
                    </a:cubicBezTo>
                    <a:cubicBezTo>
                      <a:pt x="3031" y="6460"/>
                      <a:pt x="2576" y="5647"/>
                      <a:pt x="2709" y="5024"/>
                    </a:cubicBezTo>
                    <a:cubicBezTo>
                      <a:pt x="2707" y="5062"/>
                      <a:pt x="2705" y="5099"/>
                      <a:pt x="2704" y="5137"/>
                    </a:cubicBezTo>
                    <a:cubicBezTo>
                      <a:pt x="2382" y="5541"/>
                      <a:pt x="1481" y="5352"/>
                      <a:pt x="1425" y="4771"/>
                    </a:cubicBezTo>
                    <a:cubicBezTo>
                      <a:pt x="1421" y="4734"/>
                      <a:pt x="1433" y="4694"/>
                      <a:pt x="1430" y="4658"/>
                    </a:cubicBezTo>
                    <a:cubicBezTo>
                      <a:pt x="1486" y="5239"/>
                      <a:pt x="2386" y="5427"/>
                      <a:pt x="2709" y="5024"/>
                    </a:cubicBezTo>
                    <a:cubicBezTo>
                      <a:pt x="2695" y="5041"/>
                      <a:pt x="2709" y="5112"/>
                      <a:pt x="2704" y="5137"/>
                    </a:cubicBezTo>
                    <a:cubicBezTo>
                      <a:pt x="2643" y="5423"/>
                      <a:pt x="2812" y="5740"/>
                      <a:pt x="2975" y="5950"/>
                    </a:cubicBezTo>
                    <a:cubicBezTo>
                      <a:pt x="3140" y="6162"/>
                      <a:pt x="3381" y="6334"/>
                      <a:pt x="3639" y="6325"/>
                    </a:cubicBezTo>
                    <a:cubicBezTo>
                      <a:pt x="3638" y="6362"/>
                      <a:pt x="3636" y="6400"/>
                      <a:pt x="3635" y="6438"/>
                    </a:cubicBezTo>
                    <a:cubicBezTo>
                      <a:pt x="3312" y="6163"/>
                      <a:pt x="3231" y="5661"/>
                      <a:pt x="3268" y="5229"/>
                    </a:cubicBezTo>
                    <a:cubicBezTo>
                      <a:pt x="3272" y="5178"/>
                      <a:pt x="3283" y="5127"/>
                      <a:pt x="3295" y="5077"/>
                    </a:cubicBezTo>
                    <a:cubicBezTo>
                      <a:pt x="3304" y="5041"/>
                      <a:pt x="3333" y="4898"/>
                      <a:pt x="3353" y="4978"/>
                    </a:cubicBezTo>
                    <a:cubicBezTo>
                      <a:pt x="3384" y="5100"/>
                      <a:pt x="3442" y="5211"/>
                      <a:pt x="3516" y="5305"/>
                    </a:cubicBezTo>
                    <a:cubicBezTo>
                      <a:pt x="3651" y="5479"/>
                      <a:pt x="3852" y="5568"/>
                      <a:pt x="4049" y="5614"/>
                    </a:cubicBezTo>
                    <a:cubicBezTo>
                      <a:pt x="4440" y="5705"/>
                      <a:pt x="4884" y="5629"/>
                      <a:pt x="5233" y="5406"/>
                    </a:cubicBezTo>
                    <a:cubicBezTo>
                      <a:pt x="5737" y="5084"/>
                      <a:pt x="6114" y="4442"/>
                      <a:pt x="5968" y="3782"/>
                    </a:cubicBezTo>
                    <a:cubicBezTo>
                      <a:pt x="5966" y="3771"/>
                      <a:pt x="5973" y="3668"/>
                      <a:pt x="5973" y="3668"/>
                    </a:cubicBezTo>
                    <a:cubicBezTo>
                      <a:pt x="6528" y="3677"/>
                      <a:pt x="6479" y="2892"/>
                      <a:pt x="6378" y="2473"/>
                    </a:cubicBezTo>
                    <a:cubicBezTo>
                      <a:pt x="6243" y="1910"/>
                      <a:pt x="5820" y="1535"/>
                      <a:pt x="5324" y="1422"/>
                    </a:cubicBezTo>
                    <a:cubicBezTo>
                      <a:pt x="5106" y="1372"/>
                      <a:pt x="4875" y="1379"/>
                      <a:pt x="4658" y="1442"/>
                    </a:cubicBezTo>
                    <a:cubicBezTo>
                      <a:pt x="4566" y="1468"/>
                      <a:pt x="4478" y="1510"/>
                      <a:pt x="4397" y="1563"/>
                    </a:cubicBezTo>
                    <a:cubicBezTo>
                      <a:pt x="4359" y="1588"/>
                      <a:pt x="4324" y="1618"/>
                      <a:pt x="4291" y="1649"/>
                    </a:cubicBezTo>
                    <a:cubicBezTo>
                      <a:pt x="4275" y="1664"/>
                      <a:pt x="4260" y="1681"/>
                      <a:pt x="4246" y="1698"/>
                    </a:cubicBezTo>
                    <a:cubicBezTo>
                      <a:pt x="4259" y="1682"/>
                      <a:pt x="4230" y="1553"/>
                      <a:pt x="4226" y="1530"/>
                    </a:cubicBezTo>
                    <a:cubicBezTo>
                      <a:pt x="4142" y="938"/>
                      <a:pt x="3779" y="517"/>
                      <a:pt x="3271" y="368"/>
                    </a:cubicBezTo>
                    <a:cubicBezTo>
                      <a:pt x="2518" y="146"/>
                      <a:pt x="1668" y="452"/>
                      <a:pt x="1058" y="967"/>
                    </a:cubicBezTo>
                    <a:cubicBezTo>
                      <a:pt x="661" y="1301"/>
                      <a:pt x="322" y="1739"/>
                      <a:pt x="158" y="2271"/>
                    </a:cubicBezTo>
                    <a:cubicBezTo>
                      <a:pt x="0" y="2782"/>
                      <a:pt x="159" y="3251"/>
                      <a:pt x="488" y="3612"/>
                    </a:cubicBezTo>
                    <a:cubicBezTo>
                      <a:pt x="492" y="3617"/>
                      <a:pt x="487" y="3723"/>
                      <a:pt x="483" y="3725"/>
                    </a:cubicBezTo>
                    <a:cubicBezTo>
                      <a:pt x="287" y="3840"/>
                      <a:pt x="113" y="4009"/>
                      <a:pt x="72" y="4264"/>
                    </a:cubicBezTo>
                    <a:cubicBezTo>
                      <a:pt x="42" y="4455"/>
                      <a:pt x="206" y="4685"/>
                      <a:pt x="318" y="4801"/>
                    </a:cubicBezTo>
                    <a:cubicBezTo>
                      <a:pt x="669" y="5161"/>
                      <a:pt x="1162" y="5072"/>
                      <a:pt x="1430" y="4639"/>
                    </a:cubicBezTo>
                    <a:cubicBezTo>
                      <a:pt x="1414" y="4665"/>
                      <a:pt x="1442" y="4726"/>
                      <a:pt x="1425" y="475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1" name="Freeform 7">
                <a:extLst>
                  <a:ext uri="{FF2B5EF4-FFF2-40B4-BE49-F238E27FC236}">
                    <a16:creationId xmlns="" xmlns:a16="http://schemas.microsoft.com/office/drawing/2014/main" id="{FA4152A7-2D83-46D2-9CE8-C482C94A35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1" y="1835"/>
                <a:ext cx="395" cy="1013"/>
              </a:xfrm>
              <a:custGeom>
                <a:avLst/>
                <a:gdLst>
                  <a:gd name="T0" fmla="*/ 98 w 571"/>
                  <a:gd name="T1" fmla="*/ 0 h 1466"/>
                  <a:gd name="T2" fmla="*/ 270 w 571"/>
                  <a:gd name="T3" fmla="*/ 451 h 1466"/>
                  <a:gd name="T4" fmla="*/ 570 w 571"/>
                  <a:gd name="T5" fmla="*/ 776 h 1466"/>
                  <a:gd name="T6" fmla="*/ 567 w 571"/>
                  <a:gd name="T7" fmla="*/ 858 h 1466"/>
                  <a:gd name="T8" fmla="*/ 7 w 571"/>
                  <a:gd name="T9" fmla="*/ 1466 h 1466"/>
                  <a:gd name="T10" fmla="*/ 11 w 571"/>
                  <a:gd name="T11" fmla="*/ 1384 h 1466"/>
                  <a:gd name="T12" fmla="*/ 570 w 571"/>
                  <a:gd name="T13" fmla="*/ 776 h 1466"/>
                  <a:gd name="T14" fmla="*/ 567 w 571"/>
                  <a:gd name="T15" fmla="*/ 858 h 1466"/>
                  <a:gd name="T16" fmla="*/ 285 w 571"/>
                  <a:gd name="T17" fmla="*/ 564 h 1466"/>
                  <a:gd name="T18" fmla="*/ 95 w 571"/>
                  <a:gd name="T19" fmla="*/ 82 h 1466"/>
                  <a:gd name="T20" fmla="*/ 98 w 571"/>
                  <a:gd name="T21" fmla="*/ 0 h 1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71" h="1466">
                    <a:moveTo>
                      <a:pt x="98" y="0"/>
                    </a:moveTo>
                    <a:cubicBezTo>
                      <a:pt x="116" y="163"/>
                      <a:pt x="194" y="315"/>
                      <a:pt x="270" y="451"/>
                    </a:cubicBezTo>
                    <a:cubicBezTo>
                      <a:pt x="337" y="568"/>
                      <a:pt x="439" y="746"/>
                      <a:pt x="570" y="776"/>
                    </a:cubicBezTo>
                    <a:cubicBezTo>
                      <a:pt x="570" y="776"/>
                      <a:pt x="571" y="855"/>
                      <a:pt x="567" y="858"/>
                    </a:cubicBezTo>
                    <a:cubicBezTo>
                      <a:pt x="339" y="1027"/>
                      <a:pt x="145" y="1196"/>
                      <a:pt x="7" y="1466"/>
                    </a:cubicBezTo>
                    <a:cubicBezTo>
                      <a:pt x="18" y="1445"/>
                      <a:pt x="0" y="1405"/>
                      <a:pt x="11" y="1384"/>
                    </a:cubicBezTo>
                    <a:cubicBezTo>
                      <a:pt x="149" y="1114"/>
                      <a:pt x="343" y="946"/>
                      <a:pt x="570" y="776"/>
                    </a:cubicBezTo>
                    <a:cubicBezTo>
                      <a:pt x="569" y="803"/>
                      <a:pt x="568" y="831"/>
                      <a:pt x="567" y="858"/>
                    </a:cubicBezTo>
                    <a:cubicBezTo>
                      <a:pt x="443" y="830"/>
                      <a:pt x="352" y="672"/>
                      <a:pt x="285" y="564"/>
                    </a:cubicBezTo>
                    <a:cubicBezTo>
                      <a:pt x="199" y="424"/>
                      <a:pt x="113" y="254"/>
                      <a:pt x="95" y="82"/>
                    </a:cubicBezTo>
                    <a:cubicBezTo>
                      <a:pt x="92" y="55"/>
                      <a:pt x="101" y="26"/>
                      <a:pt x="98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2" name="Freeform 8">
                <a:extLst>
                  <a:ext uri="{FF2B5EF4-FFF2-40B4-BE49-F238E27FC236}">
                    <a16:creationId xmlns="" xmlns:a16="http://schemas.microsoft.com/office/drawing/2014/main" id="{9E450ADD-1767-4FC9-A1E1-FE580CED13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0" y="919"/>
                <a:ext cx="963" cy="697"/>
              </a:xfrm>
              <a:custGeom>
                <a:avLst/>
                <a:gdLst>
                  <a:gd name="T0" fmla="*/ 1385 w 1393"/>
                  <a:gd name="T1" fmla="*/ 1009 h 1009"/>
                  <a:gd name="T2" fmla="*/ 1 w 1393"/>
                  <a:gd name="T3" fmla="*/ 147 h 1009"/>
                  <a:gd name="T4" fmla="*/ 5 w 1393"/>
                  <a:gd name="T5" fmla="*/ 65 h 1009"/>
                  <a:gd name="T6" fmla="*/ 1389 w 1393"/>
                  <a:gd name="T7" fmla="*/ 927 h 1009"/>
                  <a:gd name="T8" fmla="*/ 1385 w 1393"/>
                  <a:gd name="T9" fmla="*/ 1009 h 10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93" h="1009">
                    <a:moveTo>
                      <a:pt x="1385" y="1009"/>
                    </a:moveTo>
                    <a:cubicBezTo>
                      <a:pt x="1294" y="373"/>
                      <a:pt x="497" y="82"/>
                      <a:pt x="1" y="147"/>
                    </a:cubicBezTo>
                    <a:cubicBezTo>
                      <a:pt x="4" y="146"/>
                      <a:pt x="0" y="66"/>
                      <a:pt x="5" y="65"/>
                    </a:cubicBezTo>
                    <a:cubicBezTo>
                      <a:pt x="501" y="0"/>
                      <a:pt x="1298" y="292"/>
                      <a:pt x="1389" y="927"/>
                    </a:cubicBezTo>
                    <a:cubicBezTo>
                      <a:pt x="1393" y="954"/>
                      <a:pt x="1382" y="983"/>
                      <a:pt x="1385" y="100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pic>
          <p:nvPicPr>
            <p:cNvPr id="20" name="图片 19">
              <a:extLst>
                <a:ext uri="{FF2B5EF4-FFF2-40B4-BE49-F238E27FC236}">
                  <a16:creationId xmlns="" xmlns:a16="http://schemas.microsoft.com/office/drawing/2014/main" id="{C5A5B905-A259-47FA-9497-E5CF19ABE6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6366118" y="4567944"/>
              <a:ext cx="869682" cy="1037590"/>
            </a:xfrm>
            <a:prstGeom prst="rect">
              <a:avLst/>
            </a:prstGeom>
          </p:spPr>
        </p:pic>
        <p:grpSp>
          <p:nvGrpSpPr>
            <p:cNvPr id="25" name="组合 24">
              <a:extLst>
                <a:ext uri="{FF2B5EF4-FFF2-40B4-BE49-F238E27FC236}">
                  <a16:creationId xmlns="" xmlns:a16="http://schemas.microsoft.com/office/drawing/2014/main" id="{33AD14B9-8E3D-4A37-A97D-C88F4A8E3F9B}"/>
                </a:ext>
              </a:extLst>
            </p:cNvPr>
            <p:cNvGrpSpPr/>
            <p:nvPr/>
          </p:nvGrpSpPr>
          <p:grpSpPr>
            <a:xfrm>
              <a:off x="5067600" y="2448913"/>
              <a:ext cx="2229076" cy="1268040"/>
              <a:chOff x="6014759" y="2194078"/>
              <a:chExt cx="2636897" cy="1268040"/>
            </a:xfrm>
          </p:grpSpPr>
          <p:sp>
            <p:nvSpPr>
              <p:cNvPr id="26" name="文本框 25">
                <a:extLst>
                  <a:ext uri="{FF2B5EF4-FFF2-40B4-BE49-F238E27FC236}">
                    <a16:creationId xmlns="" xmlns:a16="http://schemas.microsoft.com/office/drawing/2014/main" id="{0D7C1BE9-481F-43A9-A3AA-28EDAB557439}"/>
                  </a:ext>
                </a:extLst>
              </p:cNvPr>
              <p:cNvSpPr txBox="1"/>
              <p:nvPr/>
            </p:nvSpPr>
            <p:spPr>
              <a:xfrm>
                <a:off x="6014759" y="2194078"/>
                <a:ext cx="143207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文字添加</a:t>
                </a:r>
              </a:p>
            </p:txBody>
          </p:sp>
          <p:sp>
            <p:nvSpPr>
              <p:cNvPr id="27" name="文本框 26">
                <a:extLst>
                  <a:ext uri="{FF2B5EF4-FFF2-40B4-BE49-F238E27FC236}">
                    <a16:creationId xmlns="" xmlns:a16="http://schemas.microsoft.com/office/drawing/2014/main" id="{BADDEC38-4980-412C-89AC-66D0FC647E06}"/>
                  </a:ext>
                </a:extLst>
              </p:cNvPr>
              <p:cNvSpPr txBox="1"/>
              <p:nvPr/>
            </p:nvSpPr>
            <p:spPr>
              <a:xfrm>
                <a:off x="6014759" y="2594188"/>
                <a:ext cx="2636897" cy="867930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defRPr sz="3600" b="0">
                    <a:solidFill>
                      <a:srgbClr val="1C75BC"/>
                    </a:solidFill>
                    <a:latin typeface="汉仪趣黑W" panose="00020600040101010101" pitchFamily="18" charset="-122"/>
                    <a:ea typeface="汉仪趣黑W" panose="00020600040101010101" pitchFamily="18" charset="-122"/>
                  </a:defRPr>
                </a:lvl1pPr>
              </a:lstStyle>
              <a:p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感谢您的使用，您的文字内容添加到此处，文字动画效果不变</a:t>
                </a:r>
              </a:p>
            </p:txBody>
          </p:sp>
        </p:grpSp>
      </p:grpSp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513DD294-1109-469E-89A7-969F9F80DA76}"/>
              </a:ext>
            </a:extLst>
          </p:cNvPr>
          <p:cNvGrpSpPr/>
          <p:nvPr/>
        </p:nvGrpSpPr>
        <p:grpSpPr>
          <a:xfrm>
            <a:off x="7933002" y="1754860"/>
            <a:ext cx="2981785" cy="3850674"/>
            <a:chOff x="7932999" y="1754860"/>
            <a:chExt cx="2981785" cy="3850674"/>
          </a:xfrm>
        </p:grpSpPr>
        <p:pic>
          <p:nvPicPr>
            <p:cNvPr id="21" name="图片 20">
              <a:extLst>
                <a:ext uri="{FF2B5EF4-FFF2-40B4-BE49-F238E27FC236}">
                  <a16:creationId xmlns="" xmlns:a16="http://schemas.microsoft.com/office/drawing/2014/main" id="{ACA73E32-D5A6-43BC-96AB-499BC4B0B3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9694010" y="4567944"/>
              <a:ext cx="869682" cy="1037590"/>
            </a:xfrm>
            <a:prstGeom prst="rect">
              <a:avLst/>
            </a:prstGeom>
          </p:spPr>
        </p:pic>
        <p:grpSp>
          <p:nvGrpSpPr>
            <p:cNvPr id="33" name="组合 32">
              <a:extLst>
                <a:ext uri="{FF2B5EF4-FFF2-40B4-BE49-F238E27FC236}">
                  <a16:creationId xmlns="" xmlns:a16="http://schemas.microsoft.com/office/drawing/2014/main" id="{72092A24-016D-4F5B-8CB1-72BCA1901D81}"/>
                </a:ext>
              </a:extLst>
            </p:cNvPr>
            <p:cNvGrpSpPr/>
            <p:nvPr/>
          </p:nvGrpSpPr>
          <p:grpSpPr>
            <a:xfrm>
              <a:off x="7932999" y="1754860"/>
              <a:ext cx="2981785" cy="2952040"/>
              <a:chOff x="7932999" y="1754860"/>
              <a:chExt cx="2981785" cy="2952040"/>
            </a:xfrm>
          </p:grpSpPr>
          <p:grpSp>
            <p:nvGrpSpPr>
              <p:cNvPr id="13" name="Group 4">
                <a:extLst>
                  <a:ext uri="{FF2B5EF4-FFF2-40B4-BE49-F238E27FC236}">
                    <a16:creationId xmlns="" xmlns:a16="http://schemas.microsoft.com/office/drawing/2014/main" id="{9BF89B8C-7B52-4575-A38A-5282740270F0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7932999" y="1754860"/>
                <a:ext cx="2981785" cy="2952040"/>
                <a:chOff x="1588" y="-131"/>
                <a:chExt cx="4511" cy="4466"/>
              </a:xfrm>
              <a:solidFill>
                <a:srgbClr val="D97E33"/>
              </a:solidFill>
            </p:grpSpPr>
            <p:sp>
              <p:nvSpPr>
                <p:cNvPr id="14" name="Freeform 6">
                  <a:extLst>
                    <a:ext uri="{FF2B5EF4-FFF2-40B4-BE49-F238E27FC236}">
                      <a16:creationId xmlns="" xmlns:a16="http://schemas.microsoft.com/office/drawing/2014/main" id="{68F4BA56-5B54-4AB0-B609-6C4E492E85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88" y="-131"/>
                  <a:ext cx="4511" cy="4466"/>
                </a:xfrm>
                <a:custGeom>
                  <a:avLst/>
                  <a:gdLst>
                    <a:gd name="T0" fmla="*/ 1425 w 6528"/>
                    <a:gd name="T1" fmla="*/ 4753 h 6460"/>
                    <a:gd name="T2" fmla="*/ 790 w 6528"/>
                    <a:gd name="T3" fmla="*/ 5145 h 6460"/>
                    <a:gd name="T4" fmla="*/ 206 w 6528"/>
                    <a:gd name="T5" fmla="*/ 4784 h 6460"/>
                    <a:gd name="T6" fmla="*/ 71 w 6528"/>
                    <a:gd name="T7" fmla="*/ 4215 h 6460"/>
                    <a:gd name="T8" fmla="*/ 488 w 6528"/>
                    <a:gd name="T9" fmla="*/ 3612 h 6460"/>
                    <a:gd name="T10" fmla="*/ 483 w 6528"/>
                    <a:gd name="T11" fmla="*/ 3725 h 6460"/>
                    <a:gd name="T12" fmla="*/ 89 w 6528"/>
                    <a:gd name="T13" fmla="*/ 2893 h 6460"/>
                    <a:gd name="T14" fmla="*/ 149 w 6528"/>
                    <a:gd name="T15" fmla="*/ 2206 h 6460"/>
                    <a:gd name="T16" fmla="*/ 1609 w 6528"/>
                    <a:gd name="T17" fmla="*/ 477 h 6460"/>
                    <a:gd name="T18" fmla="*/ 4210 w 6528"/>
                    <a:gd name="T19" fmla="*/ 1299 h 6460"/>
                    <a:gd name="T20" fmla="*/ 4242 w 6528"/>
                    <a:gd name="T21" fmla="*/ 1499 h 6460"/>
                    <a:gd name="T22" fmla="*/ 4296 w 6528"/>
                    <a:gd name="T23" fmla="*/ 1536 h 6460"/>
                    <a:gd name="T24" fmla="*/ 4503 w 6528"/>
                    <a:gd name="T25" fmla="*/ 1391 h 6460"/>
                    <a:gd name="T26" fmla="*/ 5025 w 6528"/>
                    <a:gd name="T27" fmla="*/ 1276 h 6460"/>
                    <a:gd name="T28" fmla="*/ 6127 w 6528"/>
                    <a:gd name="T29" fmla="*/ 1812 h 6460"/>
                    <a:gd name="T30" fmla="*/ 6451 w 6528"/>
                    <a:gd name="T31" fmla="*/ 3017 h 6460"/>
                    <a:gd name="T32" fmla="*/ 5968 w 6528"/>
                    <a:gd name="T33" fmla="*/ 3782 h 6460"/>
                    <a:gd name="T34" fmla="*/ 5973 w 6528"/>
                    <a:gd name="T35" fmla="*/ 3668 h 6460"/>
                    <a:gd name="T36" fmla="*/ 5719 w 6528"/>
                    <a:gd name="T37" fmla="*/ 5038 h 6460"/>
                    <a:gd name="T38" fmla="*/ 4550 w 6528"/>
                    <a:gd name="T39" fmla="*/ 5750 h 6460"/>
                    <a:gd name="T40" fmla="*/ 3440 w 6528"/>
                    <a:gd name="T41" fmla="*/ 5315 h 6460"/>
                    <a:gd name="T42" fmla="*/ 3369 w 6528"/>
                    <a:gd name="T43" fmla="*/ 5161 h 6460"/>
                    <a:gd name="T44" fmla="*/ 3311 w 6528"/>
                    <a:gd name="T45" fmla="*/ 5121 h 6460"/>
                    <a:gd name="T46" fmla="*/ 3281 w 6528"/>
                    <a:gd name="T47" fmla="*/ 5592 h 6460"/>
                    <a:gd name="T48" fmla="*/ 3639 w 6528"/>
                    <a:gd name="T49" fmla="*/ 6325 h 6460"/>
                    <a:gd name="T50" fmla="*/ 3635 w 6528"/>
                    <a:gd name="T51" fmla="*/ 6438 h 6460"/>
                    <a:gd name="T52" fmla="*/ 2709 w 6528"/>
                    <a:gd name="T53" fmla="*/ 5024 h 6460"/>
                    <a:gd name="T54" fmla="*/ 2704 w 6528"/>
                    <a:gd name="T55" fmla="*/ 5137 h 6460"/>
                    <a:gd name="T56" fmla="*/ 1425 w 6528"/>
                    <a:gd name="T57" fmla="*/ 4771 h 6460"/>
                    <a:gd name="T58" fmla="*/ 1430 w 6528"/>
                    <a:gd name="T59" fmla="*/ 4658 h 6460"/>
                    <a:gd name="T60" fmla="*/ 2709 w 6528"/>
                    <a:gd name="T61" fmla="*/ 5024 h 6460"/>
                    <a:gd name="T62" fmla="*/ 2704 w 6528"/>
                    <a:gd name="T63" fmla="*/ 5137 h 6460"/>
                    <a:gd name="T64" fmla="*/ 2975 w 6528"/>
                    <a:gd name="T65" fmla="*/ 5950 h 6460"/>
                    <a:gd name="T66" fmla="*/ 3639 w 6528"/>
                    <a:gd name="T67" fmla="*/ 6325 h 6460"/>
                    <a:gd name="T68" fmla="*/ 3635 w 6528"/>
                    <a:gd name="T69" fmla="*/ 6438 h 6460"/>
                    <a:gd name="T70" fmla="*/ 3268 w 6528"/>
                    <a:gd name="T71" fmla="*/ 5229 h 6460"/>
                    <a:gd name="T72" fmla="*/ 3295 w 6528"/>
                    <a:gd name="T73" fmla="*/ 5077 h 6460"/>
                    <a:gd name="T74" fmla="*/ 3353 w 6528"/>
                    <a:gd name="T75" fmla="*/ 4978 h 6460"/>
                    <a:gd name="T76" fmla="*/ 3516 w 6528"/>
                    <a:gd name="T77" fmla="*/ 5305 h 6460"/>
                    <a:gd name="T78" fmla="*/ 4049 w 6528"/>
                    <a:gd name="T79" fmla="*/ 5614 h 6460"/>
                    <a:gd name="T80" fmla="*/ 5233 w 6528"/>
                    <a:gd name="T81" fmla="*/ 5406 h 6460"/>
                    <a:gd name="T82" fmla="*/ 5968 w 6528"/>
                    <a:gd name="T83" fmla="*/ 3782 h 6460"/>
                    <a:gd name="T84" fmla="*/ 5973 w 6528"/>
                    <a:gd name="T85" fmla="*/ 3668 h 6460"/>
                    <a:gd name="T86" fmla="*/ 6378 w 6528"/>
                    <a:gd name="T87" fmla="*/ 2473 h 6460"/>
                    <a:gd name="T88" fmla="*/ 5324 w 6528"/>
                    <a:gd name="T89" fmla="*/ 1422 h 6460"/>
                    <a:gd name="T90" fmla="*/ 4658 w 6528"/>
                    <a:gd name="T91" fmla="*/ 1442 h 6460"/>
                    <a:gd name="T92" fmla="*/ 4397 w 6528"/>
                    <a:gd name="T93" fmla="*/ 1563 h 6460"/>
                    <a:gd name="T94" fmla="*/ 4291 w 6528"/>
                    <a:gd name="T95" fmla="*/ 1649 h 6460"/>
                    <a:gd name="T96" fmla="*/ 4246 w 6528"/>
                    <a:gd name="T97" fmla="*/ 1698 h 6460"/>
                    <a:gd name="T98" fmla="*/ 4226 w 6528"/>
                    <a:gd name="T99" fmla="*/ 1530 h 6460"/>
                    <a:gd name="T100" fmla="*/ 3271 w 6528"/>
                    <a:gd name="T101" fmla="*/ 368 h 6460"/>
                    <a:gd name="T102" fmla="*/ 1058 w 6528"/>
                    <a:gd name="T103" fmla="*/ 967 h 6460"/>
                    <a:gd name="T104" fmla="*/ 158 w 6528"/>
                    <a:gd name="T105" fmla="*/ 2271 h 6460"/>
                    <a:gd name="T106" fmla="*/ 488 w 6528"/>
                    <a:gd name="T107" fmla="*/ 3612 h 6460"/>
                    <a:gd name="T108" fmla="*/ 483 w 6528"/>
                    <a:gd name="T109" fmla="*/ 3725 h 6460"/>
                    <a:gd name="T110" fmla="*/ 72 w 6528"/>
                    <a:gd name="T111" fmla="*/ 4264 h 6460"/>
                    <a:gd name="T112" fmla="*/ 318 w 6528"/>
                    <a:gd name="T113" fmla="*/ 4801 h 6460"/>
                    <a:gd name="T114" fmla="*/ 1430 w 6528"/>
                    <a:gd name="T115" fmla="*/ 4639 h 6460"/>
                    <a:gd name="T116" fmla="*/ 1425 w 6528"/>
                    <a:gd name="T117" fmla="*/ 4753 h 64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6528" h="6460">
                      <a:moveTo>
                        <a:pt x="1425" y="4753"/>
                      </a:moveTo>
                      <a:cubicBezTo>
                        <a:pt x="1275" y="4996"/>
                        <a:pt x="1058" y="5157"/>
                        <a:pt x="790" y="5145"/>
                      </a:cubicBezTo>
                      <a:cubicBezTo>
                        <a:pt x="560" y="5134"/>
                        <a:pt x="345" y="4983"/>
                        <a:pt x="206" y="4784"/>
                      </a:cubicBezTo>
                      <a:cubicBezTo>
                        <a:pt x="87" y="4615"/>
                        <a:pt x="60" y="4425"/>
                        <a:pt x="71" y="4215"/>
                      </a:cubicBezTo>
                      <a:cubicBezTo>
                        <a:pt x="86" y="3930"/>
                        <a:pt x="275" y="3736"/>
                        <a:pt x="488" y="3612"/>
                      </a:cubicBezTo>
                      <a:cubicBezTo>
                        <a:pt x="486" y="3650"/>
                        <a:pt x="484" y="3688"/>
                        <a:pt x="483" y="3725"/>
                      </a:cubicBezTo>
                      <a:cubicBezTo>
                        <a:pt x="274" y="3497"/>
                        <a:pt x="125" y="3224"/>
                        <a:pt x="89" y="2893"/>
                      </a:cubicBezTo>
                      <a:cubicBezTo>
                        <a:pt x="64" y="2668"/>
                        <a:pt x="94" y="2421"/>
                        <a:pt x="149" y="2206"/>
                      </a:cubicBezTo>
                      <a:cubicBezTo>
                        <a:pt x="348" y="1433"/>
                        <a:pt x="984" y="813"/>
                        <a:pt x="1609" y="477"/>
                      </a:cubicBezTo>
                      <a:cubicBezTo>
                        <a:pt x="2498" y="0"/>
                        <a:pt x="3923" y="15"/>
                        <a:pt x="4210" y="1299"/>
                      </a:cubicBezTo>
                      <a:cubicBezTo>
                        <a:pt x="4225" y="1365"/>
                        <a:pt x="4234" y="1432"/>
                        <a:pt x="4242" y="1499"/>
                      </a:cubicBezTo>
                      <a:cubicBezTo>
                        <a:pt x="4253" y="1582"/>
                        <a:pt x="4240" y="1592"/>
                        <a:pt x="4296" y="1536"/>
                      </a:cubicBezTo>
                      <a:cubicBezTo>
                        <a:pt x="4357" y="1474"/>
                        <a:pt x="4429" y="1429"/>
                        <a:pt x="4503" y="1391"/>
                      </a:cubicBezTo>
                      <a:cubicBezTo>
                        <a:pt x="4666" y="1308"/>
                        <a:pt x="4849" y="1279"/>
                        <a:pt x="5025" y="1276"/>
                      </a:cubicBezTo>
                      <a:cubicBezTo>
                        <a:pt x="5440" y="1271"/>
                        <a:pt x="5854" y="1461"/>
                        <a:pt x="6127" y="1812"/>
                      </a:cubicBezTo>
                      <a:cubicBezTo>
                        <a:pt x="6378" y="2135"/>
                        <a:pt x="6465" y="2595"/>
                        <a:pt x="6451" y="3017"/>
                      </a:cubicBezTo>
                      <a:cubicBezTo>
                        <a:pt x="6438" y="3375"/>
                        <a:pt x="6359" y="3788"/>
                        <a:pt x="5968" y="3782"/>
                      </a:cubicBezTo>
                      <a:cubicBezTo>
                        <a:pt x="5970" y="3744"/>
                        <a:pt x="5971" y="3706"/>
                        <a:pt x="5973" y="3668"/>
                      </a:cubicBezTo>
                      <a:cubicBezTo>
                        <a:pt x="6078" y="4145"/>
                        <a:pt x="5985" y="4644"/>
                        <a:pt x="5719" y="5038"/>
                      </a:cubicBezTo>
                      <a:cubicBezTo>
                        <a:pt x="5434" y="5460"/>
                        <a:pt x="5009" y="5698"/>
                        <a:pt x="4550" y="5750"/>
                      </a:cubicBezTo>
                      <a:cubicBezTo>
                        <a:pt x="4150" y="5796"/>
                        <a:pt x="3680" y="5711"/>
                        <a:pt x="3440" y="5315"/>
                      </a:cubicBezTo>
                      <a:cubicBezTo>
                        <a:pt x="3411" y="5267"/>
                        <a:pt x="3389" y="5214"/>
                        <a:pt x="3369" y="5161"/>
                      </a:cubicBezTo>
                      <a:cubicBezTo>
                        <a:pt x="3344" y="5091"/>
                        <a:pt x="3351" y="5018"/>
                        <a:pt x="3311" y="5121"/>
                      </a:cubicBezTo>
                      <a:cubicBezTo>
                        <a:pt x="3253" y="5273"/>
                        <a:pt x="3258" y="5433"/>
                        <a:pt x="3281" y="5592"/>
                      </a:cubicBezTo>
                      <a:cubicBezTo>
                        <a:pt x="3321" y="5867"/>
                        <a:pt x="3439" y="6154"/>
                        <a:pt x="3639" y="6325"/>
                      </a:cubicBezTo>
                      <a:cubicBezTo>
                        <a:pt x="3646" y="6330"/>
                        <a:pt x="3632" y="6438"/>
                        <a:pt x="3635" y="6438"/>
                      </a:cubicBezTo>
                      <a:cubicBezTo>
                        <a:pt x="3031" y="6460"/>
                        <a:pt x="2576" y="5647"/>
                        <a:pt x="2709" y="5024"/>
                      </a:cubicBezTo>
                      <a:cubicBezTo>
                        <a:pt x="2707" y="5062"/>
                        <a:pt x="2705" y="5099"/>
                        <a:pt x="2704" y="5137"/>
                      </a:cubicBezTo>
                      <a:cubicBezTo>
                        <a:pt x="2382" y="5541"/>
                        <a:pt x="1481" y="5352"/>
                        <a:pt x="1425" y="4771"/>
                      </a:cubicBezTo>
                      <a:cubicBezTo>
                        <a:pt x="1421" y="4734"/>
                        <a:pt x="1433" y="4694"/>
                        <a:pt x="1430" y="4658"/>
                      </a:cubicBezTo>
                      <a:cubicBezTo>
                        <a:pt x="1486" y="5239"/>
                        <a:pt x="2386" y="5427"/>
                        <a:pt x="2709" y="5024"/>
                      </a:cubicBezTo>
                      <a:cubicBezTo>
                        <a:pt x="2695" y="5041"/>
                        <a:pt x="2709" y="5112"/>
                        <a:pt x="2704" y="5137"/>
                      </a:cubicBezTo>
                      <a:cubicBezTo>
                        <a:pt x="2643" y="5423"/>
                        <a:pt x="2812" y="5740"/>
                        <a:pt x="2975" y="5950"/>
                      </a:cubicBezTo>
                      <a:cubicBezTo>
                        <a:pt x="3140" y="6162"/>
                        <a:pt x="3381" y="6334"/>
                        <a:pt x="3639" y="6325"/>
                      </a:cubicBezTo>
                      <a:cubicBezTo>
                        <a:pt x="3638" y="6362"/>
                        <a:pt x="3636" y="6400"/>
                        <a:pt x="3635" y="6438"/>
                      </a:cubicBezTo>
                      <a:cubicBezTo>
                        <a:pt x="3312" y="6163"/>
                        <a:pt x="3231" y="5661"/>
                        <a:pt x="3268" y="5229"/>
                      </a:cubicBezTo>
                      <a:cubicBezTo>
                        <a:pt x="3272" y="5178"/>
                        <a:pt x="3283" y="5127"/>
                        <a:pt x="3295" y="5077"/>
                      </a:cubicBezTo>
                      <a:cubicBezTo>
                        <a:pt x="3304" y="5041"/>
                        <a:pt x="3333" y="4898"/>
                        <a:pt x="3353" y="4978"/>
                      </a:cubicBezTo>
                      <a:cubicBezTo>
                        <a:pt x="3384" y="5100"/>
                        <a:pt x="3442" y="5211"/>
                        <a:pt x="3516" y="5305"/>
                      </a:cubicBezTo>
                      <a:cubicBezTo>
                        <a:pt x="3651" y="5479"/>
                        <a:pt x="3852" y="5568"/>
                        <a:pt x="4049" y="5614"/>
                      </a:cubicBezTo>
                      <a:cubicBezTo>
                        <a:pt x="4440" y="5705"/>
                        <a:pt x="4884" y="5629"/>
                        <a:pt x="5233" y="5406"/>
                      </a:cubicBezTo>
                      <a:cubicBezTo>
                        <a:pt x="5737" y="5084"/>
                        <a:pt x="6114" y="4442"/>
                        <a:pt x="5968" y="3782"/>
                      </a:cubicBezTo>
                      <a:cubicBezTo>
                        <a:pt x="5966" y="3771"/>
                        <a:pt x="5973" y="3668"/>
                        <a:pt x="5973" y="3668"/>
                      </a:cubicBezTo>
                      <a:cubicBezTo>
                        <a:pt x="6528" y="3677"/>
                        <a:pt x="6479" y="2892"/>
                        <a:pt x="6378" y="2473"/>
                      </a:cubicBezTo>
                      <a:cubicBezTo>
                        <a:pt x="6243" y="1910"/>
                        <a:pt x="5820" y="1535"/>
                        <a:pt x="5324" y="1422"/>
                      </a:cubicBezTo>
                      <a:cubicBezTo>
                        <a:pt x="5106" y="1372"/>
                        <a:pt x="4875" y="1379"/>
                        <a:pt x="4658" y="1442"/>
                      </a:cubicBezTo>
                      <a:cubicBezTo>
                        <a:pt x="4566" y="1468"/>
                        <a:pt x="4478" y="1510"/>
                        <a:pt x="4397" y="1563"/>
                      </a:cubicBezTo>
                      <a:cubicBezTo>
                        <a:pt x="4359" y="1588"/>
                        <a:pt x="4324" y="1618"/>
                        <a:pt x="4291" y="1649"/>
                      </a:cubicBezTo>
                      <a:cubicBezTo>
                        <a:pt x="4275" y="1664"/>
                        <a:pt x="4260" y="1681"/>
                        <a:pt x="4246" y="1698"/>
                      </a:cubicBezTo>
                      <a:cubicBezTo>
                        <a:pt x="4259" y="1682"/>
                        <a:pt x="4230" y="1553"/>
                        <a:pt x="4226" y="1530"/>
                      </a:cubicBezTo>
                      <a:cubicBezTo>
                        <a:pt x="4142" y="938"/>
                        <a:pt x="3779" y="517"/>
                        <a:pt x="3271" y="368"/>
                      </a:cubicBezTo>
                      <a:cubicBezTo>
                        <a:pt x="2518" y="146"/>
                        <a:pt x="1668" y="452"/>
                        <a:pt x="1058" y="967"/>
                      </a:cubicBezTo>
                      <a:cubicBezTo>
                        <a:pt x="661" y="1301"/>
                        <a:pt x="322" y="1739"/>
                        <a:pt x="158" y="2271"/>
                      </a:cubicBezTo>
                      <a:cubicBezTo>
                        <a:pt x="0" y="2782"/>
                        <a:pt x="159" y="3251"/>
                        <a:pt x="488" y="3612"/>
                      </a:cubicBezTo>
                      <a:cubicBezTo>
                        <a:pt x="492" y="3617"/>
                        <a:pt x="487" y="3723"/>
                        <a:pt x="483" y="3725"/>
                      </a:cubicBezTo>
                      <a:cubicBezTo>
                        <a:pt x="287" y="3840"/>
                        <a:pt x="113" y="4009"/>
                        <a:pt x="72" y="4264"/>
                      </a:cubicBezTo>
                      <a:cubicBezTo>
                        <a:pt x="42" y="4455"/>
                        <a:pt x="206" y="4685"/>
                        <a:pt x="318" y="4801"/>
                      </a:cubicBezTo>
                      <a:cubicBezTo>
                        <a:pt x="669" y="5161"/>
                        <a:pt x="1162" y="5072"/>
                        <a:pt x="1430" y="4639"/>
                      </a:cubicBezTo>
                      <a:cubicBezTo>
                        <a:pt x="1414" y="4665"/>
                        <a:pt x="1442" y="4726"/>
                        <a:pt x="1425" y="4753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Freeform 7">
                  <a:extLst>
                    <a:ext uri="{FF2B5EF4-FFF2-40B4-BE49-F238E27FC236}">
                      <a16:creationId xmlns="" xmlns:a16="http://schemas.microsoft.com/office/drawing/2014/main" id="{E9BC1328-9F09-40F5-A0FF-9FA11E4319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31" y="1835"/>
                  <a:ext cx="395" cy="1013"/>
                </a:xfrm>
                <a:custGeom>
                  <a:avLst/>
                  <a:gdLst>
                    <a:gd name="T0" fmla="*/ 98 w 571"/>
                    <a:gd name="T1" fmla="*/ 0 h 1466"/>
                    <a:gd name="T2" fmla="*/ 270 w 571"/>
                    <a:gd name="T3" fmla="*/ 451 h 1466"/>
                    <a:gd name="T4" fmla="*/ 570 w 571"/>
                    <a:gd name="T5" fmla="*/ 776 h 1466"/>
                    <a:gd name="T6" fmla="*/ 567 w 571"/>
                    <a:gd name="T7" fmla="*/ 858 h 1466"/>
                    <a:gd name="T8" fmla="*/ 7 w 571"/>
                    <a:gd name="T9" fmla="*/ 1466 h 1466"/>
                    <a:gd name="T10" fmla="*/ 11 w 571"/>
                    <a:gd name="T11" fmla="*/ 1384 h 1466"/>
                    <a:gd name="T12" fmla="*/ 570 w 571"/>
                    <a:gd name="T13" fmla="*/ 776 h 1466"/>
                    <a:gd name="T14" fmla="*/ 567 w 571"/>
                    <a:gd name="T15" fmla="*/ 858 h 1466"/>
                    <a:gd name="T16" fmla="*/ 285 w 571"/>
                    <a:gd name="T17" fmla="*/ 564 h 1466"/>
                    <a:gd name="T18" fmla="*/ 95 w 571"/>
                    <a:gd name="T19" fmla="*/ 82 h 1466"/>
                    <a:gd name="T20" fmla="*/ 98 w 571"/>
                    <a:gd name="T21" fmla="*/ 0 h 14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71" h="1466">
                      <a:moveTo>
                        <a:pt x="98" y="0"/>
                      </a:moveTo>
                      <a:cubicBezTo>
                        <a:pt x="116" y="163"/>
                        <a:pt x="194" y="315"/>
                        <a:pt x="270" y="451"/>
                      </a:cubicBezTo>
                      <a:cubicBezTo>
                        <a:pt x="337" y="568"/>
                        <a:pt x="439" y="746"/>
                        <a:pt x="570" y="776"/>
                      </a:cubicBezTo>
                      <a:cubicBezTo>
                        <a:pt x="570" y="776"/>
                        <a:pt x="571" y="855"/>
                        <a:pt x="567" y="858"/>
                      </a:cubicBezTo>
                      <a:cubicBezTo>
                        <a:pt x="339" y="1027"/>
                        <a:pt x="145" y="1196"/>
                        <a:pt x="7" y="1466"/>
                      </a:cubicBezTo>
                      <a:cubicBezTo>
                        <a:pt x="18" y="1445"/>
                        <a:pt x="0" y="1405"/>
                        <a:pt x="11" y="1384"/>
                      </a:cubicBezTo>
                      <a:cubicBezTo>
                        <a:pt x="149" y="1114"/>
                        <a:pt x="343" y="946"/>
                        <a:pt x="570" y="776"/>
                      </a:cubicBezTo>
                      <a:cubicBezTo>
                        <a:pt x="569" y="803"/>
                        <a:pt x="568" y="831"/>
                        <a:pt x="567" y="858"/>
                      </a:cubicBezTo>
                      <a:cubicBezTo>
                        <a:pt x="443" y="830"/>
                        <a:pt x="352" y="672"/>
                        <a:pt x="285" y="564"/>
                      </a:cubicBezTo>
                      <a:cubicBezTo>
                        <a:pt x="199" y="424"/>
                        <a:pt x="113" y="254"/>
                        <a:pt x="95" y="82"/>
                      </a:cubicBezTo>
                      <a:cubicBezTo>
                        <a:pt x="92" y="55"/>
                        <a:pt x="101" y="26"/>
                        <a:pt x="98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6" name="Freeform 8">
                  <a:extLst>
                    <a:ext uri="{FF2B5EF4-FFF2-40B4-BE49-F238E27FC236}">
                      <a16:creationId xmlns="" xmlns:a16="http://schemas.microsoft.com/office/drawing/2014/main" id="{1B0605C0-2A39-4D53-A0E7-E63AAD59B8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10" y="919"/>
                  <a:ext cx="963" cy="697"/>
                </a:xfrm>
                <a:custGeom>
                  <a:avLst/>
                  <a:gdLst>
                    <a:gd name="T0" fmla="*/ 1385 w 1393"/>
                    <a:gd name="T1" fmla="*/ 1009 h 1009"/>
                    <a:gd name="T2" fmla="*/ 1 w 1393"/>
                    <a:gd name="T3" fmla="*/ 147 h 1009"/>
                    <a:gd name="T4" fmla="*/ 5 w 1393"/>
                    <a:gd name="T5" fmla="*/ 65 h 1009"/>
                    <a:gd name="T6" fmla="*/ 1389 w 1393"/>
                    <a:gd name="T7" fmla="*/ 927 h 1009"/>
                    <a:gd name="T8" fmla="*/ 1385 w 1393"/>
                    <a:gd name="T9" fmla="*/ 1009 h 10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93" h="1009">
                      <a:moveTo>
                        <a:pt x="1385" y="1009"/>
                      </a:moveTo>
                      <a:cubicBezTo>
                        <a:pt x="1294" y="373"/>
                        <a:pt x="497" y="82"/>
                        <a:pt x="1" y="147"/>
                      </a:cubicBezTo>
                      <a:cubicBezTo>
                        <a:pt x="4" y="146"/>
                        <a:pt x="0" y="66"/>
                        <a:pt x="5" y="65"/>
                      </a:cubicBezTo>
                      <a:cubicBezTo>
                        <a:pt x="501" y="0"/>
                        <a:pt x="1298" y="292"/>
                        <a:pt x="1389" y="927"/>
                      </a:cubicBezTo>
                      <a:cubicBezTo>
                        <a:pt x="1393" y="954"/>
                        <a:pt x="1382" y="983"/>
                        <a:pt x="1385" y="1009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8" name="组合 27">
                <a:extLst>
                  <a:ext uri="{FF2B5EF4-FFF2-40B4-BE49-F238E27FC236}">
                    <a16:creationId xmlns="" xmlns:a16="http://schemas.microsoft.com/office/drawing/2014/main" id="{973330D7-CAF6-4B3F-8E86-CC2013C459F0}"/>
                  </a:ext>
                </a:extLst>
              </p:cNvPr>
              <p:cNvGrpSpPr/>
              <p:nvPr/>
            </p:nvGrpSpPr>
            <p:grpSpPr>
              <a:xfrm>
                <a:off x="8361551" y="2448913"/>
                <a:ext cx="2229076" cy="1268040"/>
                <a:chOff x="6014759" y="2194078"/>
                <a:chExt cx="2636897" cy="1268040"/>
              </a:xfrm>
            </p:grpSpPr>
            <p:sp>
              <p:nvSpPr>
                <p:cNvPr id="29" name="文本框 28">
                  <a:extLst>
                    <a:ext uri="{FF2B5EF4-FFF2-40B4-BE49-F238E27FC236}">
                      <a16:creationId xmlns="" xmlns:a16="http://schemas.microsoft.com/office/drawing/2014/main" id="{16162FBC-F572-45EB-A804-7F0600559AB8}"/>
                    </a:ext>
                  </a:extLst>
                </p:cNvPr>
                <p:cNvSpPr txBox="1"/>
                <p:nvPr/>
              </p:nvSpPr>
              <p:spPr>
                <a:xfrm>
                  <a:off x="6014759" y="2194078"/>
                  <a:ext cx="1432071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r>
                    <a:rPr lang="zh-CN" altLang="en-US" sz="20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cs typeface="+mn-ea"/>
                      <a:sym typeface="+mn-lt"/>
                    </a:rPr>
                    <a:t>文字添加</a:t>
                  </a:r>
                </a:p>
              </p:txBody>
            </p:sp>
            <p:sp>
              <p:nvSpPr>
                <p:cNvPr id="30" name="文本框 29">
                  <a:extLst>
                    <a:ext uri="{FF2B5EF4-FFF2-40B4-BE49-F238E27FC236}">
                      <a16:creationId xmlns="" xmlns:a16="http://schemas.microsoft.com/office/drawing/2014/main" id="{D9FF4799-C1A6-4FBE-8717-1F65F36B22C6}"/>
                    </a:ext>
                  </a:extLst>
                </p:cNvPr>
                <p:cNvSpPr txBox="1"/>
                <p:nvPr/>
              </p:nvSpPr>
              <p:spPr>
                <a:xfrm>
                  <a:off x="6014759" y="2594188"/>
                  <a:ext cx="2636897" cy="867930"/>
                </a:xfrm>
                <a:prstGeom prst="rect">
                  <a:avLst/>
                </a:prstGeom>
              </p:spPr>
              <p:txBody>
                <a:bodyPr wrap="square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>
                  <a:defPPr>
                    <a:defRPr lang="zh-CN"/>
                  </a:defPPr>
                  <a:lvl1pPr>
                    <a:lnSpc>
                      <a:spcPct val="120000"/>
                    </a:lnSpc>
                    <a:defRPr sz="3600" b="0">
                      <a:solidFill>
                        <a:srgbClr val="1C75BC"/>
                      </a:solidFill>
                      <a:latin typeface="汉仪趣黑W" panose="00020600040101010101" pitchFamily="18" charset="-122"/>
                      <a:ea typeface="汉仪趣黑W" panose="00020600040101010101" pitchFamily="18" charset="-122"/>
                    </a:defRPr>
                  </a:lvl1pPr>
                </a:lstStyle>
                <a:p>
                  <a:r>
                    <a:rPr lang="zh-CN" alt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感谢您的使用，您的文字内容添加到此处，文字动画效果不变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xmlns="" val="3677687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02962675-0DA8-427B-B330-4C27942F30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294120" y="1464472"/>
            <a:ext cx="3886200" cy="392906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CEE60AC5-4AA9-4BF7-AA5B-CEBC2CC585F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353088" y="2692801"/>
            <a:ext cx="3544795" cy="2528411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91CFFECC-2FFD-4269-A8D9-C5ACA571FFE4}"/>
              </a:ext>
            </a:extLst>
          </p:cNvPr>
          <p:cNvGrpSpPr/>
          <p:nvPr/>
        </p:nvGrpSpPr>
        <p:grpSpPr>
          <a:xfrm>
            <a:off x="7209925" y="2627346"/>
            <a:ext cx="2303531" cy="1268040"/>
            <a:chOff x="6014758" y="2194078"/>
            <a:chExt cx="2724974" cy="1268040"/>
          </a:xfrm>
        </p:grpSpPr>
        <p:sp>
          <p:nvSpPr>
            <p:cNvPr id="7" name="文本框 6">
              <a:extLst>
                <a:ext uri="{FF2B5EF4-FFF2-40B4-BE49-F238E27FC236}">
                  <a16:creationId xmlns="" xmlns:a16="http://schemas.microsoft.com/office/drawing/2014/main" id="{25B6E69A-6748-4920-B9C1-FCCF60F77A4E}"/>
                </a:ext>
              </a:extLst>
            </p:cNvPr>
            <p:cNvSpPr txBox="1"/>
            <p:nvPr/>
          </p:nvSpPr>
          <p:spPr>
            <a:xfrm>
              <a:off x="6014760" y="2194078"/>
              <a:ext cx="14320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文字添加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="" xmlns:a16="http://schemas.microsoft.com/office/drawing/2014/main" id="{A1535E7A-0919-4230-8945-AE6C0EDFF93D}"/>
                </a:ext>
              </a:extLst>
            </p:cNvPr>
            <p:cNvSpPr txBox="1"/>
            <p:nvPr/>
          </p:nvSpPr>
          <p:spPr>
            <a:xfrm>
              <a:off x="6014758" y="2594188"/>
              <a:ext cx="2724974" cy="86793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600" b="0">
                  <a:solidFill>
                    <a:srgbClr val="1C75BC"/>
                  </a:solidFill>
                  <a:latin typeface="汉仪趣黑W" panose="00020600040101010101" pitchFamily="18" charset="-122"/>
                  <a:ea typeface="汉仪趣黑W" panose="00020600040101010101" pitchFamily="18" charset="-122"/>
                </a:defRPr>
              </a:lvl1pPr>
            </a:lstStyle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感谢您的使用，您的文字内容添加到此处，文字动画效果不变</a:t>
              </a: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18DCB51C-B353-4F26-A8B5-96382FEDC3E0}"/>
              </a:ext>
            </a:extLst>
          </p:cNvPr>
          <p:cNvSpPr txBox="1"/>
          <p:nvPr/>
        </p:nvSpPr>
        <p:spPr>
          <a:xfrm>
            <a:off x="1723526" y="1898357"/>
            <a:ext cx="3966076" cy="6093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0">
                <a:solidFill>
                  <a:srgbClr val="1C75BC"/>
                </a:solidFill>
                <a:latin typeface="汉仪趣黑W" panose="00020600040101010101" pitchFamily="18" charset="-122"/>
                <a:ea typeface="汉仪趣黑W" panose="00020600040101010101" pitchFamily="18" charset="-122"/>
              </a:defRPr>
            </a:lvl1pPr>
          </a:lstStyle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感谢您的使用，您的文字内容添加到此处，文字动画效果不变</a:t>
            </a:r>
          </a:p>
        </p:txBody>
      </p:sp>
    </p:spTree>
    <p:extLst>
      <p:ext uri="{BB962C8B-B14F-4D97-AF65-F5344CB8AC3E}">
        <p14:creationId xmlns:p14="http://schemas.microsoft.com/office/powerpoint/2010/main" xmlns="" val="2275070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D476D7F0-1EB3-4B0D-BF8B-FD17014A6232}"/>
              </a:ext>
            </a:extLst>
          </p:cNvPr>
          <p:cNvGrpSpPr/>
          <p:nvPr/>
        </p:nvGrpSpPr>
        <p:grpSpPr>
          <a:xfrm>
            <a:off x="2193227" y="2052067"/>
            <a:ext cx="7817548" cy="1267102"/>
            <a:chOff x="2433495" y="2271632"/>
            <a:chExt cx="7337012" cy="1189215"/>
          </a:xfrm>
        </p:grpSpPr>
        <p:sp>
          <p:nvSpPr>
            <p:cNvPr id="51" name="MH_SubTitle_1"/>
            <p:cNvSpPr>
              <a:spLocks/>
            </p:cNvSpPr>
            <p:nvPr>
              <p:custDataLst>
                <p:tags r:id="rId2"/>
              </p:custDataLst>
            </p:nvPr>
          </p:nvSpPr>
          <p:spPr bwMode="auto">
            <a:xfrm>
              <a:off x="2433495" y="2271632"/>
              <a:ext cx="1238766" cy="1189215"/>
            </a:xfrm>
            <a:custGeom>
              <a:avLst/>
              <a:gdLst>
                <a:gd name="T0" fmla="*/ 1859239 w 5162"/>
                <a:gd name="T1" fmla="*/ 620001 h 4955"/>
                <a:gd name="T2" fmla="*/ 1781002 w 5162"/>
                <a:gd name="T3" fmla="*/ 565046 h 4955"/>
                <a:gd name="T4" fmla="*/ 1678777 w 5162"/>
                <a:gd name="T5" fmla="*/ 539227 h 4955"/>
                <a:gd name="T6" fmla="*/ 1565480 w 5162"/>
                <a:gd name="T7" fmla="*/ 535170 h 4955"/>
                <a:gd name="T8" fmla="*/ 1354388 w 5162"/>
                <a:gd name="T9" fmla="*/ 562464 h 4955"/>
                <a:gd name="T10" fmla="*/ 1243675 w 5162"/>
                <a:gd name="T11" fmla="*/ 583487 h 4955"/>
                <a:gd name="T12" fmla="*/ 1226330 w 5162"/>
                <a:gd name="T13" fmla="*/ 403130 h 4955"/>
                <a:gd name="T14" fmla="*/ 1184259 w 5162"/>
                <a:gd name="T15" fmla="*/ 226461 h 4955"/>
                <a:gd name="T16" fmla="*/ 1138867 w 5162"/>
                <a:gd name="T17" fmla="*/ 125402 h 4955"/>
                <a:gd name="T18" fmla="*/ 1075760 w 5162"/>
                <a:gd name="T19" fmla="*/ 46104 h 4955"/>
                <a:gd name="T20" fmla="*/ 990511 w 5162"/>
                <a:gd name="T21" fmla="*/ 4057 h 4955"/>
                <a:gd name="T22" fmla="*/ 902679 w 5162"/>
                <a:gd name="T23" fmla="*/ 6639 h 4955"/>
                <a:gd name="T24" fmla="*/ 820383 w 5162"/>
                <a:gd name="T25" fmla="*/ 54218 h 4955"/>
                <a:gd name="T26" fmla="*/ 759491 w 5162"/>
                <a:gd name="T27" fmla="*/ 136835 h 4955"/>
                <a:gd name="T28" fmla="*/ 716312 w 5162"/>
                <a:gd name="T29" fmla="*/ 240107 h 4955"/>
                <a:gd name="T30" fmla="*/ 674611 w 5162"/>
                <a:gd name="T31" fmla="*/ 428948 h 4955"/>
                <a:gd name="T32" fmla="*/ 660956 w 5162"/>
                <a:gd name="T33" fmla="*/ 590126 h 4955"/>
                <a:gd name="T34" fmla="*/ 527362 w 5162"/>
                <a:gd name="T35" fmla="*/ 558038 h 4955"/>
                <a:gd name="T36" fmla="*/ 325127 w 5162"/>
                <a:gd name="T37" fmla="*/ 534433 h 4955"/>
                <a:gd name="T38" fmla="*/ 212938 w 5162"/>
                <a:gd name="T39" fmla="*/ 541072 h 4955"/>
                <a:gd name="T40" fmla="*/ 112927 w 5162"/>
                <a:gd name="T41" fmla="*/ 570209 h 4955"/>
                <a:gd name="T42" fmla="*/ 38011 w 5162"/>
                <a:gd name="T43" fmla="*/ 629222 h 4955"/>
                <a:gd name="T44" fmla="*/ 2952 w 5162"/>
                <a:gd name="T45" fmla="*/ 709258 h 4955"/>
                <a:gd name="T46" fmla="*/ 11071 w 5162"/>
                <a:gd name="T47" fmla="*/ 804784 h 4955"/>
                <a:gd name="T48" fmla="*/ 61999 w 5162"/>
                <a:gd name="T49" fmla="*/ 890352 h 4955"/>
                <a:gd name="T50" fmla="*/ 141713 w 5162"/>
                <a:gd name="T51" fmla="*/ 965962 h 4955"/>
                <a:gd name="T52" fmla="*/ 284901 w 5162"/>
                <a:gd name="T53" fmla="*/ 1057063 h 4955"/>
                <a:gd name="T54" fmla="*/ 457244 w 5162"/>
                <a:gd name="T55" fmla="*/ 1135623 h 4955"/>
                <a:gd name="T56" fmla="*/ 439161 w 5162"/>
                <a:gd name="T57" fmla="*/ 1204594 h 4955"/>
                <a:gd name="T58" fmla="*/ 348746 w 5162"/>
                <a:gd name="T59" fmla="*/ 1379788 h 4955"/>
                <a:gd name="T60" fmla="*/ 302984 w 5162"/>
                <a:gd name="T61" fmla="*/ 1514410 h 4955"/>
                <a:gd name="T62" fmla="*/ 289699 w 5162"/>
                <a:gd name="T63" fmla="*/ 1621740 h 4955"/>
                <a:gd name="T64" fmla="*/ 308151 w 5162"/>
                <a:gd name="T65" fmla="*/ 1717266 h 4955"/>
                <a:gd name="T66" fmla="*/ 369412 w 5162"/>
                <a:gd name="T67" fmla="*/ 1792507 h 4955"/>
                <a:gd name="T68" fmla="*/ 448756 w 5162"/>
                <a:gd name="T69" fmla="*/ 1825333 h 4955"/>
                <a:gd name="T70" fmla="*/ 545446 w 5162"/>
                <a:gd name="T71" fmla="*/ 1817588 h 4955"/>
                <a:gd name="T72" fmla="*/ 642504 w 5162"/>
                <a:gd name="T73" fmla="*/ 1774804 h 4955"/>
                <a:gd name="T74" fmla="*/ 746574 w 5162"/>
                <a:gd name="T75" fmla="*/ 1700300 h 4955"/>
                <a:gd name="T76" fmla="*/ 892346 w 5162"/>
                <a:gd name="T77" fmla="*/ 1555350 h 4955"/>
                <a:gd name="T78" fmla="*/ 958036 w 5162"/>
                <a:gd name="T79" fmla="*/ 1488961 h 4955"/>
                <a:gd name="T80" fmla="*/ 1077237 w 5162"/>
                <a:gd name="T81" fmla="*/ 1625059 h 4955"/>
                <a:gd name="T82" fmla="*/ 1214890 w 5162"/>
                <a:gd name="T83" fmla="*/ 1744191 h 4955"/>
                <a:gd name="T84" fmla="*/ 1310841 w 5162"/>
                <a:gd name="T85" fmla="*/ 1799884 h 4955"/>
                <a:gd name="T86" fmla="*/ 1408268 w 5162"/>
                <a:gd name="T87" fmla="*/ 1827177 h 4955"/>
                <a:gd name="T88" fmla="*/ 1502374 w 5162"/>
                <a:gd name="T89" fmla="*/ 1812055 h 4955"/>
                <a:gd name="T90" fmla="*/ 1572123 w 5162"/>
                <a:gd name="T91" fmla="*/ 1758206 h 4955"/>
                <a:gd name="T92" fmla="*/ 1610504 w 5162"/>
                <a:gd name="T93" fmla="*/ 1671163 h 4955"/>
                <a:gd name="T94" fmla="*/ 1611980 w 5162"/>
                <a:gd name="T95" fmla="*/ 1568997 h 4955"/>
                <a:gd name="T96" fmla="*/ 1586516 w 5162"/>
                <a:gd name="T97" fmla="*/ 1459824 h 4955"/>
                <a:gd name="T98" fmla="*/ 1510124 w 5162"/>
                <a:gd name="T99" fmla="*/ 1282417 h 4955"/>
                <a:gd name="T100" fmla="*/ 1426720 w 5162"/>
                <a:gd name="T101" fmla="*/ 1143738 h 4955"/>
                <a:gd name="T102" fmla="*/ 1530052 w 5162"/>
                <a:gd name="T103" fmla="*/ 1101322 h 4955"/>
                <a:gd name="T104" fmla="*/ 1716788 w 5162"/>
                <a:gd name="T105" fmla="*/ 999894 h 4955"/>
                <a:gd name="T106" fmla="*/ 1805727 w 5162"/>
                <a:gd name="T107" fmla="*/ 929448 h 4955"/>
                <a:gd name="T108" fmla="*/ 1872893 w 5162"/>
                <a:gd name="T109" fmla="*/ 849044 h 4955"/>
                <a:gd name="T110" fmla="*/ 1904262 w 5162"/>
                <a:gd name="T111" fmla="*/ 758312 h 4955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162" h="4955">
                  <a:moveTo>
                    <a:pt x="5137" y="1856"/>
                  </a:moveTo>
                  <a:lnTo>
                    <a:pt x="5137" y="1856"/>
                  </a:lnTo>
                  <a:lnTo>
                    <a:pt x="5125" y="1823"/>
                  </a:lnTo>
                  <a:lnTo>
                    <a:pt x="5111" y="1791"/>
                  </a:lnTo>
                  <a:lnTo>
                    <a:pt x="5096" y="1762"/>
                  </a:lnTo>
                  <a:lnTo>
                    <a:pt x="5078" y="1733"/>
                  </a:lnTo>
                  <a:lnTo>
                    <a:pt x="5059" y="1706"/>
                  </a:lnTo>
                  <a:lnTo>
                    <a:pt x="5038" y="1681"/>
                  </a:lnTo>
                  <a:lnTo>
                    <a:pt x="5016" y="1658"/>
                  </a:lnTo>
                  <a:lnTo>
                    <a:pt x="4993" y="1635"/>
                  </a:lnTo>
                  <a:lnTo>
                    <a:pt x="4968" y="1614"/>
                  </a:lnTo>
                  <a:lnTo>
                    <a:pt x="4941" y="1596"/>
                  </a:lnTo>
                  <a:lnTo>
                    <a:pt x="4914" y="1578"/>
                  </a:lnTo>
                  <a:lnTo>
                    <a:pt x="4886" y="1562"/>
                  </a:lnTo>
                  <a:lnTo>
                    <a:pt x="4856" y="1546"/>
                  </a:lnTo>
                  <a:lnTo>
                    <a:pt x="4826" y="1532"/>
                  </a:lnTo>
                  <a:lnTo>
                    <a:pt x="4793" y="1520"/>
                  </a:lnTo>
                  <a:lnTo>
                    <a:pt x="4760" y="1508"/>
                  </a:lnTo>
                  <a:lnTo>
                    <a:pt x="4727" y="1498"/>
                  </a:lnTo>
                  <a:lnTo>
                    <a:pt x="4693" y="1488"/>
                  </a:lnTo>
                  <a:lnTo>
                    <a:pt x="4657" y="1480"/>
                  </a:lnTo>
                  <a:lnTo>
                    <a:pt x="4622" y="1474"/>
                  </a:lnTo>
                  <a:lnTo>
                    <a:pt x="4586" y="1467"/>
                  </a:lnTo>
                  <a:lnTo>
                    <a:pt x="4549" y="1462"/>
                  </a:lnTo>
                  <a:lnTo>
                    <a:pt x="4511" y="1458"/>
                  </a:lnTo>
                  <a:lnTo>
                    <a:pt x="4473" y="1455"/>
                  </a:lnTo>
                  <a:lnTo>
                    <a:pt x="4436" y="1452"/>
                  </a:lnTo>
                  <a:lnTo>
                    <a:pt x="4397" y="1451"/>
                  </a:lnTo>
                  <a:lnTo>
                    <a:pt x="4359" y="1449"/>
                  </a:lnTo>
                  <a:lnTo>
                    <a:pt x="4320" y="1448"/>
                  </a:lnTo>
                  <a:lnTo>
                    <a:pt x="4281" y="1449"/>
                  </a:lnTo>
                  <a:lnTo>
                    <a:pt x="4242" y="1451"/>
                  </a:lnTo>
                  <a:lnTo>
                    <a:pt x="4164" y="1455"/>
                  </a:lnTo>
                  <a:lnTo>
                    <a:pt x="4088" y="1460"/>
                  </a:lnTo>
                  <a:lnTo>
                    <a:pt x="4012" y="1468"/>
                  </a:lnTo>
                  <a:lnTo>
                    <a:pt x="3938" y="1478"/>
                  </a:lnTo>
                  <a:lnTo>
                    <a:pt x="3867" y="1488"/>
                  </a:lnTo>
                  <a:lnTo>
                    <a:pt x="3798" y="1500"/>
                  </a:lnTo>
                  <a:lnTo>
                    <a:pt x="3732" y="1513"/>
                  </a:lnTo>
                  <a:lnTo>
                    <a:pt x="3670" y="1525"/>
                  </a:lnTo>
                  <a:lnTo>
                    <a:pt x="3614" y="1538"/>
                  </a:lnTo>
                  <a:lnTo>
                    <a:pt x="3560" y="1549"/>
                  </a:lnTo>
                  <a:lnTo>
                    <a:pt x="3514" y="1561"/>
                  </a:lnTo>
                  <a:lnTo>
                    <a:pt x="3437" y="1581"/>
                  </a:lnTo>
                  <a:lnTo>
                    <a:pt x="3388" y="1595"/>
                  </a:lnTo>
                  <a:lnTo>
                    <a:pt x="3371" y="1600"/>
                  </a:lnTo>
                  <a:lnTo>
                    <a:pt x="3370" y="1582"/>
                  </a:lnTo>
                  <a:lnTo>
                    <a:pt x="3368" y="1531"/>
                  </a:lnTo>
                  <a:lnTo>
                    <a:pt x="3363" y="1453"/>
                  </a:lnTo>
                  <a:lnTo>
                    <a:pt x="3360" y="1403"/>
                  </a:lnTo>
                  <a:lnTo>
                    <a:pt x="3355" y="1350"/>
                  </a:lnTo>
                  <a:lnTo>
                    <a:pt x="3350" y="1292"/>
                  </a:lnTo>
                  <a:lnTo>
                    <a:pt x="3342" y="1229"/>
                  </a:lnTo>
                  <a:lnTo>
                    <a:pt x="3333" y="1163"/>
                  </a:lnTo>
                  <a:lnTo>
                    <a:pt x="3323" y="1093"/>
                  </a:lnTo>
                  <a:lnTo>
                    <a:pt x="3311" y="1023"/>
                  </a:lnTo>
                  <a:lnTo>
                    <a:pt x="3297" y="949"/>
                  </a:lnTo>
                  <a:lnTo>
                    <a:pt x="3281" y="875"/>
                  </a:lnTo>
                  <a:lnTo>
                    <a:pt x="3264" y="800"/>
                  </a:lnTo>
                  <a:lnTo>
                    <a:pt x="3244" y="725"/>
                  </a:lnTo>
                  <a:lnTo>
                    <a:pt x="3232" y="687"/>
                  </a:lnTo>
                  <a:lnTo>
                    <a:pt x="3220" y="651"/>
                  </a:lnTo>
                  <a:lnTo>
                    <a:pt x="3209" y="614"/>
                  </a:lnTo>
                  <a:lnTo>
                    <a:pt x="3196" y="577"/>
                  </a:lnTo>
                  <a:lnTo>
                    <a:pt x="3183" y="541"/>
                  </a:lnTo>
                  <a:lnTo>
                    <a:pt x="3168" y="507"/>
                  </a:lnTo>
                  <a:lnTo>
                    <a:pt x="3153" y="471"/>
                  </a:lnTo>
                  <a:lnTo>
                    <a:pt x="3137" y="437"/>
                  </a:lnTo>
                  <a:lnTo>
                    <a:pt x="3122" y="404"/>
                  </a:lnTo>
                  <a:lnTo>
                    <a:pt x="3104" y="371"/>
                  </a:lnTo>
                  <a:lnTo>
                    <a:pt x="3086" y="340"/>
                  </a:lnTo>
                  <a:lnTo>
                    <a:pt x="3068" y="308"/>
                  </a:lnTo>
                  <a:lnTo>
                    <a:pt x="3048" y="279"/>
                  </a:lnTo>
                  <a:lnTo>
                    <a:pt x="3028" y="250"/>
                  </a:lnTo>
                  <a:lnTo>
                    <a:pt x="3007" y="223"/>
                  </a:lnTo>
                  <a:lnTo>
                    <a:pt x="2985" y="197"/>
                  </a:lnTo>
                  <a:lnTo>
                    <a:pt x="2962" y="171"/>
                  </a:lnTo>
                  <a:lnTo>
                    <a:pt x="2939" y="147"/>
                  </a:lnTo>
                  <a:lnTo>
                    <a:pt x="2915" y="125"/>
                  </a:lnTo>
                  <a:lnTo>
                    <a:pt x="2888" y="105"/>
                  </a:lnTo>
                  <a:lnTo>
                    <a:pt x="2862" y="86"/>
                  </a:lnTo>
                  <a:lnTo>
                    <a:pt x="2835" y="68"/>
                  </a:lnTo>
                  <a:lnTo>
                    <a:pt x="2807" y="54"/>
                  </a:lnTo>
                  <a:lnTo>
                    <a:pt x="2778" y="40"/>
                  </a:lnTo>
                  <a:lnTo>
                    <a:pt x="2747" y="27"/>
                  </a:lnTo>
                  <a:lnTo>
                    <a:pt x="2716" y="18"/>
                  </a:lnTo>
                  <a:lnTo>
                    <a:pt x="2684" y="11"/>
                  </a:lnTo>
                  <a:lnTo>
                    <a:pt x="2651" y="4"/>
                  </a:lnTo>
                  <a:lnTo>
                    <a:pt x="2616" y="1"/>
                  </a:lnTo>
                  <a:lnTo>
                    <a:pt x="2580" y="0"/>
                  </a:lnTo>
                  <a:lnTo>
                    <a:pt x="2546" y="1"/>
                  </a:lnTo>
                  <a:lnTo>
                    <a:pt x="2511" y="4"/>
                  </a:lnTo>
                  <a:lnTo>
                    <a:pt x="2477" y="11"/>
                  </a:lnTo>
                  <a:lnTo>
                    <a:pt x="2446" y="18"/>
                  </a:lnTo>
                  <a:lnTo>
                    <a:pt x="2414" y="27"/>
                  </a:lnTo>
                  <a:lnTo>
                    <a:pt x="2384" y="40"/>
                  </a:lnTo>
                  <a:lnTo>
                    <a:pt x="2354" y="54"/>
                  </a:lnTo>
                  <a:lnTo>
                    <a:pt x="2326" y="68"/>
                  </a:lnTo>
                  <a:lnTo>
                    <a:pt x="2299" y="86"/>
                  </a:lnTo>
                  <a:lnTo>
                    <a:pt x="2272" y="105"/>
                  </a:lnTo>
                  <a:lnTo>
                    <a:pt x="2247" y="125"/>
                  </a:lnTo>
                  <a:lnTo>
                    <a:pt x="2223" y="147"/>
                  </a:lnTo>
                  <a:lnTo>
                    <a:pt x="2199" y="171"/>
                  </a:lnTo>
                  <a:lnTo>
                    <a:pt x="2177" y="197"/>
                  </a:lnTo>
                  <a:lnTo>
                    <a:pt x="2155" y="223"/>
                  </a:lnTo>
                  <a:lnTo>
                    <a:pt x="2134" y="250"/>
                  </a:lnTo>
                  <a:lnTo>
                    <a:pt x="2114" y="279"/>
                  </a:lnTo>
                  <a:lnTo>
                    <a:pt x="2094" y="308"/>
                  </a:lnTo>
                  <a:lnTo>
                    <a:pt x="2075" y="340"/>
                  </a:lnTo>
                  <a:lnTo>
                    <a:pt x="2058" y="371"/>
                  </a:lnTo>
                  <a:lnTo>
                    <a:pt x="2040" y="404"/>
                  </a:lnTo>
                  <a:lnTo>
                    <a:pt x="2024" y="437"/>
                  </a:lnTo>
                  <a:lnTo>
                    <a:pt x="2008" y="471"/>
                  </a:lnTo>
                  <a:lnTo>
                    <a:pt x="1994" y="507"/>
                  </a:lnTo>
                  <a:lnTo>
                    <a:pt x="1979" y="541"/>
                  </a:lnTo>
                  <a:lnTo>
                    <a:pt x="1965" y="577"/>
                  </a:lnTo>
                  <a:lnTo>
                    <a:pt x="1953" y="614"/>
                  </a:lnTo>
                  <a:lnTo>
                    <a:pt x="1941" y="651"/>
                  </a:lnTo>
                  <a:lnTo>
                    <a:pt x="1929" y="687"/>
                  </a:lnTo>
                  <a:lnTo>
                    <a:pt x="1918" y="725"/>
                  </a:lnTo>
                  <a:lnTo>
                    <a:pt x="1898" y="800"/>
                  </a:lnTo>
                  <a:lnTo>
                    <a:pt x="1880" y="875"/>
                  </a:lnTo>
                  <a:lnTo>
                    <a:pt x="1864" y="949"/>
                  </a:lnTo>
                  <a:lnTo>
                    <a:pt x="1851" y="1023"/>
                  </a:lnTo>
                  <a:lnTo>
                    <a:pt x="1838" y="1093"/>
                  </a:lnTo>
                  <a:lnTo>
                    <a:pt x="1828" y="1163"/>
                  </a:lnTo>
                  <a:lnTo>
                    <a:pt x="1819" y="1229"/>
                  </a:lnTo>
                  <a:lnTo>
                    <a:pt x="1812" y="1292"/>
                  </a:lnTo>
                  <a:lnTo>
                    <a:pt x="1807" y="1350"/>
                  </a:lnTo>
                  <a:lnTo>
                    <a:pt x="1801" y="1403"/>
                  </a:lnTo>
                  <a:lnTo>
                    <a:pt x="1798" y="1453"/>
                  </a:lnTo>
                  <a:lnTo>
                    <a:pt x="1793" y="1531"/>
                  </a:lnTo>
                  <a:lnTo>
                    <a:pt x="1791" y="1582"/>
                  </a:lnTo>
                  <a:lnTo>
                    <a:pt x="1791" y="1600"/>
                  </a:lnTo>
                  <a:lnTo>
                    <a:pt x="1774" y="1595"/>
                  </a:lnTo>
                  <a:lnTo>
                    <a:pt x="1725" y="1581"/>
                  </a:lnTo>
                  <a:lnTo>
                    <a:pt x="1648" y="1561"/>
                  </a:lnTo>
                  <a:lnTo>
                    <a:pt x="1601" y="1549"/>
                  </a:lnTo>
                  <a:lnTo>
                    <a:pt x="1548" y="1538"/>
                  </a:lnTo>
                  <a:lnTo>
                    <a:pt x="1491" y="1525"/>
                  </a:lnTo>
                  <a:lnTo>
                    <a:pt x="1429" y="1513"/>
                  </a:lnTo>
                  <a:lnTo>
                    <a:pt x="1364" y="1500"/>
                  </a:lnTo>
                  <a:lnTo>
                    <a:pt x="1295" y="1488"/>
                  </a:lnTo>
                  <a:lnTo>
                    <a:pt x="1223" y="1478"/>
                  </a:lnTo>
                  <a:lnTo>
                    <a:pt x="1150" y="1468"/>
                  </a:lnTo>
                  <a:lnTo>
                    <a:pt x="1074" y="1460"/>
                  </a:lnTo>
                  <a:lnTo>
                    <a:pt x="997" y="1455"/>
                  </a:lnTo>
                  <a:lnTo>
                    <a:pt x="919" y="1451"/>
                  </a:lnTo>
                  <a:lnTo>
                    <a:pt x="881" y="1449"/>
                  </a:lnTo>
                  <a:lnTo>
                    <a:pt x="842" y="1448"/>
                  </a:lnTo>
                  <a:lnTo>
                    <a:pt x="804" y="1449"/>
                  </a:lnTo>
                  <a:lnTo>
                    <a:pt x="765" y="1451"/>
                  </a:lnTo>
                  <a:lnTo>
                    <a:pt x="726" y="1452"/>
                  </a:lnTo>
                  <a:lnTo>
                    <a:pt x="688" y="1455"/>
                  </a:lnTo>
                  <a:lnTo>
                    <a:pt x="650" y="1458"/>
                  </a:lnTo>
                  <a:lnTo>
                    <a:pt x="614" y="1462"/>
                  </a:lnTo>
                  <a:lnTo>
                    <a:pt x="577" y="1467"/>
                  </a:lnTo>
                  <a:lnTo>
                    <a:pt x="540" y="1474"/>
                  </a:lnTo>
                  <a:lnTo>
                    <a:pt x="504" y="1480"/>
                  </a:lnTo>
                  <a:lnTo>
                    <a:pt x="470" y="1488"/>
                  </a:lnTo>
                  <a:lnTo>
                    <a:pt x="435" y="1498"/>
                  </a:lnTo>
                  <a:lnTo>
                    <a:pt x="401" y="1508"/>
                  </a:lnTo>
                  <a:lnTo>
                    <a:pt x="369" y="1520"/>
                  </a:lnTo>
                  <a:lnTo>
                    <a:pt x="337" y="1532"/>
                  </a:lnTo>
                  <a:lnTo>
                    <a:pt x="306" y="1546"/>
                  </a:lnTo>
                  <a:lnTo>
                    <a:pt x="276" y="1562"/>
                  </a:lnTo>
                  <a:lnTo>
                    <a:pt x="248" y="1578"/>
                  </a:lnTo>
                  <a:lnTo>
                    <a:pt x="220" y="1596"/>
                  </a:lnTo>
                  <a:lnTo>
                    <a:pt x="194" y="1614"/>
                  </a:lnTo>
                  <a:lnTo>
                    <a:pt x="169" y="1635"/>
                  </a:lnTo>
                  <a:lnTo>
                    <a:pt x="146" y="1658"/>
                  </a:lnTo>
                  <a:lnTo>
                    <a:pt x="124" y="1681"/>
                  </a:lnTo>
                  <a:lnTo>
                    <a:pt x="103" y="1706"/>
                  </a:lnTo>
                  <a:lnTo>
                    <a:pt x="84" y="1733"/>
                  </a:lnTo>
                  <a:lnTo>
                    <a:pt x="67" y="1762"/>
                  </a:lnTo>
                  <a:lnTo>
                    <a:pt x="51" y="1791"/>
                  </a:lnTo>
                  <a:lnTo>
                    <a:pt x="37" y="1823"/>
                  </a:lnTo>
                  <a:lnTo>
                    <a:pt x="25" y="1856"/>
                  </a:lnTo>
                  <a:lnTo>
                    <a:pt x="15" y="1890"/>
                  </a:lnTo>
                  <a:lnTo>
                    <a:pt x="8" y="1923"/>
                  </a:lnTo>
                  <a:lnTo>
                    <a:pt x="3" y="1957"/>
                  </a:lnTo>
                  <a:lnTo>
                    <a:pt x="1" y="1991"/>
                  </a:lnTo>
                  <a:lnTo>
                    <a:pt x="0" y="2023"/>
                  </a:lnTo>
                  <a:lnTo>
                    <a:pt x="2" y="2056"/>
                  </a:lnTo>
                  <a:lnTo>
                    <a:pt x="6" y="2087"/>
                  </a:lnTo>
                  <a:lnTo>
                    <a:pt x="12" y="2119"/>
                  </a:lnTo>
                  <a:lnTo>
                    <a:pt x="20" y="2151"/>
                  </a:lnTo>
                  <a:lnTo>
                    <a:pt x="30" y="2182"/>
                  </a:lnTo>
                  <a:lnTo>
                    <a:pt x="42" y="2213"/>
                  </a:lnTo>
                  <a:lnTo>
                    <a:pt x="55" y="2242"/>
                  </a:lnTo>
                  <a:lnTo>
                    <a:pt x="70" y="2272"/>
                  </a:lnTo>
                  <a:lnTo>
                    <a:pt x="87" y="2302"/>
                  </a:lnTo>
                  <a:lnTo>
                    <a:pt x="105" y="2330"/>
                  </a:lnTo>
                  <a:lnTo>
                    <a:pt x="125" y="2359"/>
                  </a:lnTo>
                  <a:lnTo>
                    <a:pt x="146" y="2387"/>
                  </a:lnTo>
                  <a:lnTo>
                    <a:pt x="168" y="2414"/>
                  </a:lnTo>
                  <a:lnTo>
                    <a:pt x="192" y="2442"/>
                  </a:lnTo>
                  <a:lnTo>
                    <a:pt x="216" y="2469"/>
                  </a:lnTo>
                  <a:lnTo>
                    <a:pt x="242" y="2495"/>
                  </a:lnTo>
                  <a:lnTo>
                    <a:pt x="269" y="2520"/>
                  </a:lnTo>
                  <a:lnTo>
                    <a:pt x="296" y="2547"/>
                  </a:lnTo>
                  <a:lnTo>
                    <a:pt x="325" y="2571"/>
                  </a:lnTo>
                  <a:lnTo>
                    <a:pt x="355" y="2596"/>
                  </a:lnTo>
                  <a:lnTo>
                    <a:pt x="384" y="2619"/>
                  </a:lnTo>
                  <a:lnTo>
                    <a:pt x="415" y="2643"/>
                  </a:lnTo>
                  <a:lnTo>
                    <a:pt x="446" y="2667"/>
                  </a:lnTo>
                  <a:lnTo>
                    <a:pt x="478" y="2689"/>
                  </a:lnTo>
                  <a:lnTo>
                    <a:pt x="511" y="2711"/>
                  </a:lnTo>
                  <a:lnTo>
                    <a:pt x="575" y="2753"/>
                  </a:lnTo>
                  <a:lnTo>
                    <a:pt x="641" y="2793"/>
                  </a:lnTo>
                  <a:lnTo>
                    <a:pt x="707" y="2831"/>
                  </a:lnTo>
                  <a:lnTo>
                    <a:pt x="772" y="2866"/>
                  </a:lnTo>
                  <a:lnTo>
                    <a:pt x="836" y="2900"/>
                  </a:lnTo>
                  <a:lnTo>
                    <a:pt x="898" y="2931"/>
                  </a:lnTo>
                  <a:lnTo>
                    <a:pt x="959" y="2960"/>
                  </a:lnTo>
                  <a:lnTo>
                    <a:pt x="1016" y="2986"/>
                  </a:lnTo>
                  <a:lnTo>
                    <a:pt x="1070" y="3010"/>
                  </a:lnTo>
                  <a:lnTo>
                    <a:pt x="1120" y="3031"/>
                  </a:lnTo>
                  <a:lnTo>
                    <a:pt x="1165" y="3049"/>
                  </a:lnTo>
                  <a:lnTo>
                    <a:pt x="1239" y="3079"/>
                  </a:lnTo>
                  <a:lnTo>
                    <a:pt x="1286" y="3095"/>
                  </a:lnTo>
                  <a:lnTo>
                    <a:pt x="1303" y="3102"/>
                  </a:lnTo>
                  <a:lnTo>
                    <a:pt x="1296" y="3101"/>
                  </a:lnTo>
                  <a:lnTo>
                    <a:pt x="1285" y="3115"/>
                  </a:lnTo>
                  <a:lnTo>
                    <a:pt x="1258" y="3157"/>
                  </a:lnTo>
                  <a:lnTo>
                    <a:pt x="1215" y="3225"/>
                  </a:lnTo>
                  <a:lnTo>
                    <a:pt x="1190" y="3266"/>
                  </a:lnTo>
                  <a:lnTo>
                    <a:pt x="1162" y="3313"/>
                  </a:lnTo>
                  <a:lnTo>
                    <a:pt x="1133" y="3363"/>
                  </a:lnTo>
                  <a:lnTo>
                    <a:pt x="1102" y="3418"/>
                  </a:lnTo>
                  <a:lnTo>
                    <a:pt x="1071" y="3477"/>
                  </a:lnTo>
                  <a:lnTo>
                    <a:pt x="1038" y="3539"/>
                  </a:lnTo>
                  <a:lnTo>
                    <a:pt x="1007" y="3604"/>
                  </a:lnTo>
                  <a:lnTo>
                    <a:pt x="975" y="3671"/>
                  </a:lnTo>
                  <a:lnTo>
                    <a:pt x="945" y="3741"/>
                  </a:lnTo>
                  <a:lnTo>
                    <a:pt x="915" y="3812"/>
                  </a:lnTo>
                  <a:lnTo>
                    <a:pt x="888" y="3885"/>
                  </a:lnTo>
                  <a:lnTo>
                    <a:pt x="874" y="3922"/>
                  </a:lnTo>
                  <a:lnTo>
                    <a:pt x="863" y="3958"/>
                  </a:lnTo>
                  <a:lnTo>
                    <a:pt x="851" y="3995"/>
                  </a:lnTo>
                  <a:lnTo>
                    <a:pt x="840" y="4033"/>
                  </a:lnTo>
                  <a:lnTo>
                    <a:pt x="830" y="4070"/>
                  </a:lnTo>
                  <a:lnTo>
                    <a:pt x="821" y="4106"/>
                  </a:lnTo>
                  <a:lnTo>
                    <a:pt x="812" y="4143"/>
                  </a:lnTo>
                  <a:lnTo>
                    <a:pt x="805" y="4180"/>
                  </a:lnTo>
                  <a:lnTo>
                    <a:pt x="799" y="4217"/>
                  </a:lnTo>
                  <a:lnTo>
                    <a:pt x="793" y="4254"/>
                  </a:lnTo>
                  <a:lnTo>
                    <a:pt x="789" y="4289"/>
                  </a:lnTo>
                  <a:lnTo>
                    <a:pt x="786" y="4326"/>
                  </a:lnTo>
                  <a:lnTo>
                    <a:pt x="785" y="4361"/>
                  </a:lnTo>
                  <a:lnTo>
                    <a:pt x="785" y="4397"/>
                  </a:lnTo>
                  <a:lnTo>
                    <a:pt x="785" y="4431"/>
                  </a:lnTo>
                  <a:lnTo>
                    <a:pt x="788" y="4465"/>
                  </a:lnTo>
                  <a:lnTo>
                    <a:pt x="791" y="4499"/>
                  </a:lnTo>
                  <a:lnTo>
                    <a:pt x="797" y="4531"/>
                  </a:lnTo>
                  <a:lnTo>
                    <a:pt x="804" y="4564"/>
                  </a:lnTo>
                  <a:lnTo>
                    <a:pt x="812" y="4595"/>
                  </a:lnTo>
                  <a:lnTo>
                    <a:pt x="823" y="4626"/>
                  </a:lnTo>
                  <a:lnTo>
                    <a:pt x="835" y="4656"/>
                  </a:lnTo>
                  <a:lnTo>
                    <a:pt x="849" y="4686"/>
                  </a:lnTo>
                  <a:lnTo>
                    <a:pt x="865" y="4713"/>
                  </a:lnTo>
                  <a:lnTo>
                    <a:pt x="883" y="4740"/>
                  </a:lnTo>
                  <a:lnTo>
                    <a:pt x="902" y="4767"/>
                  </a:lnTo>
                  <a:lnTo>
                    <a:pt x="924" y="4792"/>
                  </a:lnTo>
                  <a:lnTo>
                    <a:pt x="947" y="4816"/>
                  </a:lnTo>
                  <a:lnTo>
                    <a:pt x="973" y="4839"/>
                  </a:lnTo>
                  <a:lnTo>
                    <a:pt x="1001" y="4860"/>
                  </a:lnTo>
                  <a:lnTo>
                    <a:pt x="1031" y="4880"/>
                  </a:lnTo>
                  <a:lnTo>
                    <a:pt x="1060" y="4898"/>
                  </a:lnTo>
                  <a:lnTo>
                    <a:pt x="1091" y="4913"/>
                  </a:lnTo>
                  <a:lnTo>
                    <a:pt x="1121" y="4925"/>
                  </a:lnTo>
                  <a:lnTo>
                    <a:pt x="1153" y="4936"/>
                  </a:lnTo>
                  <a:lnTo>
                    <a:pt x="1184" y="4943"/>
                  </a:lnTo>
                  <a:lnTo>
                    <a:pt x="1216" y="4949"/>
                  </a:lnTo>
                  <a:lnTo>
                    <a:pt x="1247" y="4954"/>
                  </a:lnTo>
                  <a:lnTo>
                    <a:pt x="1280" y="4955"/>
                  </a:lnTo>
                  <a:lnTo>
                    <a:pt x="1313" y="4955"/>
                  </a:lnTo>
                  <a:lnTo>
                    <a:pt x="1345" y="4954"/>
                  </a:lnTo>
                  <a:lnTo>
                    <a:pt x="1378" y="4949"/>
                  </a:lnTo>
                  <a:lnTo>
                    <a:pt x="1411" y="4944"/>
                  </a:lnTo>
                  <a:lnTo>
                    <a:pt x="1444" y="4937"/>
                  </a:lnTo>
                  <a:lnTo>
                    <a:pt x="1478" y="4928"/>
                  </a:lnTo>
                  <a:lnTo>
                    <a:pt x="1510" y="4919"/>
                  </a:lnTo>
                  <a:lnTo>
                    <a:pt x="1544" y="4907"/>
                  </a:lnTo>
                  <a:lnTo>
                    <a:pt x="1576" y="4895"/>
                  </a:lnTo>
                  <a:lnTo>
                    <a:pt x="1610" y="4880"/>
                  </a:lnTo>
                  <a:lnTo>
                    <a:pt x="1643" y="4865"/>
                  </a:lnTo>
                  <a:lnTo>
                    <a:pt x="1676" y="4849"/>
                  </a:lnTo>
                  <a:lnTo>
                    <a:pt x="1709" y="4831"/>
                  </a:lnTo>
                  <a:lnTo>
                    <a:pt x="1741" y="4812"/>
                  </a:lnTo>
                  <a:lnTo>
                    <a:pt x="1774" y="4793"/>
                  </a:lnTo>
                  <a:lnTo>
                    <a:pt x="1806" y="4772"/>
                  </a:lnTo>
                  <a:lnTo>
                    <a:pt x="1838" y="4751"/>
                  </a:lnTo>
                  <a:lnTo>
                    <a:pt x="1870" y="4729"/>
                  </a:lnTo>
                  <a:lnTo>
                    <a:pt x="1901" y="4706"/>
                  </a:lnTo>
                  <a:lnTo>
                    <a:pt x="1932" y="4682"/>
                  </a:lnTo>
                  <a:lnTo>
                    <a:pt x="1963" y="4659"/>
                  </a:lnTo>
                  <a:lnTo>
                    <a:pt x="2023" y="4610"/>
                  </a:lnTo>
                  <a:lnTo>
                    <a:pt x="2081" y="4559"/>
                  </a:lnTo>
                  <a:lnTo>
                    <a:pt x="2138" y="4509"/>
                  </a:lnTo>
                  <a:lnTo>
                    <a:pt x="2191" y="4458"/>
                  </a:lnTo>
                  <a:lnTo>
                    <a:pt x="2243" y="4406"/>
                  </a:lnTo>
                  <a:lnTo>
                    <a:pt x="2291" y="4357"/>
                  </a:lnTo>
                  <a:lnTo>
                    <a:pt x="2337" y="4307"/>
                  </a:lnTo>
                  <a:lnTo>
                    <a:pt x="2380" y="4261"/>
                  </a:lnTo>
                  <a:lnTo>
                    <a:pt x="2418" y="4217"/>
                  </a:lnTo>
                  <a:lnTo>
                    <a:pt x="2454" y="4176"/>
                  </a:lnTo>
                  <a:lnTo>
                    <a:pt x="2486" y="4139"/>
                  </a:lnTo>
                  <a:lnTo>
                    <a:pt x="2535" y="4078"/>
                  </a:lnTo>
                  <a:lnTo>
                    <a:pt x="2567" y="4037"/>
                  </a:lnTo>
                  <a:lnTo>
                    <a:pt x="2577" y="4023"/>
                  </a:lnTo>
                  <a:lnTo>
                    <a:pt x="2584" y="4023"/>
                  </a:lnTo>
                  <a:lnTo>
                    <a:pt x="2596" y="4037"/>
                  </a:lnTo>
                  <a:lnTo>
                    <a:pt x="2627" y="4078"/>
                  </a:lnTo>
                  <a:lnTo>
                    <a:pt x="2677" y="4139"/>
                  </a:lnTo>
                  <a:lnTo>
                    <a:pt x="2709" y="4176"/>
                  </a:lnTo>
                  <a:lnTo>
                    <a:pt x="2743" y="4217"/>
                  </a:lnTo>
                  <a:lnTo>
                    <a:pt x="2782" y="4261"/>
                  </a:lnTo>
                  <a:lnTo>
                    <a:pt x="2824" y="4307"/>
                  </a:lnTo>
                  <a:lnTo>
                    <a:pt x="2870" y="4357"/>
                  </a:lnTo>
                  <a:lnTo>
                    <a:pt x="2919" y="4406"/>
                  </a:lnTo>
                  <a:lnTo>
                    <a:pt x="2970" y="4458"/>
                  </a:lnTo>
                  <a:lnTo>
                    <a:pt x="3024" y="4509"/>
                  </a:lnTo>
                  <a:lnTo>
                    <a:pt x="3081" y="4559"/>
                  </a:lnTo>
                  <a:lnTo>
                    <a:pt x="3138" y="4610"/>
                  </a:lnTo>
                  <a:lnTo>
                    <a:pt x="3199" y="4659"/>
                  </a:lnTo>
                  <a:lnTo>
                    <a:pt x="3230" y="4682"/>
                  </a:lnTo>
                  <a:lnTo>
                    <a:pt x="3260" y="4706"/>
                  </a:lnTo>
                  <a:lnTo>
                    <a:pt x="3292" y="4729"/>
                  </a:lnTo>
                  <a:lnTo>
                    <a:pt x="3323" y="4751"/>
                  </a:lnTo>
                  <a:lnTo>
                    <a:pt x="3356" y="4772"/>
                  </a:lnTo>
                  <a:lnTo>
                    <a:pt x="3388" y="4793"/>
                  </a:lnTo>
                  <a:lnTo>
                    <a:pt x="3420" y="4812"/>
                  </a:lnTo>
                  <a:lnTo>
                    <a:pt x="3453" y="4831"/>
                  </a:lnTo>
                  <a:lnTo>
                    <a:pt x="3486" y="4849"/>
                  </a:lnTo>
                  <a:lnTo>
                    <a:pt x="3519" y="4865"/>
                  </a:lnTo>
                  <a:lnTo>
                    <a:pt x="3552" y="4880"/>
                  </a:lnTo>
                  <a:lnTo>
                    <a:pt x="3585" y="4895"/>
                  </a:lnTo>
                  <a:lnTo>
                    <a:pt x="3618" y="4907"/>
                  </a:lnTo>
                  <a:lnTo>
                    <a:pt x="3651" y="4919"/>
                  </a:lnTo>
                  <a:lnTo>
                    <a:pt x="3684" y="4928"/>
                  </a:lnTo>
                  <a:lnTo>
                    <a:pt x="3718" y="4937"/>
                  </a:lnTo>
                  <a:lnTo>
                    <a:pt x="3750" y="4944"/>
                  </a:lnTo>
                  <a:lnTo>
                    <a:pt x="3784" y="4949"/>
                  </a:lnTo>
                  <a:lnTo>
                    <a:pt x="3816" y="4954"/>
                  </a:lnTo>
                  <a:lnTo>
                    <a:pt x="3849" y="4955"/>
                  </a:lnTo>
                  <a:lnTo>
                    <a:pt x="3882" y="4955"/>
                  </a:lnTo>
                  <a:lnTo>
                    <a:pt x="3914" y="4954"/>
                  </a:lnTo>
                  <a:lnTo>
                    <a:pt x="3946" y="4949"/>
                  </a:lnTo>
                  <a:lnTo>
                    <a:pt x="3977" y="4943"/>
                  </a:lnTo>
                  <a:lnTo>
                    <a:pt x="4009" y="4936"/>
                  </a:lnTo>
                  <a:lnTo>
                    <a:pt x="4040" y="4925"/>
                  </a:lnTo>
                  <a:lnTo>
                    <a:pt x="4071" y="4913"/>
                  </a:lnTo>
                  <a:lnTo>
                    <a:pt x="4101" y="4898"/>
                  </a:lnTo>
                  <a:lnTo>
                    <a:pt x="4131" y="4880"/>
                  </a:lnTo>
                  <a:lnTo>
                    <a:pt x="4160" y="4860"/>
                  </a:lnTo>
                  <a:lnTo>
                    <a:pt x="4189" y="4839"/>
                  </a:lnTo>
                  <a:lnTo>
                    <a:pt x="4214" y="4816"/>
                  </a:lnTo>
                  <a:lnTo>
                    <a:pt x="4238" y="4792"/>
                  </a:lnTo>
                  <a:lnTo>
                    <a:pt x="4260" y="4767"/>
                  </a:lnTo>
                  <a:lnTo>
                    <a:pt x="4279" y="4740"/>
                  </a:lnTo>
                  <a:lnTo>
                    <a:pt x="4297" y="4713"/>
                  </a:lnTo>
                  <a:lnTo>
                    <a:pt x="4313" y="4686"/>
                  </a:lnTo>
                  <a:lnTo>
                    <a:pt x="4326" y="4656"/>
                  </a:lnTo>
                  <a:lnTo>
                    <a:pt x="4339" y="4626"/>
                  </a:lnTo>
                  <a:lnTo>
                    <a:pt x="4349" y="4595"/>
                  </a:lnTo>
                  <a:lnTo>
                    <a:pt x="4358" y="4564"/>
                  </a:lnTo>
                  <a:lnTo>
                    <a:pt x="4364" y="4531"/>
                  </a:lnTo>
                  <a:lnTo>
                    <a:pt x="4370" y="4499"/>
                  </a:lnTo>
                  <a:lnTo>
                    <a:pt x="4374" y="4465"/>
                  </a:lnTo>
                  <a:lnTo>
                    <a:pt x="4376" y="4431"/>
                  </a:lnTo>
                  <a:lnTo>
                    <a:pt x="4377" y="4397"/>
                  </a:lnTo>
                  <a:lnTo>
                    <a:pt x="4377" y="4361"/>
                  </a:lnTo>
                  <a:lnTo>
                    <a:pt x="4375" y="4326"/>
                  </a:lnTo>
                  <a:lnTo>
                    <a:pt x="4373" y="4289"/>
                  </a:lnTo>
                  <a:lnTo>
                    <a:pt x="4368" y="4254"/>
                  </a:lnTo>
                  <a:lnTo>
                    <a:pt x="4363" y="4217"/>
                  </a:lnTo>
                  <a:lnTo>
                    <a:pt x="4357" y="4180"/>
                  </a:lnTo>
                  <a:lnTo>
                    <a:pt x="4349" y="4143"/>
                  </a:lnTo>
                  <a:lnTo>
                    <a:pt x="4341" y="4106"/>
                  </a:lnTo>
                  <a:lnTo>
                    <a:pt x="4332" y="4070"/>
                  </a:lnTo>
                  <a:lnTo>
                    <a:pt x="4322" y="4033"/>
                  </a:lnTo>
                  <a:lnTo>
                    <a:pt x="4311" y="3995"/>
                  </a:lnTo>
                  <a:lnTo>
                    <a:pt x="4299" y="3958"/>
                  </a:lnTo>
                  <a:lnTo>
                    <a:pt x="4287" y="3922"/>
                  </a:lnTo>
                  <a:lnTo>
                    <a:pt x="4275" y="3885"/>
                  </a:lnTo>
                  <a:lnTo>
                    <a:pt x="4246" y="3812"/>
                  </a:lnTo>
                  <a:lnTo>
                    <a:pt x="4218" y="3741"/>
                  </a:lnTo>
                  <a:lnTo>
                    <a:pt x="4188" y="3671"/>
                  </a:lnTo>
                  <a:lnTo>
                    <a:pt x="4156" y="3604"/>
                  </a:lnTo>
                  <a:lnTo>
                    <a:pt x="4123" y="3539"/>
                  </a:lnTo>
                  <a:lnTo>
                    <a:pt x="4092" y="3477"/>
                  </a:lnTo>
                  <a:lnTo>
                    <a:pt x="4060" y="3418"/>
                  </a:lnTo>
                  <a:lnTo>
                    <a:pt x="4029" y="3363"/>
                  </a:lnTo>
                  <a:lnTo>
                    <a:pt x="3999" y="3313"/>
                  </a:lnTo>
                  <a:lnTo>
                    <a:pt x="3972" y="3266"/>
                  </a:lnTo>
                  <a:lnTo>
                    <a:pt x="3947" y="3225"/>
                  </a:lnTo>
                  <a:lnTo>
                    <a:pt x="3905" y="3157"/>
                  </a:lnTo>
                  <a:lnTo>
                    <a:pt x="3876" y="3115"/>
                  </a:lnTo>
                  <a:lnTo>
                    <a:pt x="3866" y="3101"/>
                  </a:lnTo>
                  <a:lnTo>
                    <a:pt x="3859" y="3102"/>
                  </a:lnTo>
                  <a:lnTo>
                    <a:pt x="3875" y="3095"/>
                  </a:lnTo>
                  <a:lnTo>
                    <a:pt x="3924" y="3079"/>
                  </a:lnTo>
                  <a:lnTo>
                    <a:pt x="3997" y="3049"/>
                  </a:lnTo>
                  <a:lnTo>
                    <a:pt x="4042" y="3031"/>
                  </a:lnTo>
                  <a:lnTo>
                    <a:pt x="4092" y="3010"/>
                  </a:lnTo>
                  <a:lnTo>
                    <a:pt x="4146" y="2986"/>
                  </a:lnTo>
                  <a:lnTo>
                    <a:pt x="4203" y="2960"/>
                  </a:lnTo>
                  <a:lnTo>
                    <a:pt x="4263" y="2931"/>
                  </a:lnTo>
                  <a:lnTo>
                    <a:pt x="4325" y="2900"/>
                  </a:lnTo>
                  <a:lnTo>
                    <a:pt x="4390" y="2866"/>
                  </a:lnTo>
                  <a:lnTo>
                    <a:pt x="4456" y="2831"/>
                  </a:lnTo>
                  <a:lnTo>
                    <a:pt x="4521" y="2793"/>
                  </a:lnTo>
                  <a:lnTo>
                    <a:pt x="4587" y="2753"/>
                  </a:lnTo>
                  <a:lnTo>
                    <a:pt x="4652" y="2711"/>
                  </a:lnTo>
                  <a:lnTo>
                    <a:pt x="4684" y="2689"/>
                  </a:lnTo>
                  <a:lnTo>
                    <a:pt x="4715" y="2667"/>
                  </a:lnTo>
                  <a:lnTo>
                    <a:pt x="4747" y="2643"/>
                  </a:lnTo>
                  <a:lnTo>
                    <a:pt x="4777" y="2619"/>
                  </a:lnTo>
                  <a:lnTo>
                    <a:pt x="4808" y="2596"/>
                  </a:lnTo>
                  <a:lnTo>
                    <a:pt x="4837" y="2571"/>
                  </a:lnTo>
                  <a:lnTo>
                    <a:pt x="4866" y="2547"/>
                  </a:lnTo>
                  <a:lnTo>
                    <a:pt x="4893" y="2520"/>
                  </a:lnTo>
                  <a:lnTo>
                    <a:pt x="4920" y="2495"/>
                  </a:lnTo>
                  <a:lnTo>
                    <a:pt x="4945" y="2469"/>
                  </a:lnTo>
                  <a:lnTo>
                    <a:pt x="4971" y="2442"/>
                  </a:lnTo>
                  <a:lnTo>
                    <a:pt x="4994" y="2414"/>
                  </a:lnTo>
                  <a:lnTo>
                    <a:pt x="5016" y="2387"/>
                  </a:lnTo>
                  <a:lnTo>
                    <a:pt x="5037" y="2359"/>
                  </a:lnTo>
                  <a:lnTo>
                    <a:pt x="5057" y="2330"/>
                  </a:lnTo>
                  <a:lnTo>
                    <a:pt x="5075" y="2302"/>
                  </a:lnTo>
                  <a:lnTo>
                    <a:pt x="5092" y="2272"/>
                  </a:lnTo>
                  <a:lnTo>
                    <a:pt x="5107" y="2242"/>
                  </a:lnTo>
                  <a:lnTo>
                    <a:pt x="5120" y="2213"/>
                  </a:lnTo>
                  <a:lnTo>
                    <a:pt x="5133" y="2182"/>
                  </a:lnTo>
                  <a:lnTo>
                    <a:pt x="5142" y="2151"/>
                  </a:lnTo>
                  <a:lnTo>
                    <a:pt x="5150" y="2119"/>
                  </a:lnTo>
                  <a:lnTo>
                    <a:pt x="5156" y="2087"/>
                  </a:lnTo>
                  <a:lnTo>
                    <a:pt x="5160" y="2056"/>
                  </a:lnTo>
                  <a:lnTo>
                    <a:pt x="5162" y="2023"/>
                  </a:lnTo>
                  <a:lnTo>
                    <a:pt x="5162" y="1991"/>
                  </a:lnTo>
                  <a:lnTo>
                    <a:pt x="5159" y="1957"/>
                  </a:lnTo>
                  <a:lnTo>
                    <a:pt x="5155" y="1923"/>
                  </a:lnTo>
                  <a:lnTo>
                    <a:pt x="5147" y="1890"/>
                  </a:lnTo>
                  <a:lnTo>
                    <a:pt x="5137" y="1856"/>
                  </a:lnTo>
                  <a:close/>
                </a:path>
              </a:pathLst>
            </a:custGeom>
            <a:solidFill>
              <a:srgbClr val="F5AE16"/>
            </a:solidFill>
            <a:ln w="38100">
              <a:solidFill>
                <a:srgbClr val="FFFFFF"/>
              </a:solidFill>
            </a:ln>
            <a:effectLst>
              <a:outerShdw blurRad="76200" dist="38100" dir="2700000" algn="tl" rotWithShape="0">
                <a:prstClr val="black">
                  <a:alpha val="25000"/>
                </a:prstClr>
              </a:outerShdw>
            </a:effectLst>
            <a:extLst/>
          </p:spPr>
          <p:txBody>
            <a:bodyPr wrap="square" anchor="ctr">
              <a:normAutofit/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600" b="1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52" name="MH_SubTitle_2"/>
            <p:cNvSpPr>
              <a:spLocks/>
            </p:cNvSpPr>
            <p:nvPr>
              <p:custDataLst>
                <p:tags r:id="rId3"/>
              </p:custDataLst>
            </p:nvPr>
          </p:nvSpPr>
          <p:spPr bwMode="auto">
            <a:xfrm>
              <a:off x="4466243" y="2271632"/>
              <a:ext cx="1238766" cy="1189215"/>
            </a:xfrm>
            <a:custGeom>
              <a:avLst/>
              <a:gdLst>
                <a:gd name="T0" fmla="*/ 1859239 w 5162"/>
                <a:gd name="T1" fmla="*/ 620001 h 4955"/>
                <a:gd name="T2" fmla="*/ 1781002 w 5162"/>
                <a:gd name="T3" fmla="*/ 565046 h 4955"/>
                <a:gd name="T4" fmla="*/ 1678777 w 5162"/>
                <a:gd name="T5" fmla="*/ 539227 h 4955"/>
                <a:gd name="T6" fmla="*/ 1565480 w 5162"/>
                <a:gd name="T7" fmla="*/ 535170 h 4955"/>
                <a:gd name="T8" fmla="*/ 1354388 w 5162"/>
                <a:gd name="T9" fmla="*/ 562464 h 4955"/>
                <a:gd name="T10" fmla="*/ 1243675 w 5162"/>
                <a:gd name="T11" fmla="*/ 583487 h 4955"/>
                <a:gd name="T12" fmla="*/ 1226330 w 5162"/>
                <a:gd name="T13" fmla="*/ 403130 h 4955"/>
                <a:gd name="T14" fmla="*/ 1184259 w 5162"/>
                <a:gd name="T15" fmla="*/ 226461 h 4955"/>
                <a:gd name="T16" fmla="*/ 1138867 w 5162"/>
                <a:gd name="T17" fmla="*/ 125402 h 4955"/>
                <a:gd name="T18" fmla="*/ 1075760 w 5162"/>
                <a:gd name="T19" fmla="*/ 46104 h 4955"/>
                <a:gd name="T20" fmla="*/ 990511 w 5162"/>
                <a:gd name="T21" fmla="*/ 4057 h 4955"/>
                <a:gd name="T22" fmla="*/ 902679 w 5162"/>
                <a:gd name="T23" fmla="*/ 6639 h 4955"/>
                <a:gd name="T24" fmla="*/ 820383 w 5162"/>
                <a:gd name="T25" fmla="*/ 54218 h 4955"/>
                <a:gd name="T26" fmla="*/ 759491 w 5162"/>
                <a:gd name="T27" fmla="*/ 136835 h 4955"/>
                <a:gd name="T28" fmla="*/ 716312 w 5162"/>
                <a:gd name="T29" fmla="*/ 240107 h 4955"/>
                <a:gd name="T30" fmla="*/ 674611 w 5162"/>
                <a:gd name="T31" fmla="*/ 428948 h 4955"/>
                <a:gd name="T32" fmla="*/ 660956 w 5162"/>
                <a:gd name="T33" fmla="*/ 590126 h 4955"/>
                <a:gd name="T34" fmla="*/ 527362 w 5162"/>
                <a:gd name="T35" fmla="*/ 558038 h 4955"/>
                <a:gd name="T36" fmla="*/ 325127 w 5162"/>
                <a:gd name="T37" fmla="*/ 534433 h 4955"/>
                <a:gd name="T38" fmla="*/ 212938 w 5162"/>
                <a:gd name="T39" fmla="*/ 541072 h 4955"/>
                <a:gd name="T40" fmla="*/ 112927 w 5162"/>
                <a:gd name="T41" fmla="*/ 570209 h 4955"/>
                <a:gd name="T42" fmla="*/ 38011 w 5162"/>
                <a:gd name="T43" fmla="*/ 629222 h 4955"/>
                <a:gd name="T44" fmla="*/ 2952 w 5162"/>
                <a:gd name="T45" fmla="*/ 709258 h 4955"/>
                <a:gd name="T46" fmla="*/ 11071 w 5162"/>
                <a:gd name="T47" fmla="*/ 804784 h 4955"/>
                <a:gd name="T48" fmla="*/ 61999 w 5162"/>
                <a:gd name="T49" fmla="*/ 890352 h 4955"/>
                <a:gd name="T50" fmla="*/ 141713 w 5162"/>
                <a:gd name="T51" fmla="*/ 965962 h 4955"/>
                <a:gd name="T52" fmla="*/ 284901 w 5162"/>
                <a:gd name="T53" fmla="*/ 1057063 h 4955"/>
                <a:gd name="T54" fmla="*/ 457244 w 5162"/>
                <a:gd name="T55" fmla="*/ 1135623 h 4955"/>
                <a:gd name="T56" fmla="*/ 439161 w 5162"/>
                <a:gd name="T57" fmla="*/ 1204594 h 4955"/>
                <a:gd name="T58" fmla="*/ 348746 w 5162"/>
                <a:gd name="T59" fmla="*/ 1379788 h 4955"/>
                <a:gd name="T60" fmla="*/ 302984 w 5162"/>
                <a:gd name="T61" fmla="*/ 1514410 h 4955"/>
                <a:gd name="T62" fmla="*/ 289699 w 5162"/>
                <a:gd name="T63" fmla="*/ 1621740 h 4955"/>
                <a:gd name="T64" fmla="*/ 308151 w 5162"/>
                <a:gd name="T65" fmla="*/ 1717266 h 4955"/>
                <a:gd name="T66" fmla="*/ 369412 w 5162"/>
                <a:gd name="T67" fmla="*/ 1792507 h 4955"/>
                <a:gd name="T68" fmla="*/ 448756 w 5162"/>
                <a:gd name="T69" fmla="*/ 1825333 h 4955"/>
                <a:gd name="T70" fmla="*/ 545446 w 5162"/>
                <a:gd name="T71" fmla="*/ 1817588 h 4955"/>
                <a:gd name="T72" fmla="*/ 642504 w 5162"/>
                <a:gd name="T73" fmla="*/ 1774804 h 4955"/>
                <a:gd name="T74" fmla="*/ 746574 w 5162"/>
                <a:gd name="T75" fmla="*/ 1700300 h 4955"/>
                <a:gd name="T76" fmla="*/ 892346 w 5162"/>
                <a:gd name="T77" fmla="*/ 1555350 h 4955"/>
                <a:gd name="T78" fmla="*/ 958036 w 5162"/>
                <a:gd name="T79" fmla="*/ 1488961 h 4955"/>
                <a:gd name="T80" fmla="*/ 1077237 w 5162"/>
                <a:gd name="T81" fmla="*/ 1625059 h 4955"/>
                <a:gd name="T82" fmla="*/ 1214890 w 5162"/>
                <a:gd name="T83" fmla="*/ 1744191 h 4955"/>
                <a:gd name="T84" fmla="*/ 1310841 w 5162"/>
                <a:gd name="T85" fmla="*/ 1799884 h 4955"/>
                <a:gd name="T86" fmla="*/ 1408268 w 5162"/>
                <a:gd name="T87" fmla="*/ 1827177 h 4955"/>
                <a:gd name="T88" fmla="*/ 1502374 w 5162"/>
                <a:gd name="T89" fmla="*/ 1812055 h 4955"/>
                <a:gd name="T90" fmla="*/ 1572123 w 5162"/>
                <a:gd name="T91" fmla="*/ 1758206 h 4955"/>
                <a:gd name="T92" fmla="*/ 1610504 w 5162"/>
                <a:gd name="T93" fmla="*/ 1671163 h 4955"/>
                <a:gd name="T94" fmla="*/ 1611980 w 5162"/>
                <a:gd name="T95" fmla="*/ 1568997 h 4955"/>
                <a:gd name="T96" fmla="*/ 1586516 w 5162"/>
                <a:gd name="T97" fmla="*/ 1459824 h 4955"/>
                <a:gd name="T98" fmla="*/ 1510124 w 5162"/>
                <a:gd name="T99" fmla="*/ 1282417 h 4955"/>
                <a:gd name="T100" fmla="*/ 1426720 w 5162"/>
                <a:gd name="T101" fmla="*/ 1143738 h 4955"/>
                <a:gd name="T102" fmla="*/ 1530052 w 5162"/>
                <a:gd name="T103" fmla="*/ 1101322 h 4955"/>
                <a:gd name="T104" fmla="*/ 1716788 w 5162"/>
                <a:gd name="T105" fmla="*/ 999894 h 4955"/>
                <a:gd name="T106" fmla="*/ 1805727 w 5162"/>
                <a:gd name="T107" fmla="*/ 929448 h 4955"/>
                <a:gd name="T108" fmla="*/ 1872893 w 5162"/>
                <a:gd name="T109" fmla="*/ 849044 h 4955"/>
                <a:gd name="T110" fmla="*/ 1904262 w 5162"/>
                <a:gd name="T111" fmla="*/ 758312 h 4955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162" h="4955">
                  <a:moveTo>
                    <a:pt x="5137" y="1856"/>
                  </a:moveTo>
                  <a:lnTo>
                    <a:pt x="5137" y="1856"/>
                  </a:lnTo>
                  <a:lnTo>
                    <a:pt x="5125" y="1823"/>
                  </a:lnTo>
                  <a:lnTo>
                    <a:pt x="5111" y="1791"/>
                  </a:lnTo>
                  <a:lnTo>
                    <a:pt x="5096" y="1762"/>
                  </a:lnTo>
                  <a:lnTo>
                    <a:pt x="5078" y="1733"/>
                  </a:lnTo>
                  <a:lnTo>
                    <a:pt x="5059" y="1706"/>
                  </a:lnTo>
                  <a:lnTo>
                    <a:pt x="5038" y="1681"/>
                  </a:lnTo>
                  <a:lnTo>
                    <a:pt x="5016" y="1658"/>
                  </a:lnTo>
                  <a:lnTo>
                    <a:pt x="4993" y="1635"/>
                  </a:lnTo>
                  <a:lnTo>
                    <a:pt x="4968" y="1614"/>
                  </a:lnTo>
                  <a:lnTo>
                    <a:pt x="4941" y="1596"/>
                  </a:lnTo>
                  <a:lnTo>
                    <a:pt x="4914" y="1578"/>
                  </a:lnTo>
                  <a:lnTo>
                    <a:pt x="4886" y="1562"/>
                  </a:lnTo>
                  <a:lnTo>
                    <a:pt x="4856" y="1546"/>
                  </a:lnTo>
                  <a:lnTo>
                    <a:pt x="4826" y="1532"/>
                  </a:lnTo>
                  <a:lnTo>
                    <a:pt x="4793" y="1520"/>
                  </a:lnTo>
                  <a:lnTo>
                    <a:pt x="4760" y="1508"/>
                  </a:lnTo>
                  <a:lnTo>
                    <a:pt x="4727" y="1498"/>
                  </a:lnTo>
                  <a:lnTo>
                    <a:pt x="4693" y="1488"/>
                  </a:lnTo>
                  <a:lnTo>
                    <a:pt x="4657" y="1480"/>
                  </a:lnTo>
                  <a:lnTo>
                    <a:pt x="4622" y="1474"/>
                  </a:lnTo>
                  <a:lnTo>
                    <a:pt x="4586" y="1467"/>
                  </a:lnTo>
                  <a:lnTo>
                    <a:pt x="4549" y="1462"/>
                  </a:lnTo>
                  <a:lnTo>
                    <a:pt x="4511" y="1458"/>
                  </a:lnTo>
                  <a:lnTo>
                    <a:pt x="4473" y="1455"/>
                  </a:lnTo>
                  <a:lnTo>
                    <a:pt x="4436" y="1452"/>
                  </a:lnTo>
                  <a:lnTo>
                    <a:pt x="4397" y="1451"/>
                  </a:lnTo>
                  <a:lnTo>
                    <a:pt x="4359" y="1449"/>
                  </a:lnTo>
                  <a:lnTo>
                    <a:pt x="4320" y="1448"/>
                  </a:lnTo>
                  <a:lnTo>
                    <a:pt x="4281" y="1449"/>
                  </a:lnTo>
                  <a:lnTo>
                    <a:pt x="4242" y="1451"/>
                  </a:lnTo>
                  <a:lnTo>
                    <a:pt x="4164" y="1455"/>
                  </a:lnTo>
                  <a:lnTo>
                    <a:pt x="4088" y="1460"/>
                  </a:lnTo>
                  <a:lnTo>
                    <a:pt x="4012" y="1468"/>
                  </a:lnTo>
                  <a:lnTo>
                    <a:pt x="3938" y="1478"/>
                  </a:lnTo>
                  <a:lnTo>
                    <a:pt x="3867" y="1488"/>
                  </a:lnTo>
                  <a:lnTo>
                    <a:pt x="3798" y="1500"/>
                  </a:lnTo>
                  <a:lnTo>
                    <a:pt x="3732" y="1513"/>
                  </a:lnTo>
                  <a:lnTo>
                    <a:pt x="3670" y="1525"/>
                  </a:lnTo>
                  <a:lnTo>
                    <a:pt x="3614" y="1538"/>
                  </a:lnTo>
                  <a:lnTo>
                    <a:pt x="3560" y="1549"/>
                  </a:lnTo>
                  <a:lnTo>
                    <a:pt x="3514" y="1561"/>
                  </a:lnTo>
                  <a:lnTo>
                    <a:pt x="3437" y="1581"/>
                  </a:lnTo>
                  <a:lnTo>
                    <a:pt x="3388" y="1595"/>
                  </a:lnTo>
                  <a:lnTo>
                    <a:pt x="3371" y="1600"/>
                  </a:lnTo>
                  <a:lnTo>
                    <a:pt x="3370" y="1582"/>
                  </a:lnTo>
                  <a:lnTo>
                    <a:pt x="3368" y="1531"/>
                  </a:lnTo>
                  <a:lnTo>
                    <a:pt x="3363" y="1453"/>
                  </a:lnTo>
                  <a:lnTo>
                    <a:pt x="3360" y="1403"/>
                  </a:lnTo>
                  <a:lnTo>
                    <a:pt x="3355" y="1350"/>
                  </a:lnTo>
                  <a:lnTo>
                    <a:pt x="3350" y="1292"/>
                  </a:lnTo>
                  <a:lnTo>
                    <a:pt x="3342" y="1229"/>
                  </a:lnTo>
                  <a:lnTo>
                    <a:pt x="3333" y="1163"/>
                  </a:lnTo>
                  <a:lnTo>
                    <a:pt x="3323" y="1093"/>
                  </a:lnTo>
                  <a:lnTo>
                    <a:pt x="3311" y="1023"/>
                  </a:lnTo>
                  <a:lnTo>
                    <a:pt x="3297" y="949"/>
                  </a:lnTo>
                  <a:lnTo>
                    <a:pt x="3281" y="875"/>
                  </a:lnTo>
                  <a:lnTo>
                    <a:pt x="3264" y="800"/>
                  </a:lnTo>
                  <a:lnTo>
                    <a:pt x="3244" y="725"/>
                  </a:lnTo>
                  <a:lnTo>
                    <a:pt x="3232" y="687"/>
                  </a:lnTo>
                  <a:lnTo>
                    <a:pt x="3220" y="651"/>
                  </a:lnTo>
                  <a:lnTo>
                    <a:pt x="3209" y="614"/>
                  </a:lnTo>
                  <a:lnTo>
                    <a:pt x="3196" y="577"/>
                  </a:lnTo>
                  <a:lnTo>
                    <a:pt x="3183" y="541"/>
                  </a:lnTo>
                  <a:lnTo>
                    <a:pt x="3168" y="507"/>
                  </a:lnTo>
                  <a:lnTo>
                    <a:pt x="3153" y="471"/>
                  </a:lnTo>
                  <a:lnTo>
                    <a:pt x="3137" y="437"/>
                  </a:lnTo>
                  <a:lnTo>
                    <a:pt x="3122" y="404"/>
                  </a:lnTo>
                  <a:lnTo>
                    <a:pt x="3104" y="371"/>
                  </a:lnTo>
                  <a:lnTo>
                    <a:pt x="3086" y="340"/>
                  </a:lnTo>
                  <a:lnTo>
                    <a:pt x="3068" y="308"/>
                  </a:lnTo>
                  <a:lnTo>
                    <a:pt x="3048" y="279"/>
                  </a:lnTo>
                  <a:lnTo>
                    <a:pt x="3028" y="250"/>
                  </a:lnTo>
                  <a:lnTo>
                    <a:pt x="3007" y="223"/>
                  </a:lnTo>
                  <a:lnTo>
                    <a:pt x="2985" y="197"/>
                  </a:lnTo>
                  <a:lnTo>
                    <a:pt x="2962" y="171"/>
                  </a:lnTo>
                  <a:lnTo>
                    <a:pt x="2939" y="147"/>
                  </a:lnTo>
                  <a:lnTo>
                    <a:pt x="2915" y="125"/>
                  </a:lnTo>
                  <a:lnTo>
                    <a:pt x="2888" y="105"/>
                  </a:lnTo>
                  <a:lnTo>
                    <a:pt x="2862" y="86"/>
                  </a:lnTo>
                  <a:lnTo>
                    <a:pt x="2835" y="68"/>
                  </a:lnTo>
                  <a:lnTo>
                    <a:pt x="2807" y="54"/>
                  </a:lnTo>
                  <a:lnTo>
                    <a:pt x="2778" y="40"/>
                  </a:lnTo>
                  <a:lnTo>
                    <a:pt x="2747" y="27"/>
                  </a:lnTo>
                  <a:lnTo>
                    <a:pt x="2716" y="18"/>
                  </a:lnTo>
                  <a:lnTo>
                    <a:pt x="2684" y="11"/>
                  </a:lnTo>
                  <a:lnTo>
                    <a:pt x="2651" y="4"/>
                  </a:lnTo>
                  <a:lnTo>
                    <a:pt x="2616" y="1"/>
                  </a:lnTo>
                  <a:lnTo>
                    <a:pt x="2580" y="0"/>
                  </a:lnTo>
                  <a:lnTo>
                    <a:pt x="2546" y="1"/>
                  </a:lnTo>
                  <a:lnTo>
                    <a:pt x="2511" y="4"/>
                  </a:lnTo>
                  <a:lnTo>
                    <a:pt x="2477" y="11"/>
                  </a:lnTo>
                  <a:lnTo>
                    <a:pt x="2446" y="18"/>
                  </a:lnTo>
                  <a:lnTo>
                    <a:pt x="2414" y="27"/>
                  </a:lnTo>
                  <a:lnTo>
                    <a:pt x="2384" y="40"/>
                  </a:lnTo>
                  <a:lnTo>
                    <a:pt x="2354" y="54"/>
                  </a:lnTo>
                  <a:lnTo>
                    <a:pt x="2326" y="68"/>
                  </a:lnTo>
                  <a:lnTo>
                    <a:pt x="2299" y="86"/>
                  </a:lnTo>
                  <a:lnTo>
                    <a:pt x="2272" y="105"/>
                  </a:lnTo>
                  <a:lnTo>
                    <a:pt x="2247" y="125"/>
                  </a:lnTo>
                  <a:lnTo>
                    <a:pt x="2223" y="147"/>
                  </a:lnTo>
                  <a:lnTo>
                    <a:pt x="2199" y="171"/>
                  </a:lnTo>
                  <a:lnTo>
                    <a:pt x="2177" y="197"/>
                  </a:lnTo>
                  <a:lnTo>
                    <a:pt x="2155" y="223"/>
                  </a:lnTo>
                  <a:lnTo>
                    <a:pt x="2134" y="250"/>
                  </a:lnTo>
                  <a:lnTo>
                    <a:pt x="2114" y="279"/>
                  </a:lnTo>
                  <a:lnTo>
                    <a:pt x="2094" y="308"/>
                  </a:lnTo>
                  <a:lnTo>
                    <a:pt x="2075" y="340"/>
                  </a:lnTo>
                  <a:lnTo>
                    <a:pt x="2058" y="371"/>
                  </a:lnTo>
                  <a:lnTo>
                    <a:pt x="2040" y="404"/>
                  </a:lnTo>
                  <a:lnTo>
                    <a:pt x="2024" y="437"/>
                  </a:lnTo>
                  <a:lnTo>
                    <a:pt x="2008" y="471"/>
                  </a:lnTo>
                  <a:lnTo>
                    <a:pt x="1994" y="507"/>
                  </a:lnTo>
                  <a:lnTo>
                    <a:pt x="1979" y="541"/>
                  </a:lnTo>
                  <a:lnTo>
                    <a:pt x="1965" y="577"/>
                  </a:lnTo>
                  <a:lnTo>
                    <a:pt x="1953" y="614"/>
                  </a:lnTo>
                  <a:lnTo>
                    <a:pt x="1941" y="651"/>
                  </a:lnTo>
                  <a:lnTo>
                    <a:pt x="1929" y="687"/>
                  </a:lnTo>
                  <a:lnTo>
                    <a:pt x="1918" y="725"/>
                  </a:lnTo>
                  <a:lnTo>
                    <a:pt x="1898" y="800"/>
                  </a:lnTo>
                  <a:lnTo>
                    <a:pt x="1880" y="875"/>
                  </a:lnTo>
                  <a:lnTo>
                    <a:pt x="1864" y="949"/>
                  </a:lnTo>
                  <a:lnTo>
                    <a:pt x="1851" y="1023"/>
                  </a:lnTo>
                  <a:lnTo>
                    <a:pt x="1838" y="1093"/>
                  </a:lnTo>
                  <a:lnTo>
                    <a:pt x="1828" y="1163"/>
                  </a:lnTo>
                  <a:lnTo>
                    <a:pt x="1819" y="1229"/>
                  </a:lnTo>
                  <a:lnTo>
                    <a:pt x="1812" y="1292"/>
                  </a:lnTo>
                  <a:lnTo>
                    <a:pt x="1807" y="1350"/>
                  </a:lnTo>
                  <a:lnTo>
                    <a:pt x="1801" y="1403"/>
                  </a:lnTo>
                  <a:lnTo>
                    <a:pt x="1798" y="1453"/>
                  </a:lnTo>
                  <a:lnTo>
                    <a:pt x="1793" y="1531"/>
                  </a:lnTo>
                  <a:lnTo>
                    <a:pt x="1791" y="1582"/>
                  </a:lnTo>
                  <a:lnTo>
                    <a:pt x="1791" y="1600"/>
                  </a:lnTo>
                  <a:lnTo>
                    <a:pt x="1774" y="1595"/>
                  </a:lnTo>
                  <a:lnTo>
                    <a:pt x="1725" y="1581"/>
                  </a:lnTo>
                  <a:lnTo>
                    <a:pt x="1648" y="1561"/>
                  </a:lnTo>
                  <a:lnTo>
                    <a:pt x="1601" y="1549"/>
                  </a:lnTo>
                  <a:lnTo>
                    <a:pt x="1548" y="1538"/>
                  </a:lnTo>
                  <a:lnTo>
                    <a:pt x="1491" y="1525"/>
                  </a:lnTo>
                  <a:lnTo>
                    <a:pt x="1429" y="1513"/>
                  </a:lnTo>
                  <a:lnTo>
                    <a:pt x="1364" y="1500"/>
                  </a:lnTo>
                  <a:lnTo>
                    <a:pt x="1295" y="1488"/>
                  </a:lnTo>
                  <a:lnTo>
                    <a:pt x="1223" y="1478"/>
                  </a:lnTo>
                  <a:lnTo>
                    <a:pt x="1150" y="1468"/>
                  </a:lnTo>
                  <a:lnTo>
                    <a:pt x="1074" y="1460"/>
                  </a:lnTo>
                  <a:lnTo>
                    <a:pt x="997" y="1455"/>
                  </a:lnTo>
                  <a:lnTo>
                    <a:pt x="919" y="1451"/>
                  </a:lnTo>
                  <a:lnTo>
                    <a:pt x="881" y="1449"/>
                  </a:lnTo>
                  <a:lnTo>
                    <a:pt x="842" y="1448"/>
                  </a:lnTo>
                  <a:lnTo>
                    <a:pt x="804" y="1449"/>
                  </a:lnTo>
                  <a:lnTo>
                    <a:pt x="765" y="1451"/>
                  </a:lnTo>
                  <a:lnTo>
                    <a:pt x="726" y="1452"/>
                  </a:lnTo>
                  <a:lnTo>
                    <a:pt x="688" y="1455"/>
                  </a:lnTo>
                  <a:lnTo>
                    <a:pt x="650" y="1458"/>
                  </a:lnTo>
                  <a:lnTo>
                    <a:pt x="614" y="1462"/>
                  </a:lnTo>
                  <a:lnTo>
                    <a:pt x="577" y="1467"/>
                  </a:lnTo>
                  <a:lnTo>
                    <a:pt x="540" y="1474"/>
                  </a:lnTo>
                  <a:lnTo>
                    <a:pt x="504" y="1480"/>
                  </a:lnTo>
                  <a:lnTo>
                    <a:pt x="470" y="1488"/>
                  </a:lnTo>
                  <a:lnTo>
                    <a:pt x="435" y="1498"/>
                  </a:lnTo>
                  <a:lnTo>
                    <a:pt x="401" y="1508"/>
                  </a:lnTo>
                  <a:lnTo>
                    <a:pt x="369" y="1520"/>
                  </a:lnTo>
                  <a:lnTo>
                    <a:pt x="337" y="1532"/>
                  </a:lnTo>
                  <a:lnTo>
                    <a:pt x="306" y="1546"/>
                  </a:lnTo>
                  <a:lnTo>
                    <a:pt x="276" y="1562"/>
                  </a:lnTo>
                  <a:lnTo>
                    <a:pt x="248" y="1578"/>
                  </a:lnTo>
                  <a:lnTo>
                    <a:pt x="220" y="1596"/>
                  </a:lnTo>
                  <a:lnTo>
                    <a:pt x="194" y="1614"/>
                  </a:lnTo>
                  <a:lnTo>
                    <a:pt x="169" y="1635"/>
                  </a:lnTo>
                  <a:lnTo>
                    <a:pt x="146" y="1658"/>
                  </a:lnTo>
                  <a:lnTo>
                    <a:pt x="124" y="1681"/>
                  </a:lnTo>
                  <a:lnTo>
                    <a:pt x="103" y="1706"/>
                  </a:lnTo>
                  <a:lnTo>
                    <a:pt x="84" y="1733"/>
                  </a:lnTo>
                  <a:lnTo>
                    <a:pt x="67" y="1762"/>
                  </a:lnTo>
                  <a:lnTo>
                    <a:pt x="51" y="1791"/>
                  </a:lnTo>
                  <a:lnTo>
                    <a:pt x="37" y="1823"/>
                  </a:lnTo>
                  <a:lnTo>
                    <a:pt x="25" y="1856"/>
                  </a:lnTo>
                  <a:lnTo>
                    <a:pt x="15" y="1890"/>
                  </a:lnTo>
                  <a:lnTo>
                    <a:pt x="8" y="1923"/>
                  </a:lnTo>
                  <a:lnTo>
                    <a:pt x="3" y="1957"/>
                  </a:lnTo>
                  <a:lnTo>
                    <a:pt x="1" y="1991"/>
                  </a:lnTo>
                  <a:lnTo>
                    <a:pt x="0" y="2023"/>
                  </a:lnTo>
                  <a:lnTo>
                    <a:pt x="2" y="2056"/>
                  </a:lnTo>
                  <a:lnTo>
                    <a:pt x="6" y="2087"/>
                  </a:lnTo>
                  <a:lnTo>
                    <a:pt x="12" y="2119"/>
                  </a:lnTo>
                  <a:lnTo>
                    <a:pt x="20" y="2151"/>
                  </a:lnTo>
                  <a:lnTo>
                    <a:pt x="30" y="2182"/>
                  </a:lnTo>
                  <a:lnTo>
                    <a:pt x="42" y="2213"/>
                  </a:lnTo>
                  <a:lnTo>
                    <a:pt x="55" y="2242"/>
                  </a:lnTo>
                  <a:lnTo>
                    <a:pt x="70" y="2272"/>
                  </a:lnTo>
                  <a:lnTo>
                    <a:pt x="87" y="2302"/>
                  </a:lnTo>
                  <a:lnTo>
                    <a:pt x="105" y="2330"/>
                  </a:lnTo>
                  <a:lnTo>
                    <a:pt x="125" y="2359"/>
                  </a:lnTo>
                  <a:lnTo>
                    <a:pt x="146" y="2387"/>
                  </a:lnTo>
                  <a:lnTo>
                    <a:pt x="168" y="2414"/>
                  </a:lnTo>
                  <a:lnTo>
                    <a:pt x="192" y="2442"/>
                  </a:lnTo>
                  <a:lnTo>
                    <a:pt x="216" y="2469"/>
                  </a:lnTo>
                  <a:lnTo>
                    <a:pt x="242" y="2495"/>
                  </a:lnTo>
                  <a:lnTo>
                    <a:pt x="269" y="2520"/>
                  </a:lnTo>
                  <a:lnTo>
                    <a:pt x="296" y="2547"/>
                  </a:lnTo>
                  <a:lnTo>
                    <a:pt x="325" y="2571"/>
                  </a:lnTo>
                  <a:lnTo>
                    <a:pt x="355" y="2596"/>
                  </a:lnTo>
                  <a:lnTo>
                    <a:pt x="384" y="2619"/>
                  </a:lnTo>
                  <a:lnTo>
                    <a:pt x="415" y="2643"/>
                  </a:lnTo>
                  <a:lnTo>
                    <a:pt x="446" y="2667"/>
                  </a:lnTo>
                  <a:lnTo>
                    <a:pt x="478" y="2689"/>
                  </a:lnTo>
                  <a:lnTo>
                    <a:pt x="511" y="2711"/>
                  </a:lnTo>
                  <a:lnTo>
                    <a:pt x="575" y="2753"/>
                  </a:lnTo>
                  <a:lnTo>
                    <a:pt x="641" y="2793"/>
                  </a:lnTo>
                  <a:lnTo>
                    <a:pt x="707" y="2831"/>
                  </a:lnTo>
                  <a:lnTo>
                    <a:pt x="772" y="2866"/>
                  </a:lnTo>
                  <a:lnTo>
                    <a:pt x="836" y="2900"/>
                  </a:lnTo>
                  <a:lnTo>
                    <a:pt x="898" y="2931"/>
                  </a:lnTo>
                  <a:lnTo>
                    <a:pt x="959" y="2960"/>
                  </a:lnTo>
                  <a:lnTo>
                    <a:pt x="1016" y="2986"/>
                  </a:lnTo>
                  <a:lnTo>
                    <a:pt x="1070" y="3010"/>
                  </a:lnTo>
                  <a:lnTo>
                    <a:pt x="1120" y="3031"/>
                  </a:lnTo>
                  <a:lnTo>
                    <a:pt x="1165" y="3049"/>
                  </a:lnTo>
                  <a:lnTo>
                    <a:pt x="1239" y="3079"/>
                  </a:lnTo>
                  <a:lnTo>
                    <a:pt x="1286" y="3095"/>
                  </a:lnTo>
                  <a:lnTo>
                    <a:pt x="1303" y="3102"/>
                  </a:lnTo>
                  <a:lnTo>
                    <a:pt x="1296" y="3101"/>
                  </a:lnTo>
                  <a:lnTo>
                    <a:pt x="1285" y="3115"/>
                  </a:lnTo>
                  <a:lnTo>
                    <a:pt x="1258" y="3157"/>
                  </a:lnTo>
                  <a:lnTo>
                    <a:pt x="1215" y="3225"/>
                  </a:lnTo>
                  <a:lnTo>
                    <a:pt x="1190" y="3266"/>
                  </a:lnTo>
                  <a:lnTo>
                    <a:pt x="1162" y="3313"/>
                  </a:lnTo>
                  <a:lnTo>
                    <a:pt x="1133" y="3363"/>
                  </a:lnTo>
                  <a:lnTo>
                    <a:pt x="1102" y="3418"/>
                  </a:lnTo>
                  <a:lnTo>
                    <a:pt x="1071" y="3477"/>
                  </a:lnTo>
                  <a:lnTo>
                    <a:pt x="1038" y="3539"/>
                  </a:lnTo>
                  <a:lnTo>
                    <a:pt x="1007" y="3604"/>
                  </a:lnTo>
                  <a:lnTo>
                    <a:pt x="975" y="3671"/>
                  </a:lnTo>
                  <a:lnTo>
                    <a:pt x="945" y="3741"/>
                  </a:lnTo>
                  <a:lnTo>
                    <a:pt x="915" y="3812"/>
                  </a:lnTo>
                  <a:lnTo>
                    <a:pt x="888" y="3885"/>
                  </a:lnTo>
                  <a:lnTo>
                    <a:pt x="874" y="3922"/>
                  </a:lnTo>
                  <a:lnTo>
                    <a:pt x="863" y="3958"/>
                  </a:lnTo>
                  <a:lnTo>
                    <a:pt x="851" y="3995"/>
                  </a:lnTo>
                  <a:lnTo>
                    <a:pt x="840" y="4033"/>
                  </a:lnTo>
                  <a:lnTo>
                    <a:pt x="830" y="4070"/>
                  </a:lnTo>
                  <a:lnTo>
                    <a:pt x="821" y="4106"/>
                  </a:lnTo>
                  <a:lnTo>
                    <a:pt x="812" y="4143"/>
                  </a:lnTo>
                  <a:lnTo>
                    <a:pt x="805" y="4180"/>
                  </a:lnTo>
                  <a:lnTo>
                    <a:pt x="799" y="4217"/>
                  </a:lnTo>
                  <a:lnTo>
                    <a:pt x="793" y="4254"/>
                  </a:lnTo>
                  <a:lnTo>
                    <a:pt x="789" y="4289"/>
                  </a:lnTo>
                  <a:lnTo>
                    <a:pt x="786" y="4326"/>
                  </a:lnTo>
                  <a:lnTo>
                    <a:pt x="785" y="4361"/>
                  </a:lnTo>
                  <a:lnTo>
                    <a:pt x="785" y="4397"/>
                  </a:lnTo>
                  <a:lnTo>
                    <a:pt x="785" y="4431"/>
                  </a:lnTo>
                  <a:lnTo>
                    <a:pt x="788" y="4465"/>
                  </a:lnTo>
                  <a:lnTo>
                    <a:pt x="791" y="4499"/>
                  </a:lnTo>
                  <a:lnTo>
                    <a:pt x="797" y="4531"/>
                  </a:lnTo>
                  <a:lnTo>
                    <a:pt x="804" y="4564"/>
                  </a:lnTo>
                  <a:lnTo>
                    <a:pt x="812" y="4595"/>
                  </a:lnTo>
                  <a:lnTo>
                    <a:pt x="823" y="4626"/>
                  </a:lnTo>
                  <a:lnTo>
                    <a:pt x="835" y="4656"/>
                  </a:lnTo>
                  <a:lnTo>
                    <a:pt x="849" y="4686"/>
                  </a:lnTo>
                  <a:lnTo>
                    <a:pt x="865" y="4713"/>
                  </a:lnTo>
                  <a:lnTo>
                    <a:pt x="883" y="4740"/>
                  </a:lnTo>
                  <a:lnTo>
                    <a:pt x="902" y="4767"/>
                  </a:lnTo>
                  <a:lnTo>
                    <a:pt x="924" y="4792"/>
                  </a:lnTo>
                  <a:lnTo>
                    <a:pt x="947" y="4816"/>
                  </a:lnTo>
                  <a:lnTo>
                    <a:pt x="973" y="4839"/>
                  </a:lnTo>
                  <a:lnTo>
                    <a:pt x="1001" y="4860"/>
                  </a:lnTo>
                  <a:lnTo>
                    <a:pt x="1031" y="4880"/>
                  </a:lnTo>
                  <a:lnTo>
                    <a:pt x="1060" y="4898"/>
                  </a:lnTo>
                  <a:lnTo>
                    <a:pt x="1091" y="4913"/>
                  </a:lnTo>
                  <a:lnTo>
                    <a:pt x="1121" y="4925"/>
                  </a:lnTo>
                  <a:lnTo>
                    <a:pt x="1153" y="4936"/>
                  </a:lnTo>
                  <a:lnTo>
                    <a:pt x="1184" y="4943"/>
                  </a:lnTo>
                  <a:lnTo>
                    <a:pt x="1216" y="4949"/>
                  </a:lnTo>
                  <a:lnTo>
                    <a:pt x="1247" y="4954"/>
                  </a:lnTo>
                  <a:lnTo>
                    <a:pt x="1280" y="4955"/>
                  </a:lnTo>
                  <a:lnTo>
                    <a:pt x="1313" y="4955"/>
                  </a:lnTo>
                  <a:lnTo>
                    <a:pt x="1345" y="4954"/>
                  </a:lnTo>
                  <a:lnTo>
                    <a:pt x="1378" y="4949"/>
                  </a:lnTo>
                  <a:lnTo>
                    <a:pt x="1411" y="4944"/>
                  </a:lnTo>
                  <a:lnTo>
                    <a:pt x="1444" y="4937"/>
                  </a:lnTo>
                  <a:lnTo>
                    <a:pt x="1478" y="4928"/>
                  </a:lnTo>
                  <a:lnTo>
                    <a:pt x="1510" y="4919"/>
                  </a:lnTo>
                  <a:lnTo>
                    <a:pt x="1544" y="4907"/>
                  </a:lnTo>
                  <a:lnTo>
                    <a:pt x="1576" y="4895"/>
                  </a:lnTo>
                  <a:lnTo>
                    <a:pt x="1610" y="4880"/>
                  </a:lnTo>
                  <a:lnTo>
                    <a:pt x="1643" y="4865"/>
                  </a:lnTo>
                  <a:lnTo>
                    <a:pt x="1676" y="4849"/>
                  </a:lnTo>
                  <a:lnTo>
                    <a:pt x="1709" y="4831"/>
                  </a:lnTo>
                  <a:lnTo>
                    <a:pt x="1741" y="4812"/>
                  </a:lnTo>
                  <a:lnTo>
                    <a:pt x="1774" y="4793"/>
                  </a:lnTo>
                  <a:lnTo>
                    <a:pt x="1806" y="4772"/>
                  </a:lnTo>
                  <a:lnTo>
                    <a:pt x="1838" y="4751"/>
                  </a:lnTo>
                  <a:lnTo>
                    <a:pt x="1870" y="4729"/>
                  </a:lnTo>
                  <a:lnTo>
                    <a:pt x="1901" y="4706"/>
                  </a:lnTo>
                  <a:lnTo>
                    <a:pt x="1932" y="4682"/>
                  </a:lnTo>
                  <a:lnTo>
                    <a:pt x="1963" y="4659"/>
                  </a:lnTo>
                  <a:lnTo>
                    <a:pt x="2023" y="4610"/>
                  </a:lnTo>
                  <a:lnTo>
                    <a:pt x="2081" y="4559"/>
                  </a:lnTo>
                  <a:lnTo>
                    <a:pt x="2138" y="4509"/>
                  </a:lnTo>
                  <a:lnTo>
                    <a:pt x="2191" y="4458"/>
                  </a:lnTo>
                  <a:lnTo>
                    <a:pt x="2243" y="4406"/>
                  </a:lnTo>
                  <a:lnTo>
                    <a:pt x="2291" y="4357"/>
                  </a:lnTo>
                  <a:lnTo>
                    <a:pt x="2337" y="4307"/>
                  </a:lnTo>
                  <a:lnTo>
                    <a:pt x="2380" y="4261"/>
                  </a:lnTo>
                  <a:lnTo>
                    <a:pt x="2418" y="4217"/>
                  </a:lnTo>
                  <a:lnTo>
                    <a:pt x="2454" y="4176"/>
                  </a:lnTo>
                  <a:lnTo>
                    <a:pt x="2486" y="4139"/>
                  </a:lnTo>
                  <a:lnTo>
                    <a:pt x="2535" y="4078"/>
                  </a:lnTo>
                  <a:lnTo>
                    <a:pt x="2567" y="4037"/>
                  </a:lnTo>
                  <a:lnTo>
                    <a:pt x="2577" y="4023"/>
                  </a:lnTo>
                  <a:lnTo>
                    <a:pt x="2584" y="4023"/>
                  </a:lnTo>
                  <a:lnTo>
                    <a:pt x="2596" y="4037"/>
                  </a:lnTo>
                  <a:lnTo>
                    <a:pt x="2627" y="4078"/>
                  </a:lnTo>
                  <a:lnTo>
                    <a:pt x="2677" y="4139"/>
                  </a:lnTo>
                  <a:lnTo>
                    <a:pt x="2709" y="4176"/>
                  </a:lnTo>
                  <a:lnTo>
                    <a:pt x="2743" y="4217"/>
                  </a:lnTo>
                  <a:lnTo>
                    <a:pt x="2782" y="4261"/>
                  </a:lnTo>
                  <a:lnTo>
                    <a:pt x="2824" y="4307"/>
                  </a:lnTo>
                  <a:lnTo>
                    <a:pt x="2870" y="4357"/>
                  </a:lnTo>
                  <a:lnTo>
                    <a:pt x="2919" y="4406"/>
                  </a:lnTo>
                  <a:lnTo>
                    <a:pt x="2970" y="4458"/>
                  </a:lnTo>
                  <a:lnTo>
                    <a:pt x="3024" y="4509"/>
                  </a:lnTo>
                  <a:lnTo>
                    <a:pt x="3081" y="4559"/>
                  </a:lnTo>
                  <a:lnTo>
                    <a:pt x="3138" y="4610"/>
                  </a:lnTo>
                  <a:lnTo>
                    <a:pt x="3199" y="4659"/>
                  </a:lnTo>
                  <a:lnTo>
                    <a:pt x="3230" y="4682"/>
                  </a:lnTo>
                  <a:lnTo>
                    <a:pt x="3260" y="4706"/>
                  </a:lnTo>
                  <a:lnTo>
                    <a:pt x="3292" y="4729"/>
                  </a:lnTo>
                  <a:lnTo>
                    <a:pt x="3323" y="4751"/>
                  </a:lnTo>
                  <a:lnTo>
                    <a:pt x="3356" y="4772"/>
                  </a:lnTo>
                  <a:lnTo>
                    <a:pt x="3388" y="4793"/>
                  </a:lnTo>
                  <a:lnTo>
                    <a:pt x="3420" y="4812"/>
                  </a:lnTo>
                  <a:lnTo>
                    <a:pt x="3453" y="4831"/>
                  </a:lnTo>
                  <a:lnTo>
                    <a:pt x="3486" y="4849"/>
                  </a:lnTo>
                  <a:lnTo>
                    <a:pt x="3519" y="4865"/>
                  </a:lnTo>
                  <a:lnTo>
                    <a:pt x="3552" y="4880"/>
                  </a:lnTo>
                  <a:lnTo>
                    <a:pt x="3585" y="4895"/>
                  </a:lnTo>
                  <a:lnTo>
                    <a:pt x="3618" y="4907"/>
                  </a:lnTo>
                  <a:lnTo>
                    <a:pt x="3651" y="4919"/>
                  </a:lnTo>
                  <a:lnTo>
                    <a:pt x="3684" y="4928"/>
                  </a:lnTo>
                  <a:lnTo>
                    <a:pt x="3718" y="4937"/>
                  </a:lnTo>
                  <a:lnTo>
                    <a:pt x="3750" y="4944"/>
                  </a:lnTo>
                  <a:lnTo>
                    <a:pt x="3784" y="4949"/>
                  </a:lnTo>
                  <a:lnTo>
                    <a:pt x="3816" y="4954"/>
                  </a:lnTo>
                  <a:lnTo>
                    <a:pt x="3849" y="4955"/>
                  </a:lnTo>
                  <a:lnTo>
                    <a:pt x="3882" y="4955"/>
                  </a:lnTo>
                  <a:lnTo>
                    <a:pt x="3914" y="4954"/>
                  </a:lnTo>
                  <a:lnTo>
                    <a:pt x="3946" y="4949"/>
                  </a:lnTo>
                  <a:lnTo>
                    <a:pt x="3977" y="4943"/>
                  </a:lnTo>
                  <a:lnTo>
                    <a:pt x="4009" y="4936"/>
                  </a:lnTo>
                  <a:lnTo>
                    <a:pt x="4040" y="4925"/>
                  </a:lnTo>
                  <a:lnTo>
                    <a:pt x="4071" y="4913"/>
                  </a:lnTo>
                  <a:lnTo>
                    <a:pt x="4101" y="4898"/>
                  </a:lnTo>
                  <a:lnTo>
                    <a:pt x="4131" y="4880"/>
                  </a:lnTo>
                  <a:lnTo>
                    <a:pt x="4160" y="4860"/>
                  </a:lnTo>
                  <a:lnTo>
                    <a:pt x="4189" y="4839"/>
                  </a:lnTo>
                  <a:lnTo>
                    <a:pt x="4214" y="4816"/>
                  </a:lnTo>
                  <a:lnTo>
                    <a:pt x="4238" y="4792"/>
                  </a:lnTo>
                  <a:lnTo>
                    <a:pt x="4260" y="4767"/>
                  </a:lnTo>
                  <a:lnTo>
                    <a:pt x="4279" y="4740"/>
                  </a:lnTo>
                  <a:lnTo>
                    <a:pt x="4297" y="4713"/>
                  </a:lnTo>
                  <a:lnTo>
                    <a:pt x="4313" y="4686"/>
                  </a:lnTo>
                  <a:lnTo>
                    <a:pt x="4326" y="4656"/>
                  </a:lnTo>
                  <a:lnTo>
                    <a:pt x="4339" y="4626"/>
                  </a:lnTo>
                  <a:lnTo>
                    <a:pt x="4349" y="4595"/>
                  </a:lnTo>
                  <a:lnTo>
                    <a:pt x="4358" y="4564"/>
                  </a:lnTo>
                  <a:lnTo>
                    <a:pt x="4364" y="4531"/>
                  </a:lnTo>
                  <a:lnTo>
                    <a:pt x="4370" y="4499"/>
                  </a:lnTo>
                  <a:lnTo>
                    <a:pt x="4374" y="4465"/>
                  </a:lnTo>
                  <a:lnTo>
                    <a:pt x="4376" y="4431"/>
                  </a:lnTo>
                  <a:lnTo>
                    <a:pt x="4377" y="4397"/>
                  </a:lnTo>
                  <a:lnTo>
                    <a:pt x="4377" y="4361"/>
                  </a:lnTo>
                  <a:lnTo>
                    <a:pt x="4375" y="4326"/>
                  </a:lnTo>
                  <a:lnTo>
                    <a:pt x="4373" y="4289"/>
                  </a:lnTo>
                  <a:lnTo>
                    <a:pt x="4368" y="4254"/>
                  </a:lnTo>
                  <a:lnTo>
                    <a:pt x="4363" y="4217"/>
                  </a:lnTo>
                  <a:lnTo>
                    <a:pt x="4357" y="4180"/>
                  </a:lnTo>
                  <a:lnTo>
                    <a:pt x="4349" y="4143"/>
                  </a:lnTo>
                  <a:lnTo>
                    <a:pt x="4341" y="4106"/>
                  </a:lnTo>
                  <a:lnTo>
                    <a:pt x="4332" y="4070"/>
                  </a:lnTo>
                  <a:lnTo>
                    <a:pt x="4322" y="4033"/>
                  </a:lnTo>
                  <a:lnTo>
                    <a:pt x="4311" y="3995"/>
                  </a:lnTo>
                  <a:lnTo>
                    <a:pt x="4299" y="3958"/>
                  </a:lnTo>
                  <a:lnTo>
                    <a:pt x="4287" y="3922"/>
                  </a:lnTo>
                  <a:lnTo>
                    <a:pt x="4275" y="3885"/>
                  </a:lnTo>
                  <a:lnTo>
                    <a:pt x="4246" y="3812"/>
                  </a:lnTo>
                  <a:lnTo>
                    <a:pt x="4218" y="3741"/>
                  </a:lnTo>
                  <a:lnTo>
                    <a:pt x="4188" y="3671"/>
                  </a:lnTo>
                  <a:lnTo>
                    <a:pt x="4156" y="3604"/>
                  </a:lnTo>
                  <a:lnTo>
                    <a:pt x="4123" y="3539"/>
                  </a:lnTo>
                  <a:lnTo>
                    <a:pt x="4092" y="3477"/>
                  </a:lnTo>
                  <a:lnTo>
                    <a:pt x="4060" y="3418"/>
                  </a:lnTo>
                  <a:lnTo>
                    <a:pt x="4029" y="3363"/>
                  </a:lnTo>
                  <a:lnTo>
                    <a:pt x="3999" y="3313"/>
                  </a:lnTo>
                  <a:lnTo>
                    <a:pt x="3972" y="3266"/>
                  </a:lnTo>
                  <a:lnTo>
                    <a:pt x="3947" y="3225"/>
                  </a:lnTo>
                  <a:lnTo>
                    <a:pt x="3905" y="3157"/>
                  </a:lnTo>
                  <a:lnTo>
                    <a:pt x="3876" y="3115"/>
                  </a:lnTo>
                  <a:lnTo>
                    <a:pt x="3866" y="3101"/>
                  </a:lnTo>
                  <a:lnTo>
                    <a:pt x="3859" y="3102"/>
                  </a:lnTo>
                  <a:lnTo>
                    <a:pt x="3875" y="3095"/>
                  </a:lnTo>
                  <a:lnTo>
                    <a:pt x="3924" y="3079"/>
                  </a:lnTo>
                  <a:lnTo>
                    <a:pt x="3997" y="3049"/>
                  </a:lnTo>
                  <a:lnTo>
                    <a:pt x="4042" y="3031"/>
                  </a:lnTo>
                  <a:lnTo>
                    <a:pt x="4092" y="3010"/>
                  </a:lnTo>
                  <a:lnTo>
                    <a:pt x="4146" y="2986"/>
                  </a:lnTo>
                  <a:lnTo>
                    <a:pt x="4203" y="2960"/>
                  </a:lnTo>
                  <a:lnTo>
                    <a:pt x="4263" y="2931"/>
                  </a:lnTo>
                  <a:lnTo>
                    <a:pt x="4325" y="2900"/>
                  </a:lnTo>
                  <a:lnTo>
                    <a:pt x="4390" y="2866"/>
                  </a:lnTo>
                  <a:lnTo>
                    <a:pt x="4456" y="2831"/>
                  </a:lnTo>
                  <a:lnTo>
                    <a:pt x="4521" y="2793"/>
                  </a:lnTo>
                  <a:lnTo>
                    <a:pt x="4587" y="2753"/>
                  </a:lnTo>
                  <a:lnTo>
                    <a:pt x="4652" y="2711"/>
                  </a:lnTo>
                  <a:lnTo>
                    <a:pt x="4684" y="2689"/>
                  </a:lnTo>
                  <a:lnTo>
                    <a:pt x="4715" y="2667"/>
                  </a:lnTo>
                  <a:lnTo>
                    <a:pt x="4747" y="2643"/>
                  </a:lnTo>
                  <a:lnTo>
                    <a:pt x="4777" y="2619"/>
                  </a:lnTo>
                  <a:lnTo>
                    <a:pt x="4808" y="2596"/>
                  </a:lnTo>
                  <a:lnTo>
                    <a:pt x="4837" y="2571"/>
                  </a:lnTo>
                  <a:lnTo>
                    <a:pt x="4866" y="2547"/>
                  </a:lnTo>
                  <a:lnTo>
                    <a:pt x="4893" y="2520"/>
                  </a:lnTo>
                  <a:lnTo>
                    <a:pt x="4920" y="2495"/>
                  </a:lnTo>
                  <a:lnTo>
                    <a:pt x="4945" y="2469"/>
                  </a:lnTo>
                  <a:lnTo>
                    <a:pt x="4971" y="2442"/>
                  </a:lnTo>
                  <a:lnTo>
                    <a:pt x="4994" y="2414"/>
                  </a:lnTo>
                  <a:lnTo>
                    <a:pt x="5016" y="2387"/>
                  </a:lnTo>
                  <a:lnTo>
                    <a:pt x="5037" y="2359"/>
                  </a:lnTo>
                  <a:lnTo>
                    <a:pt x="5057" y="2330"/>
                  </a:lnTo>
                  <a:lnTo>
                    <a:pt x="5075" y="2302"/>
                  </a:lnTo>
                  <a:lnTo>
                    <a:pt x="5092" y="2272"/>
                  </a:lnTo>
                  <a:lnTo>
                    <a:pt x="5107" y="2242"/>
                  </a:lnTo>
                  <a:lnTo>
                    <a:pt x="5120" y="2213"/>
                  </a:lnTo>
                  <a:lnTo>
                    <a:pt x="5133" y="2182"/>
                  </a:lnTo>
                  <a:lnTo>
                    <a:pt x="5142" y="2151"/>
                  </a:lnTo>
                  <a:lnTo>
                    <a:pt x="5150" y="2119"/>
                  </a:lnTo>
                  <a:lnTo>
                    <a:pt x="5156" y="2087"/>
                  </a:lnTo>
                  <a:lnTo>
                    <a:pt x="5160" y="2056"/>
                  </a:lnTo>
                  <a:lnTo>
                    <a:pt x="5162" y="2023"/>
                  </a:lnTo>
                  <a:lnTo>
                    <a:pt x="5162" y="1991"/>
                  </a:lnTo>
                  <a:lnTo>
                    <a:pt x="5159" y="1957"/>
                  </a:lnTo>
                  <a:lnTo>
                    <a:pt x="5155" y="1923"/>
                  </a:lnTo>
                  <a:lnTo>
                    <a:pt x="5147" y="1890"/>
                  </a:lnTo>
                  <a:lnTo>
                    <a:pt x="5137" y="1856"/>
                  </a:lnTo>
                  <a:close/>
                </a:path>
              </a:pathLst>
            </a:custGeom>
            <a:solidFill>
              <a:srgbClr val="9ED744"/>
            </a:solidFill>
            <a:ln w="38100">
              <a:solidFill>
                <a:srgbClr val="FFFFFF"/>
              </a:solidFill>
            </a:ln>
            <a:effectLst>
              <a:outerShdw blurRad="76200" dist="38100" dir="2700000" algn="tl" rotWithShape="0">
                <a:prstClr val="black">
                  <a:alpha val="25000"/>
                </a:prstClr>
              </a:outerShdw>
            </a:effectLst>
            <a:extLst/>
          </p:spPr>
          <p:txBody>
            <a:bodyPr wrap="square" anchor="ctr">
              <a:normAutofit/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600" b="1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53" name="MH_SubTitle_3"/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>
              <a:off x="6498991" y="2271632"/>
              <a:ext cx="1238766" cy="1189215"/>
            </a:xfrm>
            <a:custGeom>
              <a:avLst/>
              <a:gdLst>
                <a:gd name="T0" fmla="*/ 1859239 w 5162"/>
                <a:gd name="T1" fmla="*/ 620001 h 4955"/>
                <a:gd name="T2" fmla="*/ 1781002 w 5162"/>
                <a:gd name="T3" fmla="*/ 565046 h 4955"/>
                <a:gd name="T4" fmla="*/ 1678777 w 5162"/>
                <a:gd name="T5" fmla="*/ 539227 h 4955"/>
                <a:gd name="T6" fmla="*/ 1565480 w 5162"/>
                <a:gd name="T7" fmla="*/ 535170 h 4955"/>
                <a:gd name="T8" fmla="*/ 1354388 w 5162"/>
                <a:gd name="T9" fmla="*/ 562464 h 4955"/>
                <a:gd name="T10" fmla="*/ 1243675 w 5162"/>
                <a:gd name="T11" fmla="*/ 583487 h 4955"/>
                <a:gd name="T12" fmla="*/ 1226330 w 5162"/>
                <a:gd name="T13" fmla="*/ 403130 h 4955"/>
                <a:gd name="T14" fmla="*/ 1184259 w 5162"/>
                <a:gd name="T15" fmla="*/ 226461 h 4955"/>
                <a:gd name="T16" fmla="*/ 1138867 w 5162"/>
                <a:gd name="T17" fmla="*/ 125402 h 4955"/>
                <a:gd name="T18" fmla="*/ 1075760 w 5162"/>
                <a:gd name="T19" fmla="*/ 46104 h 4955"/>
                <a:gd name="T20" fmla="*/ 990511 w 5162"/>
                <a:gd name="T21" fmla="*/ 4057 h 4955"/>
                <a:gd name="T22" fmla="*/ 902679 w 5162"/>
                <a:gd name="T23" fmla="*/ 6639 h 4955"/>
                <a:gd name="T24" fmla="*/ 820383 w 5162"/>
                <a:gd name="T25" fmla="*/ 54218 h 4955"/>
                <a:gd name="T26" fmla="*/ 759491 w 5162"/>
                <a:gd name="T27" fmla="*/ 136835 h 4955"/>
                <a:gd name="T28" fmla="*/ 716312 w 5162"/>
                <a:gd name="T29" fmla="*/ 240107 h 4955"/>
                <a:gd name="T30" fmla="*/ 674611 w 5162"/>
                <a:gd name="T31" fmla="*/ 428948 h 4955"/>
                <a:gd name="T32" fmla="*/ 660956 w 5162"/>
                <a:gd name="T33" fmla="*/ 590126 h 4955"/>
                <a:gd name="T34" fmla="*/ 527362 w 5162"/>
                <a:gd name="T35" fmla="*/ 558038 h 4955"/>
                <a:gd name="T36" fmla="*/ 325127 w 5162"/>
                <a:gd name="T37" fmla="*/ 534433 h 4955"/>
                <a:gd name="T38" fmla="*/ 212938 w 5162"/>
                <a:gd name="T39" fmla="*/ 541072 h 4955"/>
                <a:gd name="T40" fmla="*/ 112927 w 5162"/>
                <a:gd name="T41" fmla="*/ 570209 h 4955"/>
                <a:gd name="T42" fmla="*/ 38011 w 5162"/>
                <a:gd name="T43" fmla="*/ 629222 h 4955"/>
                <a:gd name="T44" fmla="*/ 2952 w 5162"/>
                <a:gd name="T45" fmla="*/ 709258 h 4955"/>
                <a:gd name="T46" fmla="*/ 11071 w 5162"/>
                <a:gd name="T47" fmla="*/ 804784 h 4955"/>
                <a:gd name="T48" fmla="*/ 61999 w 5162"/>
                <a:gd name="T49" fmla="*/ 890352 h 4955"/>
                <a:gd name="T50" fmla="*/ 141713 w 5162"/>
                <a:gd name="T51" fmla="*/ 965962 h 4955"/>
                <a:gd name="T52" fmla="*/ 284901 w 5162"/>
                <a:gd name="T53" fmla="*/ 1057063 h 4955"/>
                <a:gd name="T54" fmla="*/ 457244 w 5162"/>
                <a:gd name="T55" fmla="*/ 1135623 h 4955"/>
                <a:gd name="T56" fmla="*/ 439161 w 5162"/>
                <a:gd name="T57" fmla="*/ 1204594 h 4955"/>
                <a:gd name="T58" fmla="*/ 348746 w 5162"/>
                <a:gd name="T59" fmla="*/ 1379788 h 4955"/>
                <a:gd name="T60" fmla="*/ 302984 w 5162"/>
                <a:gd name="T61" fmla="*/ 1514410 h 4955"/>
                <a:gd name="T62" fmla="*/ 289699 w 5162"/>
                <a:gd name="T63" fmla="*/ 1621740 h 4955"/>
                <a:gd name="T64" fmla="*/ 308151 w 5162"/>
                <a:gd name="T65" fmla="*/ 1717266 h 4955"/>
                <a:gd name="T66" fmla="*/ 369412 w 5162"/>
                <a:gd name="T67" fmla="*/ 1792507 h 4955"/>
                <a:gd name="T68" fmla="*/ 448756 w 5162"/>
                <a:gd name="T69" fmla="*/ 1825333 h 4955"/>
                <a:gd name="T70" fmla="*/ 545446 w 5162"/>
                <a:gd name="T71" fmla="*/ 1817588 h 4955"/>
                <a:gd name="T72" fmla="*/ 642504 w 5162"/>
                <a:gd name="T73" fmla="*/ 1774804 h 4955"/>
                <a:gd name="T74" fmla="*/ 746574 w 5162"/>
                <a:gd name="T75" fmla="*/ 1700300 h 4955"/>
                <a:gd name="T76" fmla="*/ 892346 w 5162"/>
                <a:gd name="T77" fmla="*/ 1555350 h 4955"/>
                <a:gd name="T78" fmla="*/ 958036 w 5162"/>
                <a:gd name="T79" fmla="*/ 1488961 h 4955"/>
                <a:gd name="T80" fmla="*/ 1077237 w 5162"/>
                <a:gd name="T81" fmla="*/ 1625059 h 4955"/>
                <a:gd name="T82" fmla="*/ 1214890 w 5162"/>
                <a:gd name="T83" fmla="*/ 1744191 h 4955"/>
                <a:gd name="T84" fmla="*/ 1310841 w 5162"/>
                <a:gd name="T85" fmla="*/ 1799884 h 4955"/>
                <a:gd name="T86" fmla="*/ 1408268 w 5162"/>
                <a:gd name="T87" fmla="*/ 1827177 h 4955"/>
                <a:gd name="T88" fmla="*/ 1502374 w 5162"/>
                <a:gd name="T89" fmla="*/ 1812055 h 4955"/>
                <a:gd name="T90" fmla="*/ 1572123 w 5162"/>
                <a:gd name="T91" fmla="*/ 1758206 h 4955"/>
                <a:gd name="T92" fmla="*/ 1610504 w 5162"/>
                <a:gd name="T93" fmla="*/ 1671163 h 4955"/>
                <a:gd name="T94" fmla="*/ 1611980 w 5162"/>
                <a:gd name="T95" fmla="*/ 1568997 h 4955"/>
                <a:gd name="T96" fmla="*/ 1586516 w 5162"/>
                <a:gd name="T97" fmla="*/ 1459824 h 4955"/>
                <a:gd name="T98" fmla="*/ 1510124 w 5162"/>
                <a:gd name="T99" fmla="*/ 1282417 h 4955"/>
                <a:gd name="T100" fmla="*/ 1426720 w 5162"/>
                <a:gd name="T101" fmla="*/ 1143738 h 4955"/>
                <a:gd name="T102" fmla="*/ 1530052 w 5162"/>
                <a:gd name="T103" fmla="*/ 1101322 h 4955"/>
                <a:gd name="T104" fmla="*/ 1716788 w 5162"/>
                <a:gd name="T105" fmla="*/ 999894 h 4955"/>
                <a:gd name="T106" fmla="*/ 1805727 w 5162"/>
                <a:gd name="T107" fmla="*/ 929448 h 4955"/>
                <a:gd name="T108" fmla="*/ 1872893 w 5162"/>
                <a:gd name="T109" fmla="*/ 849044 h 4955"/>
                <a:gd name="T110" fmla="*/ 1904262 w 5162"/>
                <a:gd name="T111" fmla="*/ 758312 h 4955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162" h="4955">
                  <a:moveTo>
                    <a:pt x="5137" y="1856"/>
                  </a:moveTo>
                  <a:lnTo>
                    <a:pt x="5137" y="1856"/>
                  </a:lnTo>
                  <a:lnTo>
                    <a:pt x="5125" y="1823"/>
                  </a:lnTo>
                  <a:lnTo>
                    <a:pt x="5111" y="1791"/>
                  </a:lnTo>
                  <a:lnTo>
                    <a:pt x="5096" y="1762"/>
                  </a:lnTo>
                  <a:lnTo>
                    <a:pt x="5078" y="1733"/>
                  </a:lnTo>
                  <a:lnTo>
                    <a:pt x="5059" y="1706"/>
                  </a:lnTo>
                  <a:lnTo>
                    <a:pt x="5038" y="1681"/>
                  </a:lnTo>
                  <a:lnTo>
                    <a:pt x="5016" y="1658"/>
                  </a:lnTo>
                  <a:lnTo>
                    <a:pt x="4993" y="1635"/>
                  </a:lnTo>
                  <a:lnTo>
                    <a:pt x="4968" y="1614"/>
                  </a:lnTo>
                  <a:lnTo>
                    <a:pt x="4941" y="1596"/>
                  </a:lnTo>
                  <a:lnTo>
                    <a:pt x="4914" y="1578"/>
                  </a:lnTo>
                  <a:lnTo>
                    <a:pt x="4886" y="1562"/>
                  </a:lnTo>
                  <a:lnTo>
                    <a:pt x="4856" y="1546"/>
                  </a:lnTo>
                  <a:lnTo>
                    <a:pt x="4826" y="1532"/>
                  </a:lnTo>
                  <a:lnTo>
                    <a:pt x="4793" y="1520"/>
                  </a:lnTo>
                  <a:lnTo>
                    <a:pt x="4760" y="1508"/>
                  </a:lnTo>
                  <a:lnTo>
                    <a:pt x="4727" y="1498"/>
                  </a:lnTo>
                  <a:lnTo>
                    <a:pt x="4693" y="1488"/>
                  </a:lnTo>
                  <a:lnTo>
                    <a:pt x="4657" y="1480"/>
                  </a:lnTo>
                  <a:lnTo>
                    <a:pt x="4622" y="1474"/>
                  </a:lnTo>
                  <a:lnTo>
                    <a:pt x="4586" y="1467"/>
                  </a:lnTo>
                  <a:lnTo>
                    <a:pt x="4549" y="1462"/>
                  </a:lnTo>
                  <a:lnTo>
                    <a:pt x="4511" y="1458"/>
                  </a:lnTo>
                  <a:lnTo>
                    <a:pt x="4473" y="1455"/>
                  </a:lnTo>
                  <a:lnTo>
                    <a:pt x="4436" y="1452"/>
                  </a:lnTo>
                  <a:lnTo>
                    <a:pt x="4397" y="1451"/>
                  </a:lnTo>
                  <a:lnTo>
                    <a:pt x="4359" y="1449"/>
                  </a:lnTo>
                  <a:lnTo>
                    <a:pt x="4320" y="1448"/>
                  </a:lnTo>
                  <a:lnTo>
                    <a:pt x="4281" y="1449"/>
                  </a:lnTo>
                  <a:lnTo>
                    <a:pt x="4242" y="1451"/>
                  </a:lnTo>
                  <a:lnTo>
                    <a:pt x="4164" y="1455"/>
                  </a:lnTo>
                  <a:lnTo>
                    <a:pt x="4088" y="1460"/>
                  </a:lnTo>
                  <a:lnTo>
                    <a:pt x="4012" y="1468"/>
                  </a:lnTo>
                  <a:lnTo>
                    <a:pt x="3938" y="1478"/>
                  </a:lnTo>
                  <a:lnTo>
                    <a:pt x="3867" y="1488"/>
                  </a:lnTo>
                  <a:lnTo>
                    <a:pt x="3798" y="1500"/>
                  </a:lnTo>
                  <a:lnTo>
                    <a:pt x="3732" y="1513"/>
                  </a:lnTo>
                  <a:lnTo>
                    <a:pt x="3670" y="1525"/>
                  </a:lnTo>
                  <a:lnTo>
                    <a:pt x="3614" y="1538"/>
                  </a:lnTo>
                  <a:lnTo>
                    <a:pt x="3560" y="1549"/>
                  </a:lnTo>
                  <a:lnTo>
                    <a:pt x="3514" y="1561"/>
                  </a:lnTo>
                  <a:lnTo>
                    <a:pt x="3437" y="1581"/>
                  </a:lnTo>
                  <a:lnTo>
                    <a:pt x="3388" y="1595"/>
                  </a:lnTo>
                  <a:lnTo>
                    <a:pt x="3371" y="1600"/>
                  </a:lnTo>
                  <a:lnTo>
                    <a:pt x="3370" y="1582"/>
                  </a:lnTo>
                  <a:lnTo>
                    <a:pt x="3368" y="1531"/>
                  </a:lnTo>
                  <a:lnTo>
                    <a:pt x="3363" y="1453"/>
                  </a:lnTo>
                  <a:lnTo>
                    <a:pt x="3360" y="1403"/>
                  </a:lnTo>
                  <a:lnTo>
                    <a:pt x="3355" y="1350"/>
                  </a:lnTo>
                  <a:lnTo>
                    <a:pt x="3350" y="1292"/>
                  </a:lnTo>
                  <a:lnTo>
                    <a:pt x="3342" y="1229"/>
                  </a:lnTo>
                  <a:lnTo>
                    <a:pt x="3333" y="1163"/>
                  </a:lnTo>
                  <a:lnTo>
                    <a:pt x="3323" y="1093"/>
                  </a:lnTo>
                  <a:lnTo>
                    <a:pt x="3311" y="1023"/>
                  </a:lnTo>
                  <a:lnTo>
                    <a:pt x="3297" y="949"/>
                  </a:lnTo>
                  <a:lnTo>
                    <a:pt x="3281" y="875"/>
                  </a:lnTo>
                  <a:lnTo>
                    <a:pt x="3264" y="800"/>
                  </a:lnTo>
                  <a:lnTo>
                    <a:pt x="3244" y="725"/>
                  </a:lnTo>
                  <a:lnTo>
                    <a:pt x="3232" y="687"/>
                  </a:lnTo>
                  <a:lnTo>
                    <a:pt x="3220" y="651"/>
                  </a:lnTo>
                  <a:lnTo>
                    <a:pt x="3209" y="614"/>
                  </a:lnTo>
                  <a:lnTo>
                    <a:pt x="3196" y="577"/>
                  </a:lnTo>
                  <a:lnTo>
                    <a:pt x="3183" y="541"/>
                  </a:lnTo>
                  <a:lnTo>
                    <a:pt x="3168" y="507"/>
                  </a:lnTo>
                  <a:lnTo>
                    <a:pt x="3153" y="471"/>
                  </a:lnTo>
                  <a:lnTo>
                    <a:pt x="3137" y="437"/>
                  </a:lnTo>
                  <a:lnTo>
                    <a:pt x="3122" y="404"/>
                  </a:lnTo>
                  <a:lnTo>
                    <a:pt x="3104" y="371"/>
                  </a:lnTo>
                  <a:lnTo>
                    <a:pt x="3086" y="340"/>
                  </a:lnTo>
                  <a:lnTo>
                    <a:pt x="3068" y="308"/>
                  </a:lnTo>
                  <a:lnTo>
                    <a:pt x="3048" y="279"/>
                  </a:lnTo>
                  <a:lnTo>
                    <a:pt x="3028" y="250"/>
                  </a:lnTo>
                  <a:lnTo>
                    <a:pt x="3007" y="223"/>
                  </a:lnTo>
                  <a:lnTo>
                    <a:pt x="2985" y="197"/>
                  </a:lnTo>
                  <a:lnTo>
                    <a:pt x="2962" y="171"/>
                  </a:lnTo>
                  <a:lnTo>
                    <a:pt x="2939" y="147"/>
                  </a:lnTo>
                  <a:lnTo>
                    <a:pt x="2915" y="125"/>
                  </a:lnTo>
                  <a:lnTo>
                    <a:pt x="2888" y="105"/>
                  </a:lnTo>
                  <a:lnTo>
                    <a:pt x="2862" y="86"/>
                  </a:lnTo>
                  <a:lnTo>
                    <a:pt x="2835" y="68"/>
                  </a:lnTo>
                  <a:lnTo>
                    <a:pt x="2807" y="54"/>
                  </a:lnTo>
                  <a:lnTo>
                    <a:pt x="2778" y="40"/>
                  </a:lnTo>
                  <a:lnTo>
                    <a:pt x="2747" y="27"/>
                  </a:lnTo>
                  <a:lnTo>
                    <a:pt x="2716" y="18"/>
                  </a:lnTo>
                  <a:lnTo>
                    <a:pt x="2684" y="11"/>
                  </a:lnTo>
                  <a:lnTo>
                    <a:pt x="2651" y="4"/>
                  </a:lnTo>
                  <a:lnTo>
                    <a:pt x="2616" y="1"/>
                  </a:lnTo>
                  <a:lnTo>
                    <a:pt x="2580" y="0"/>
                  </a:lnTo>
                  <a:lnTo>
                    <a:pt x="2546" y="1"/>
                  </a:lnTo>
                  <a:lnTo>
                    <a:pt x="2511" y="4"/>
                  </a:lnTo>
                  <a:lnTo>
                    <a:pt x="2477" y="11"/>
                  </a:lnTo>
                  <a:lnTo>
                    <a:pt x="2446" y="18"/>
                  </a:lnTo>
                  <a:lnTo>
                    <a:pt x="2414" y="27"/>
                  </a:lnTo>
                  <a:lnTo>
                    <a:pt x="2384" y="40"/>
                  </a:lnTo>
                  <a:lnTo>
                    <a:pt x="2354" y="54"/>
                  </a:lnTo>
                  <a:lnTo>
                    <a:pt x="2326" y="68"/>
                  </a:lnTo>
                  <a:lnTo>
                    <a:pt x="2299" y="86"/>
                  </a:lnTo>
                  <a:lnTo>
                    <a:pt x="2272" y="105"/>
                  </a:lnTo>
                  <a:lnTo>
                    <a:pt x="2247" y="125"/>
                  </a:lnTo>
                  <a:lnTo>
                    <a:pt x="2223" y="147"/>
                  </a:lnTo>
                  <a:lnTo>
                    <a:pt x="2199" y="171"/>
                  </a:lnTo>
                  <a:lnTo>
                    <a:pt x="2177" y="197"/>
                  </a:lnTo>
                  <a:lnTo>
                    <a:pt x="2155" y="223"/>
                  </a:lnTo>
                  <a:lnTo>
                    <a:pt x="2134" y="250"/>
                  </a:lnTo>
                  <a:lnTo>
                    <a:pt x="2114" y="279"/>
                  </a:lnTo>
                  <a:lnTo>
                    <a:pt x="2094" y="308"/>
                  </a:lnTo>
                  <a:lnTo>
                    <a:pt x="2075" y="340"/>
                  </a:lnTo>
                  <a:lnTo>
                    <a:pt x="2058" y="371"/>
                  </a:lnTo>
                  <a:lnTo>
                    <a:pt x="2040" y="404"/>
                  </a:lnTo>
                  <a:lnTo>
                    <a:pt x="2024" y="437"/>
                  </a:lnTo>
                  <a:lnTo>
                    <a:pt x="2008" y="471"/>
                  </a:lnTo>
                  <a:lnTo>
                    <a:pt x="1994" y="507"/>
                  </a:lnTo>
                  <a:lnTo>
                    <a:pt x="1979" y="541"/>
                  </a:lnTo>
                  <a:lnTo>
                    <a:pt x="1965" y="577"/>
                  </a:lnTo>
                  <a:lnTo>
                    <a:pt x="1953" y="614"/>
                  </a:lnTo>
                  <a:lnTo>
                    <a:pt x="1941" y="651"/>
                  </a:lnTo>
                  <a:lnTo>
                    <a:pt x="1929" y="687"/>
                  </a:lnTo>
                  <a:lnTo>
                    <a:pt x="1918" y="725"/>
                  </a:lnTo>
                  <a:lnTo>
                    <a:pt x="1898" y="800"/>
                  </a:lnTo>
                  <a:lnTo>
                    <a:pt x="1880" y="875"/>
                  </a:lnTo>
                  <a:lnTo>
                    <a:pt x="1864" y="949"/>
                  </a:lnTo>
                  <a:lnTo>
                    <a:pt x="1851" y="1023"/>
                  </a:lnTo>
                  <a:lnTo>
                    <a:pt x="1838" y="1093"/>
                  </a:lnTo>
                  <a:lnTo>
                    <a:pt x="1828" y="1163"/>
                  </a:lnTo>
                  <a:lnTo>
                    <a:pt x="1819" y="1229"/>
                  </a:lnTo>
                  <a:lnTo>
                    <a:pt x="1812" y="1292"/>
                  </a:lnTo>
                  <a:lnTo>
                    <a:pt x="1807" y="1350"/>
                  </a:lnTo>
                  <a:lnTo>
                    <a:pt x="1801" y="1403"/>
                  </a:lnTo>
                  <a:lnTo>
                    <a:pt x="1798" y="1453"/>
                  </a:lnTo>
                  <a:lnTo>
                    <a:pt x="1793" y="1531"/>
                  </a:lnTo>
                  <a:lnTo>
                    <a:pt x="1791" y="1582"/>
                  </a:lnTo>
                  <a:lnTo>
                    <a:pt x="1791" y="1600"/>
                  </a:lnTo>
                  <a:lnTo>
                    <a:pt x="1774" y="1595"/>
                  </a:lnTo>
                  <a:lnTo>
                    <a:pt x="1725" y="1581"/>
                  </a:lnTo>
                  <a:lnTo>
                    <a:pt x="1648" y="1561"/>
                  </a:lnTo>
                  <a:lnTo>
                    <a:pt x="1601" y="1549"/>
                  </a:lnTo>
                  <a:lnTo>
                    <a:pt x="1548" y="1538"/>
                  </a:lnTo>
                  <a:lnTo>
                    <a:pt x="1491" y="1525"/>
                  </a:lnTo>
                  <a:lnTo>
                    <a:pt x="1429" y="1513"/>
                  </a:lnTo>
                  <a:lnTo>
                    <a:pt x="1364" y="1500"/>
                  </a:lnTo>
                  <a:lnTo>
                    <a:pt x="1295" y="1488"/>
                  </a:lnTo>
                  <a:lnTo>
                    <a:pt x="1223" y="1478"/>
                  </a:lnTo>
                  <a:lnTo>
                    <a:pt x="1150" y="1468"/>
                  </a:lnTo>
                  <a:lnTo>
                    <a:pt x="1074" y="1460"/>
                  </a:lnTo>
                  <a:lnTo>
                    <a:pt x="997" y="1455"/>
                  </a:lnTo>
                  <a:lnTo>
                    <a:pt x="919" y="1451"/>
                  </a:lnTo>
                  <a:lnTo>
                    <a:pt x="881" y="1449"/>
                  </a:lnTo>
                  <a:lnTo>
                    <a:pt x="842" y="1448"/>
                  </a:lnTo>
                  <a:lnTo>
                    <a:pt x="804" y="1449"/>
                  </a:lnTo>
                  <a:lnTo>
                    <a:pt x="765" y="1451"/>
                  </a:lnTo>
                  <a:lnTo>
                    <a:pt x="726" y="1452"/>
                  </a:lnTo>
                  <a:lnTo>
                    <a:pt x="688" y="1455"/>
                  </a:lnTo>
                  <a:lnTo>
                    <a:pt x="650" y="1458"/>
                  </a:lnTo>
                  <a:lnTo>
                    <a:pt x="614" y="1462"/>
                  </a:lnTo>
                  <a:lnTo>
                    <a:pt x="577" y="1467"/>
                  </a:lnTo>
                  <a:lnTo>
                    <a:pt x="540" y="1474"/>
                  </a:lnTo>
                  <a:lnTo>
                    <a:pt x="504" y="1480"/>
                  </a:lnTo>
                  <a:lnTo>
                    <a:pt x="470" y="1488"/>
                  </a:lnTo>
                  <a:lnTo>
                    <a:pt x="435" y="1498"/>
                  </a:lnTo>
                  <a:lnTo>
                    <a:pt x="401" y="1508"/>
                  </a:lnTo>
                  <a:lnTo>
                    <a:pt x="369" y="1520"/>
                  </a:lnTo>
                  <a:lnTo>
                    <a:pt x="337" y="1532"/>
                  </a:lnTo>
                  <a:lnTo>
                    <a:pt x="306" y="1546"/>
                  </a:lnTo>
                  <a:lnTo>
                    <a:pt x="276" y="1562"/>
                  </a:lnTo>
                  <a:lnTo>
                    <a:pt x="248" y="1578"/>
                  </a:lnTo>
                  <a:lnTo>
                    <a:pt x="220" y="1596"/>
                  </a:lnTo>
                  <a:lnTo>
                    <a:pt x="194" y="1614"/>
                  </a:lnTo>
                  <a:lnTo>
                    <a:pt x="169" y="1635"/>
                  </a:lnTo>
                  <a:lnTo>
                    <a:pt x="146" y="1658"/>
                  </a:lnTo>
                  <a:lnTo>
                    <a:pt x="124" y="1681"/>
                  </a:lnTo>
                  <a:lnTo>
                    <a:pt x="103" y="1706"/>
                  </a:lnTo>
                  <a:lnTo>
                    <a:pt x="84" y="1733"/>
                  </a:lnTo>
                  <a:lnTo>
                    <a:pt x="67" y="1762"/>
                  </a:lnTo>
                  <a:lnTo>
                    <a:pt x="51" y="1791"/>
                  </a:lnTo>
                  <a:lnTo>
                    <a:pt x="37" y="1823"/>
                  </a:lnTo>
                  <a:lnTo>
                    <a:pt x="25" y="1856"/>
                  </a:lnTo>
                  <a:lnTo>
                    <a:pt x="15" y="1890"/>
                  </a:lnTo>
                  <a:lnTo>
                    <a:pt x="8" y="1923"/>
                  </a:lnTo>
                  <a:lnTo>
                    <a:pt x="3" y="1957"/>
                  </a:lnTo>
                  <a:lnTo>
                    <a:pt x="1" y="1991"/>
                  </a:lnTo>
                  <a:lnTo>
                    <a:pt x="0" y="2023"/>
                  </a:lnTo>
                  <a:lnTo>
                    <a:pt x="2" y="2056"/>
                  </a:lnTo>
                  <a:lnTo>
                    <a:pt x="6" y="2087"/>
                  </a:lnTo>
                  <a:lnTo>
                    <a:pt x="12" y="2119"/>
                  </a:lnTo>
                  <a:lnTo>
                    <a:pt x="20" y="2151"/>
                  </a:lnTo>
                  <a:lnTo>
                    <a:pt x="30" y="2182"/>
                  </a:lnTo>
                  <a:lnTo>
                    <a:pt x="42" y="2213"/>
                  </a:lnTo>
                  <a:lnTo>
                    <a:pt x="55" y="2242"/>
                  </a:lnTo>
                  <a:lnTo>
                    <a:pt x="70" y="2272"/>
                  </a:lnTo>
                  <a:lnTo>
                    <a:pt x="87" y="2302"/>
                  </a:lnTo>
                  <a:lnTo>
                    <a:pt x="105" y="2330"/>
                  </a:lnTo>
                  <a:lnTo>
                    <a:pt x="125" y="2359"/>
                  </a:lnTo>
                  <a:lnTo>
                    <a:pt x="146" y="2387"/>
                  </a:lnTo>
                  <a:lnTo>
                    <a:pt x="168" y="2414"/>
                  </a:lnTo>
                  <a:lnTo>
                    <a:pt x="192" y="2442"/>
                  </a:lnTo>
                  <a:lnTo>
                    <a:pt x="216" y="2469"/>
                  </a:lnTo>
                  <a:lnTo>
                    <a:pt x="242" y="2495"/>
                  </a:lnTo>
                  <a:lnTo>
                    <a:pt x="269" y="2520"/>
                  </a:lnTo>
                  <a:lnTo>
                    <a:pt x="296" y="2547"/>
                  </a:lnTo>
                  <a:lnTo>
                    <a:pt x="325" y="2571"/>
                  </a:lnTo>
                  <a:lnTo>
                    <a:pt x="355" y="2596"/>
                  </a:lnTo>
                  <a:lnTo>
                    <a:pt x="384" y="2619"/>
                  </a:lnTo>
                  <a:lnTo>
                    <a:pt x="415" y="2643"/>
                  </a:lnTo>
                  <a:lnTo>
                    <a:pt x="446" y="2667"/>
                  </a:lnTo>
                  <a:lnTo>
                    <a:pt x="478" y="2689"/>
                  </a:lnTo>
                  <a:lnTo>
                    <a:pt x="511" y="2711"/>
                  </a:lnTo>
                  <a:lnTo>
                    <a:pt x="575" y="2753"/>
                  </a:lnTo>
                  <a:lnTo>
                    <a:pt x="641" y="2793"/>
                  </a:lnTo>
                  <a:lnTo>
                    <a:pt x="707" y="2831"/>
                  </a:lnTo>
                  <a:lnTo>
                    <a:pt x="772" y="2866"/>
                  </a:lnTo>
                  <a:lnTo>
                    <a:pt x="836" y="2900"/>
                  </a:lnTo>
                  <a:lnTo>
                    <a:pt x="898" y="2931"/>
                  </a:lnTo>
                  <a:lnTo>
                    <a:pt x="959" y="2960"/>
                  </a:lnTo>
                  <a:lnTo>
                    <a:pt x="1016" y="2986"/>
                  </a:lnTo>
                  <a:lnTo>
                    <a:pt x="1070" y="3010"/>
                  </a:lnTo>
                  <a:lnTo>
                    <a:pt x="1120" y="3031"/>
                  </a:lnTo>
                  <a:lnTo>
                    <a:pt x="1165" y="3049"/>
                  </a:lnTo>
                  <a:lnTo>
                    <a:pt x="1239" y="3079"/>
                  </a:lnTo>
                  <a:lnTo>
                    <a:pt x="1286" y="3095"/>
                  </a:lnTo>
                  <a:lnTo>
                    <a:pt x="1303" y="3102"/>
                  </a:lnTo>
                  <a:lnTo>
                    <a:pt x="1296" y="3101"/>
                  </a:lnTo>
                  <a:lnTo>
                    <a:pt x="1285" y="3115"/>
                  </a:lnTo>
                  <a:lnTo>
                    <a:pt x="1258" y="3157"/>
                  </a:lnTo>
                  <a:lnTo>
                    <a:pt x="1215" y="3225"/>
                  </a:lnTo>
                  <a:lnTo>
                    <a:pt x="1190" y="3266"/>
                  </a:lnTo>
                  <a:lnTo>
                    <a:pt x="1162" y="3313"/>
                  </a:lnTo>
                  <a:lnTo>
                    <a:pt x="1133" y="3363"/>
                  </a:lnTo>
                  <a:lnTo>
                    <a:pt x="1102" y="3418"/>
                  </a:lnTo>
                  <a:lnTo>
                    <a:pt x="1071" y="3477"/>
                  </a:lnTo>
                  <a:lnTo>
                    <a:pt x="1038" y="3539"/>
                  </a:lnTo>
                  <a:lnTo>
                    <a:pt x="1007" y="3604"/>
                  </a:lnTo>
                  <a:lnTo>
                    <a:pt x="975" y="3671"/>
                  </a:lnTo>
                  <a:lnTo>
                    <a:pt x="945" y="3741"/>
                  </a:lnTo>
                  <a:lnTo>
                    <a:pt x="915" y="3812"/>
                  </a:lnTo>
                  <a:lnTo>
                    <a:pt x="888" y="3885"/>
                  </a:lnTo>
                  <a:lnTo>
                    <a:pt x="874" y="3922"/>
                  </a:lnTo>
                  <a:lnTo>
                    <a:pt x="863" y="3958"/>
                  </a:lnTo>
                  <a:lnTo>
                    <a:pt x="851" y="3995"/>
                  </a:lnTo>
                  <a:lnTo>
                    <a:pt x="840" y="4033"/>
                  </a:lnTo>
                  <a:lnTo>
                    <a:pt x="830" y="4070"/>
                  </a:lnTo>
                  <a:lnTo>
                    <a:pt x="821" y="4106"/>
                  </a:lnTo>
                  <a:lnTo>
                    <a:pt x="812" y="4143"/>
                  </a:lnTo>
                  <a:lnTo>
                    <a:pt x="805" y="4180"/>
                  </a:lnTo>
                  <a:lnTo>
                    <a:pt x="799" y="4217"/>
                  </a:lnTo>
                  <a:lnTo>
                    <a:pt x="793" y="4254"/>
                  </a:lnTo>
                  <a:lnTo>
                    <a:pt x="789" y="4289"/>
                  </a:lnTo>
                  <a:lnTo>
                    <a:pt x="786" y="4326"/>
                  </a:lnTo>
                  <a:lnTo>
                    <a:pt x="785" y="4361"/>
                  </a:lnTo>
                  <a:lnTo>
                    <a:pt x="785" y="4397"/>
                  </a:lnTo>
                  <a:lnTo>
                    <a:pt x="785" y="4431"/>
                  </a:lnTo>
                  <a:lnTo>
                    <a:pt x="788" y="4465"/>
                  </a:lnTo>
                  <a:lnTo>
                    <a:pt x="791" y="4499"/>
                  </a:lnTo>
                  <a:lnTo>
                    <a:pt x="797" y="4531"/>
                  </a:lnTo>
                  <a:lnTo>
                    <a:pt x="804" y="4564"/>
                  </a:lnTo>
                  <a:lnTo>
                    <a:pt x="812" y="4595"/>
                  </a:lnTo>
                  <a:lnTo>
                    <a:pt x="823" y="4626"/>
                  </a:lnTo>
                  <a:lnTo>
                    <a:pt x="835" y="4656"/>
                  </a:lnTo>
                  <a:lnTo>
                    <a:pt x="849" y="4686"/>
                  </a:lnTo>
                  <a:lnTo>
                    <a:pt x="865" y="4713"/>
                  </a:lnTo>
                  <a:lnTo>
                    <a:pt x="883" y="4740"/>
                  </a:lnTo>
                  <a:lnTo>
                    <a:pt x="902" y="4767"/>
                  </a:lnTo>
                  <a:lnTo>
                    <a:pt x="924" y="4792"/>
                  </a:lnTo>
                  <a:lnTo>
                    <a:pt x="947" y="4816"/>
                  </a:lnTo>
                  <a:lnTo>
                    <a:pt x="973" y="4839"/>
                  </a:lnTo>
                  <a:lnTo>
                    <a:pt x="1001" y="4860"/>
                  </a:lnTo>
                  <a:lnTo>
                    <a:pt x="1031" y="4880"/>
                  </a:lnTo>
                  <a:lnTo>
                    <a:pt x="1060" y="4898"/>
                  </a:lnTo>
                  <a:lnTo>
                    <a:pt x="1091" y="4913"/>
                  </a:lnTo>
                  <a:lnTo>
                    <a:pt x="1121" y="4925"/>
                  </a:lnTo>
                  <a:lnTo>
                    <a:pt x="1153" y="4936"/>
                  </a:lnTo>
                  <a:lnTo>
                    <a:pt x="1184" y="4943"/>
                  </a:lnTo>
                  <a:lnTo>
                    <a:pt x="1216" y="4949"/>
                  </a:lnTo>
                  <a:lnTo>
                    <a:pt x="1247" y="4954"/>
                  </a:lnTo>
                  <a:lnTo>
                    <a:pt x="1280" y="4955"/>
                  </a:lnTo>
                  <a:lnTo>
                    <a:pt x="1313" y="4955"/>
                  </a:lnTo>
                  <a:lnTo>
                    <a:pt x="1345" y="4954"/>
                  </a:lnTo>
                  <a:lnTo>
                    <a:pt x="1378" y="4949"/>
                  </a:lnTo>
                  <a:lnTo>
                    <a:pt x="1411" y="4944"/>
                  </a:lnTo>
                  <a:lnTo>
                    <a:pt x="1444" y="4937"/>
                  </a:lnTo>
                  <a:lnTo>
                    <a:pt x="1478" y="4928"/>
                  </a:lnTo>
                  <a:lnTo>
                    <a:pt x="1510" y="4919"/>
                  </a:lnTo>
                  <a:lnTo>
                    <a:pt x="1544" y="4907"/>
                  </a:lnTo>
                  <a:lnTo>
                    <a:pt x="1576" y="4895"/>
                  </a:lnTo>
                  <a:lnTo>
                    <a:pt x="1610" y="4880"/>
                  </a:lnTo>
                  <a:lnTo>
                    <a:pt x="1643" y="4865"/>
                  </a:lnTo>
                  <a:lnTo>
                    <a:pt x="1676" y="4849"/>
                  </a:lnTo>
                  <a:lnTo>
                    <a:pt x="1709" y="4831"/>
                  </a:lnTo>
                  <a:lnTo>
                    <a:pt x="1741" y="4812"/>
                  </a:lnTo>
                  <a:lnTo>
                    <a:pt x="1774" y="4793"/>
                  </a:lnTo>
                  <a:lnTo>
                    <a:pt x="1806" y="4772"/>
                  </a:lnTo>
                  <a:lnTo>
                    <a:pt x="1838" y="4751"/>
                  </a:lnTo>
                  <a:lnTo>
                    <a:pt x="1870" y="4729"/>
                  </a:lnTo>
                  <a:lnTo>
                    <a:pt x="1901" y="4706"/>
                  </a:lnTo>
                  <a:lnTo>
                    <a:pt x="1932" y="4682"/>
                  </a:lnTo>
                  <a:lnTo>
                    <a:pt x="1963" y="4659"/>
                  </a:lnTo>
                  <a:lnTo>
                    <a:pt x="2023" y="4610"/>
                  </a:lnTo>
                  <a:lnTo>
                    <a:pt x="2081" y="4559"/>
                  </a:lnTo>
                  <a:lnTo>
                    <a:pt x="2138" y="4509"/>
                  </a:lnTo>
                  <a:lnTo>
                    <a:pt x="2191" y="4458"/>
                  </a:lnTo>
                  <a:lnTo>
                    <a:pt x="2243" y="4406"/>
                  </a:lnTo>
                  <a:lnTo>
                    <a:pt x="2291" y="4357"/>
                  </a:lnTo>
                  <a:lnTo>
                    <a:pt x="2337" y="4307"/>
                  </a:lnTo>
                  <a:lnTo>
                    <a:pt x="2380" y="4261"/>
                  </a:lnTo>
                  <a:lnTo>
                    <a:pt x="2418" y="4217"/>
                  </a:lnTo>
                  <a:lnTo>
                    <a:pt x="2454" y="4176"/>
                  </a:lnTo>
                  <a:lnTo>
                    <a:pt x="2486" y="4139"/>
                  </a:lnTo>
                  <a:lnTo>
                    <a:pt x="2535" y="4078"/>
                  </a:lnTo>
                  <a:lnTo>
                    <a:pt x="2567" y="4037"/>
                  </a:lnTo>
                  <a:lnTo>
                    <a:pt x="2577" y="4023"/>
                  </a:lnTo>
                  <a:lnTo>
                    <a:pt x="2584" y="4023"/>
                  </a:lnTo>
                  <a:lnTo>
                    <a:pt x="2596" y="4037"/>
                  </a:lnTo>
                  <a:lnTo>
                    <a:pt x="2627" y="4078"/>
                  </a:lnTo>
                  <a:lnTo>
                    <a:pt x="2677" y="4139"/>
                  </a:lnTo>
                  <a:lnTo>
                    <a:pt x="2709" y="4176"/>
                  </a:lnTo>
                  <a:lnTo>
                    <a:pt x="2743" y="4217"/>
                  </a:lnTo>
                  <a:lnTo>
                    <a:pt x="2782" y="4261"/>
                  </a:lnTo>
                  <a:lnTo>
                    <a:pt x="2824" y="4307"/>
                  </a:lnTo>
                  <a:lnTo>
                    <a:pt x="2870" y="4357"/>
                  </a:lnTo>
                  <a:lnTo>
                    <a:pt x="2919" y="4406"/>
                  </a:lnTo>
                  <a:lnTo>
                    <a:pt x="2970" y="4458"/>
                  </a:lnTo>
                  <a:lnTo>
                    <a:pt x="3024" y="4509"/>
                  </a:lnTo>
                  <a:lnTo>
                    <a:pt x="3081" y="4559"/>
                  </a:lnTo>
                  <a:lnTo>
                    <a:pt x="3138" y="4610"/>
                  </a:lnTo>
                  <a:lnTo>
                    <a:pt x="3199" y="4659"/>
                  </a:lnTo>
                  <a:lnTo>
                    <a:pt x="3230" y="4682"/>
                  </a:lnTo>
                  <a:lnTo>
                    <a:pt x="3260" y="4706"/>
                  </a:lnTo>
                  <a:lnTo>
                    <a:pt x="3292" y="4729"/>
                  </a:lnTo>
                  <a:lnTo>
                    <a:pt x="3323" y="4751"/>
                  </a:lnTo>
                  <a:lnTo>
                    <a:pt x="3356" y="4772"/>
                  </a:lnTo>
                  <a:lnTo>
                    <a:pt x="3388" y="4793"/>
                  </a:lnTo>
                  <a:lnTo>
                    <a:pt x="3420" y="4812"/>
                  </a:lnTo>
                  <a:lnTo>
                    <a:pt x="3453" y="4831"/>
                  </a:lnTo>
                  <a:lnTo>
                    <a:pt x="3486" y="4849"/>
                  </a:lnTo>
                  <a:lnTo>
                    <a:pt x="3519" y="4865"/>
                  </a:lnTo>
                  <a:lnTo>
                    <a:pt x="3552" y="4880"/>
                  </a:lnTo>
                  <a:lnTo>
                    <a:pt x="3585" y="4895"/>
                  </a:lnTo>
                  <a:lnTo>
                    <a:pt x="3618" y="4907"/>
                  </a:lnTo>
                  <a:lnTo>
                    <a:pt x="3651" y="4919"/>
                  </a:lnTo>
                  <a:lnTo>
                    <a:pt x="3684" y="4928"/>
                  </a:lnTo>
                  <a:lnTo>
                    <a:pt x="3718" y="4937"/>
                  </a:lnTo>
                  <a:lnTo>
                    <a:pt x="3750" y="4944"/>
                  </a:lnTo>
                  <a:lnTo>
                    <a:pt x="3784" y="4949"/>
                  </a:lnTo>
                  <a:lnTo>
                    <a:pt x="3816" y="4954"/>
                  </a:lnTo>
                  <a:lnTo>
                    <a:pt x="3849" y="4955"/>
                  </a:lnTo>
                  <a:lnTo>
                    <a:pt x="3882" y="4955"/>
                  </a:lnTo>
                  <a:lnTo>
                    <a:pt x="3914" y="4954"/>
                  </a:lnTo>
                  <a:lnTo>
                    <a:pt x="3946" y="4949"/>
                  </a:lnTo>
                  <a:lnTo>
                    <a:pt x="3977" y="4943"/>
                  </a:lnTo>
                  <a:lnTo>
                    <a:pt x="4009" y="4936"/>
                  </a:lnTo>
                  <a:lnTo>
                    <a:pt x="4040" y="4925"/>
                  </a:lnTo>
                  <a:lnTo>
                    <a:pt x="4071" y="4913"/>
                  </a:lnTo>
                  <a:lnTo>
                    <a:pt x="4101" y="4898"/>
                  </a:lnTo>
                  <a:lnTo>
                    <a:pt x="4131" y="4880"/>
                  </a:lnTo>
                  <a:lnTo>
                    <a:pt x="4160" y="4860"/>
                  </a:lnTo>
                  <a:lnTo>
                    <a:pt x="4189" y="4839"/>
                  </a:lnTo>
                  <a:lnTo>
                    <a:pt x="4214" y="4816"/>
                  </a:lnTo>
                  <a:lnTo>
                    <a:pt x="4238" y="4792"/>
                  </a:lnTo>
                  <a:lnTo>
                    <a:pt x="4260" y="4767"/>
                  </a:lnTo>
                  <a:lnTo>
                    <a:pt x="4279" y="4740"/>
                  </a:lnTo>
                  <a:lnTo>
                    <a:pt x="4297" y="4713"/>
                  </a:lnTo>
                  <a:lnTo>
                    <a:pt x="4313" y="4686"/>
                  </a:lnTo>
                  <a:lnTo>
                    <a:pt x="4326" y="4656"/>
                  </a:lnTo>
                  <a:lnTo>
                    <a:pt x="4339" y="4626"/>
                  </a:lnTo>
                  <a:lnTo>
                    <a:pt x="4349" y="4595"/>
                  </a:lnTo>
                  <a:lnTo>
                    <a:pt x="4358" y="4564"/>
                  </a:lnTo>
                  <a:lnTo>
                    <a:pt x="4364" y="4531"/>
                  </a:lnTo>
                  <a:lnTo>
                    <a:pt x="4370" y="4499"/>
                  </a:lnTo>
                  <a:lnTo>
                    <a:pt x="4374" y="4465"/>
                  </a:lnTo>
                  <a:lnTo>
                    <a:pt x="4376" y="4431"/>
                  </a:lnTo>
                  <a:lnTo>
                    <a:pt x="4377" y="4397"/>
                  </a:lnTo>
                  <a:lnTo>
                    <a:pt x="4377" y="4361"/>
                  </a:lnTo>
                  <a:lnTo>
                    <a:pt x="4375" y="4326"/>
                  </a:lnTo>
                  <a:lnTo>
                    <a:pt x="4373" y="4289"/>
                  </a:lnTo>
                  <a:lnTo>
                    <a:pt x="4368" y="4254"/>
                  </a:lnTo>
                  <a:lnTo>
                    <a:pt x="4363" y="4217"/>
                  </a:lnTo>
                  <a:lnTo>
                    <a:pt x="4357" y="4180"/>
                  </a:lnTo>
                  <a:lnTo>
                    <a:pt x="4349" y="4143"/>
                  </a:lnTo>
                  <a:lnTo>
                    <a:pt x="4341" y="4106"/>
                  </a:lnTo>
                  <a:lnTo>
                    <a:pt x="4332" y="4070"/>
                  </a:lnTo>
                  <a:lnTo>
                    <a:pt x="4322" y="4033"/>
                  </a:lnTo>
                  <a:lnTo>
                    <a:pt x="4311" y="3995"/>
                  </a:lnTo>
                  <a:lnTo>
                    <a:pt x="4299" y="3958"/>
                  </a:lnTo>
                  <a:lnTo>
                    <a:pt x="4287" y="3922"/>
                  </a:lnTo>
                  <a:lnTo>
                    <a:pt x="4275" y="3885"/>
                  </a:lnTo>
                  <a:lnTo>
                    <a:pt x="4246" y="3812"/>
                  </a:lnTo>
                  <a:lnTo>
                    <a:pt x="4218" y="3741"/>
                  </a:lnTo>
                  <a:lnTo>
                    <a:pt x="4188" y="3671"/>
                  </a:lnTo>
                  <a:lnTo>
                    <a:pt x="4156" y="3604"/>
                  </a:lnTo>
                  <a:lnTo>
                    <a:pt x="4123" y="3539"/>
                  </a:lnTo>
                  <a:lnTo>
                    <a:pt x="4092" y="3477"/>
                  </a:lnTo>
                  <a:lnTo>
                    <a:pt x="4060" y="3418"/>
                  </a:lnTo>
                  <a:lnTo>
                    <a:pt x="4029" y="3363"/>
                  </a:lnTo>
                  <a:lnTo>
                    <a:pt x="3999" y="3313"/>
                  </a:lnTo>
                  <a:lnTo>
                    <a:pt x="3972" y="3266"/>
                  </a:lnTo>
                  <a:lnTo>
                    <a:pt x="3947" y="3225"/>
                  </a:lnTo>
                  <a:lnTo>
                    <a:pt x="3905" y="3157"/>
                  </a:lnTo>
                  <a:lnTo>
                    <a:pt x="3876" y="3115"/>
                  </a:lnTo>
                  <a:lnTo>
                    <a:pt x="3866" y="3101"/>
                  </a:lnTo>
                  <a:lnTo>
                    <a:pt x="3859" y="3102"/>
                  </a:lnTo>
                  <a:lnTo>
                    <a:pt x="3875" y="3095"/>
                  </a:lnTo>
                  <a:lnTo>
                    <a:pt x="3924" y="3079"/>
                  </a:lnTo>
                  <a:lnTo>
                    <a:pt x="3997" y="3049"/>
                  </a:lnTo>
                  <a:lnTo>
                    <a:pt x="4042" y="3031"/>
                  </a:lnTo>
                  <a:lnTo>
                    <a:pt x="4092" y="3010"/>
                  </a:lnTo>
                  <a:lnTo>
                    <a:pt x="4146" y="2986"/>
                  </a:lnTo>
                  <a:lnTo>
                    <a:pt x="4203" y="2960"/>
                  </a:lnTo>
                  <a:lnTo>
                    <a:pt x="4263" y="2931"/>
                  </a:lnTo>
                  <a:lnTo>
                    <a:pt x="4325" y="2900"/>
                  </a:lnTo>
                  <a:lnTo>
                    <a:pt x="4390" y="2866"/>
                  </a:lnTo>
                  <a:lnTo>
                    <a:pt x="4456" y="2831"/>
                  </a:lnTo>
                  <a:lnTo>
                    <a:pt x="4521" y="2793"/>
                  </a:lnTo>
                  <a:lnTo>
                    <a:pt x="4587" y="2753"/>
                  </a:lnTo>
                  <a:lnTo>
                    <a:pt x="4652" y="2711"/>
                  </a:lnTo>
                  <a:lnTo>
                    <a:pt x="4684" y="2689"/>
                  </a:lnTo>
                  <a:lnTo>
                    <a:pt x="4715" y="2667"/>
                  </a:lnTo>
                  <a:lnTo>
                    <a:pt x="4747" y="2643"/>
                  </a:lnTo>
                  <a:lnTo>
                    <a:pt x="4777" y="2619"/>
                  </a:lnTo>
                  <a:lnTo>
                    <a:pt x="4808" y="2596"/>
                  </a:lnTo>
                  <a:lnTo>
                    <a:pt x="4837" y="2571"/>
                  </a:lnTo>
                  <a:lnTo>
                    <a:pt x="4866" y="2547"/>
                  </a:lnTo>
                  <a:lnTo>
                    <a:pt x="4893" y="2520"/>
                  </a:lnTo>
                  <a:lnTo>
                    <a:pt x="4920" y="2495"/>
                  </a:lnTo>
                  <a:lnTo>
                    <a:pt x="4945" y="2469"/>
                  </a:lnTo>
                  <a:lnTo>
                    <a:pt x="4971" y="2442"/>
                  </a:lnTo>
                  <a:lnTo>
                    <a:pt x="4994" y="2414"/>
                  </a:lnTo>
                  <a:lnTo>
                    <a:pt x="5016" y="2387"/>
                  </a:lnTo>
                  <a:lnTo>
                    <a:pt x="5037" y="2359"/>
                  </a:lnTo>
                  <a:lnTo>
                    <a:pt x="5057" y="2330"/>
                  </a:lnTo>
                  <a:lnTo>
                    <a:pt x="5075" y="2302"/>
                  </a:lnTo>
                  <a:lnTo>
                    <a:pt x="5092" y="2272"/>
                  </a:lnTo>
                  <a:lnTo>
                    <a:pt x="5107" y="2242"/>
                  </a:lnTo>
                  <a:lnTo>
                    <a:pt x="5120" y="2213"/>
                  </a:lnTo>
                  <a:lnTo>
                    <a:pt x="5133" y="2182"/>
                  </a:lnTo>
                  <a:lnTo>
                    <a:pt x="5142" y="2151"/>
                  </a:lnTo>
                  <a:lnTo>
                    <a:pt x="5150" y="2119"/>
                  </a:lnTo>
                  <a:lnTo>
                    <a:pt x="5156" y="2087"/>
                  </a:lnTo>
                  <a:lnTo>
                    <a:pt x="5160" y="2056"/>
                  </a:lnTo>
                  <a:lnTo>
                    <a:pt x="5162" y="2023"/>
                  </a:lnTo>
                  <a:lnTo>
                    <a:pt x="5162" y="1991"/>
                  </a:lnTo>
                  <a:lnTo>
                    <a:pt x="5159" y="1957"/>
                  </a:lnTo>
                  <a:lnTo>
                    <a:pt x="5155" y="1923"/>
                  </a:lnTo>
                  <a:lnTo>
                    <a:pt x="5147" y="1890"/>
                  </a:lnTo>
                  <a:lnTo>
                    <a:pt x="5137" y="1856"/>
                  </a:lnTo>
                  <a:close/>
                </a:path>
              </a:pathLst>
            </a:custGeom>
            <a:solidFill>
              <a:srgbClr val="F4DC24"/>
            </a:solidFill>
            <a:ln w="38100">
              <a:solidFill>
                <a:srgbClr val="FFFFFF"/>
              </a:solidFill>
            </a:ln>
            <a:effectLst>
              <a:outerShdw blurRad="76200" dist="38100" dir="2700000" algn="tl" rotWithShape="0">
                <a:prstClr val="black">
                  <a:alpha val="25000"/>
                </a:prstClr>
              </a:outerShdw>
            </a:effectLst>
            <a:extLst/>
          </p:spPr>
          <p:txBody>
            <a:bodyPr wrap="square" anchor="ctr">
              <a:normAutofit/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600" b="1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55" name="MH_SubTitle_4"/>
            <p:cNvSpPr>
              <a:spLocks/>
            </p:cNvSpPr>
            <p:nvPr>
              <p:custDataLst>
                <p:tags r:id="rId5"/>
              </p:custDataLst>
            </p:nvPr>
          </p:nvSpPr>
          <p:spPr bwMode="auto">
            <a:xfrm>
              <a:off x="8531741" y="2271632"/>
              <a:ext cx="1238766" cy="1189215"/>
            </a:xfrm>
            <a:custGeom>
              <a:avLst/>
              <a:gdLst>
                <a:gd name="T0" fmla="*/ 1859239 w 5162"/>
                <a:gd name="T1" fmla="*/ 620001 h 4955"/>
                <a:gd name="T2" fmla="*/ 1781002 w 5162"/>
                <a:gd name="T3" fmla="*/ 565046 h 4955"/>
                <a:gd name="T4" fmla="*/ 1678777 w 5162"/>
                <a:gd name="T5" fmla="*/ 539227 h 4955"/>
                <a:gd name="T6" fmla="*/ 1565480 w 5162"/>
                <a:gd name="T7" fmla="*/ 535170 h 4955"/>
                <a:gd name="T8" fmla="*/ 1354388 w 5162"/>
                <a:gd name="T9" fmla="*/ 562464 h 4955"/>
                <a:gd name="T10" fmla="*/ 1243675 w 5162"/>
                <a:gd name="T11" fmla="*/ 583487 h 4955"/>
                <a:gd name="T12" fmla="*/ 1226330 w 5162"/>
                <a:gd name="T13" fmla="*/ 403130 h 4955"/>
                <a:gd name="T14" fmla="*/ 1184259 w 5162"/>
                <a:gd name="T15" fmla="*/ 226461 h 4955"/>
                <a:gd name="T16" fmla="*/ 1138867 w 5162"/>
                <a:gd name="T17" fmla="*/ 125402 h 4955"/>
                <a:gd name="T18" fmla="*/ 1075760 w 5162"/>
                <a:gd name="T19" fmla="*/ 46104 h 4955"/>
                <a:gd name="T20" fmla="*/ 990511 w 5162"/>
                <a:gd name="T21" fmla="*/ 4057 h 4955"/>
                <a:gd name="T22" fmla="*/ 902679 w 5162"/>
                <a:gd name="T23" fmla="*/ 6639 h 4955"/>
                <a:gd name="T24" fmla="*/ 820383 w 5162"/>
                <a:gd name="T25" fmla="*/ 54218 h 4955"/>
                <a:gd name="T26" fmla="*/ 759491 w 5162"/>
                <a:gd name="T27" fmla="*/ 136835 h 4955"/>
                <a:gd name="T28" fmla="*/ 716312 w 5162"/>
                <a:gd name="T29" fmla="*/ 240107 h 4955"/>
                <a:gd name="T30" fmla="*/ 674611 w 5162"/>
                <a:gd name="T31" fmla="*/ 428948 h 4955"/>
                <a:gd name="T32" fmla="*/ 660956 w 5162"/>
                <a:gd name="T33" fmla="*/ 590126 h 4955"/>
                <a:gd name="T34" fmla="*/ 527362 w 5162"/>
                <a:gd name="T35" fmla="*/ 558038 h 4955"/>
                <a:gd name="T36" fmla="*/ 325127 w 5162"/>
                <a:gd name="T37" fmla="*/ 534433 h 4955"/>
                <a:gd name="T38" fmla="*/ 212938 w 5162"/>
                <a:gd name="T39" fmla="*/ 541072 h 4955"/>
                <a:gd name="T40" fmla="*/ 112927 w 5162"/>
                <a:gd name="T41" fmla="*/ 570209 h 4955"/>
                <a:gd name="T42" fmla="*/ 38011 w 5162"/>
                <a:gd name="T43" fmla="*/ 629222 h 4955"/>
                <a:gd name="T44" fmla="*/ 2952 w 5162"/>
                <a:gd name="T45" fmla="*/ 709258 h 4955"/>
                <a:gd name="T46" fmla="*/ 11071 w 5162"/>
                <a:gd name="T47" fmla="*/ 804784 h 4955"/>
                <a:gd name="T48" fmla="*/ 61999 w 5162"/>
                <a:gd name="T49" fmla="*/ 890352 h 4955"/>
                <a:gd name="T50" fmla="*/ 141713 w 5162"/>
                <a:gd name="T51" fmla="*/ 965962 h 4955"/>
                <a:gd name="T52" fmla="*/ 284901 w 5162"/>
                <a:gd name="T53" fmla="*/ 1057063 h 4955"/>
                <a:gd name="T54" fmla="*/ 457244 w 5162"/>
                <a:gd name="T55" fmla="*/ 1135623 h 4955"/>
                <a:gd name="T56" fmla="*/ 439161 w 5162"/>
                <a:gd name="T57" fmla="*/ 1204594 h 4955"/>
                <a:gd name="T58" fmla="*/ 348746 w 5162"/>
                <a:gd name="T59" fmla="*/ 1379788 h 4955"/>
                <a:gd name="T60" fmla="*/ 302984 w 5162"/>
                <a:gd name="T61" fmla="*/ 1514410 h 4955"/>
                <a:gd name="T62" fmla="*/ 289699 w 5162"/>
                <a:gd name="T63" fmla="*/ 1621740 h 4955"/>
                <a:gd name="T64" fmla="*/ 308151 w 5162"/>
                <a:gd name="T65" fmla="*/ 1717266 h 4955"/>
                <a:gd name="T66" fmla="*/ 369412 w 5162"/>
                <a:gd name="T67" fmla="*/ 1792507 h 4955"/>
                <a:gd name="T68" fmla="*/ 448756 w 5162"/>
                <a:gd name="T69" fmla="*/ 1825333 h 4955"/>
                <a:gd name="T70" fmla="*/ 545446 w 5162"/>
                <a:gd name="T71" fmla="*/ 1817588 h 4955"/>
                <a:gd name="T72" fmla="*/ 642504 w 5162"/>
                <a:gd name="T73" fmla="*/ 1774804 h 4955"/>
                <a:gd name="T74" fmla="*/ 746574 w 5162"/>
                <a:gd name="T75" fmla="*/ 1700300 h 4955"/>
                <a:gd name="T76" fmla="*/ 892346 w 5162"/>
                <a:gd name="T77" fmla="*/ 1555350 h 4955"/>
                <a:gd name="T78" fmla="*/ 958036 w 5162"/>
                <a:gd name="T79" fmla="*/ 1488961 h 4955"/>
                <a:gd name="T80" fmla="*/ 1077237 w 5162"/>
                <a:gd name="T81" fmla="*/ 1625059 h 4955"/>
                <a:gd name="T82" fmla="*/ 1214890 w 5162"/>
                <a:gd name="T83" fmla="*/ 1744191 h 4955"/>
                <a:gd name="T84" fmla="*/ 1310841 w 5162"/>
                <a:gd name="T85" fmla="*/ 1799884 h 4955"/>
                <a:gd name="T86" fmla="*/ 1408268 w 5162"/>
                <a:gd name="T87" fmla="*/ 1827177 h 4955"/>
                <a:gd name="T88" fmla="*/ 1502374 w 5162"/>
                <a:gd name="T89" fmla="*/ 1812055 h 4955"/>
                <a:gd name="T90" fmla="*/ 1572123 w 5162"/>
                <a:gd name="T91" fmla="*/ 1758206 h 4955"/>
                <a:gd name="T92" fmla="*/ 1610504 w 5162"/>
                <a:gd name="T93" fmla="*/ 1671163 h 4955"/>
                <a:gd name="T94" fmla="*/ 1611980 w 5162"/>
                <a:gd name="T95" fmla="*/ 1568997 h 4955"/>
                <a:gd name="T96" fmla="*/ 1586516 w 5162"/>
                <a:gd name="T97" fmla="*/ 1459824 h 4955"/>
                <a:gd name="T98" fmla="*/ 1510124 w 5162"/>
                <a:gd name="T99" fmla="*/ 1282417 h 4955"/>
                <a:gd name="T100" fmla="*/ 1426720 w 5162"/>
                <a:gd name="T101" fmla="*/ 1143738 h 4955"/>
                <a:gd name="T102" fmla="*/ 1530052 w 5162"/>
                <a:gd name="T103" fmla="*/ 1101322 h 4955"/>
                <a:gd name="T104" fmla="*/ 1716788 w 5162"/>
                <a:gd name="T105" fmla="*/ 999894 h 4955"/>
                <a:gd name="T106" fmla="*/ 1805727 w 5162"/>
                <a:gd name="T107" fmla="*/ 929448 h 4955"/>
                <a:gd name="T108" fmla="*/ 1872893 w 5162"/>
                <a:gd name="T109" fmla="*/ 849044 h 4955"/>
                <a:gd name="T110" fmla="*/ 1904262 w 5162"/>
                <a:gd name="T111" fmla="*/ 758312 h 4955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162" h="4955">
                  <a:moveTo>
                    <a:pt x="5137" y="1856"/>
                  </a:moveTo>
                  <a:lnTo>
                    <a:pt x="5137" y="1856"/>
                  </a:lnTo>
                  <a:lnTo>
                    <a:pt x="5125" y="1823"/>
                  </a:lnTo>
                  <a:lnTo>
                    <a:pt x="5111" y="1791"/>
                  </a:lnTo>
                  <a:lnTo>
                    <a:pt x="5096" y="1762"/>
                  </a:lnTo>
                  <a:lnTo>
                    <a:pt x="5078" y="1733"/>
                  </a:lnTo>
                  <a:lnTo>
                    <a:pt x="5059" y="1706"/>
                  </a:lnTo>
                  <a:lnTo>
                    <a:pt x="5038" y="1681"/>
                  </a:lnTo>
                  <a:lnTo>
                    <a:pt x="5016" y="1658"/>
                  </a:lnTo>
                  <a:lnTo>
                    <a:pt x="4993" y="1635"/>
                  </a:lnTo>
                  <a:lnTo>
                    <a:pt x="4968" y="1614"/>
                  </a:lnTo>
                  <a:lnTo>
                    <a:pt x="4941" y="1596"/>
                  </a:lnTo>
                  <a:lnTo>
                    <a:pt x="4914" y="1578"/>
                  </a:lnTo>
                  <a:lnTo>
                    <a:pt x="4886" y="1562"/>
                  </a:lnTo>
                  <a:lnTo>
                    <a:pt x="4856" y="1546"/>
                  </a:lnTo>
                  <a:lnTo>
                    <a:pt x="4826" y="1532"/>
                  </a:lnTo>
                  <a:lnTo>
                    <a:pt x="4793" y="1520"/>
                  </a:lnTo>
                  <a:lnTo>
                    <a:pt x="4760" y="1508"/>
                  </a:lnTo>
                  <a:lnTo>
                    <a:pt x="4727" y="1498"/>
                  </a:lnTo>
                  <a:lnTo>
                    <a:pt x="4693" y="1488"/>
                  </a:lnTo>
                  <a:lnTo>
                    <a:pt x="4657" y="1480"/>
                  </a:lnTo>
                  <a:lnTo>
                    <a:pt x="4622" y="1474"/>
                  </a:lnTo>
                  <a:lnTo>
                    <a:pt x="4586" y="1467"/>
                  </a:lnTo>
                  <a:lnTo>
                    <a:pt x="4549" y="1462"/>
                  </a:lnTo>
                  <a:lnTo>
                    <a:pt x="4511" y="1458"/>
                  </a:lnTo>
                  <a:lnTo>
                    <a:pt x="4473" y="1455"/>
                  </a:lnTo>
                  <a:lnTo>
                    <a:pt x="4436" y="1452"/>
                  </a:lnTo>
                  <a:lnTo>
                    <a:pt x="4397" y="1451"/>
                  </a:lnTo>
                  <a:lnTo>
                    <a:pt x="4359" y="1449"/>
                  </a:lnTo>
                  <a:lnTo>
                    <a:pt x="4320" y="1448"/>
                  </a:lnTo>
                  <a:lnTo>
                    <a:pt x="4281" y="1449"/>
                  </a:lnTo>
                  <a:lnTo>
                    <a:pt x="4242" y="1451"/>
                  </a:lnTo>
                  <a:lnTo>
                    <a:pt x="4164" y="1455"/>
                  </a:lnTo>
                  <a:lnTo>
                    <a:pt x="4088" y="1460"/>
                  </a:lnTo>
                  <a:lnTo>
                    <a:pt x="4012" y="1468"/>
                  </a:lnTo>
                  <a:lnTo>
                    <a:pt x="3938" y="1478"/>
                  </a:lnTo>
                  <a:lnTo>
                    <a:pt x="3867" y="1488"/>
                  </a:lnTo>
                  <a:lnTo>
                    <a:pt x="3798" y="1500"/>
                  </a:lnTo>
                  <a:lnTo>
                    <a:pt x="3732" y="1513"/>
                  </a:lnTo>
                  <a:lnTo>
                    <a:pt x="3670" y="1525"/>
                  </a:lnTo>
                  <a:lnTo>
                    <a:pt x="3614" y="1538"/>
                  </a:lnTo>
                  <a:lnTo>
                    <a:pt x="3560" y="1549"/>
                  </a:lnTo>
                  <a:lnTo>
                    <a:pt x="3514" y="1561"/>
                  </a:lnTo>
                  <a:lnTo>
                    <a:pt x="3437" y="1581"/>
                  </a:lnTo>
                  <a:lnTo>
                    <a:pt x="3388" y="1595"/>
                  </a:lnTo>
                  <a:lnTo>
                    <a:pt x="3371" y="1600"/>
                  </a:lnTo>
                  <a:lnTo>
                    <a:pt x="3370" y="1582"/>
                  </a:lnTo>
                  <a:lnTo>
                    <a:pt x="3368" y="1531"/>
                  </a:lnTo>
                  <a:lnTo>
                    <a:pt x="3363" y="1453"/>
                  </a:lnTo>
                  <a:lnTo>
                    <a:pt x="3360" y="1403"/>
                  </a:lnTo>
                  <a:lnTo>
                    <a:pt x="3355" y="1350"/>
                  </a:lnTo>
                  <a:lnTo>
                    <a:pt x="3350" y="1292"/>
                  </a:lnTo>
                  <a:lnTo>
                    <a:pt x="3342" y="1229"/>
                  </a:lnTo>
                  <a:lnTo>
                    <a:pt x="3333" y="1163"/>
                  </a:lnTo>
                  <a:lnTo>
                    <a:pt x="3323" y="1093"/>
                  </a:lnTo>
                  <a:lnTo>
                    <a:pt x="3311" y="1023"/>
                  </a:lnTo>
                  <a:lnTo>
                    <a:pt x="3297" y="949"/>
                  </a:lnTo>
                  <a:lnTo>
                    <a:pt x="3281" y="875"/>
                  </a:lnTo>
                  <a:lnTo>
                    <a:pt x="3264" y="800"/>
                  </a:lnTo>
                  <a:lnTo>
                    <a:pt x="3244" y="725"/>
                  </a:lnTo>
                  <a:lnTo>
                    <a:pt x="3232" y="687"/>
                  </a:lnTo>
                  <a:lnTo>
                    <a:pt x="3220" y="651"/>
                  </a:lnTo>
                  <a:lnTo>
                    <a:pt x="3209" y="614"/>
                  </a:lnTo>
                  <a:lnTo>
                    <a:pt x="3196" y="577"/>
                  </a:lnTo>
                  <a:lnTo>
                    <a:pt x="3183" y="541"/>
                  </a:lnTo>
                  <a:lnTo>
                    <a:pt x="3168" y="507"/>
                  </a:lnTo>
                  <a:lnTo>
                    <a:pt x="3153" y="471"/>
                  </a:lnTo>
                  <a:lnTo>
                    <a:pt x="3137" y="437"/>
                  </a:lnTo>
                  <a:lnTo>
                    <a:pt x="3122" y="404"/>
                  </a:lnTo>
                  <a:lnTo>
                    <a:pt x="3104" y="371"/>
                  </a:lnTo>
                  <a:lnTo>
                    <a:pt x="3086" y="340"/>
                  </a:lnTo>
                  <a:lnTo>
                    <a:pt x="3068" y="308"/>
                  </a:lnTo>
                  <a:lnTo>
                    <a:pt x="3048" y="279"/>
                  </a:lnTo>
                  <a:lnTo>
                    <a:pt x="3028" y="250"/>
                  </a:lnTo>
                  <a:lnTo>
                    <a:pt x="3007" y="223"/>
                  </a:lnTo>
                  <a:lnTo>
                    <a:pt x="2985" y="197"/>
                  </a:lnTo>
                  <a:lnTo>
                    <a:pt x="2962" y="171"/>
                  </a:lnTo>
                  <a:lnTo>
                    <a:pt x="2939" y="147"/>
                  </a:lnTo>
                  <a:lnTo>
                    <a:pt x="2915" y="125"/>
                  </a:lnTo>
                  <a:lnTo>
                    <a:pt x="2888" y="105"/>
                  </a:lnTo>
                  <a:lnTo>
                    <a:pt x="2862" y="86"/>
                  </a:lnTo>
                  <a:lnTo>
                    <a:pt x="2835" y="68"/>
                  </a:lnTo>
                  <a:lnTo>
                    <a:pt x="2807" y="54"/>
                  </a:lnTo>
                  <a:lnTo>
                    <a:pt x="2778" y="40"/>
                  </a:lnTo>
                  <a:lnTo>
                    <a:pt x="2747" y="27"/>
                  </a:lnTo>
                  <a:lnTo>
                    <a:pt x="2716" y="18"/>
                  </a:lnTo>
                  <a:lnTo>
                    <a:pt x="2684" y="11"/>
                  </a:lnTo>
                  <a:lnTo>
                    <a:pt x="2651" y="4"/>
                  </a:lnTo>
                  <a:lnTo>
                    <a:pt x="2616" y="1"/>
                  </a:lnTo>
                  <a:lnTo>
                    <a:pt x="2580" y="0"/>
                  </a:lnTo>
                  <a:lnTo>
                    <a:pt x="2546" y="1"/>
                  </a:lnTo>
                  <a:lnTo>
                    <a:pt x="2511" y="4"/>
                  </a:lnTo>
                  <a:lnTo>
                    <a:pt x="2477" y="11"/>
                  </a:lnTo>
                  <a:lnTo>
                    <a:pt x="2446" y="18"/>
                  </a:lnTo>
                  <a:lnTo>
                    <a:pt x="2414" y="27"/>
                  </a:lnTo>
                  <a:lnTo>
                    <a:pt x="2384" y="40"/>
                  </a:lnTo>
                  <a:lnTo>
                    <a:pt x="2354" y="54"/>
                  </a:lnTo>
                  <a:lnTo>
                    <a:pt x="2326" y="68"/>
                  </a:lnTo>
                  <a:lnTo>
                    <a:pt x="2299" y="86"/>
                  </a:lnTo>
                  <a:lnTo>
                    <a:pt x="2272" y="105"/>
                  </a:lnTo>
                  <a:lnTo>
                    <a:pt x="2247" y="125"/>
                  </a:lnTo>
                  <a:lnTo>
                    <a:pt x="2223" y="147"/>
                  </a:lnTo>
                  <a:lnTo>
                    <a:pt x="2199" y="171"/>
                  </a:lnTo>
                  <a:lnTo>
                    <a:pt x="2177" y="197"/>
                  </a:lnTo>
                  <a:lnTo>
                    <a:pt x="2155" y="223"/>
                  </a:lnTo>
                  <a:lnTo>
                    <a:pt x="2134" y="250"/>
                  </a:lnTo>
                  <a:lnTo>
                    <a:pt x="2114" y="279"/>
                  </a:lnTo>
                  <a:lnTo>
                    <a:pt x="2094" y="308"/>
                  </a:lnTo>
                  <a:lnTo>
                    <a:pt x="2075" y="340"/>
                  </a:lnTo>
                  <a:lnTo>
                    <a:pt x="2058" y="371"/>
                  </a:lnTo>
                  <a:lnTo>
                    <a:pt x="2040" y="404"/>
                  </a:lnTo>
                  <a:lnTo>
                    <a:pt x="2024" y="437"/>
                  </a:lnTo>
                  <a:lnTo>
                    <a:pt x="2008" y="471"/>
                  </a:lnTo>
                  <a:lnTo>
                    <a:pt x="1994" y="507"/>
                  </a:lnTo>
                  <a:lnTo>
                    <a:pt x="1979" y="541"/>
                  </a:lnTo>
                  <a:lnTo>
                    <a:pt x="1965" y="577"/>
                  </a:lnTo>
                  <a:lnTo>
                    <a:pt x="1953" y="614"/>
                  </a:lnTo>
                  <a:lnTo>
                    <a:pt x="1941" y="651"/>
                  </a:lnTo>
                  <a:lnTo>
                    <a:pt x="1929" y="687"/>
                  </a:lnTo>
                  <a:lnTo>
                    <a:pt x="1918" y="725"/>
                  </a:lnTo>
                  <a:lnTo>
                    <a:pt x="1898" y="800"/>
                  </a:lnTo>
                  <a:lnTo>
                    <a:pt x="1880" y="875"/>
                  </a:lnTo>
                  <a:lnTo>
                    <a:pt x="1864" y="949"/>
                  </a:lnTo>
                  <a:lnTo>
                    <a:pt x="1851" y="1023"/>
                  </a:lnTo>
                  <a:lnTo>
                    <a:pt x="1838" y="1093"/>
                  </a:lnTo>
                  <a:lnTo>
                    <a:pt x="1828" y="1163"/>
                  </a:lnTo>
                  <a:lnTo>
                    <a:pt x="1819" y="1229"/>
                  </a:lnTo>
                  <a:lnTo>
                    <a:pt x="1812" y="1292"/>
                  </a:lnTo>
                  <a:lnTo>
                    <a:pt x="1807" y="1350"/>
                  </a:lnTo>
                  <a:lnTo>
                    <a:pt x="1801" y="1403"/>
                  </a:lnTo>
                  <a:lnTo>
                    <a:pt x="1798" y="1453"/>
                  </a:lnTo>
                  <a:lnTo>
                    <a:pt x="1793" y="1531"/>
                  </a:lnTo>
                  <a:lnTo>
                    <a:pt x="1791" y="1582"/>
                  </a:lnTo>
                  <a:lnTo>
                    <a:pt x="1791" y="1600"/>
                  </a:lnTo>
                  <a:lnTo>
                    <a:pt x="1774" y="1595"/>
                  </a:lnTo>
                  <a:lnTo>
                    <a:pt x="1725" y="1581"/>
                  </a:lnTo>
                  <a:lnTo>
                    <a:pt x="1648" y="1561"/>
                  </a:lnTo>
                  <a:lnTo>
                    <a:pt x="1601" y="1549"/>
                  </a:lnTo>
                  <a:lnTo>
                    <a:pt x="1548" y="1538"/>
                  </a:lnTo>
                  <a:lnTo>
                    <a:pt x="1491" y="1525"/>
                  </a:lnTo>
                  <a:lnTo>
                    <a:pt x="1429" y="1513"/>
                  </a:lnTo>
                  <a:lnTo>
                    <a:pt x="1364" y="1500"/>
                  </a:lnTo>
                  <a:lnTo>
                    <a:pt x="1295" y="1488"/>
                  </a:lnTo>
                  <a:lnTo>
                    <a:pt x="1223" y="1478"/>
                  </a:lnTo>
                  <a:lnTo>
                    <a:pt x="1150" y="1468"/>
                  </a:lnTo>
                  <a:lnTo>
                    <a:pt x="1074" y="1460"/>
                  </a:lnTo>
                  <a:lnTo>
                    <a:pt x="997" y="1455"/>
                  </a:lnTo>
                  <a:lnTo>
                    <a:pt x="919" y="1451"/>
                  </a:lnTo>
                  <a:lnTo>
                    <a:pt x="881" y="1449"/>
                  </a:lnTo>
                  <a:lnTo>
                    <a:pt x="842" y="1448"/>
                  </a:lnTo>
                  <a:lnTo>
                    <a:pt x="804" y="1449"/>
                  </a:lnTo>
                  <a:lnTo>
                    <a:pt x="765" y="1451"/>
                  </a:lnTo>
                  <a:lnTo>
                    <a:pt x="726" y="1452"/>
                  </a:lnTo>
                  <a:lnTo>
                    <a:pt x="688" y="1455"/>
                  </a:lnTo>
                  <a:lnTo>
                    <a:pt x="650" y="1458"/>
                  </a:lnTo>
                  <a:lnTo>
                    <a:pt x="614" y="1462"/>
                  </a:lnTo>
                  <a:lnTo>
                    <a:pt x="577" y="1467"/>
                  </a:lnTo>
                  <a:lnTo>
                    <a:pt x="540" y="1474"/>
                  </a:lnTo>
                  <a:lnTo>
                    <a:pt x="504" y="1480"/>
                  </a:lnTo>
                  <a:lnTo>
                    <a:pt x="470" y="1488"/>
                  </a:lnTo>
                  <a:lnTo>
                    <a:pt x="435" y="1498"/>
                  </a:lnTo>
                  <a:lnTo>
                    <a:pt x="401" y="1508"/>
                  </a:lnTo>
                  <a:lnTo>
                    <a:pt x="369" y="1520"/>
                  </a:lnTo>
                  <a:lnTo>
                    <a:pt x="337" y="1532"/>
                  </a:lnTo>
                  <a:lnTo>
                    <a:pt x="306" y="1546"/>
                  </a:lnTo>
                  <a:lnTo>
                    <a:pt x="276" y="1562"/>
                  </a:lnTo>
                  <a:lnTo>
                    <a:pt x="248" y="1578"/>
                  </a:lnTo>
                  <a:lnTo>
                    <a:pt x="220" y="1596"/>
                  </a:lnTo>
                  <a:lnTo>
                    <a:pt x="194" y="1614"/>
                  </a:lnTo>
                  <a:lnTo>
                    <a:pt x="169" y="1635"/>
                  </a:lnTo>
                  <a:lnTo>
                    <a:pt x="146" y="1658"/>
                  </a:lnTo>
                  <a:lnTo>
                    <a:pt x="124" y="1681"/>
                  </a:lnTo>
                  <a:lnTo>
                    <a:pt x="103" y="1706"/>
                  </a:lnTo>
                  <a:lnTo>
                    <a:pt x="84" y="1733"/>
                  </a:lnTo>
                  <a:lnTo>
                    <a:pt x="67" y="1762"/>
                  </a:lnTo>
                  <a:lnTo>
                    <a:pt x="51" y="1791"/>
                  </a:lnTo>
                  <a:lnTo>
                    <a:pt x="37" y="1823"/>
                  </a:lnTo>
                  <a:lnTo>
                    <a:pt x="25" y="1856"/>
                  </a:lnTo>
                  <a:lnTo>
                    <a:pt x="15" y="1890"/>
                  </a:lnTo>
                  <a:lnTo>
                    <a:pt x="8" y="1923"/>
                  </a:lnTo>
                  <a:lnTo>
                    <a:pt x="3" y="1957"/>
                  </a:lnTo>
                  <a:lnTo>
                    <a:pt x="1" y="1991"/>
                  </a:lnTo>
                  <a:lnTo>
                    <a:pt x="0" y="2023"/>
                  </a:lnTo>
                  <a:lnTo>
                    <a:pt x="2" y="2056"/>
                  </a:lnTo>
                  <a:lnTo>
                    <a:pt x="6" y="2087"/>
                  </a:lnTo>
                  <a:lnTo>
                    <a:pt x="12" y="2119"/>
                  </a:lnTo>
                  <a:lnTo>
                    <a:pt x="20" y="2151"/>
                  </a:lnTo>
                  <a:lnTo>
                    <a:pt x="30" y="2182"/>
                  </a:lnTo>
                  <a:lnTo>
                    <a:pt x="42" y="2213"/>
                  </a:lnTo>
                  <a:lnTo>
                    <a:pt x="55" y="2242"/>
                  </a:lnTo>
                  <a:lnTo>
                    <a:pt x="70" y="2272"/>
                  </a:lnTo>
                  <a:lnTo>
                    <a:pt x="87" y="2302"/>
                  </a:lnTo>
                  <a:lnTo>
                    <a:pt x="105" y="2330"/>
                  </a:lnTo>
                  <a:lnTo>
                    <a:pt x="125" y="2359"/>
                  </a:lnTo>
                  <a:lnTo>
                    <a:pt x="146" y="2387"/>
                  </a:lnTo>
                  <a:lnTo>
                    <a:pt x="168" y="2414"/>
                  </a:lnTo>
                  <a:lnTo>
                    <a:pt x="192" y="2442"/>
                  </a:lnTo>
                  <a:lnTo>
                    <a:pt x="216" y="2469"/>
                  </a:lnTo>
                  <a:lnTo>
                    <a:pt x="242" y="2495"/>
                  </a:lnTo>
                  <a:lnTo>
                    <a:pt x="269" y="2520"/>
                  </a:lnTo>
                  <a:lnTo>
                    <a:pt x="296" y="2547"/>
                  </a:lnTo>
                  <a:lnTo>
                    <a:pt x="325" y="2571"/>
                  </a:lnTo>
                  <a:lnTo>
                    <a:pt x="355" y="2596"/>
                  </a:lnTo>
                  <a:lnTo>
                    <a:pt x="384" y="2619"/>
                  </a:lnTo>
                  <a:lnTo>
                    <a:pt x="415" y="2643"/>
                  </a:lnTo>
                  <a:lnTo>
                    <a:pt x="446" y="2667"/>
                  </a:lnTo>
                  <a:lnTo>
                    <a:pt x="478" y="2689"/>
                  </a:lnTo>
                  <a:lnTo>
                    <a:pt x="511" y="2711"/>
                  </a:lnTo>
                  <a:lnTo>
                    <a:pt x="575" y="2753"/>
                  </a:lnTo>
                  <a:lnTo>
                    <a:pt x="641" y="2793"/>
                  </a:lnTo>
                  <a:lnTo>
                    <a:pt x="707" y="2831"/>
                  </a:lnTo>
                  <a:lnTo>
                    <a:pt x="772" y="2866"/>
                  </a:lnTo>
                  <a:lnTo>
                    <a:pt x="836" y="2900"/>
                  </a:lnTo>
                  <a:lnTo>
                    <a:pt x="898" y="2931"/>
                  </a:lnTo>
                  <a:lnTo>
                    <a:pt x="959" y="2960"/>
                  </a:lnTo>
                  <a:lnTo>
                    <a:pt x="1016" y="2986"/>
                  </a:lnTo>
                  <a:lnTo>
                    <a:pt x="1070" y="3010"/>
                  </a:lnTo>
                  <a:lnTo>
                    <a:pt x="1120" y="3031"/>
                  </a:lnTo>
                  <a:lnTo>
                    <a:pt x="1165" y="3049"/>
                  </a:lnTo>
                  <a:lnTo>
                    <a:pt x="1239" y="3079"/>
                  </a:lnTo>
                  <a:lnTo>
                    <a:pt x="1286" y="3095"/>
                  </a:lnTo>
                  <a:lnTo>
                    <a:pt x="1303" y="3102"/>
                  </a:lnTo>
                  <a:lnTo>
                    <a:pt x="1296" y="3101"/>
                  </a:lnTo>
                  <a:lnTo>
                    <a:pt x="1285" y="3115"/>
                  </a:lnTo>
                  <a:lnTo>
                    <a:pt x="1258" y="3157"/>
                  </a:lnTo>
                  <a:lnTo>
                    <a:pt x="1215" y="3225"/>
                  </a:lnTo>
                  <a:lnTo>
                    <a:pt x="1190" y="3266"/>
                  </a:lnTo>
                  <a:lnTo>
                    <a:pt x="1162" y="3313"/>
                  </a:lnTo>
                  <a:lnTo>
                    <a:pt x="1133" y="3363"/>
                  </a:lnTo>
                  <a:lnTo>
                    <a:pt x="1102" y="3418"/>
                  </a:lnTo>
                  <a:lnTo>
                    <a:pt x="1071" y="3477"/>
                  </a:lnTo>
                  <a:lnTo>
                    <a:pt x="1038" y="3539"/>
                  </a:lnTo>
                  <a:lnTo>
                    <a:pt x="1007" y="3604"/>
                  </a:lnTo>
                  <a:lnTo>
                    <a:pt x="975" y="3671"/>
                  </a:lnTo>
                  <a:lnTo>
                    <a:pt x="945" y="3741"/>
                  </a:lnTo>
                  <a:lnTo>
                    <a:pt x="915" y="3812"/>
                  </a:lnTo>
                  <a:lnTo>
                    <a:pt x="888" y="3885"/>
                  </a:lnTo>
                  <a:lnTo>
                    <a:pt x="874" y="3922"/>
                  </a:lnTo>
                  <a:lnTo>
                    <a:pt x="863" y="3958"/>
                  </a:lnTo>
                  <a:lnTo>
                    <a:pt x="851" y="3995"/>
                  </a:lnTo>
                  <a:lnTo>
                    <a:pt x="840" y="4033"/>
                  </a:lnTo>
                  <a:lnTo>
                    <a:pt x="830" y="4070"/>
                  </a:lnTo>
                  <a:lnTo>
                    <a:pt x="821" y="4106"/>
                  </a:lnTo>
                  <a:lnTo>
                    <a:pt x="812" y="4143"/>
                  </a:lnTo>
                  <a:lnTo>
                    <a:pt x="805" y="4180"/>
                  </a:lnTo>
                  <a:lnTo>
                    <a:pt x="799" y="4217"/>
                  </a:lnTo>
                  <a:lnTo>
                    <a:pt x="793" y="4254"/>
                  </a:lnTo>
                  <a:lnTo>
                    <a:pt x="789" y="4289"/>
                  </a:lnTo>
                  <a:lnTo>
                    <a:pt x="786" y="4326"/>
                  </a:lnTo>
                  <a:lnTo>
                    <a:pt x="785" y="4361"/>
                  </a:lnTo>
                  <a:lnTo>
                    <a:pt x="785" y="4397"/>
                  </a:lnTo>
                  <a:lnTo>
                    <a:pt x="785" y="4431"/>
                  </a:lnTo>
                  <a:lnTo>
                    <a:pt x="788" y="4465"/>
                  </a:lnTo>
                  <a:lnTo>
                    <a:pt x="791" y="4499"/>
                  </a:lnTo>
                  <a:lnTo>
                    <a:pt x="797" y="4531"/>
                  </a:lnTo>
                  <a:lnTo>
                    <a:pt x="804" y="4564"/>
                  </a:lnTo>
                  <a:lnTo>
                    <a:pt x="812" y="4595"/>
                  </a:lnTo>
                  <a:lnTo>
                    <a:pt x="823" y="4626"/>
                  </a:lnTo>
                  <a:lnTo>
                    <a:pt x="835" y="4656"/>
                  </a:lnTo>
                  <a:lnTo>
                    <a:pt x="849" y="4686"/>
                  </a:lnTo>
                  <a:lnTo>
                    <a:pt x="865" y="4713"/>
                  </a:lnTo>
                  <a:lnTo>
                    <a:pt x="883" y="4740"/>
                  </a:lnTo>
                  <a:lnTo>
                    <a:pt x="902" y="4767"/>
                  </a:lnTo>
                  <a:lnTo>
                    <a:pt x="924" y="4792"/>
                  </a:lnTo>
                  <a:lnTo>
                    <a:pt x="947" y="4816"/>
                  </a:lnTo>
                  <a:lnTo>
                    <a:pt x="973" y="4839"/>
                  </a:lnTo>
                  <a:lnTo>
                    <a:pt x="1001" y="4860"/>
                  </a:lnTo>
                  <a:lnTo>
                    <a:pt x="1031" y="4880"/>
                  </a:lnTo>
                  <a:lnTo>
                    <a:pt x="1060" y="4898"/>
                  </a:lnTo>
                  <a:lnTo>
                    <a:pt x="1091" y="4913"/>
                  </a:lnTo>
                  <a:lnTo>
                    <a:pt x="1121" y="4925"/>
                  </a:lnTo>
                  <a:lnTo>
                    <a:pt x="1153" y="4936"/>
                  </a:lnTo>
                  <a:lnTo>
                    <a:pt x="1184" y="4943"/>
                  </a:lnTo>
                  <a:lnTo>
                    <a:pt x="1216" y="4949"/>
                  </a:lnTo>
                  <a:lnTo>
                    <a:pt x="1247" y="4954"/>
                  </a:lnTo>
                  <a:lnTo>
                    <a:pt x="1280" y="4955"/>
                  </a:lnTo>
                  <a:lnTo>
                    <a:pt x="1313" y="4955"/>
                  </a:lnTo>
                  <a:lnTo>
                    <a:pt x="1345" y="4954"/>
                  </a:lnTo>
                  <a:lnTo>
                    <a:pt x="1378" y="4949"/>
                  </a:lnTo>
                  <a:lnTo>
                    <a:pt x="1411" y="4944"/>
                  </a:lnTo>
                  <a:lnTo>
                    <a:pt x="1444" y="4937"/>
                  </a:lnTo>
                  <a:lnTo>
                    <a:pt x="1478" y="4928"/>
                  </a:lnTo>
                  <a:lnTo>
                    <a:pt x="1510" y="4919"/>
                  </a:lnTo>
                  <a:lnTo>
                    <a:pt x="1544" y="4907"/>
                  </a:lnTo>
                  <a:lnTo>
                    <a:pt x="1576" y="4895"/>
                  </a:lnTo>
                  <a:lnTo>
                    <a:pt x="1610" y="4880"/>
                  </a:lnTo>
                  <a:lnTo>
                    <a:pt x="1643" y="4865"/>
                  </a:lnTo>
                  <a:lnTo>
                    <a:pt x="1676" y="4849"/>
                  </a:lnTo>
                  <a:lnTo>
                    <a:pt x="1709" y="4831"/>
                  </a:lnTo>
                  <a:lnTo>
                    <a:pt x="1741" y="4812"/>
                  </a:lnTo>
                  <a:lnTo>
                    <a:pt x="1774" y="4793"/>
                  </a:lnTo>
                  <a:lnTo>
                    <a:pt x="1806" y="4772"/>
                  </a:lnTo>
                  <a:lnTo>
                    <a:pt x="1838" y="4751"/>
                  </a:lnTo>
                  <a:lnTo>
                    <a:pt x="1870" y="4729"/>
                  </a:lnTo>
                  <a:lnTo>
                    <a:pt x="1901" y="4706"/>
                  </a:lnTo>
                  <a:lnTo>
                    <a:pt x="1932" y="4682"/>
                  </a:lnTo>
                  <a:lnTo>
                    <a:pt x="1963" y="4659"/>
                  </a:lnTo>
                  <a:lnTo>
                    <a:pt x="2023" y="4610"/>
                  </a:lnTo>
                  <a:lnTo>
                    <a:pt x="2081" y="4559"/>
                  </a:lnTo>
                  <a:lnTo>
                    <a:pt x="2138" y="4509"/>
                  </a:lnTo>
                  <a:lnTo>
                    <a:pt x="2191" y="4458"/>
                  </a:lnTo>
                  <a:lnTo>
                    <a:pt x="2243" y="4406"/>
                  </a:lnTo>
                  <a:lnTo>
                    <a:pt x="2291" y="4357"/>
                  </a:lnTo>
                  <a:lnTo>
                    <a:pt x="2337" y="4307"/>
                  </a:lnTo>
                  <a:lnTo>
                    <a:pt x="2380" y="4261"/>
                  </a:lnTo>
                  <a:lnTo>
                    <a:pt x="2418" y="4217"/>
                  </a:lnTo>
                  <a:lnTo>
                    <a:pt x="2454" y="4176"/>
                  </a:lnTo>
                  <a:lnTo>
                    <a:pt x="2486" y="4139"/>
                  </a:lnTo>
                  <a:lnTo>
                    <a:pt x="2535" y="4078"/>
                  </a:lnTo>
                  <a:lnTo>
                    <a:pt x="2567" y="4037"/>
                  </a:lnTo>
                  <a:lnTo>
                    <a:pt x="2577" y="4023"/>
                  </a:lnTo>
                  <a:lnTo>
                    <a:pt x="2584" y="4023"/>
                  </a:lnTo>
                  <a:lnTo>
                    <a:pt x="2596" y="4037"/>
                  </a:lnTo>
                  <a:lnTo>
                    <a:pt x="2627" y="4078"/>
                  </a:lnTo>
                  <a:lnTo>
                    <a:pt x="2677" y="4139"/>
                  </a:lnTo>
                  <a:lnTo>
                    <a:pt x="2709" y="4176"/>
                  </a:lnTo>
                  <a:lnTo>
                    <a:pt x="2743" y="4217"/>
                  </a:lnTo>
                  <a:lnTo>
                    <a:pt x="2782" y="4261"/>
                  </a:lnTo>
                  <a:lnTo>
                    <a:pt x="2824" y="4307"/>
                  </a:lnTo>
                  <a:lnTo>
                    <a:pt x="2870" y="4357"/>
                  </a:lnTo>
                  <a:lnTo>
                    <a:pt x="2919" y="4406"/>
                  </a:lnTo>
                  <a:lnTo>
                    <a:pt x="2970" y="4458"/>
                  </a:lnTo>
                  <a:lnTo>
                    <a:pt x="3024" y="4509"/>
                  </a:lnTo>
                  <a:lnTo>
                    <a:pt x="3081" y="4559"/>
                  </a:lnTo>
                  <a:lnTo>
                    <a:pt x="3138" y="4610"/>
                  </a:lnTo>
                  <a:lnTo>
                    <a:pt x="3199" y="4659"/>
                  </a:lnTo>
                  <a:lnTo>
                    <a:pt x="3230" y="4682"/>
                  </a:lnTo>
                  <a:lnTo>
                    <a:pt x="3260" y="4706"/>
                  </a:lnTo>
                  <a:lnTo>
                    <a:pt x="3292" y="4729"/>
                  </a:lnTo>
                  <a:lnTo>
                    <a:pt x="3323" y="4751"/>
                  </a:lnTo>
                  <a:lnTo>
                    <a:pt x="3356" y="4772"/>
                  </a:lnTo>
                  <a:lnTo>
                    <a:pt x="3388" y="4793"/>
                  </a:lnTo>
                  <a:lnTo>
                    <a:pt x="3420" y="4812"/>
                  </a:lnTo>
                  <a:lnTo>
                    <a:pt x="3453" y="4831"/>
                  </a:lnTo>
                  <a:lnTo>
                    <a:pt x="3486" y="4849"/>
                  </a:lnTo>
                  <a:lnTo>
                    <a:pt x="3519" y="4865"/>
                  </a:lnTo>
                  <a:lnTo>
                    <a:pt x="3552" y="4880"/>
                  </a:lnTo>
                  <a:lnTo>
                    <a:pt x="3585" y="4895"/>
                  </a:lnTo>
                  <a:lnTo>
                    <a:pt x="3618" y="4907"/>
                  </a:lnTo>
                  <a:lnTo>
                    <a:pt x="3651" y="4919"/>
                  </a:lnTo>
                  <a:lnTo>
                    <a:pt x="3684" y="4928"/>
                  </a:lnTo>
                  <a:lnTo>
                    <a:pt x="3718" y="4937"/>
                  </a:lnTo>
                  <a:lnTo>
                    <a:pt x="3750" y="4944"/>
                  </a:lnTo>
                  <a:lnTo>
                    <a:pt x="3784" y="4949"/>
                  </a:lnTo>
                  <a:lnTo>
                    <a:pt x="3816" y="4954"/>
                  </a:lnTo>
                  <a:lnTo>
                    <a:pt x="3849" y="4955"/>
                  </a:lnTo>
                  <a:lnTo>
                    <a:pt x="3882" y="4955"/>
                  </a:lnTo>
                  <a:lnTo>
                    <a:pt x="3914" y="4954"/>
                  </a:lnTo>
                  <a:lnTo>
                    <a:pt x="3946" y="4949"/>
                  </a:lnTo>
                  <a:lnTo>
                    <a:pt x="3977" y="4943"/>
                  </a:lnTo>
                  <a:lnTo>
                    <a:pt x="4009" y="4936"/>
                  </a:lnTo>
                  <a:lnTo>
                    <a:pt x="4040" y="4925"/>
                  </a:lnTo>
                  <a:lnTo>
                    <a:pt x="4071" y="4913"/>
                  </a:lnTo>
                  <a:lnTo>
                    <a:pt x="4101" y="4898"/>
                  </a:lnTo>
                  <a:lnTo>
                    <a:pt x="4131" y="4880"/>
                  </a:lnTo>
                  <a:lnTo>
                    <a:pt x="4160" y="4860"/>
                  </a:lnTo>
                  <a:lnTo>
                    <a:pt x="4189" y="4839"/>
                  </a:lnTo>
                  <a:lnTo>
                    <a:pt x="4214" y="4816"/>
                  </a:lnTo>
                  <a:lnTo>
                    <a:pt x="4238" y="4792"/>
                  </a:lnTo>
                  <a:lnTo>
                    <a:pt x="4260" y="4767"/>
                  </a:lnTo>
                  <a:lnTo>
                    <a:pt x="4279" y="4740"/>
                  </a:lnTo>
                  <a:lnTo>
                    <a:pt x="4297" y="4713"/>
                  </a:lnTo>
                  <a:lnTo>
                    <a:pt x="4313" y="4686"/>
                  </a:lnTo>
                  <a:lnTo>
                    <a:pt x="4326" y="4656"/>
                  </a:lnTo>
                  <a:lnTo>
                    <a:pt x="4339" y="4626"/>
                  </a:lnTo>
                  <a:lnTo>
                    <a:pt x="4349" y="4595"/>
                  </a:lnTo>
                  <a:lnTo>
                    <a:pt x="4358" y="4564"/>
                  </a:lnTo>
                  <a:lnTo>
                    <a:pt x="4364" y="4531"/>
                  </a:lnTo>
                  <a:lnTo>
                    <a:pt x="4370" y="4499"/>
                  </a:lnTo>
                  <a:lnTo>
                    <a:pt x="4374" y="4465"/>
                  </a:lnTo>
                  <a:lnTo>
                    <a:pt x="4376" y="4431"/>
                  </a:lnTo>
                  <a:lnTo>
                    <a:pt x="4377" y="4397"/>
                  </a:lnTo>
                  <a:lnTo>
                    <a:pt x="4377" y="4361"/>
                  </a:lnTo>
                  <a:lnTo>
                    <a:pt x="4375" y="4326"/>
                  </a:lnTo>
                  <a:lnTo>
                    <a:pt x="4373" y="4289"/>
                  </a:lnTo>
                  <a:lnTo>
                    <a:pt x="4368" y="4254"/>
                  </a:lnTo>
                  <a:lnTo>
                    <a:pt x="4363" y="4217"/>
                  </a:lnTo>
                  <a:lnTo>
                    <a:pt x="4357" y="4180"/>
                  </a:lnTo>
                  <a:lnTo>
                    <a:pt x="4349" y="4143"/>
                  </a:lnTo>
                  <a:lnTo>
                    <a:pt x="4341" y="4106"/>
                  </a:lnTo>
                  <a:lnTo>
                    <a:pt x="4332" y="4070"/>
                  </a:lnTo>
                  <a:lnTo>
                    <a:pt x="4322" y="4033"/>
                  </a:lnTo>
                  <a:lnTo>
                    <a:pt x="4311" y="3995"/>
                  </a:lnTo>
                  <a:lnTo>
                    <a:pt x="4299" y="3958"/>
                  </a:lnTo>
                  <a:lnTo>
                    <a:pt x="4287" y="3922"/>
                  </a:lnTo>
                  <a:lnTo>
                    <a:pt x="4275" y="3885"/>
                  </a:lnTo>
                  <a:lnTo>
                    <a:pt x="4246" y="3812"/>
                  </a:lnTo>
                  <a:lnTo>
                    <a:pt x="4218" y="3741"/>
                  </a:lnTo>
                  <a:lnTo>
                    <a:pt x="4188" y="3671"/>
                  </a:lnTo>
                  <a:lnTo>
                    <a:pt x="4156" y="3604"/>
                  </a:lnTo>
                  <a:lnTo>
                    <a:pt x="4123" y="3539"/>
                  </a:lnTo>
                  <a:lnTo>
                    <a:pt x="4092" y="3477"/>
                  </a:lnTo>
                  <a:lnTo>
                    <a:pt x="4060" y="3418"/>
                  </a:lnTo>
                  <a:lnTo>
                    <a:pt x="4029" y="3363"/>
                  </a:lnTo>
                  <a:lnTo>
                    <a:pt x="3999" y="3313"/>
                  </a:lnTo>
                  <a:lnTo>
                    <a:pt x="3972" y="3266"/>
                  </a:lnTo>
                  <a:lnTo>
                    <a:pt x="3947" y="3225"/>
                  </a:lnTo>
                  <a:lnTo>
                    <a:pt x="3905" y="3157"/>
                  </a:lnTo>
                  <a:lnTo>
                    <a:pt x="3876" y="3115"/>
                  </a:lnTo>
                  <a:lnTo>
                    <a:pt x="3866" y="3101"/>
                  </a:lnTo>
                  <a:lnTo>
                    <a:pt x="3859" y="3102"/>
                  </a:lnTo>
                  <a:lnTo>
                    <a:pt x="3875" y="3095"/>
                  </a:lnTo>
                  <a:lnTo>
                    <a:pt x="3924" y="3079"/>
                  </a:lnTo>
                  <a:lnTo>
                    <a:pt x="3997" y="3049"/>
                  </a:lnTo>
                  <a:lnTo>
                    <a:pt x="4042" y="3031"/>
                  </a:lnTo>
                  <a:lnTo>
                    <a:pt x="4092" y="3010"/>
                  </a:lnTo>
                  <a:lnTo>
                    <a:pt x="4146" y="2986"/>
                  </a:lnTo>
                  <a:lnTo>
                    <a:pt x="4203" y="2960"/>
                  </a:lnTo>
                  <a:lnTo>
                    <a:pt x="4263" y="2931"/>
                  </a:lnTo>
                  <a:lnTo>
                    <a:pt x="4325" y="2900"/>
                  </a:lnTo>
                  <a:lnTo>
                    <a:pt x="4390" y="2866"/>
                  </a:lnTo>
                  <a:lnTo>
                    <a:pt x="4456" y="2831"/>
                  </a:lnTo>
                  <a:lnTo>
                    <a:pt x="4521" y="2793"/>
                  </a:lnTo>
                  <a:lnTo>
                    <a:pt x="4587" y="2753"/>
                  </a:lnTo>
                  <a:lnTo>
                    <a:pt x="4652" y="2711"/>
                  </a:lnTo>
                  <a:lnTo>
                    <a:pt x="4684" y="2689"/>
                  </a:lnTo>
                  <a:lnTo>
                    <a:pt x="4715" y="2667"/>
                  </a:lnTo>
                  <a:lnTo>
                    <a:pt x="4747" y="2643"/>
                  </a:lnTo>
                  <a:lnTo>
                    <a:pt x="4777" y="2619"/>
                  </a:lnTo>
                  <a:lnTo>
                    <a:pt x="4808" y="2596"/>
                  </a:lnTo>
                  <a:lnTo>
                    <a:pt x="4837" y="2571"/>
                  </a:lnTo>
                  <a:lnTo>
                    <a:pt x="4866" y="2547"/>
                  </a:lnTo>
                  <a:lnTo>
                    <a:pt x="4893" y="2520"/>
                  </a:lnTo>
                  <a:lnTo>
                    <a:pt x="4920" y="2495"/>
                  </a:lnTo>
                  <a:lnTo>
                    <a:pt x="4945" y="2469"/>
                  </a:lnTo>
                  <a:lnTo>
                    <a:pt x="4971" y="2442"/>
                  </a:lnTo>
                  <a:lnTo>
                    <a:pt x="4994" y="2414"/>
                  </a:lnTo>
                  <a:lnTo>
                    <a:pt x="5016" y="2387"/>
                  </a:lnTo>
                  <a:lnTo>
                    <a:pt x="5037" y="2359"/>
                  </a:lnTo>
                  <a:lnTo>
                    <a:pt x="5057" y="2330"/>
                  </a:lnTo>
                  <a:lnTo>
                    <a:pt x="5075" y="2302"/>
                  </a:lnTo>
                  <a:lnTo>
                    <a:pt x="5092" y="2272"/>
                  </a:lnTo>
                  <a:lnTo>
                    <a:pt x="5107" y="2242"/>
                  </a:lnTo>
                  <a:lnTo>
                    <a:pt x="5120" y="2213"/>
                  </a:lnTo>
                  <a:lnTo>
                    <a:pt x="5133" y="2182"/>
                  </a:lnTo>
                  <a:lnTo>
                    <a:pt x="5142" y="2151"/>
                  </a:lnTo>
                  <a:lnTo>
                    <a:pt x="5150" y="2119"/>
                  </a:lnTo>
                  <a:lnTo>
                    <a:pt x="5156" y="2087"/>
                  </a:lnTo>
                  <a:lnTo>
                    <a:pt x="5160" y="2056"/>
                  </a:lnTo>
                  <a:lnTo>
                    <a:pt x="5162" y="2023"/>
                  </a:lnTo>
                  <a:lnTo>
                    <a:pt x="5162" y="1991"/>
                  </a:lnTo>
                  <a:lnTo>
                    <a:pt x="5159" y="1957"/>
                  </a:lnTo>
                  <a:lnTo>
                    <a:pt x="5155" y="1923"/>
                  </a:lnTo>
                  <a:lnTo>
                    <a:pt x="5147" y="1890"/>
                  </a:lnTo>
                  <a:lnTo>
                    <a:pt x="5137" y="1856"/>
                  </a:lnTo>
                  <a:close/>
                </a:path>
              </a:pathLst>
            </a:custGeom>
            <a:solidFill>
              <a:srgbClr val="D97E33"/>
            </a:solidFill>
            <a:ln w="38100">
              <a:solidFill>
                <a:srgbClr val="FFFFFF"/>
              </a:solidFill>
            </a:ln>
            <a:effectLst>
              <a:outerShdw blurRad="76200" dist="38100" dir="2700000" algn="tl" rotWithShape="0">
                <a:prstClr val="black">
                  <a:alpha val="25000"/>
                </a:prstClr>
              </a:outerShdw>
            </a:effectLst>
            <a:extLst/>
          </p:spPr>
          <p:txBody>
            <a:bodyPr wrap="square" anchor="ctr">
              <a:normAutofit/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600" b="1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3078" name="MH_Other_1"/>
            <p:cNvSpPr>
              <a:spLocks/>
            </p:cNvSpPr>
            <p:nvPr>
              <p:custDataLst>
                <p:tags r:id="rId6"/>
              </p:custDataLst>
            </p:nvPr>
          </p:nvSpPr>
          <p:spPr bwMode="auto">
            <a:xfrm>
              <a:off x="3860800" y="2729396"/>
              <a:ext cx="503238" cy="303213"/>
            </a:xfrm>
            <a:custGeom>
              <a:avLst/>
              <a:gdLst/>
              <a:ahLst/>
              <a:cxnLst/>
              <a:rect l="0" t="0" r="r" b="b"/>
              <a:pathLst>
                <a:path w="1446505" h="871962">
                  <a:moveTo>
                    <a:pt x="14948" y="672743"/>
                  </a:moveTo>
                  <a:lnTo>
                    <a:pt x="14959" y="673023"/>
                  </a:lnTo>
                  <a:lnTo>
                    <a:pt x="14639" y="672880"/>
                  </a:lnTo>
                  <a:lnTo>
                    <a:pt x="14948" y="672743"/>
                  </a:lnTo>
                  <a:close/>
                  <a:moveTo>
                    <a:pt x="834624" y="209741"/>
                  </a:moveTo>
                  <a:lnTo>
                    <a:pt x="840060" y="210194"/>
                  </a:lnTo>
                  <a:lnTo>
                    <a:pt x="840054" y="210017"/>
                  </a:lnTo>
                  <a:lnTo>
                    <a:pt x="834624" y="209741"/>
                  </a:lnTo>
                  <a:close/>
                  <a:moveTo>
                    <a:pt x="677265" y="202293"/>
                  </a:moveTo>
                  <a:lnTo>
                    <a:pt x="674619" y="203138"/>
                  </a:lnTo>
                  <a:lnTo>
                    <a:pt x="682685" y="203138"/>
                  </a:lnTo>
                  <a:lnTo>
                    <a:pt x="692289" y="205065"/>
                  </a:lnTo>
                  <a:lnTo>
                    <a:pt x="713098" y="205969"/>
                  </a:lnTo>
                  <a:lnTo>
                    <a:pt x="737912" y="205969"/>
                  </a:lnTo>
                  <a:lnTo>
                    <a:pt x="724090" y="205255"/>
                  </a:lnTo>
                  <a:cubicBezTo>
                    <a:pt x="709457" y="205255"/>
                    <a:pt x="691897" y="205255"/>
                    <a:pt x="677265" y="202293"/>
                  </a:cubicBezTo>
                  <a:close/>
                  <a:moveTo>
                    <a:pt x="155136" y="196074"/>
                  </a:moveTo>
                  <a:lnTo>
                    <a:pt x="138026" y="196393"/>
                  </a:lnTo>
                  <a:lnTo>
                    <a:pt x="133567" y="197091"/>
                  </a:lnTo>
                  <a:lnTo>
                    <a:pt x="135335" y="197174"/>
                  </a:lnTo>
                  <a:lnTo>
                    <a:pt x="155136" y="196074"/>
                  </a:lnTo>
                  <a:close/>
                  <a:moveTo>
                    <a:pt x="848501" y="103952"/>
                  </a:moveTo>
                  <a:lnTo>
                    <a:pt x="846184" y="115586"/>
                  </a:lnTo>
                  <a:lnTo>
                    <a:pt x="845949" y="120471"/>
                  </a:lnTo>
                  <a:lnTo>
                    <a:pt x="848501" y="103952"/>
                  </a:lnTo>
                  <a:close/>
                  <a:moveTo>
                    <a:pt x="917138" y="24840"/>
                  </a:moveTo>
                  <a:lnTo>
                    <a:pt x="902356" y="31086"/>
                  </a:lnTo>
                  <a:cubicBezTo>
                    <a:pt x="887676" y="42894"/>
                    <a:pt x="884740" y="45846"/>
                    <a:pt x="870061" y="54702"/>
                  </a:cubicBezTo>
                  <a:lnTo>
                    <a:pt x="854428" y="70133"/>
                  </a:lnTo>
                  <a:lnTo>
                    <a:pt x="854869" y="70510"/>
                  </a:lnTo>
                  <a:lnTo>
                    <a:pt x="899912" y="39042"/>
                  </a:lnTo>
                  <a:lnTo>
                    <a:pt x="917138" y="24840"/>
                  </a:lnTo>
                  <a:close/>
                  <a:moveTo>
                    <a:pt x="947266" y="0"/>
                  </a:moveTo>
                  <a:cubicBezTo>
                    <a:pt x="970760" y="20626"/>
                    <a:pt x="994253" y="35359"/>
                    <a:pt x="1020683" y="53038"/>
                  </a:cubicBezTo>
                  <a:cubicBezTo>
                    <a:pt x="1052987" y="76611"/>
                    <a:pt x="1076481" y="103130"/>
                    <a:pt x="1108785" y="126702"/>
                  </a:cubicBezTo>
                  <a:cubicBezTo>
                    <a:pt x="1144025" y="153221"/>
                    <a:pt x="1179266" y="182686"/>
                    <a:pt x="1211569" y="212152"/>
                  </a:cubicBezTo>
                  <a:cubicBezTo>
                    <a:pt x="1243873" y="238671"/>
                    <a:pt x="1264430" y="256350"/>
                    <a:pt x="1296733" y="282870"/>
                  </a:cubicBezTo>
                  <a:cubicBezTo>
                    <a:pt x="1326100" y="303495"/>
                    <a:pt x="1349594" y="327068"/>
                    <a:pt x="1376024" y="347694"/>
                  </a:cubicBezTo>
                  <a:cubicBezTo>
                    <a:pt x="1387771" y="356534"/>
                    <a:pt x="1402455" y="374213"/>
                    <a:pt x="1414201" y="380106"/>
                  </a:cubicBezTo>
                  <a:cubicBezTo>
                    <a:pt x="1425948" y="388946"/>
                    <a:pt x="1434759" y="397785"/>
                    <a:pt x="1446505" y="403678"/>
                  </a:cubicBezTo>
                  <a:cubicBezTo>
                    <a:pt x="1440631" y="400731"/>
                    <a:pt x="1387771" y="450823"/>
                    <a:pt x="1381898" y="456716"/>
                  </a:cubicBezTo>
                  <a:cubicBezTo>
                    <a:pt x="1373088" y="465556"/>
                    <a:pt x="1361341" y="474395"/>
                    <a:pt x="1349594" y="483235"/>
                  </a:cubicBezTo>
                  <a:cubicBezTo>
                    <a:pt x="1348125" y="484708"/>
                    <a:pt x="1345189" y="489128"/>
                    <a:pt x="1341518" y="493180"/>
                  </a:cubicBezTo>
                  <a:lnTo>
                    <a:pt x="1340916" y="493553"/>
                  </a:lnTo>
                  <a:lnTo>
                    <a:pt x="1340916" y="494445"/>
                  </a:lnTo>
                  <a:lnTo>
                    <a:pt x="1288471" y="541789"/>
                  </a:lnTo>
                  <a:lnTo>
                    <a:pt x="1287387" y="542820"/>
                  </a:lnTo>
                  <a:lnTo>
                    <a:pt x="1286898" y="543210"/>
                  </a:lnTo>
                  <a:lnTo>
                    <a:pt x="1228712" y="595737"/>
                  </a:lnTo>
                  <a:cubicBezTo>
                    <a:pt x="1188927" y="626981"/>
                    <a:pt x="1147309" y="656291"/>
                    <a:pt x="1105508" y="685415"/>
                  </a:cubicBezTo>
                  <a:lnTo>
                    <a:pt x="996086" y="763384"/>
                  </a:lnTo>
                  <a:lnTo>
                    <a:pt x="982350" y="773340"/>
                  </a:lnTo>
                  <a:lnTo>
                    <a:pt x="979268" y="775631"/>
                  </a:lnTo>
                  <a:lnTo>
                    <a:pt x="865700" y="871962"/>
                  </a:lnTo>
                  <a:cubicBezTo>
                    <a:pt x="865700" y="871962"/>
                    <a:pt x="862767" y="871962"/>
                    <a:pt x="862767" y="869013"/>
                  </a:cubicBezTo>
                  <a:cubicBezTo>
                    <a:pt x="862400" y="864958"/>
                    <a:pt x="862079" y="858414"/>
                    <a:pt x="861730" y="850061"/>
                  </a:cubicBezTo>
                  <a:lnTo>
                    <a:pt x="860696" y="824566"/>
                  </a:lnTo>
                  <a:lnTo>
                    <a:pt x="860171" y="819545"/>
                  </a:lnTo>
                  <a:cubicBezTo>
                    <a:pt x="856321" y="782968"/>
                    <a:pt x="852105" y="741047"/>
                    <a:pt x="849722" y="700784"/>
                  </a:cubicBezTo>
                  <a:lnTo>
                    <a:pt x="849611" y="697427"/>
                  </a:lnTo>
                  <a:lnTo>
                    <a:pt x="845029" y="674079"/>
                  </a:lnTo>
                  <a:cubicBezTo>
                    <a:pt x="842531" y="664632"/>
                    <a:pt x="839632" y="656775"/>
                    <a:pt x="836257" y="651187"/>
                  </a:cubicBezTo>
                  <a:lnTo>
                    <a:pt x="824758" y="642013"/>
                  </a:lnTo>
                  <a:lnTo>
                    <a:pt x="671921" y="638721"/>
                  </a:lnTo>
                  <a:lnTo>
                    <a:pt x="528356" y="641913"/>
                  </a:lnTo>
                  <a:cubicBezTo>
                    <a:pt x="478488" y="643387"/>
                    <a:pt x="427886" y="646337"/>
                    <a:pt x="376918" y="649655"/>
                  </a:cubicBezTo>
                  <a:lnTo>
                    <a:pt x="238451" y="658625"/>
                  </a:lnTo>
                  <a:lnTo>
                    <a:pt x="223059" y="660199"/>
                  </a:lnTo>
                  <a:lnTo>
                    <a:pt x="172700" y="665923"/>
                  </a:lnTo>
                  <a:lnTo>
                    <a:pt x="146449" y="669200"/>
                  </a:lnTo>
                  <a:lnTo>
                    <a:pt x="130090" y="670766"/>
                  </a:lnTo>
                  <a:lnTo>
                    <a:pt x="119303" y="671992"/>
                  </a:lnTo>
                  <a:lnTo>
                    <a:pt x="86998" y="674891"/>
                  </a:lnTo>
                  <a:lnTo>
                    <a:pt x="69000" y="676614"/>
                  </a:lnTo>
                  <a:lnTo>
                    <a:pt x="68195" y="676578"/>
                  </a:lnTo>
                  <a:lnTo>
                    <a:pt x="65912" y="676783"/>
                  </a:lnTo>
                  <a:lnTo>
                    <a:pt x="19176" y="674995"/>
                  </a:lnTo>
                  <a:lnTo>
                    <a:pt x="17940" y="675462"/>
                  </a:lnTo>
                  <a:cubicBezTo>
                    <a:pt x="16473" y="675093"/>
                    <a:pt x="15006" y="674355"/>
                    <a:pt x="15006" y="674355"/>
                  </a:cubicBezTo>
                  <a:lnTo>
                    <a:pt x="14959" y="673023"/>
                  </a:lnTo>
                  <a:lnTo>
                    <a:pt x="17708" y="674252"/>
                  </a:lnTo>
                  <a:lnTo>
                    <a:pt x="17560" y="671576"/>
                  </a:lnTo>
                  <a:lnTo>
                    <a:pt x="14948" y="672743"/>
                  </a:lnTo>
                  <a:lnTo>
                    <a:pt x="6206" y="429559"/>
                  </a:lnTo>
                  <a:cubicBezTo>
                    <a:pt x="6206" y="391218"/>
                    <a:pt x="-5528" y="341079"/>
                    <a:pt x="3272" y="305686"/>
                  </a:cubicBezTo>
                  <a:cubicBezTo>
                    <a:pt x="3272" y="305686"/>
                    <a:pt x="6206" y="305686"/>
                    <a:pt x="6206" y="302737"/>
                  </a:cubicBezTo>
                  <a:lnTo>
                    <a:pt x="11451" y="302684"/>
                  </a:lnTo>
                  <a:lnTo>
                    <a:pt x="12668" y="299679"/>
                  </a:lnTo>
                  <a:cubicBezTo>
                    <a:pt x="30262" y="262607"/>
                    <a:pt x="74247" y="195655"/>
                    <a:pt x="85243" y="193442"/>
                  </a:cubicBezTo>
                  <a:cubicBezTo>
                    <a:pt x="126296" y="187540"/>
                    <a:pt x="168082" y="186802"/>
                    <a:pt x="209868" y="187171"/>
                  </a:cubicBezTo>
                  <a:cubicBezTo>
                    <a:pt x="251654" y="187540"/>
                    <a:pt x="293439" y="189016"/>
                    <a:pt x="334492" y="187540"/>
                  </a:cubicBezTo>
                  <a:cubicBezTo>
                    <a:pt x="378477" y="186065"/>
                    <a:pt x="422463" y="188278"/>
                    <a:pt x="466448" y="191229"/>
                  </a:cubicBezTo>
                  <a:lnTo>
                    <a:pt x="551013" y="196430"/>
                  </a:lnTo>
                  <a:lnTo>
                    <a:pt x="480232" y="195599"/>
                  </a:lnTo>
                  <a:lnTo>
                    <a:pt x="481623" y="195882"/>
                  </a:lnTo>
                  <a:lnTo>
                    <a:pt x="578188" y="200106"/>
                  </a:lnTo>
                  <a:cubicBezTo>
                    <a:pt x="600184" y="200106"/>
                    <a:pt x="622914" y="201572"/>
                    <a:pt x="645643" y="203037"/>
                  </a:cubicBezTo>
                  <a:lnTo>
                    <a:pt x="655856" y="203481"/>
                  </a:lnTo>
                  <a:lnTo>
                    <a:pt x="660021" y="200930"/>
                  </a:lnTo>
                  <a:lnTo>
                    <a:pt x="598403" y="199344"/>
                  </a:lnTo>
                  <a:lnTo>
                    <a:pt x="551013" y="196430"/>
                  </a:lnTo>
                  <a:lnTo>
                    <a:pt x="579343" y="196762"/>
                  </a:lnTo>
                  <a:lnTo>
                    <a:pt x="660120" y="200869"/>
                  </a:lnTo>
                  <a:lnTo>
                    <a:pt x="662632" y="199330"/>
                  </a:lnTo>
                  <a:lnTo>
                    <a:pt x="748123" y="203552"/>
                  </a:lnTo>
                  <a:lnTo>
                    <a:pt x="839975" y="207491"/>
                  </a:lnTo>
                  <a:lnTo>
                    <a:pt x="838933" y="174440"/>
                  </a:lnTo>
                  <a:lnTo>
                    <a:pt x="848356" y="92902"/>
                  </a:lnTo>
                  <a:lnTo>
                    <a:pt x="834829" y="81269"/>
                  </a:lnTo>
                  <a:cubicBezTo>
                    <a:pt x="834829" y="81269"/>
                    <a:pt x="834829" y="78317"/>
                    <a:pt x="834829" y="78317"/>
                  </a:cubicBezTo>
                  <a:cubicBezTo>
                    <a:pt x="867125" y="54702"/>
                    <a:pt x="902356" y="34038"/>
                    <a:pt x="931716" y="4518"/>
                  </a:cubicBezTo>
                  <a:cubicBezTo>
                    <a:pt x="931716" y="4518"/>
                    <a:pt x="932450" y="3780"/>
                    <a:pt x="933184" y="3411"/>
                  </a:cubicBezTo>
                  <a:cubicBezTo>
                    <a:pt x="933918" y="3042"/>
                    <a:pt x="934652" y="3042"/>
                    <a:pt x="934652" y="4518"/>
                  </a:cubicBezTo>
                  <a:lnTo>
                    <a:pt x="938382" y="7325"/>
                  </a:lnTo>
                  <a:lnTo>
                    <a:pt x="947266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3079" name="MH_Other_2"/>
            <p:cNvSpPr>
              <a:spLocks/>
            </p:cNvSpPr>
            <p:nvPr>
              <p:custDataLst>
                <p:tags r:id="rId7"/>
              </p:custDataLst>
            </p:nvPr>
          </p:nvSpPr>
          <p:spPr bwMode="auto">
            <a:xfrm>
              <a:off x="5894389" y="2729396"/>
              <a:ext cx="503237" cy="303213"/>
            </a:xfrm>
            <a:custGeom>
              <a:avLst/>
              <a:gdLst/>
              <a:ahLst/>
              <a:cxnLst/>
              <a:rect l="0" t="0" r="r" b="b"/>
              <a:pathLst>
                <a:path w="1446505" h="871962">
                  <a:moveTo>
                    <a:pt x="14948" y="672743"/>
                  </a:moveTo>
                  <a:lnTo>
                    <a:pt x="14959" y="673023"/>
                  </a:lnTo>
                  <a:lnTo>
                    <a:pt x="14639" y="672880"/>
                  </a:lnTo>
                  <a:lnTo>
                    <a:pt x="14948" y="672743"/>
                  </a:lnTo>
                  <a:close/>
                  <a:moveTo>
                    <a:pt x="834624" y="209741"/>
                  </a:moveTo>
                  <a:lnTo>
                    <a:pt x="840060" y="210194"/>
                  </a:lnTo>
                  <a:lnTo>
                    <a:pt x="840054" y="210017"/>
                  </a:lnTo>
                  <a:lnTo>
                    <a:pt x="834624" y="209741"/>
                  </a:lnTo>
                  <a:close/>
                  <a:moveTo>
                    <a:pt x="677265" y="202293"/>
                  </a:moveTo>
                  <a:lnTo>
                    <a:pt x="674619" y="203138"/>
                  </a:lnTo>
                  <a:lnTo>
                    <a:pt x="682685" y="203138"/>
                  </a:lnTo>
                  <a:lnTo>
                    <a:pt x="692289" y="205065"/>
                  </a:lnTo>
                  <a:lnTo>
                    <a:pt x="713098" y="205969"/>
                  </a:lnTo>
                  <a:lnTo>
                    <a:pt x="737912" y="205969"/>
                  </a:lnTo>
                  <a:lnTo>
                    <a:pt x="724090" y="205255"/>
                  </a:lnTo>
                  <a:cubicBezTo>
                    <a:pt x="709457" y="205255"/>
                    <a:pt x="691897" y="205255"/>
                    <a:pt x="677265" y="202293"/>
                  </a:cubicBezTo>
                  <a:close/>
                  <a:moveTo>
                    <a:pt x="155136" y="196074"/>
                  </a:moveTo>
                  <a:lnTo>
                    <a:pt x="138026" y="196393"/>
                  </a:lnTo>
                  <a:lnTo>
                    <a:pt x="133567" y="197091"/>
                  </a:lnTo>
                  <a:lnTo>
                    <a:pt x="135335" y="197174"/>
                  </a:lnTo>
                  <a:lnTo>
                    <a:pt x="155136" y="196074"/>
                  </a:lnTo>
                  <a:close/>
                  <a:moveTo>
                    <a:pt x="848501" y="103952"/>
                  </a:moveTo>
                  <a:lnTo>
                    <a:pt x="846184" y="115586"/>
                  </a:lnTo>
                  <a:lnTo>
                    <a:pt x="845949" y="120471"/>
                  </a:lnTo>
                  <a:lnTo>
                    <a:pt x="848501" y="103952"/>
                  </a:lnTo>
                  <a:close/>
                  <a:moveTo>
                    <a:pt x="917138" y="24840"/>
                  </a:moveTo>
                  <a:lnTo>
                    <a:pt x="902356" y="31086"/>
                  </a:lnTo>
                  <a:cubicBezTo>
                    <a:pt x="887676" y="42894"/>
                    <a:pt x="884740" y="45846"/>
                    <a:pt x="870061" y="54702"/>
                  </a:cubicBezTo>
                  <a:lnTo>
                    <a:pt x="854428" y="70133"/>
                  </a:lnTo>
                  <a:lnTo>
                    <a:pt x="854869" y="70510"/>
                  </a:lnTo>
                  <a:lnTo>
                    <a:pt x="899912" y="39042"/>
                  </a:lnTo>
                  <a:lnTo>
                    <a:pt x="917138" y="24840"/>
                  </a:lnTo>
                  <a:close/>
                  <a:moveTo>
                    <a:pt x="947266" y="0"/>
                  </a:moveTo>
                  <a:cubicBezTo>
                    <a:pt x="970760" y="20626"/>
                    <a:pt x="994253" y="35359"/>
                    <a:pt x="1020683" y="53038"/>
                  </a:cubicBezTo>
                  <a:cubicBezTo>
                    <a:pt x="1052987" y="76611"/>
                    <a:pt x="1076481" y="103130"/>
                    <a:pt x="1108785" y="126702"/>
                  </a:cubicBezTo>
                  <a:cubicBezTo>
                    <a:pt x="1144025" y="153221"/>
                    <a:pt x="1179266" y="182686"/>
                    <a:pt x="1211569" y="212152"/>
                  </a:cubicBezTo>
                  <a:cubicBezTo>
                    <a:pt x="1243873" y="238671"/>
                    <a:pt x="1264430" y="256350"/>
                    <a:pt x="1296733" y="282870"/>
                  </a:cubicBezTo>
                  <a:cubicBezTo>
                    <a:pt x="1326100" y="303495"/>
                    <a:pt x="1349594" y="327068"/>
                    <a:pt x="1376024" y="347694"/>
                  </a:cubicBezTo>
                  <a:cubicBezTo>
                    <a:pt x="1387771" y="356534"/>
                    <a:pt x="1402455" y="374213"/>
                    <a:pt x="1414201" y="380106"/>
                  </a:cubicBezTo>
                  <a:cubicBezTo>
                    <a:pt x="1425948" y="388946"/>
                    <a:pt x="1434759" y="397785"/>
                    <a:pt x="1446505" y="403678"/>
                  </a:cubicBezTo>
                  <a:cubicBezTo>
                    <a:pt x="1440631" y="400731"/>
                    <a:pt x="1387771" y="450823"/>
                    <a:pt x="1381898" y="456716"/>
                  </a:cubicBezTo>
                  <a:cubicBezTo>
                    <a:pt x="1373088" y="465556"/>
                    <a:pt x="1361341" y="474395"/>
                    <a:pt x="1349594" y="483235"/>
                  </a:cubicBezTo>
                  <a:cubicBezTo>
                    <a:pt x="1348125" y="484708"/>
                    <a:pt x="1345189" y="489128"/>
                    <a:pt x="1341518" y="493180"/>
                  </a:cubicBezTo>
                  <a:lnTo>
                    <a:pt x="1340916" y="493553"/>
                  </a:lnTo>
                  <a:lnTo>
                    <a:pt x="1340916" y="494445"/>
                  </a:lnTo>
                  <a:lnTo>
                    <a:pt x="1288471" y="541789"/>
                  </a:lnTo>
                  <a:lnTo>
                    <a:pt x="1287387" y="542820"/>
                  </a:lnTo>
                  <a:lnTo>
                    <a:pt x="1286898" y="543210"/>
                  </a:lnTo>
                  <a:lnTo>
                    <a:pt x="1228712" y="595737"/>
                  </a:lnTo>
                  <a:cubicBezTo>
                    <a:pt x="1188927" y="626981"/>
                    <a:pt x="1147309" y="656291"/>
                    <a:pt x="1105508" y="685415"/>
                  </a:cubicBezTo>
                  <a:lnTo>
                    <a:pt x="996086" y="763384"/>
                  </a:lnTo>
                  <a:lnTo>
                    <a:pt x="982350" y="773340"/>
                  </a:lnTo>
                  <a:lnTo>
                    <a:pt x="979268" y="775631"/>
                  </a:lnTo>
                  <a:lnTo>
                    <a:pt x="865700" y="871962"/>
                  </a:lnTo>
                  <a:cubicBezTo>
                    <a:pt x="865700" y="871962"/>
                    <a:pt x="862767" y="871962"/>
                    <a:pt x="862767" y="869013"/>
                  </a:cubicBezTo>
                  <a:cubicBezTo>
                    <a:pt x="862400" y="864958"/>
                    <a:pt x="862079" y="858414"/>
                    <a:pt x="861730" y="850061"/>
                  </a:cubicBezTo>
                  <a:lnTo>
                    <a:pt x="860696" y="824566"/>
                  </a:lnTo>
                  <a:lnTo>
                    <a:pt x="860171" y="819545"/>
                  </a:lnTo>
                  <a:cubicBezTo>
                    <a:pt x="856321" y="782968"/>
                    <a:pt x="852105" y="741047"/>
                    <a:pt x="849722" y="700784"/>
                  </a:cubicBezTo>
                  <a:lnTo>
                    <a:pt x="849611" y="697427"/>
                  </a:lnTo>
                  <a:lnTo>
                    <a:pt x="845029" y="674079"/>
                  </a:lnTo>
                  <a:cubicBezTo>
                    <a:pt x="842531" y="664632"/>
                    <a:pt x="839632" y="656775"/>
                    <a:pt x="836257" y="651187"/>
                  </a:cubicBezTo>
                  <a:lnTo>
                    <a:pt x="824758" y="642013"/>
                  </a:lnTo>
                  <a:lnTo>
                    <a:pt x="671921" y="638721"/>
                  </a:lnTo>
                  <a:lnTo>
                    <a:pt x="528356" y="641913"/>
                  </a:lnTo>
                  <a:cubicBezTo>
                    <a:pt x="478488" y="643387"/>
                    <a:pt x="427886" y="646337"/>
                    <a:pt x="376918" y="649655"/>
                  </a:cubicBezTo>
                  <a:lnTo>
                    <a:pt x="238451" y="658625"/>
                  </a:lnTo>
                  <a:lnTo>
                    <a:pt x="223059" y="660199"/>
                  </a:lnTo>
                  <a:lnTo>
                    <a:pt x="172700" y="665923"/>
                  </a:lnTo>
                  <a:lnTo>
                    <a:pt x="146449" y="669200"/>
                  </a:lnTo>
                  <a:lnTo>
                    <a:pt x="130090" y="670766"/>
                  </a:lnTo>
                  <a:lnTo>
                    <a:pt x="119303" y="671992"/>
                  </a:lnTo>
                  <a:lnTo>
                    <a:pt x="86998" y="674891"/>
                  </a:lnTo>
                  <a:lnTo>
                    <a:pt x="69000" y="676614"/>
                  </a:lnTo>
                  <a:lnTo>
                    <a:pt x="68195" y="676578"/>
                  </a:lnTo>
                  <a:lnTo>
                    <a:pt x="65912" y="676783"/>
                  </a:lnTo>
                  <a:lnTo>
                    <a:pt x="19176" y="674995"/>
                  </a:lnTo>
                  <a:lnTo>
                    <a:pt x="17940" y="675462"/>
                  </a:lnTo>
                  <a:cubicBezTo>
                    <a:pt x="16473" y="675093"/>
                    <a:pt x="15006" y="674355"/>
                    <a:pt x="15006" y="674355"/>
                  </a:cubicBezTo>
                  <a:lnTo>
                    <a:pt x="14959" y="673023"/>
                  </a:lnTo>
                  <a:lnTo>
                    <a:pt x="17708" y="674252"/>
                  </a:lnTo>
                  <a:lnTo>
                    <a:pt x="17560" y="671576"/>
                  </a:lnTo>
                  <a:lnTo>
                    <a:pt x="14948" y="672743"/>
                  </a:lnTo>
                  <a:lnTo>
                    <a:pt x="6206" y="429559"/>
                  </a:lnTo>
                  <a:cubicBezTo>
                    <a:pt x="6206" y="391218"/>
                    <a:pt x="-5528" y="341079"/>
                    <a:pt x="3272" y="305686"/>
                  </a:cubicBezTo>
                  <a:cubicBezTo>
                    <a:pt x="3272" y="305686"/>
                    <a:pt x="6206" y="305686"/>
                    <a:pt x="6206" y="302737"/>
                  </a:cubicBezTo>
                  <a:lnTo>
                    <a:pt x="11451" y="302684"/>
                  </a:lnTo>
                  <a:lnTo>
                    <a:pt x="12668" y="299679"/>
                  </a:lnTo>
                  <a:cubicBezTo>
                    <a:pt x="30262" y="262607"/>
                    <a:pt x="74247" y="195655"/>
                    <a:pt x="85243" y="193442"/>
                  </a:cubicBezTo>
                  <a:cubicBezTo>
                    <a:pt x="126296" y="187540"/>
                    <a:pt x="168082" y="186802"/>
                    <a:pt x="209868" y="187171"/>
                  </a:cubicBezTo>
                  <a:cubicBezTo>
                    <a:pt x="251654" y="187540"/>
                    <a:pt x="293439" y="189016"/>
                    <a:pt x="334492" y="187540"/>
                  </a:cubicBezTo>
                  <a:cubicBezTo>
                    <a:pt x="378477" y="186065"/>
                    <a:pt x="422463" y="188278"/>
                    <a:pt x="466448" y="191229"/>
                  </a:cubicBezTo>
                  <a:lnTo>
                    <a:pt x="551013" y="196430"/>
                  </a:lnTo>
                  <a:lnTo>
                    <a:pt x="480232" y="195599"/>
                  </a:lnTo>
                  <a:lnTo>
                    <a:pt x="481623" y="195882"/>
                  </a:lnTo>
                  <a:lnTo>
                    <a:pt x="578188" y="200106"/>
                  </a:lnTo>
                  <a:cubicBezTo>
                    <a:pt x="600184" y="200106"/>
                    <a:pt x="622914" y="201572"/>
                    <a:pt x="645643" y="203037"/>
                  </a:cubicBezTo>
                  <a:lnTo>
                    <a:pt x="655856" y="203481"/>
                  </a:lnTo>
                  <a:lnTo>
                    <a:pt x="660021" y="200930"/>
                  </a:lnTo>
                  <a:lnTo>
                    <a:pt x="598403" y="199344"/>
                  </a:lnTo>
                  <a:lnTo>
                    <a:pt x="551013" y="196430"/>
                  </a:lnTo>
                  <a:lnTo>
                    <a:pt x="579343" y="196762"/>
                  </a:lnTo>
                  <a:lnTo>
                    <a:pt x="660120" y="200869"/>
                  </a:lnTo>
                  <a:lnTo>
                    <a:pt x="662632" y="199330"/>
                  </a:lnTo>
                  <a:lnTo>
                    <a:pt x="748123" y="203552"/>
                  </a:lnTo>
                  <a:lnTo>
                    <a:pt x="839975" y="207491"/>
                  </a:lnTo>
                  <a:lnTo>
                    <a:pt x="838933" y="174440"/>
                  </a:lnTo>
                  <a:lnTo>
                    <a:pt x="848356" y="92902"/>
                  </a:lnTo>
                  <a:lnTo>
                    <a:pt x="834829" y="81269"/>
                  </a:lnTo>
                  <a:cubicBezTo>
                    <a:pt x="834829" y="81269"/>
                    <a:pt x="834829" y="78317"/>
                    <a:pt x="834829" y="78317"/>
                  </a:cubicBezTo>
                  <a:cubicBezTo>
                    <a:pt x="867125" y="54702"/>
                    <a:pt x="902356" y="34038"/>
                    <a:pt x="931716" y="4518"/>
                  </a:cubicBezTo>
                  <a:cubicBezTo>
                    <a:pt x="931716" y="4518"/>
                    <a:pt x="932450" y="3780"/>
                    <a:pt x="933184" y="3411"/>
                  </a:cubicBezTo>
                  <a:cubicBezTo>
                    <a:pt x="933918" y="3042"/>
                    <a:pt x="934652" y="3042"/>
                    <a:pt x="934652" y="4518"/>
                  </a:cubicBezTo>
                  <a:lnTo>
                    <a:pt x="938382" y="7325"/>
                  </a:lnTo>
                  <a:lnTo>
                    <a:pt x="947266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3080" name="MH_Other_3"/>
            <p:cNvSpPr>
              <a:spLocks/>
            </p:cNvSpPr>
            <p:nvPr>
              <p:custDataLst>
                <p:tags r:id="rId8"/>
              </p:custDataLst>
            </p:nvPr>
          </p:nvSpPr>
          <p:spPr bwMode="auto">
            <a:xfrm>
              <a:off x="7926389" y="2729396"/>
              <a:ext cx="503237" cy="303213"/>
            </a:xfrm>
            <a:custGeom>
              <a:avLst/>
              <a:gdLst/>
              <a:ahLst/>
              <a:cxnLst/>
              <a:rect l="0" t="0" r="r" b="b"/>
              <a:pathLst>
                <a:path w="1446505" h="871962">
                  <a:moveTo>
                    <a:pt x="14948" y="672743"/>
                  </a:moveTo>
                  <a:lnTo>
                    <a:pt x="14959" y="673023"/>
                  </a:lnTo>
                  <a:lnTo>
                    <a:pt x="14639" y="672880"/>
                  </a:lnTo>
                  <a:lnTo>
                    <a:pt x="14948" y="672743"/>
                  </a:lnTo>
                  <a:close/>
                  <a:moveTo>
                    <a:pt x="834624" y="209741"/>
                  </a:moveTo>
                  <a:lnTo>
                    <a:pt x="840060" y="210194"/>
                  </a:lnTo>
                  <a:lnTo>
                    <a:pt x="840054" y="210017"/>
                  </a:lnTo>
                  <a:lnTo>
                    <a:pt x="834624" y="209741"/>
                  </a:lnTo>
                  <a:close/>
                  <a:moveTo>
                    <a:pt x="677265" y="202293"/>
                  </a:moveTo>
                  <a:lnTo>
                    <a:pt x="674619" y="203138"/>
                  </a:lnTo>
                  <a:lnTo>
                    <a:pt x="682685" y="203138"/>
                  </a:lnTo>
                  <a:lnTo>
                    <a:pt x="692289" y="205065"/>
                  </a:lnTo>
                  <a:lnTo>
                    <a:pt x="713098" y="205969"/>
                  </a:lnTo>
                  <a:lnTo>
                    <a:pt x="737912" y="205969"/>
                  </a:lnTo>
                  <a:lnTo>
                    <a:pt x="724090" y="205255"/>
                  </a:lnTo>
                  <a:cubicBezTo>
                    <a:pt x="709457" y="205255"/>
                    <a:pt x="691897" y="205255"/>
                    <a:pt x="677265" y="202293"/>
                  </a:cubicBezTo>
                  <a:close/>
                  <a:moveTo>
                    <a:pt x="155136" y="196074"/>
                  </a:moveTo>
                  <a:lnTo>
                    <a:pt x="138026" y="196393"/>
                  </a:lnTo>
                  <a:lnTo>
                    <a:pt x="133567" y="197091"/>
                  </a:lnTo>
                  <a:lnTo>
                    <a:pt x="135335" y="197174"/>
                  </a:lnTo>
                  <a:lnTo>
                    <a:pt x="155136" y="196074"/>
                  </a:lnTo>
                  <a:close/>
                  <a:moveTo>
                    <a:pt x="848501" y="103952"/>
                  </a:moveTo>
                  <a:lnTo>
                    <a:pt x="846184" y="115586"/>
                  </a:lnTo>
                  <a:lnTo>
                    <a:pt x="845949" y="120471"/>
                  </a:lnTo>
                  <a:lnTo>
                    <a:pt x="848501" y="103952"/>
                  </a:lnTo>
                  <a:close/>
                  <a:moveTo>
                    <a:pt x="917138" y="24840"/>
                  </a:moveTo>
                  <a:lnTo>
                    <a:pt x="902356" y="31086"/>
                  </a:lnTo>
                  <a:cubicBezTo>
                    <a:pt x="887676" y="42894"/>
                    <a:pt x="884740" y="45846"/>
                    <a:pt x="870061" y="54702"/>
                  </a:cubicBezTo>
                  <a:lnTo>
                    <a:pt x="854428" y="70133"/>
                  </a:lnTo>
                  <a:lnTo>
                    <a:pt x="854869" y="70510"/>
                  </a:lnTo>
                  <a:lnTo>
                    <a:pt x="899912" y="39042"/>
                  </a:lnTo>
                  <a:lnTo>
                    <a:pt x="917138" y="24840"/>
                  </a:lnTo>
                  <a:close/>
                  <a:moveTo>
                    <a:pt x="947266" y="0"/>
                  </a:moveTo>
                  <a:cubicBezTo>
                    <a:pt x="970760" y="20626"/>
                    <a:pt x="994253" y="35359"/>
                    <a:pt x="1020683" y="53038"/>
                  </a:cubicBezTo>
                  <a:cubicBezTo>
                    <a:pt x="1052987" y="76611"/>
                    <a:pt x="1076481" y="103130"/>
                    <a:pt x="1108785" y="126702"/>
                  </a:cubicBezTo>
                  <a:cubicBezTo>
                    <a:pt x="1144025" y="153221"/>
                    <a:pt x="1179266" y="182686"/>
                    <a:pt x="1211569" y="212152"/>
                  </a:cubicBezTo>
                  <a:cubicBezTo>
                    <a:pt x="1243873" y="238671"/>
                    <a:pt x="1264430" y="256350"/>
                    <a:pt x="1296733" y="282870"/>
                  </a:cubicBezTo>
                  <a:cubicBezTo>
                    <a:pt x="1326100" y="303495"/>
                    <a:pt x="1349594" y="327068"/>
                    <a:pt x="1376024" y="347694"/>
                  </a:cubicBezTo>
                  <a:cubicBezTo>
                    <a:pt x="1387771" y="356534"/>
                    <a:pt x="1402455" y="374213"/>
                    <a:pt x="1414201" y="380106"/>
                  </a:cubicBezTo>
                  <a:cubicBezTo>
                    <a:pt x="1425948" y="388946"/>
                    <a:pt x="1434759" y="397785"/>
                    <a:pt x="1446505" y="403678"/>
                  </a:cubicBezTo>
                  <a:cubicBezTo>
                    <a:pt x="1440631" y="400731"/>
                    <a:pt x="1387771" y="450823"/>
                    <a:pt x="1381898" y="456716"/>
                  </a:cubicBezTo>
                  <a:cubicBezTo>
                    <a:pt x="1373088" y="465556"/>
                    <a:pt x="1361341" y="474395"/>
                    <a:pt x="1349594" y="483235"/>
                  </a:cubicBezTo>
                  <a:cubicBezTo>
                    <a:pt x="1348125" y="484708"/>
                    <a:pt x="1345189" y="489128"/>
                    <a:pt x="1341518" y="493180"/>
                  </a:cubicBezTo>
                  <a:lnTo>
                    <a:pt x="1340916" y="493553"/>
                  </a:lnTo>
                  <a:lnTo>
                    <a:pt x="1340916" y="494445"/>
                  </a:lnTo>
                  <a:lnTo>
                    <a:pt x="1288471" y="541789"/>
                  </a:lnTo>
                  <a:lnTo>
                    <a:pt x="1287387" y="542820"/>
                  </a:lnTo>
                  <a:lnTo>
                    <a:pt x="1286898" y="543210"/>
                  </a:lnTo>
                  <a:lnTo>
                    <a:pt x="1228712" y="595737"/>
                  </a:lnTo>
                  <a:cubicBezTo>
                    <a:pt x="1188927" y="626981"/>
                    <a:pt x="1147309" y="656291"/>
                    <a:pt x="1105508" y="685415"/>
                  </a:cubicBezTo>
                  <a:lnTo>
                    <a:pt x="996086" y="763384"/>
                  </a:lnTo>
                  <a:lnTo>
                    <a:pt x="982350" y="773340"/>
                  </a:lnTo>
                  <a:lnTo>
                    <a:pt x="979268" y="775631"/>
                  </a:lnTo>
                  <a:lnTo>
                    <a:pt x="865700" y="871962"/>
                  </a:lnTo>
                  <a:cubicBezTo>
                    <a:pt x="865700" y="871962"/>
                    <a:pt x="862767" y="871962"/>
                    <a:pt x="862767" y="869013"/>
                  </a:cubicBezTo>
                  <a:cubicBezTo>
                    <a:pt x="862400" y="864958"/>
                    <a:pt x="862079" y="858414"/>
                    <a:pt x="861730" y="850061"/>
                  </a:cubicBezTo>
                  <a:lnTo>
                    <a:pt x="860696" y="824566"/>
                  </a:lnTo>
                  <a:lnTo>
                    <a:pt x="860171" y="819545"/>
                  </a:lnTo>
                  <a:cubicBezTo>
                    <a:pt x="856321" y="782968"/>
                    <a:pt x="852105" y="741047"/>
                    <a:pt x="849722" y="700784"/>
                  </a:cubicBezTo>
                  <a:lnTo>
                    <a:pt x="849611" y="697427"/>
                  </a:lnTo>
                  <a:lnTo>
                    <a:pt x="845029" y="674079"/>
                  </a:lnTo>
                  <a:cubicBezTo>
                    <a:pt x="842531" y="664632"/>
                    <a:pt x="839632" y="656775"/>
                    <a:pt x="836257" y="651187"/>
                  </a:cubicBezTo>
                  <a:lnTo>
                    <a:pt x="824758" y="642013"/>
                  </a:lnTo>
                  <a:lnTo>
                    <a:pt x="671921" y="638721"/>
                  </a:lnTo>
                  <a:lnTo>
                    <a:pt x="528356" y="641913"/>
                  </a:lnTo>
                  <a:cubicBezTo>
                    <a:pt x="478488" y="643387"/>
                    <a:pt x="427886" y="646337"/>
                    <a:pt x="376918" y="649655"/>
                  </a:cubicBezTo>
                  <a:lnTo>
                    <a:pt x="238451" y="658625"/>
                  </a:lnTo>
                  <a:lnTo>
                    <a:pt x="223059" y="660199"/>
                  </a:lnTo>
                  <a:lnTo>
                    <a:pt x="172700" y="665923"/>
                  </a:lnTo>
                  <a:lnTo>
                    <a:pt x="146449" y="669200"/>
                  </a:lnTo>
                  <a:lnTo>
                    <a:pt x="130090" y="670766"/>
                  </a:lnTo>
                  <a:lnTo>
                    <a:pt x="119303" y="671992"/>
                  </a:lnTo>
                  <a:lnTo>
                    <a:pt x="86998" y="674891"/>
                  </a:lnTo>
                  <a:lnTo>
                    <a:pt x="69000" y="676614"/>
                  </a:lnTo>
                  <a:lnTo>
                    <a:pt x="68195" y="676578"/>
                  </a:lnTo>
                  <a:lnTo>
                    <a:pt x="65912" y="676783"/>
                  </a:lnTo>
                  <a:lnTo>
                    <a:pt x="19176" y="674995"/>
                  </a:lnTo>
                  <a:lnTo>
                    <a:pt x="17940" y="675462"/>
                  </a:lnTo>
                  <a:cubicBezTo>
                    <a:pt x="16473" y="675093"/>
                    <a:pt x="15006" y="674355"/>
                    <a:pt x="15006" y="674355"/>
                  </a:cubicBezTo>
                  <a:lnTo>
                    <a:pt x="14959" y="673023"/>
                  </a:lnTo>
                  <a:lnTo>
                    <a:pt x="17708" y="674252"/>
                  </a:lnTo>
                  <a:lnTo>
                    <a:pt x="17560" y="671576"/>
                  </a:lnTo>
                  <a:lnTo>
                    <a:pt x="14948" y="672743"/>
                  </a:lnTo>
                  <a:lnTo>
                    <a:pt x="6206" y="429559"/>
                  </a:lnTo>
                  <a:cubicBezTo>
                    <a:pt x="6206" y="391218"/>
                    <a:pt x="-5528" y="341079"/>
                    <a:pt x="3272" y="305686"/>
                  </a:cubicBezTo>
                  <a:cubicBezTo>
                    <a:pt x="3272" y="305686"/>
                    <a:pt x="6206" y="305686"/>
                    <a:pt x="6206" y="302737"/>
                  </a:cubicBezTo>
                  <a:lnTo>
                    <a:pt x="11451" y="302684"/>
                  </a:lnTo>
                  <a:lnTo>
                    <a:pt x="12668" y="299679"/>
                  </a:lnTo>
                  <a:cubicBezTo>
                    <a:pt x="30262" y="262607"/>
                    <a:pt x="74247" y="195655"/>
                    <a:pt x="85243" y="193442"/>
                  </a:cubicBezTo>
                  <a:cubicBezTo>
                    <a:pt x="126296" y="187540"/>
                    <a:pt x="168082" y="186802"/>
                    <a:pt x="209868" y="187171"/>
                  </a:cubicBezTo>
                  <a:cubicBezTo>
                    <a:pt x="251654" y="187540"/>
                    <a:pt x="293439" y="189016"/>
                    <a:pt x="334492" y="187540"/>
                  </a:cubicBezTo>
                  <a:cubicBezTo>
                    <a:pt x="378477" y="186065"/>
                    <a:pt x="422463" y="188278"/>
                    <a:pt x="466448" y="191229"/>
                  </a:cubicBezTo>
                  <a:lnTo>
                    <a:pt x="551013" y="196430"/>
                  </a:lnTo>
                  <a:lnTo>
                    <a:pt x="480232" y="195599"/>
                  </a:lnTo>
                  <a:lnTo>
                    <a:pt x="481623" y="195882"/>
                  </a:lnTo>
                  <a:lnTo>
                    <a:pt x="578188" y="200106"/>
                  </a:lnTo>
                  <a:cubicBezTo>
                    <a:pt x="600184" y="200106"/>
                    <a:pt x="622914" y="201572"/>
                    <a:pt x="645643" y="203037"/>
                  </a:cubicBezTo>
                  <a:lnTo>
                    <a:pt x="655856" y="203481"/>
                  </a:lnTo>
                  <a:lnTo>
                    <a:pt x="660021" y="200930"/>
                  </a:lnTo>
                  <a:lnTo>
                    <a:pt x="598403" y="199344"/>
                  </a:lnTo>
                  <a:lnTo>
                    <a:pt x="551013" y="196430"/>
                  </a:lnTo>
                  <a:lnTo>
                    <a:pt x="579343" y="196762"/>
                  </a:lnTo>
                  <a:lnTo>
                    <a:pt x="660120" y="200869"/>
                  </a:lnTo>
                  <a:lnTo>
                    <a:pt x="662632" y="199330"/>
                  </a:lnTo>
                  <a:lnTo>
                    <a:pt x="748123" y="203552"/>
                  </a:lnTo>
                  <a:lnTo>
                    <a:pt x="839975" y="207491"/>
                  </a:lnTo>
                  <a:lnTo>
                    <a:pt x="838933" y="174440"/>
                  </a:lnTo>
                  <a:lnTo>
                    <a:pt x="848356" y="92902"/>
                  </a:lnTo>
                  <a:lnTo>
                    <a:pt x="834829" y="81269"/>
                  </a:lnTo>
                  <a:cubicBezTo>
                    <a:pt x="834829" y="81269"/>
                    <a:pt x="834829" y="78317"/>
                    <a:pt x="834829" y="78317"/>
                  </a:cubicBezTo>
                  <a:cubicBezTo>
                    <a:pt x="867125" y="54702"/>
                    <a:pt x="902356" y="34038"/>
                    <a:pt x="931716" y="4518"/>
                  </a:cubicBezTo>
                  <a:cubicBezTo>
                    <a:pt x="931716" y="4518"/>
                    <a:pt x="932450" y="3780"/>
                    <a:pt x="933184" y="3411"/>
                  </a:cubicBezTo>
                  <a:cubicBezTo>
                    <a:pt x="933918" y="3042"/>
                    <a:pt x="934652" y="3042"/>
                    <a:pt x="934652" y="4518"/>
                  </a:cubicBezTo>
                  <a:lnTo>
                    <a:pt x="938382" y="7325"/>
                  </a:lnTo>
                  <a:lnTo>
                    <a:pt x="947266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9B990DD4-C35B-4E98-B2D1-07DFC7997C68}"/>
              </a:ext>
            </a:extLst>
          </p:cNvPr>
          <p:cNvGrpSpPr/>
          <p:nvPr/>
        </p:nvGrpSpPr>
        <p:grpSpPr>
          <a:xfrm>
            <a:off x="6209599" y="3574872"/>
            <a:ext cx="1950684" cy="1268040"/>
            <a:chOff x="6014759" y="2194078"/>
            <a:chExt cx="2307572" cy="1268040"/>
          </a:xfrm>
        </p:grpSpPr>
        <p:sp>
          <p:nvSpPr>
            <p:cNvPr id="22" name="文本框 21">
              <a:extLst>
                <a:ext uri="{FF2B5EF4-FFF2-40B4-BE49-F238E27FC236}">
                  <a16:creationId xmlns="" xmlns:a16="http://schemas.microsoft.com/office/drawing/2014/main" id="{0CB5ED25-B190-4A1A-92FB-B04D61AA1987}"/>
                </a:ext>
              </a:extLst>
            </p:cNvPr>
            <p:cNvSpPr txBox="1"/>
            <p:nvPr/>
          </p:nvSpPr>
          <p:spPr>
            <a:xfrm>
              <a:off x="6452510" y="2194078"/>
              <a:ext cx="1432072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文字添加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="" xmlns:a16="http://schemas.microsoft.com/office/drawing/2014/main" id="{B62468B0-E8B1-431C-8374-32ED6FC0890C}"/>
                </a:ext>
              </a:extLst>
            </p:cNvPr>
            <p:cNvSpPr txBox="1"/>
            <p:nvPr/>
          </p:nvSpPr>
          <p:spPr>
            <a:xfrm>
              <a:off x="6014759" y="2594188"/>
              <a:ext cx="2307572" cy="86793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algn="ctr">
                <a:lnSpc>
                  <a:spcPct val="120000"/>
                </a:lnSpc>
                <a:defRPr sz="1400" b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汉仪夏日体W" panose="00020600040101010101" pitchFamily="18" charset="-122"/>
                  <a:ea typeface="汉仪夏日体W" panose="00020600040101010101" pitchFamily="18" charset="-122"/>
                </a:defRPr>
              </a:lvl1pPr>
            </a:lstStyle>
            <a:p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感谢您的使用，您的文字内容添加到此处，文字动画效果不变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6EB0B61A-43DE-4C4E-B2D7-BCDBDC0AD65B}"/>
              </a:ext>
            </a:extLst>
          </p:cNvPr>
          <p:cNvGrpSpPr/>
          <p:nvPr/>
        </p:nvGrpSpPr>
        <p:grpSpPr>
          <a:xfrm>
            <a:off x="4043718" y="3574872"/>
            <a:ext cx="1950684" cy="1268040"/>
            <a:chOff x="6014759" y="2194078"/>
            <a:chExt cx="2307572" cy="1268040"/>
          </a:xfrm>
        </p:grpSpPr>
        <p:sp>
          <p:nvSpPr>
            <p:cNvPr id="28" name="文本框 27">
              <a:extLst>
                <a:ext uri="{FF2B5EF4-FFF2-40B4-BE49-F238E27FC236}">
                  <a16:creationId xmlns="" xmlns:a16="http://schemas.microsoft.com/office/drawing/2014/main" id="{16F080F2-8B45-4896-9F92-DD2AEA6EBFC5}"/>
                </a:ext>
              </a:extLst>
            </p:cNvPr>
            <p:cNvSpPr txBox="1"/>
            <p:nvPr/>
          </p:nvSpPr>
          <p:spPr>
            <a:xfrm>
              <a:off x="6452510" y="2194078"/>
              <a:ext cx="1432072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文字添加</a:t>
              </a:r>
            </a:p>
          </p:txBody>
        </p:sp>
        <p:sp>
          <p:nvSpPr>
            <p:cNvPr id="29" name="文本框 28">
              <a:extLst>
                <a:ext uri="{FF2B5EF4-FFF2-40B4-BE49-F238E27FC236}">
                  <a16:creationId xmlns="" xmlns:a16="http://schemas.microsoft.com/office/drawing/2014/main" id="{80E3E568-AE2F-4F2D-B9F8-7E4D95CED9DE}"/>
                </a:ext>
              </a:extLst>
            </p:cNvPr>
            <p:cNvSpPr txBox="1"/>
            <p:nvPr/>
          </p:nvSpPr>
          <p:spPr>
            <a:xfrm>
              <a:off x="6014759" y="2594188"/>
              <a:ext cx="2307572" cy="86793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600" b="0">
                  <a:solidFill>
                    <a:srgbClr val="1C75BC"/>
                  </a:solidFill>
                  <a:latin typeface="汉仪趣黑W" panose="00020600040101010101" pitchFamily="18" charset="-122"/>
                  <a:ea typeface="汉仪趣黑W" panose="00020600040101010101" pitchFamily="18" charset="-122"/>
                </a:defRPr>
              </a:lvl1pPr>
            </a:lstStyle>
            <a:p>
              <a:pPr algn="ctr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感谢您的使用，您的文字内容添加到此处，文字动画效果不变</a:t>
              </a: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="" xmlns:a16="http://schemas.microsoft.com/office/drawing/2014/main" id="{905891AB-8BF6-4D6A-91A8-6A6565A722A0}"/>
              </a:ext>
            </a:extLst>
          </p:cNvPr>
          <p:cNvGrpSpPr/>
          <p:nvPr/>
        </p:nvGrpSpPr>
        <p:grpSpPr>
          <a:xfrm>
            <a:off x="1877835" y="3574872"/>
            <a:ext cx="1950684" cy="1268040"/>
            <a:chOff x="6014759" y="2194078"/>
            <a:chExt cx="2307572" cy="1268040"/>
          </a:xfrm>
        </p:grpSpPr>
        <p:sp>
          <p:nvSpPr>
            <p:cNvPr id="31" name="文本框 30">
              <a:extLst>
                <a:ext uri="{FF2B5EF4-FFF2-40B4-BE49-F238E27FC236}">
                  <a16:creationId xmlns="" xmlns:a16="http://schemas.microsoft.com/office/drawing/2014/main" id="{6014E4AD-49CB-4F58-9395-A6494EBA927A}"/>
                </a:ext>
              </a:extLst>
            </p:cNvPr>
            <p:cNvSpPr txBox="1"/>
            <p:nvPr/>
          </p:nvSpPr>
          <p:spPr>
            <a:xfrm>
              <a:off x="6452510" y="2194078"/>
              <a:ext cx="1432072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文字添加</a:t>
              </a:r>
            </a:p>
          </p:txBody>
        </p:sp>
        <p:sp>
          <p:nvSpPr>
            <p:cNvPr id="32" name="文本框 31">
              <a:extLst>
                <a:ext uri="{FF2B5EF4-FFF2-40B4-BE49-F238E27FC236}">
                  <a16:creationId xmlns="" xmlns:a16="http://schemas.microsoft.com/office/drawing/2014/main" id="{E9AB0550-1B5A-46A9-9F96-38F9DD205E75}"/>
                </a:ext>
              </a:extLst>
            </p:cNvPr>
            <p:cNvSpPr txBox="1"/>
            <p:nvPr/>
          </p:nvSpPr>
          <p:spPr>
            <a:xfrm>
              <a:off x="6014759" y="2594188"/>
              <a:ext cx="2307572" cy="86793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algn="ctr">
                <a:lnSpc>
                  <a:spcPct val="120000"/>
                </a:lnSpc>
                <a:defRPr sz="1400" b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汉仪夏日体W" panose="00020600040101010101" pitchFamily="18" charset="-122"/>
                  <a:ea typeface="汉仪夏日体W" panose="00020600040101010101" pitchFamily="18" charset="-122"/>
                </a:defRPr>
              </a:lvl1pPr>
            </a:lstStyle>
            <a:p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感谢您的使用，您的文字内容添加到此处，文字动画效果不变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1A0A4102-9AC6-46D5-A571-EED007CBCD63}"/>
              </a:ext>
            </a:extLst>
          </p:cNvPr>
          <p:cNvGrpSpPr/>
          <p:nvPr/>
        </p:nvGrpSpPr>
        <p:grpSpPr>
          <a:xfrm>
            <a:off x="8381762" y="3574872"/>
            <a:ext cx="1950684" cy="1268040"/>
            <a:chOff x="6014759" y="2194078"/>
            <a:chExt cx="2307572" cy="1268040"/>
          </a:xfrm>
        </p:grpSpPr>
        <p:sp>
          <p:nvSpPr>
            <p:cNvPr id="34" name="文本框 33">
              <a:extLst>
                <a:ext uri="{FF2B5EF4-FFF2-40B4-BE49-F238E27FC236}">
                  <a16:creationId xmlns="" xmlns:a16="http://schemas.microsoft.com/office/drawing/2014/main" id="{64897F70-8AD3-4B8D-9D33-6E5ADF64374B}"/>
                </a:ext>
              </a:extLst>
            </p:cNvPr>
            <p:cNvSpPr txBox="1"/>
            <p:nvPr/>
          </p:nvSpPr>
          <p:spPr>
            <a:xfrm>
              <a:off x="6452510" y="2194078"/>
              <a:ext cx="1432072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文字添加</a:t>
              </a:r>
            </a:p>
          </p:txBody>
        </p:sp>
        <p:sp>
          <p:nvSpPr>
            <p:cNvPr id="35" name="文本框 34">
              <a:extLst>
                <a:ext uri="{FF2B5EF4-FFF2-40B4-BE49-F238E27FC236}">
                  <a16:creationId xmlns="" xmlns:a16="http://schemas.microsoft.com/office/drawing/2014/main" id="{1E9731C8-25A8-4DD4-ADD0-69E7FBAF046B}"/>
                </a:ext>
              </a:extLst>
            </p:cNvPr>
            <p:cNvSpPr txBox="1"/>
            <p:nvPr/>
          </p:nvSpPr>
          <p:spPr>
            <a:xfrm>
              <a:off x="6014759" y="2594188"/>
              <a:ext cx="2307572" cy="86793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algn="ctr">
                <a:lnSpc>
                  <a:spcPct val="120000"/>
                </a:lnSpc>
                <a:defRPr sz="1400" b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汉仪夏日体W" panose="00020600040101010101" pitchFamily="18" charset="-122"/>
                  <a:ea typeface="汉仪夏日体W" panose="00020600040101010101" pitchFamily="18" charset="-122"/>
                </a:defRPr>
              </a:lvl1pPr>
            </a:lstStyle>
            <a:p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感谢您的使用，您的文字内容添加到此处，文字动画效果不变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xmlns="" val="9739105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Freeform 48">
            <a:extLst>
              <a:ext uri="{FF2B5EF4-FFF2-40B4-BE49-F238E27FC236}">
                <a16:creationId xmlns="" xmlns:a16="http://schemas.microsoft.com/office/drawing/2014/main" id="{562E3630-DE98-49FF-8895-568F2719A0A4}"/>
              </a:ext>
            </a:extLst>
          </p:cNvPr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3198817" y="1585913"/>
            <a:ext cx="547687" cy="596900"/>
          </a:xfrm>
          <a:custGeom>
            <a:avLst/>
            <a:gdLst>
              <a:gd name="T0" fmla="*/ 2147483646 w 187"/>
              <a:gd name="T1" fmla="*/ 2147483646 h 203"/>
              <a:gd name="T2" fmla="*/ 2147483646 w 187"/>
              <a:gd name="T3" fmla="*/ 2147483646 h 203"/>
              <a:gd name="T4" fmla="*/ 2147483646 w 187"/>
              <a:gd name="T5" fmla="*/ 2147483646 h 203"/>
              <a:gd name="T6" fmla="*/ 2147483646 w 187"/>
              <a:gd name="T7" fmla="*/ 2147483646 h 203"/>
              <a:gd name="T8" fmla="*/ 2147483646 w 187"/>
              <a:gd name="T9" fmla="*/ 2147483646 h 203"/>
              <a:gd name="T10" fmla="*/ 2147483646 w 187"/>
              <a:gd name="T11" fmla="*/ 2147483646 h 203"/>
              <a:gd name="T12" fmla="*/ 2147483646 w 187"/>
              <a:gd name="T13" fmla="*/ 2147483646 h 203"/>
              <a:gd name="T14" fmla="*/ 2147483646 w 187"/>
              <a:gd name="T15" fmla="*/ 2147483646 h 203"/>
              <a:gd name="T16" fmla="*/ 2147483646 w 187"/>
              <a:gd name="T17" fmla="*/ 2147483646 h 203"/>
              <a:gd name="T18" fmla="*/ 2147483646 w 187"/>
              <a:gd name="T19" fmla="*/ 2147483646 h 203"/>
              <a:gd name="T20" fmla="*/ 2147483646 w 187"/>
              <a:gd name="T21" fmla="*/ 2147483646 h 203"/>
              <a:gd name="T22" fmla="*/ 2147483646 w 187"/>
              <a:gd name="T23" fmla="*/ 2147483646 h 203"/>
              <a:gd name="T24" fmla="*/ 2147483646 w 187"/>
              <a:gd name="T25" fmla="*/ 2147483646 h 203"/>
              <a:gd name="T26" fmla="*/ 2147483646 w 187"/>
              <a:gd name="T27" fmla="*/ 2147483646 h 203"/>
              <a:gd name="T28" fmla="*/ 2147483646 w 187"/>
              <a:gd name="T29" fmla="*/ 2147483646 h 203"/>
              <a:gd name="T30" fmla="*/ 2147483646 w 187"/>
              <a:gd name="T31" fmla="*/ 2147483646 h 203"/>
              <a:gd name="T32" fmla="*/ 2147483646 w 187"/>
              <a:gd name="T33" fmla="*/ 2147483646 h 203"/>
              <a:gd name="T34" fmla="*/ 2147483646 w 187"/>
              <a:gd name="T35" fmla="*/ 2147483646 h 203"/>
              <a:gd name="T36" fmla="*/ 2147483646 w 187"/>
              <a:gd name="T37" fmla="*/ 2147483646 h 203"/>
              <a:gd name="T38" fmla="*/ 2147483646 w 187"/>
              <a:gd name="T39" fmla="*/ 2147483646 h 203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187" h="203">
                <a:moveTo>
                  <a:pt x="74" y="97"/>
                </a:moveTo>
                <a:cubicBezTo>
                  <a:pt x="60" y="105"/>
                  <a:pt x="62" y="122"/>
                  <a:pt x="72" y="128"/>
                </a:cubicBezTo>
                <a:cubicBezTo>
                  <a:pt x="83" y="136"/>
                  <a:pt x="106" y="137"/>
                  <a:pt x="113" y="115"/>
                </a:cubicBezTo>
                <a:cubicBezTo>
                  <a:pt x="128" y="73"/>
                  <a:pt x="81" y="52"/>
                  <a:pt x="48" y="64"/>
                </a:cubicBezTo>
                <a:cubicBezTo>
                  <a:pt x="30" y="71"/>
                  <a:pt x="6" y="105"/>
                  <a:pt x="27" y="145"/>
                </a:cubicBezTo>
                <a:cubicBezTo>
                  <a:pt x="36" y="162"/>
                  <a:pt x="57" y="178"/>
                  <a:pt x="85" y="179"/>
                </a:cubicBezTo>
                <a:cubicBezTo>
                  <a:pt x="144" y="181"/>
                  <a:pt x="183" y="110"/>
                  <a:pt x="153" y="59"/>
                </a:cubicBezTo>
                <a:cubicBezTo>
                  <a:pt x="132" y="23"/>
                  <a:pt x="89" y="18"/>
                  <a:pt x="66" y="20"/>
                </a:cubicBezTo>
                <a:cubicBezTo>
                  <a:pt x="50" y="20"/>
                  <a:pt x="28" y="29"/>
                  <a:pt x="11" y="39"/>
                </a:cubicBezTo>
                <a:cubicBezTo>
                  <a:pt x="33" y="12"/>
                  <a:pt x="65" y="0"/>
                  <a:pt x="103" y="10"/>
                </a:cubicBezTo>
                <a:cubicBezTo>
                  <a:pt x="120" y="14"/>
                  <a:pt x="136" y="22"/>
                  <a:pt x="151" y="33"/>
                </a:cubicBezTo>
                <a:cubicBezTo>
                  <a:pt x="168" y="47"/>
                  <a:pt x="187" y="78"/>
                  <a:pt x="177" y="123"/>
                </a:cubicBezTo>
                <a:cubicBezTo>
                  <a:pt x="171" y="151"/>
                  <a:pt x="154" y="176"/>
                  <a:pt x="127" y="186"/>
                </a:cubicBezTo>
                <a:cubicBezTo>
                  <a:pt x="83" y="203"/>
                  <a:pt x="17" y="186"/>
                  <a:pt x="7" y="135"/>
                </a:cubicBezTo>
                <a:cubicBezTo>
                  <a:pt x="0" y="103"/>
                  <a:pt x="19" y="62"/>
                  <a:pt x="54" y="51"/>
                </a:cubicBezTo>
                <a:cubicBezTo>
                  <a:pt x="83" y="43"/>
                  <a:pt x="118" y="54"/>
                  <a:pt x="127" y="83"/>
                </a:cubicBezTo>
                <a:cubicBezTo>
                  <a:pt x="133" y="103"/>
                  <a:pt x="126" y="127"/>
                  <a:pt x="105" y="140"/>
                </a:cubicBezTo>
                <a:cubicBezTo>
                  <a:pt x="98" y="144"/>
                  <a:pt x="83" y="148"/>
                  <a:pt x="68" y="142"/>
                </a:cubicBezTo>
                <a:cubicBezTo>
                  <a:pt x="40" y="130"/>
                  <a:pt x="44" y="109"/>
                  <a:pt x="53" y="100"/>
                </a:cubicBezTo>
                <a:cubicBezTo>
                  <a:pt x="60" y="93"/>
                  <a:pt x="69" y="95"/>
                  <a:pt x="74" y="97"/>
                </a:cubicBezTo>
                <a:close/>
              </a:path>
            </a:pathLst>
          </a:custGeom>
          <a:solidFill>
            <a:srgbClr val="D97E33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051" name="Freeform 52">
            <a:extLst>
              <a:ext uri="{FF2B5EF4-FFF2-40B4-BE49-F238E27FC236}">
                <a16:creationId xmlns="" xmlns:a16="http://schemas.microsoft.com/office/drawing/2014/main" id="{04609071-447C-4E6B-873C-CE1E7F90611C}"/>
              </a:ext>
            </a:extLst>
          </p:cNvPr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3690941" y="2674938"/>
            <a:ext cx="549275" cy="595312"/>
          </a:xfrm>
          <a:custGeom>
            <a:avLst/>
            <a:gdLst>
              <a:gd name="T0" fmla="*/ 2147483646 w 187"/>
              <a:gd name="T1" fmla="*/ 2147483646 h 203"/>
              <a:gd name="T2" fmla="*/ 2147483646 w 187"/>
              <a:gd name="T3" fmla="*/ 2147483646 h 203"/>
              <a:gd name="T4" fmla="*/ 2147483646 w 187"/>
              <a:gd name="T5" fmla="*/ 2147483646 h 203"/>
              <a:gd name="T6" fmla="*/ 2147483646 w 187"/>
              <a:gd name="T7" fmla="*/ 2147483646 h 203"/>
              <a:gd name="T8" fmla="*/ 2147483646 w 187"/>
              <a:gd name="T9" fmla="*/ 2147483646 h 203"/>
              <a:gd name="T10" fmla="*/ 2147483646 w 187"/>
              <a:gd name="T11" fmla="*/ 2147483646 h 203"/>
              <a:gd name="T12" fmla="*/ 2147483646 w 187"/>
              <a:gd name="T13" fmla="*/ 2147483646 h 203"/>
              <a:gd name="T14" fmla="*/ 2147483646 w 187"/>
              <a:gd name="T15" fmla="*/ 2147483646 h 203"/>
              <a:gd name="T16" fmla="*/ 2147483646 w 187"/>
              <a:gd name="T17" fmla="*/ 2147483646 h 203"/>
              <a:gd name="T18" fmla="*/ 2147483646 w 187"/>
              <a:gd name="T19" fmla="*/ 2147483646 h 203"/>
              <a:gd name="T20" fmla="*/ 2147483646 w 187"/>
              <a:gd name="T21" fmla="*/ 2147483646 h 203"/>
              <a:gd name="T22" fmla="*/ 2147483646 w 187"/>
              <a:gd name="T23" fmla="*/ 2147483646 h 203"/>
              <a:gd name="T24" fmla="*/ 2147483646 w 187"/>
              <a:gd name="T25" fmla="*/ 2147483646 h 203"/>
              <a:gd name="T26" fmla="*/ 2147483646 w 187"/>
              <a:gd name="T27" fmla="*/ 2147483646 h 203"/>
              <a:gd name="T28" fmla="*/ 2147483646 w 187"/>
              <a:gd name="T29" fmla="*/ 2147483646 h 203"/>
              <a:gd name="T30" fmla="*/ 2147483646 w 187"/>
              <a:gd name="T31" fmla="*/ 2147483646 h 203"/>
              <a:gd name="T32" fmla="*/ 2147483646 w 187"/>
              <a:gd name="T33" fmla="*/ 2147483646 h 203"/>
              <a:gd name="T34" fmla="*/ 2147483646 w 187"/>
              <a:gd name="T35" fmla="*/ 2147483646 h 203"/>
              <a:gd name="T36" fmla="*/ 2147483646 w 187"/>
              <a:gd name="T37" fmla="*/ 2147483646 h 203"/>
              <a:gd name="T38" fmla="*/ 2147483646 w 187"/>
              <a:gd name="T39" fmla="*/ 2147483646 h 203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187" h="203">
                <a:moveTo>
                  <a:pt x="74" y="97"/>
                </a:moveTo>
                <a:cubicBezTo>
                  <a:pt x="60" y="105"/>
                  <a:pt x="62" y="122"/>
                  <a:pt x="72" y="128"/>
                </a:cubicBezTo>
                <a:cubicBezTo>
                  <a:pt x="83" y="136"/>
                  <a:pt x="106" y="137"/>
                  <a:pt x="113" y="115"/>
                </a:cubicBezTo>
                <a:cubicBezTo>
                  <a:pt x="128" y="73"/>
                  <a:pt x="81" y="52"/>
                  <a:pt x="48" y="64"/>
                </a:cubicBezTo>
                <a:cubicBezTo>
                  <a:pt x="30" y="71"/>
                  <a:pt x="6" y="105"/>
                  <a:pt x="27" y="145"/>
                </a:cubicBezTo>
                <a:cubicBezTo>
                  <a:pt x="36" y="162"/>
                  <a:pt x="57" y="178"/>
                  <a:pt x="85" y="179"/>
                </a:cubicBezTo>
                <a:cubicBezTo>
                  <a:pt x="144" y="181"/>
                  <a:pt x="183" y="110"/>
                  <a:pt x="153" y="59"/>
                </a:cubicBezTo>
                <a:cubicBezTo>
                  <a:pt x="132" y="23"/>
                  <a:pt x="89" y="18"/>
                  <a:pt x="66" y="20"/>
                </a:cubicBezTo>
                <a:cubicBezTo>
                  <a:pt x="50" y="20"/>
                  <a:pt x="28" y="29"/>
                  <a:pt x="11" y="39"/>
                </a:cubicBezTo>
                <a:cubicBezTo>
                  <a:pt x="33" y="12"/>
                  <a:pt x="65" y="0"/>
                  <a:pt x="103" y="10"/>
                </a:cubicBezTo>
                <a:cubicBezTo>
                  <a:pt x="120" y="14"/>
                  <a:pt x="136" y="22"/>
                  <a:pt x="151" y="33"/>
                </a:cubicBezTo>
                <a:cubicBezTo>
                  <a:pt x="168" y="47"/>
                  <a:pt x="187" y="78"/>
                  <a:pt x="177" y="123"/>
                </a:cubicBezTo>
                <a:cubicBezTo>
                  <a:pt x="171" y="151"/>
                  <a:pt x="154" y="176"/>
                  <a:pt x="127" y="186"/>
                </a:cubicBezTo>
                <a:cubicBezTo>
                  <a:pt x="83" y="203"/>
                  <a:pt x="17" y="186"/>
                  <a:pt x="7" y="135"/>
                </a:cubicBezTo>
                <a:cubicBezTo>
                  <a:pt x="0" y="103"/>
                  <a:pt x="19" y="62"/>
                  <a:pt x="54" y="51"/>
                </a:cubicBezTo>
                <a:cubicBezTo>
                  <a:pt x="83" y="43"/>
                  <a:pt x="118" y="54"/>
                  <a:pt x="127" y="83"/>
                </a:cubicBezTo>
                <a:cubicBezTo>
                  <a:pt x="133" y="103"/>
                  <a:pt x="126" y="127"/>
                  <a:pt x="105" y="140"/>
                </a:cubicBezTo>
                <a:cubicBezTo>
                  <a:pt x="98" y="144"/>
                  <a:pt x="83" y="148"/>
                  <a:pt x="68" y="142"/>
                </a:cubicBezTo>
                <a:cubicBezTo>
                  <a:pt x="40" y="130"/>
                  <a:pt x="44" y="109"/>
                  <a:pt x="53" y="100"/>
                </a:cubicBezTo>
                <a:cubicBezTo>
                  <a:pt x="60" y="93"/>
                  <a:pt x="69" y="95"/>
                  <a:pt x="74" y="97"/>
                </a:cubicBezTo>
                <a:close/>
              </a:path>
            </a:pathLst>
          </a:custGeom>
          <a:solidFill>
            <a:srgbClr val="F4DC24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80" name="Freeform 56">
            <a:extLst>
              <a:ext uri="{FF2B5EF4-FFF2-40B4-BE49-F238E27FC236}">
                <a16:creationId xmlns="" xmlns:a16="http://schemas.microsoft.com/office/drawing/2014/main" id="{07C60D4E-2428-49C7-B5FC-D9537696A48E}"/>
              </a:ext>
            </a:extLst>
          </p:cNvPr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3198817" y="3763963"/>
            <a:ext cx="547687" cy="595312"/>
          </a:xfrm>
          <a:custGeom>
            <a:avLst/>
            <a:gdLst>
              <a:gd name="T0" fmla="*/ 74 w 187"/>
              <a:gd name="T1" fmla="*/ 97 h 203"/>
              <a:gd name="T2" fmla="*/ 72 w 187"/>
              <a:gd name="T3" fmla="*/ 128 h 203"/>
              <a:gd name="T4" fmla="*/ 113 w 187"/>
              <a:gd name="T5" fmla="*/ 115 h 203"/>
              <a:gd name="T6" fmla="*/ 48 w 187"/>
              <a:gd name="T7" fmla="*/ 64 h 203"/>
              <a:gd name="T8" fmla="*/ 27 w 187"/>
              <a:gd name="T9" fmla="*/ 145 h 203"/>
              <a:gd name="T10" fmla="*/ 85 w 187"/>
              <a:gd name="T11" fmla="*/ 179 h 203"/>
              <a:gd name="T12" fmla="*/ 153 w 187"/>
              <a:gd name="T13" fmla="*/ 59 h 203"/>
              <a:gd name="T14" fmla="*/ 66 w 187"/>
              <a:gd name="T15" fmla="*/ 20 h 203"/>
              <a:gd name="T16" fmla="*/ 11 w 187"/>
              <a:gd name="T17" fmla="*/ 39 h 203"/>
              <a:gd name="T18" fmla="*/ 103 w 187"/>
              <a:gd name="T19" fmla="*/ 10 h 203"/>
              <a:gd name="T20" fmla="*/ 151 w 187"/>
              <a:gd name="T21" fmla="*/ 33 h 203"/>
              <a:gd name="T22" fmla="*/ 177 w 187"/>
              <a:gd name="T23" fmla="*/ 123 h 203"/>
              <a:gd name="T24" fmla="*/ 127 w 187"/>
              <a:gd name="T25" fmla="*/ 186 h 203"/>
              <a:gd name="T26" fmla="*/ 7 w 187"/>
              <a:gd name="T27" fmla="*/ 135 h 203"/>
              <a:gd name="T28" fmla="*/ 54 w 187"/>
              <a:gd name="T29" fmla="*/ 51 h 203"/>
              <a:gd name="T30" fmla="*/ 127 w 187"/>
              <a:gd name="T31" fmla="*/ 83 h 203"/>
              <a:gd name="T32" fmla="*/ 105 w 187"/>
              <a:gd name="T33" fmla="*/ 140 h 203"/>
              <a:gd name="T34" fmla="*/ 68 w 187"/>
              <a:gd name="T35" fmla="*/ 142 h 203"/>
              <a:gd name="T36" fmla="*/ 53 w 187"/>
              <a:gd name="T37" fmla="*/ 100 h 203"/>
              <a:gd name="T38" fmla="*/ 74 w 187"/>
              <a:gd name="T39" fmla="*/ 97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87" h="203">
                <a:moveTo>
                  <a:pt x="74" y="97"/>
                </a:moveTo>
                <a:cubicBezTo>
                  <a:pt x="60" y="105"/>
                  <a:pt x="62" y="122"/>
                  <a:pt x="72" y="128"/>
                </a:cubicBezTo>
                <a:cubicBezTo>
                  <a:pt x="83" y="136"/>
                  <a:pt x="106" y="137"/>
                  <a:pt x="113" y="115"/>
                </a:cubicBezTo>
                <a:cubicBezTo>
                  <a:pt x="128" y="73"/>
                  <a:pt x="81" y="52"/>
                  <a:pt x="48" y="64"/>
                </a:cubicBezTo>
                <a:cubicBezTo>
                  <a:pt x="30" y="71"/>
                  <a:pt x="6" y="105"/>
                  <a:pt x="27" y="145"/>
                </a:cubicBezTo>
                <a:cubicBezTo>
                  <a:pt x="36" y="162"/>
                  <a:pt x="57" y="178"/>
                  <a:pt x="85" y="179"/>
                </a:cubicBezTo>
                <a:cubicBezTo>
                  <a:pt x="144" y="181"/>
                  <a:pt x="183" y="110"/>
                  <a:pt x="153" y="59"/>
                </a:cubicBezTo>
                <a:cubicBezTo>
                  <a:pt x="132" y="23"/>
                  <a:pt x="89" y="18"/>
                  <a:pt x="66" y="20"/>
                </a:cubicBezTo>
                <a:cubicBezTo>
                  <a:pt x="50" y="20"/>
                  <a:pt x="28" y="29"/>
                  <a:pt x="11" y="39"/>
                </a:cubicBezTo>
                <a:cubicBezTo>
                  <a:pt x="33" y="12"/>
                  <a:pt x="65" y="0"/>
                  <a:pt x="103" y="10"/>
                </a:cubicBezTo>
                <a:cubicBezTo>
                  <a:pt x="120" y="14"/>
                  <a:pt x="136" y="22"/>
                  <a:pt x="151" y="33"/>
                </a:cubicBezTo>
                <a:cubicBezTo>
                  <a:pt x="168" y="47"/>
                  <a:pt x="187" y="78"/>
                  <a:pt x="177" y="123"/>
                </a:cubicBezTo>
                <a:cubicBezTo>
                  <a:pt x="171" y="151"/>
                  <a:pt x="154" y="176"/>
                  <a:pt x="127" y="186"/>
                </a:cubicBezTo>
                <a:cubicBezTo>
                  <a:pt x="83" y="203"/>
                  <a:pt x="17" y="186"/>
                  <a:pt x="7" y="135"/>
                </a:cubicBezTo>
                <a:cubicBezTo>
                  <a:pt x="0" y="103"/>
                  <a:pt x="19" y="62"/>
                  <a:pt x="54" y="51"/>
                </a:cubicBezTo>
                <a:cubicBezTo>
                  <a:pt x="83" y="43"/>
                  <a:pt x="118" y="54"/>
                  <a:pt x="127" y="83"/>
                </a:cubicBezTo>
                <a:cubicBezTo>
                  <a:pt x="133" y="103"/>
                  <a:pt x="126" y="127"/>
                  <a:pt x="105" y="140"/>
                </a:cubicBezTo>
                <a:cubicBezTo>
                  <a:pt x="98" y="144"/>
                  <a:pt x="83" y="148"/>
                  <a:pt x="68" y="142"/>
                </a:cubicBezTo>
                <a:cubicBezTo>
                  <a:pt x="40" y="130"/>
                  <a:pt x="44" y="109"/>
                  <a:pt x="53" y="100"/>
                </a:cubicBezTo>
                <a:cubicBezTo>
                  <a:pt x="60" y="93"/>
                  <a:pt x="69" y="95"/>
                  <a:pt x="74" y="97"/>
                </a:cubicBezTo>
                <a:close/>
              </a:path>
            </a:pathLst>
          </a:custGeom>
          <a:solidFill>
            <a:srgbClr val="9ED744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83" name="Freeform 60">
            <a:extLst>
              <a:ext uri="{FF2B5EF4-FFF2-40B4-BE49-F238E27FC236}">
                <a16:creationId xmlns="" xmlns:a16="http://schemas.microsoft.com/office/drawing/2014/main" id="{EF59E278-112C-4B48-802B-881765A13BF1}"/>
              </a:ext>
            </a:extLst>
          </p:cNvPr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3690941" y="4851400"/>
            <a:ext cx="549275" cy="596900"/>
          </a:xfrm>
          <a:custGeom>
            <a:avLst/>
            <a:gdLst>
              <a:gd name="T0" fmla="*/ 74 w 187"/>
              <a:gd name="T1" fmla="*/ 97 h 203"/>
              <a:gd name="T2" fmla="*/ 72 w 187"/>
              <a:gd name="T3" fmla="*/ 128 h 203"/>
              <a:gd name="T4" fmla="*/ 113 w 187"/>
              <a:gd name="T5" fmla="*/ 115 h 203"/>
              <a:gd name="T6" fmla="*/ 48 w 187"/>
              <a:gd name="T7" fmla="*/ 64 h 203"/>
              <a:gd name="T8" fmla="*/ 27 w 187"/>
              <a:gd name="T9" fmla="*/ 145 h 203"/>
              <a:gd name="T10" fmla="*/ 85 w 187"/>
              <a:gd name="T11" fmla="*/ 179 h 203"/>
              <a:gd name="T12" fmla="*/ 153 w 187"/>
              <a:gd name="T13" fmla="*/ 59 h 203"/>
              <a:gd name="T14" fmla="*/ 66 w 187"/>
              <a:gd name="T15" fmla="*/ 20 h 203"/>
              <a:gd name="T16" fmla="*/ 11 w 187"/>
              <a:gd name="T17" fmla="*/ 39 h 203"/>
              <a:gd name="T18" fmla="*/ 103 w 187"/>
              <a:gd name="T19" fmla="*/ 10 h 203"/>
              <a:gd name="T20" fmla="*/ 151 w 187"/>
              <a:gd name="T21" fmla="*/ 33 h 203"/>
              <a:gd name="T22" fmla="*/ 177 w 187"/>
              <a:gd name="T23" fmla="*/ 123 h 203"/>
              <a:gd name="T24" fmla="*/ 127 w 187"/>
              <a:gd name="T25" fmla="*/ 186 h 203"/>
              <a:gd name="T26" fmla="*/ 7 w 187"/>
              <a:gd name="T27" fmla="*/ 135 h 203"/>
              <a:gd name="T28" fmla="*/ 54 w 187"/>
              <a:gd name="T29" fmla="*/ 51 h 203"/>
              <a:gd name="T30" fmla="*/ 127 w 187"/>
              <a:gd name="T31" fmla="*/ 83 h 203"/>
              <a:gd name="T32" fmla="*/ 105 w 187"/>
              <a:gd name="T33" fmla="*/ 140 h 203"/>
              <a:gd name="T34" fmla="*/ 68 w 187"/>
              <a:gd name="T35" fmla="*/ 142 h 203"/>
              <a:gd name="T36" fmla="*/ 53 w 187"/>
              <a:gd name="T37" fmla="*/ 100 h 203"/>
              <a:gd name="T38" fmla="*/ 74 w 187"/>
              <a:gd name="T39" fmla="*/ 97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87" h="203">
                <a:moveTo>
                  <a:pt x="74" y="97"/>
                </a:moveTo>
                <a:cubicBezTo>
                  <a:pt x="60" y="105"/>
                  <a:pt x="62" y="122"/>
                  <a:pt x="72" y="128"/>
                </a:cubicBezTo>
                <a:cubicBezTo>
                  <a:pt x="83" y="136"/>
                  <a:pt x="106" y="137"/>
                  <a:pt x="113" y="115"/>
                </a:cubicBezTo>
                <a:cubicBezTo>
                  <a:pt x="128" y="73"/>
                  <a:pt x="81" y="52"/>
                  <a:pt x="48" y="64"/>
                </a:cubicBezTo>
                <a:cubicBezTo>
                  <a:pt x="30" y="71"/>
                  <a:pt x="6" y="105"/>
                  <a:pt x="27" y="145"/>
                </a:cubicBezTo>
                <a:cubicBezTo>
                  <a:pt x="36" y="162"/>
                  <a:pt x="57" y="178"/>
                  <a:pt x="85" y="179"/>
                </a:cubicBezTo>
                <a:cubicBezTo>
                  <a:pt x="144" y="181"/>
                  <a:pt x="183" y="110"/>
                  <a:pt x="153" y="59"/>
                </a:cubicBezTo>
                <a:cubicBezTo>
                  <a:pt x="132" y="23"/>
                  <a:pt x="89" y="18"/>
                  <a:pt x="66" y="20"/>
                </a:cubicBezTo>
                <a:cubicBezTo>
                  <a:pt x="50" y="20"/>
                  <a:pt x="28" y="29"/>
                  <a:pt x="11" y="39"/>
                </a:cubicBezTo>
                <a:cubicBezTo>
                  <a:pt x="33" y="12"/>
                  <a:pt x="65" y="0"/>
                  <a:pt x="103" y="10"/>
                </a:cubicBezTo>
                <a:cubicBezTo>
                  <a:pt x="120" y="14"/>
                  <a:pt x="136" y="22"/>
                  <a:pt x="151" y="33"/>
                </a:cubicBezTo>
                <a:cubicBezTo>
                  <a:pt x="168" y="47"/>
                  <a:pt x="187" y="78"/>
                  <a:pt x="177" y="123"/>
                </a:cubicBezTo>
                <a:cubicBezTo>
                  <a:pt x="171" y="151"/>
                  <a:pt x="154" y="176"/>
                  <a:pt x="127" y="186"/>
                </a:cubicBezTo>
                <a:cubicBezTo>
                  <a:pt x="83" y="203"/>
                  <a:pt x="17" y="186"/>
                  <a:pt x="7" y="135"/>
                </a:cubicBezTo>
                <a:cubicBezTo>
                  <a:pt x="0" y="103"/>
                  <a:pt x="19" y="62"/>
                  <a:pt x="54" y="51"/>
                </a:cubicBezTo>
                <a:cubicBezTo>
                  <a:pt x="83" y="43"/>
                  <a:pt x="118" y="54"/>
                  <a:pt x="127" y="83"/>
                </a:cubicBezTo>
                <a:cubicBezTo>
                  <a:pt x="133" y="103"/>
                  <a:pt x="126" y="127"/>
                  <a:pt x="105" y="140"/>
                </a:cubicBezTo>
                <a:cubicBezTo>
                  <a:pt x="98" y="144"/>
                  <a:pt x="83" y="148"/>
                  <a:pt x="68" y="142"/>
                </a:cubicBezTo>
                <a:cubicBezTo>
                  <a:pt x="40" y="130"/>
                  <a:pt x="44" y="109"/>
                  <a:pt x="53" y="100"/>
                </a:cubicBezTo>
                <a:cubicBezTo>
                  <a:pt x="60" y="93"/>
                  <a:pt x="69" y="95"/>
                  <a:pt x="74" y="97"/>
                </a:cubicBezTo>
                <a:close/>
              </a:path>
            </a:pathLst>
          </a:custGeom>
          <a:solidFill>
            <a:srgbClr val="F5AE16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C965CB1E-4FF6-438F-985D-02894C600C4A}"/>
              </a:ext>
            </a:extLst>
          </p:cNvPr>
          <p:cNvGrpSpPr/>
          <p:nvPr/>
        </p:nvGrpSpPr>
        <p:grpSpPr>
          <a:xfrm>
            <a:off x="3965577" y="1448524"/>
            <a:ext cx="5519563" cy="750975"/>
            <a:chOff x="6014758" y="2194078"/>
            <a:chExt cx="6529395" cy="750975"/>
          </a:xfrm>
        </p:grpSpPr>
        <p:sp>
          <p:nvSpPr>
            <p:cNvPr id="18" name="文本框 17">
              <a:extLst>
                <a:ext uri="{FF2B5EF4-FFF2-40B4-BE49-F238E27FC236}">
                  <a16:creationId xmlns="" xmlns:a16="http://schemas.microsoft.com/office/drawing/2014/main" id="{9364784B-362B-40FE-8477-D6780BA1F68F}"/>
                </a:ext>
              </a:extLst>
            </p:cNvPr>
            <p:cNvSpPr txBox="1"/>
            <p:nvPr/>
          </p:nvSpPr>
          <p:spPr>
            <a:xfrm>
              <a:off x="6014760" y="2194078"/>
              <a:ext cx="14320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文字添加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ACF72B8F-6E1B-4AC5-809B-E08656317FD0}"/>
                </a:ext>
              </a:extLst>
            </p:cNvPr>
            <p:cNvSpPr txBox="1"/>
            <p:nvPr/>
          </p:nvSpPr>
          <p:spPr>
            <a:xfrm>
              <a:off x="6014758" y="2594188"/>
              <a:ext cx="6529395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600" b="0">
                  <a:solidFill>
                    <a:srgbClr val="1C75BC"/>
                  </a:solidFill>
                  <a:latin typeface="汉仪趣黑W" panose="00020600040101010101" pitchFamily="18" charset="-122"/>
                  <a:ea typeface="汉仪趣黑W" panose="00020600040101010101" pitchFamily="18" charset="-122"/>
                </a:defRPr>
              </a:lvl1pPr>
            </a:lstStyle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感谢您的使用，您的文字内容添加到此处，文字动画效果不变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E29C7A60-B3C6-4705-A00C-9D3E2E943092}"/>
              </a:ext>
            </a:extLst>
          </p:cNvPr>
          <p:cNvGrpSpPr/>
          <p:nvPr/>
        </p:nvGrpSpPr>
        <p:grpSpPr>
          <a:xfrm>
            <a:off x="4390449" y="2606244"/>
            <a:ext cx="5519563" cy="750975"/>
            <a:chOff x="6014758" y="2194078"/>
            <a:chExt cx="6529395" cy="750975"/>
          </a:xfrm>
        </p:grpSpPr>
        <p:sp>
          <p:nvSpPr>
            <p:cNvPr id="21" name="文本框 20">
              <a:extLst>
                <a:ext uri="{FF2B5EF4-FFF2-40B4-BE49-F238E27FC236}">
                  <a16:creationId xmlns="" xmlns:a16="http://schemas.microsoft.com/office/drawing/2014/main" id="{7DD93D8C-89FC-4521-9D21-EF991D7DD331}"/>
                </a:ext>
              </a:extLst>
            </p:cNvPr>
            <p:cNvSpPr txBox="1"/>
            <p:nvPr/>
          </p:nvSpPr>
          <p:spPr>
            <a:xfrm>
              <a:off x="6014760" y="2194078"/>
              <a:ext cx="14320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文字添加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="" xmlns:a16="http://schemas.microsoft.com/office/drawing/2014/main" id="{A05FA65B-0717-4A9D-91C5-8501C740AA76}"/>
                </a:ext>
              </a:extLst>
            </p:cNvPr>
            <p:cNvSpPr txBox="1"/>
            <p:nvPr/>
          </p:nvSpPr>
          <p:spPr>
            <a:xfrm>
              <a:off x="6014758" y="2594188"/>
              <a:ext cx="6529395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600" b="0">
                  <a:solidFill>
                    <a:srgbClr val="1C75BC"/>
                  </a:solidFill>
                  <a:latin typeface="汉仪趣黑W" panose="00020600040101010101" pitchFamily="18" charset="-122"/>
                  <a:ea typeface="汉仪趣黑W" panose="00020600040101010101" pitchFamily="18" charset="-122"/>
                </a:defRPr>
              </a:lvl1pPr>
            </a:lstStyle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感谢您的使用，您的文字内容添加到此处，文字动画效果不变</a:t>
              </a: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696E9C94-761C-4DF3-8F67-B5C813DCC3CC}"/>
              </a:ext>
            </a:extLst>
          </p:cNvPr>
          <p:cNvGrpSpPr/>
          <p:nvPr/>
        </p:nvGrpSpPr>
        <p:grpSpPr>
          <a:xfrm>
            <a:off x="3965577" y="3680477"/>
            <a:ext cx="5519563" cy="750975"/>
            <a:chOff x="6014758" y="2194078"/>
            <a:chExt cx="6529395" cy="750975"/>
          </a:xfrm>
        </p:grpSpPr>
        <p:sp>
          <p:nvSpPr>
            <p:cNvPr id="24" name="文本框 23">
              <a:extLst>
                <a:ext uri="{FF2B5EF4-FFF2-40B4-BE49-F238E27FC236}">
                  <a16:creationId xmlns="" xmlns:a16="http://schemas.microsoft.com/office/drawing/2014/main" id="{F693EC68-A84D-4F82-A86A-1AEFC862E37A}"/>
                </a:ext>
              </a:extLst>
            </p:cNvPr>
            <p:cNvSpPr txBox="1"/>
            <p:nvPr/>
          </p:nvSpPr>
          <p:spPr>
            <a:xfrm>
              <a:off x="6014760" y="2194078"/>
              <a:ext cx="14320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文字添加</a:t>
              </a:r>
            </a:p>
          </p:txBody>
        </p:sp>
        <p:sp>
          <p:nvSpPr>
            <p:cNvPr id="25" name="文本框 24">
              <a:extLst>
                <a:ext uri="{FF2B5EF4-FFF2-40B4-BE49-F238E27FC236}">
                  <a16:creationId xmlns="" xmlns:a16="http://schemas.microsoft.com/office/drawing/2014/main" id="{2791CB79-ACC6-498D-A249-FF281E8B2CF1}"/>
                </a:ext>
              </a:extLst>
            </p:cNvPr>
            <p:cNvSpPr txBox="1"/>
            <p:nvPr/>
          </p:nvSpPr>
          <p:spPr>
            <a:xfrm>
              <a:off x="6014758" y="2594188"/>
              <a:ext cx="6529395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600" b="0">
                  <a:solidFill>
                    <a:srgbClr val="1C75BC"/>
                  </a:solidFill>
                  <a:latin typeface="汉仪趣黑W" panose="00020600040101010101" pitchFamily="18" charset="-122"/>
                  <a:ea typeface="汉仪趣黑W" panose="00020600040101010101" pitchFamily="18" charset="-122"/>
                </a:defRPr>
              </a:lvl1pPr>
            </a:lstStyle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感谢您的使用，您的文字内容添加到此处，文字动画效果不变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FFC3CDB5-9777-440F-A44D-76159879EEAF}"/>
              </a:ext>
            </a:extLst>
          </p:cNvPr>
          <p:cNvGrpSpPr/>
          <p:nvPr/>
        </p:nvGrpSpPr>
        <p:grpSpPr>
          <a:xfrm>
            <a:off x="4390449" y="4783500"/>
            <a:ext cx="5519563" cy="750975"/>
            <a:chOff x="6014758" y="2194078"/>
            <a:chExt cx="6529395" cy="750975"/>
          </a:xfrm>
        </p:grpSpPr>
        <p:sp>
          <p:nvSpPr>
            <p:cNvPr id="27" name="文本框 26">
              <a:extLst>
                <a:ext uri="{FF2B5EF4-FFF2-40B4-BE49-F238E27FC236}">
                  <a16:creationId xmlns="" xmlns:a16="http://schemas.microsoft.com/office/drawing/2014/main" id="{851D05B4-9324-46C5-AA68-34B57F826F76}"/>
                </a:ext>
              </a:extLst>
            </p:cNvPr>
            <p:cNvSpPr txBox="1"/>
            <p:nvPr/>
          </p:nvSpPr>
          <p:spPr>
            <a:xfrm>
              <a:off x="6014760" y="2194078"/>
              <a:ext cx="14320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文字添加</a:t>
              </a:r>
            </a:p>
          </p:txBody>
        </p:sp>
        <p:sp>
          <p:nvSpPr>
            <p:cNvPr id="28" name="文本框 27">
              <a:extLst>
                <a:ext uri="{FF2B5EF4-FFF2-40B4-BE49-F238E27FC236}">
                  <a16:creationId xmlns="" xmlns:a16="http://schemas.microsoft.com/office/drawing/2014/main" id="{FA443F7D-E83F-4720-92D7-B2D5C0C1E5EF}"/>
                </a:ext>
              </a:extLst>
            </p:cNvPr>
            <p:cNvSpPr txBox="1"/>
            <p:nvPr/>
          </p:nvSpPr>
          <p:spPr>
            <a:xfrm>
              <a:off x="6014758" y="2594188"/>
              <a:ext cx="6529395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600" b="0">
                  <a:solidFill>
                    <a:srgbClr val="1C75BC"/>
                  </a:solidFill>
                  <a:latin typeface="汉仪趣黑W" panose="00020600040101010101" pitchFamily="18" charset="-122"/>
                  <a:ea typeface="汉仪趣黑W" panose="00020600040101010101" pitchFamily="18" charset="-122"/>
                </a:defRPr>
              </a:lvl1pPr>
            </a:lstStyle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感谢您的使用，您的文字内容添加到此处，文字动画效果不变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xmlns="" val="3452762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nimBg="1"/>
      <p:bldP spid="2051" grpId="0" animBg="1"/>
      <p:bldP spid="80" grpId="0" animBg="1"/>
      <p:bldP spid="8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9C9D47C7-EDFE-4A75-B0E8-A3D71B4626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702235" y="1683978"/>
            <a:ext cx="5120639" cy="3490044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9FF1A09B-61A5-4E84-AC6F-83E8443BC371}"/>
              </a:ext>
            </a:extLst>
          </p:cNvPr>
          <p:cNvSpPr txBox="1"/>
          <p:nvPr/>
        </p:nvSpPr>
        <p:spPr>
          <a:xfrm>
            <a:off x="5785225" y="2777059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标题文字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E2F0E7DB-1214-447B-9344-926E3110A8B2}"/>
              </a:ext>
            </a:extLst>
          </p:cNvPr>
          <p:cNvSpPr txBox="1"/>
          <p:nvPr/>
        </p:nvSpPr>
        <p:spPr>
          <a:xfrm>
            <a:off x="2654113" y="1843954"/>
            <a:ext cx="1415772" cy="3170099"/>
          </a:xfrm>
          <a:prstGeom prst="rect">
            <a:avLst/>
          </a:prstGeom>
          <a:noFill/>
        </p:spPr>
        <p:txBody>
          <a:bodyPr vert="eaVert"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8000" dirty="0">
                <a:solidFill>
                  <a:srgbClr val="9ED744"/>
                </a:solidFill>
                <a:cs typeface="+mn-ea"/>
                <a:sym typeface="+mn-lt"/>
              </a:rPr>
              <a:t>第二节</a:t>
            </a:r>
          </a:p>
        </p:txBody>
      </p:sp>
    </p:spTree>
    <p:extLst>
      <p:ext uri="{BB962C8B-B14F-4D97-AF65-F5344CB8AC3E}">
        <p14:creationId xmlns:p14="http://schemas.microsoft.com/office/powerpoint/2010/main" xmlns="" val="12032604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>
            <a:extLst>
              <a:ext uri="{FF2B5EF4-FFF2-40B4-BE49-F238E27FC236}">
                <a16:creationId xmlns="" xmlns:a16="http://schemas.microsoft.com/office/drawing/2014/main" id="{94CA4564-1A88-431D-85B0-88B11217FB24}"/>
              </a:ext>
            </a:extLst>
          </p:cNvPr>
          <p:cNvGrpSpPr>
            <a:grpSpLocks noChangeAspect="1"/>
          </p:cNvGrpSpPr>
          <p:nvPr/>
        </p:nvGrpSpPr>
        <p:grpSpPr bwMode="auto">
          <a:xfrm flipH="1">
            <a:off x="7624764" y="1530177"/>
            <a:ext cx="3005136" cy="3797653"/>
            <a:chOff x="2307" y="-26"/>
            <a:chExt cx="2897" cy="3661"/>
          </a:xfrm>
        </p:grpSpPr>
        <p:sp>
          <p:nvSpPr>
            <p:cNvPr id="5" name="Freeform 5">
              <a:extLst>
                <a:ext uri="{FF2B5EF4-FFF2-40B4-BE49-F238E27FC236}">
                  <a16:creationId xmlns="" xmlns:a16="http://schemas.microsoft.com/office/drawing/2014/main" id="{C9503B16-5454-4ED1-B33F-5770AF3AF1F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6" y="2125"/>
              <a:ext cx="401" cy="292"/>
            </a:xfrm>
            <a:custGeom>
              <a:avLst/>
              <a:gdLst>
                <a:gd name="T0" fmla="*/ 88 w 150"/>
                <a:gd name="T1" fmla="*/ 40 h 109"/>
                <a:gd name="T2" fmla="*/ 38 w 150"/>
                <a:gd name="T3" fmla="*/ 5 h 109"/>
                <a:gd name="T4" fmla="*/ 35 w 150"/>
                <a:gd name="T5" fmla="*/ 5 h 109"/>
                <a:gd name="T6" fmla="*/ 1 w 150"/>
                <a:gd name="T7" fmla="*/ 21 h 109"/>
                <a:gd name="T8" fmla="*/ 60 w 150"/>
                <a:gd name="T9" fmla="*/ 76 h 109"/>
                <a:gd name="T10" fmla="*/ 111 w 150"/>
                <a:gd name="T11" fmla="*/ 100 h 109"/>
                <a:gd name="T12" fmla="*/ 124 w 150"/>
                <a:gd name="T13" fmla="*/ 54 h 109"/>
                <a:gd name="T14" fmla="*/ 141 w 150"/>
                <a:gd name="T15" fmla="*/ 42 h 109"/>
                <a:gd name="T16" fmla="*/ 88 w 150"/>
                <a:gd name="T17" fmla="*/ 4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0" h="109">
                  <a:moveTo>
                    <a:pt x="88" y="40"/>
                  </a:moveTo>
                  <a:cubicBezTo>
                    <a:pt x="77" y="42"/>
                    <a:pt x="61" y="33"/>
                    <a:pt x="38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21" y="0"/>
                    <a:pt x="0" y="5"/>
                    <a:pt x="1" y="21"/>
                  </a:cubicBezTo>
                  <a:cubicBezTo>
                    <a:pt x="1" y="35"/>
                    <a:pt x="40" y="70"/>
                    <a:pt x="60" y="76"/>
                  </a:cubicBezTo>
                  <a:cubicBezTo>
                    <a:pt x="64" y="78"/>
                    <a:pt x="94" y="109"/>
                    <a:pt x="111" y="100"/>
                  </a:cubicBezTo>
                  <a:cubicBezTo>
                    <a:pt x="127" y="91"/>
                    <a:pt x="126" y="67"/>
                    <a:pt x="124" y="54"/>
                  </a:cubicBezTo>
                  <a:cubicBezTo>
                    <a:pt x="135" y="52"/>
                    <a:pt x="150" y="57"/>
                    <a:pt x="141" y="42"/>
                  </a:cubicBezTo>
                  <a:cubicBezTo>
                    <a:pt x="135" y="31"/>
                    <a:pt x="116" y="35"/>
                    <a:pt x="88" y="40"/>
                  </a:cubicBezTo>
                  <a:close/>
                </a:path>
              </a:pathLst>
            </a:custGeom>
            <a:solidFill>
              <a:srgbClr val="F7BF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Freeform 6">
              <a:extLst>
                <a:ext uri="{FF2B5EF4-FFF2-40B4-BE49-F238E27FC236}">
                  <a16:creationId xmlns="" xmlns:a16="http://schemas.microsoft.com/office/drawing/2014/main" id="{BE2011BC-D8D5-44F0-AC8A-175528A570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2" y="2235"/>
              <a:ext cx="177" cy="93"/>
            </a:xfrm>
            <a:custGeom>
              <a:avLst/>
              <a:gdLst>
                <a:gd name="T0" fmla="*/ 22 w 66"/>
                <a:gd name="T1" fmla="*/ 7 h 35"/>
                <a:gd name="T2" fmla="*/ 37 w 66"/>
                <a:gd name="T3" fmla="*/ 32 h 35"/>
                <a:gd name="T4" fmla="*/ 36 w 66"/>
                <a:gd name="T5" fmla="*/ 32 h 35"/>
                <a:gd name="T6" fmla="*/ 37 w 66"/>
                <a:gd name="T7" fmla="*/ 32 h 35"/>
                <a:gd name="T8" fmla="*/ 22 w 66"/>
                <a:gd name="T9" fmla="*/ 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35">
                  <a:moveTo>
                    <a:pt x="22" y="7"/>
                  </a:moveTo>
                  <a:cubicBezTo>
                    <a:pt x="0" y="15"/>
                    <a:pt x="30" y="27"/>
                    <a:pt x="37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66" y="35"/>
                    <a:pt x="43" y="0"/>
                    <a:pt x="22" y="7"/>
                  </a:cubicBezTo>
                  <a:close/>
                </a:path>
              </a:pathLst>
            </a:custGeom>
            <a:solidFill>
              <a:srgbClr val="FAD7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="" xmlns:a16="http://schemas.microsoft.com/office/drawing/2014/main" id="{B701DAB6-6F79-44DF-BD7D-250DDAEAFCC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3" y="2272"/>
              <a:ext cx="173" cy="94"/>
            </a:xfrm>
            <a:custGeom>
              <a:avLst/>
              <a:gdLst>
                <a:gd name="T0" fmla="*/ 22 w 65"/>
                <a:gd name="T1" fmla="*/ 7 h 35"/>
                <a:gd name="T2" fmla="*/ 36 w 65"/>
                <a:gd name="T3" fmla="*/ 32 h 35"/>
                <a:gd name="T4" fmla="*/ 35 w 65"/>
                <a:gd name="T5" fmla="*/ 32 h 35"/>
                <a:gd name="T6" fmla="*/ 36 w 65"/>
                <a:gd name="T7" fmla="*/ 32 h 35"/>
                <a:gd name="T8" fmla="*/ 22 w 65"/>
                <a:gd name="T9" fmla="*/ 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35">
                  <a:moveTo>
                    <a:pt x="22" y="7"/>
                  </a:moveTo>
                  <a:cubicBezTo>
                    <a:pt x="0" y="15"/>
                    <a:pt x="30" y="27"/>
                    <a:pt x="36" y="32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65" y="35"/>
                    <a:pt x="42" y="0"/>
                    <a:pt x="22" y="7"/>
                  </a:cubicBezTo>
                  <a:close/>
                </a:path>
              </a:pathLst>
            </a:custGeom>
            <a:solidFill>
              <a:srgbClr val="FAD7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="" xmlns:a16="http://schemas.microsoft.com/office/drawing/2014/main" id="{98F44A7F-7C4A-473A-B589-BA913ED5B5B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1" y="2315"/>
              <a:ext cx="179" cy="91"/>
            </a:xfrm>
            <a:custGeom>
              <a:avLst/>
              <a:gdLst>
                <a:gd name="T0" fmla="*/ 21 w 67"/>
                <a:gd name="T1" fmla="*/ 8 h 34"/>
                <a:gd name="T2" fmla="*/ 38 w 67"/>
                <a:gd name="T3" fmla="*/ 32 h 34"/>
                <a:gd name="T4" fmla="*/ 37 w 67"/>
                <a:gd name="T5" fmla="*/ 32 h 34"/>
                <a:gd name="T6" fmla="*/ 38 w 67"/>
                <a:gd name="T7" fmla="*/ 32 h 34"/>
                <a:gd name="T8" fmla="*/ 21 w 67"/>
                <a:gd name="T9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34">
                  <a:moveTo>
                    <a:pt x="21" y="8"/>
                  </a:moveTo>
                  <a:cubicBezTo>
                    <a:pt x="0" y="17"/>
                    <a:pt x="31" y="27"/>
                    <a:pt x="38" y="32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67" y="34"/>
                    <a:pt x="42" y="0"/>
                    <a:pt x="21" y="8"/>
                  </a:cubicBezTo>
                  <a:close/>
                </a:path>
              </a:pathLst>
            </a:custGeom>
            <a:solidFill>
              <a:srgbClr val="FAD7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Freeform 9">
              <a:extLst>
                <a:ext uri="{FF2B5EF4-FFF2-40B4-BE49-F238E27FC236}">
                  <a16:creationId xmlns="" xmlns:a16="http://schemas.microsoft.com/office/drawing/2014/main" id="{23AC58BB-157C-4DC1-BBA5-BFB2FFED86E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8" y="2334"/>
              <a:ext cx="3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AD7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Freeform 10">
              <a:extLst>
                <a:ext uri="{FF2B5EF4-FFF2-40B4-BE49-F238E27FC236}">
                  <a16:creationId xmlns="" xmlns:a16="http://schemas.microsoft.com/office/drawing/2014/main" id="{299E7606-F47F-4B57-B47F-678545A2B3D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9" y="1749"/>
              <a:ext cx="318" cy="371"/>
            </a:xfrm>
            <a:custGeom>
              <a:avLst/>
              <a:gdLst>
                <a:gd name="T0" fmla="*/ 119 w 119"/>
                <a:gd name="T1" fmla="*/ 96 h 139"/>
                <a:gd name="T2" fmla="*/ 30 w 119"/>
                <a:gd name="T3" fmla="*/ 1 h 139"/>
                <a:gd name="T4" fmla="*/ 28 w 119"/>
                <a:gd name="T5" fmla="*/ 139 h 139"/>
                <a:gd name="T6" fmla="*/ 119 w 119"/>
                <a:gd name="T7" fmla="*/ 96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" h="139">
                  <a:moveTo>
                    <a:pt x="119" y="96"/>
                  </a:moveTo>
                  <a:cubicBezTo>
                    <a:pt x="119" y="96"/>
                    <a:pt x="60" y="3"/>
                    <a:pt x="30" y="1"/>
                  </a:cubicBezTo>
                  <a:cubicBezTo>
                    <a:pt x="0" y="0"/>
                    <a:pt x="28" y="139"/>
                    <a:pt x="28" y="139"/>
                  </a:cubicBezTo>
                  <a:cubicBezTo>
                    <a:pt x="28" y="139"/>
                    <a:pt x="95" y="120"/>
                    <a:pt x="119" y="96"/>
                  </a:cubicBezTo>
                  <a:close/>
                </a:path>
              </a:pathLst>
            </a:custGeom>
            <a:solidFill>
              <a:srgbClr val="F19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Freeform 11">
              <a:extLst>
                <a:ext uri="{FF2B5EF4-FFF2-40B4-BE49-F238E27FC236}">
                  <a16:creationId xmlns="" xmlns:a16="http://schemas.microsoft.com/office/drawing/2014/main" id="{0A053BF3-7C35-4D1D-A125-98545E0C3FB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1" y="1869"/>
              <a:ext cx="692" cy="654"/>
            </a:xfrm>
            <a:custGeom>
              <a:avLst/>
              <a:gdLst>
                <a:gd name="T0" fmla="*/ 247 w 259"/>
                <a:gd name="T1" fmla="*/ 36 h 245"/>
                <a:gd name="T2" fmla="*/ 163 w 259"/>
                <a:gd name="T3" fmla="*/ 95 h 245"/>
                <a:gd name="T4" fmla="*/ 105 w 259"/>
                <a:gd name="T5" fmla="*/ 172 h 245"/>
                <a:gd name="T6" fmla="*/ 105 w 259"/>
                <a:gd name="T7" fmla="*/ 205 h 245"/>
                <a:gd name="T8" fmla="*/ 100 w 259"/>
                <a:gd name="T9" fmla="*/ 224 h 245"/>
                <a:gd name="T10" fmla="*/ 85 w 259"/>
                <a:gd name="T11" fmla="*/ 204 h 245"/>
                <a:gd name="T12" fmla="*/ 68 w 259"/>
                <a:gd name="T13" fmla="*/ 235 h 245"/>
                <a:gd name="T14" fmla="*/ 55 w 259"/>
                <a:gd name="T15" fmla="*/ 245 h 245"/>
                <a:gd name="T16" fmla="*/ 57 w 259"/>
                <a:gd name="T17" fmla="*/ 209 h 245"/>
                <a:gd name="T18" fmla="*/ 20 w 259"/>
                <a:gd name="T19" fmla="*/ 234 h 245"/>
                <a:gd name="T20" fmla="*/ 41 w 259"/>
                <a:gd name="T21" fmla="*/ 190 h 245"/>
                <a:gd name="T22" fmla="*/ 7 w 259"/>
                <a:gd name="T23" fmla="*/ 203 h 245"/>
                <a:gd name="T24" fmla="*/ 29 w 259"/>
                <a:gd name="T25" fmla="*/ 174 h 245"/>
                <a:gd name="T26" fmla="*/ 59 w 259"/>
                <a:gd name="T27" fmla="*/ 152 h 245"/>
                <a:gd name="T28" fmla="*/ 122 w 259"/>
                <a:gd name="T29" fmla="*/ 70 h 245"/>
                <a:gd name="T30" fmla="*/ 222 w 259"/>
                <a:gd name="T31" fmla="*/ 0 h 245"/>
                <a:gd name="T32" fmla="*/ 247 w 259"/>
                <a:gd name="T33" fmla="*/ 36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9" h="245">
                  <a:moveTo>
                    <a:pt x="247" y="36"/>
                  </a:moveTo>
                  <a:cubicBezTo>
                    <a:pt x="259" y="20"/>
                    <a:pt x="185" y="73"/>
                    <a:pt x="163" y="95"/>
                  </a:cubicBezTo>
                  <a:cubicBezTo>
                    <a:pt x="141" y="116"/>
                    <a:pt x="105" y="167"/>
                    <a:pt x="105" y="172"/>
                  </a:cubicBezTo>
                  <a:cubicBezTo>
                    <a:pt x="105" y="177"/>
                    <a:pt x="107" y="193"/>
                    <a:pt x="105" y="205"/>
                  </a:cubicBezTo>
                  <a:cubicBezTo>
                    <a:pt x="105" y="209"/>
                    <a:pt x="105" y="222"/>
                    <a:pt x="100" y="224"/>
                  </a:cubicBezTo>
                  <a:cubicBezTo>
                    <a:pt x="88" y="229"/>
                    <a:pt x="85" y="210"/>
                    <a:pt x="85" y="204"/>
                  </a:cubicBezTo>
                  <a:cubicBezTo>
                    <a:pt x="77" y="209"/>
                    <a:pt x="74" y="225"/>
                    <a:pt x="68" y="235"/>
                  </a:cubicBezTo>
                  <a:cubicBezTo>
                    <a:pt x="67" y="239"/>
                    <a:pt x="61" y="245"/>
                    <a:pt x="55" y="245"/>
                  </a:cubicBezTo>
                  <a:cubicBezTo>
                    <a:pt x="41" y="244"/>
                    <a:pt x="56" y="215"/>
                    <a:pt x="57" y="209"/>
                  </a:cubicBezTo>
                  <a:cubicBezTo>
                    <a:pt x="47" y="211"/>
                    <a:pt x="29" y="239"/>
                    <a:pt x="20" y="234"/>
                  </a:cubicBezTo>
                  <a:cubicBezTo>
                    <a:pt x="6" y="231"/>
                    <a:pt x="36" y="198"/>
                    <a:pt x="41" y="190"/>
                  </a:cubicBezTo>
                  <a:cubicBezTo>
                    <a:pt x="36" y="189"/>
                    <a:pt x="13" y="209"/>
                    <a:pt x="7" y="203"/>
                  </a:cubicBezTo>
                  <a:cubicBezTo>
                    <a:pt x="0" y="196"/>
                    <a:pt x="15" y="186"/>
                    <a:pt x="29" y="174"/>
                  </a:cubicBezTo>
                  <a:cubicBezTo>
                    <a:pt x="34" y="170"/>
                    <a:pt x="53" y="156"/>
                    <a:pt x="59" y="152"/>
                  </a:cubicBezTo>
                  <a:cubicBezTo>
                    <a:pt x="62" y="150"/>
                    <a:pt x="84" y="109"/>
                    <a:pt x="122" y="70"/>
                  </a:cubicBezTo>
                  <a:cubicBezTo>
                    <a:pt x="145" y="46"/>
                    <a:pt x="179" y="17"/>
                    <a:pt x="222" y="0"/>
                  </a:cubicBezTo>
                  <a:cubicBezTo>
                    <a:pt x="222" y="0"/>
                    <a:pt x="246" y="37"/>
                    <a:pt x="247" y="36"/>
                  </a:cubicBezTo>
                  <a:close/>
                </a:path>
              </a:pathLst>
            </a:custGeom>
            <a:solidFill>
              <a:srgbClr val="FAD7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Freeform 12">
              <a:extLst>
                <a:ext uri="{FF2B5EF4-FFF2-40B4-BE49-F238E27FC236}">
                  <a16:creationId xmlns="" xmlns:a16="http://schemas.microsoft.com/office/drawing/2014/main" id="{73E5A496-84B2-43C4-BB1F-E3F97A06712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9" y="1893"/>
              <a:ext cx="374" cy="382"/>
            </a:xfrm>
            <a:custGeom>
              <a:avLst/>
              <a:gdLst>
                <a:gd name="T0" fmla="*/ 140 w 140"/>
                <a:gd name="T1" fmla="*/ 36 h 143"/>
                <a:gd name="T2" fmla="*/ 63 w 140"/>
                <a:gd name="T3" fmla="*/ 77 h 143"/>
                <a:gd name="T4" fmla="*/ 0 w 140"/>
                <a:gd name="T5" fmla="*/ 143 h 143"/>
                <a:gd name="T6" fmla="*/ 45 w 140"/>
                <a:gd name="T7" fmla="*/ 80 h 143"/>
                <a:gd name="T8" fmla="*/ 125 w 140"/>
                <a:gd name="T9" fmla="*/ 7 h 143"/>
                <a:gd name="T10" fmla="*/ 140 w 140"/>
                <a:gd name="T11" fmla="*/ 36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" h="143">
                  <a:moveTo>
                    <a:pt x="140" y="36"/>
                  </a:moveTo>
                  <a:cubicBezTo>
                    <a:pt x="140" y="36"/>
                    <a:pt x="96" y="51"/>
                    <a:pt x="63" y="77"/>
                  </a:cubicBezTo>
                  <a:cubicBezTo>
                    <a:pt x="43" y="93"/>
                    <a:pt x="0" y="143"/>
                    <a:pt x="0" y="143"/>
                  </a:cubicBezTo>
                  <a:cubicBezTo>
                    <a:pt x="12" y="121"/>
                    <a:pt x="42" y="84"/>
                    <a:pt x="45" y="80"/>
                  </a:cubicBezTo>
                  <a:cubicBezTo>
                    <a:pt x="66" y="56"/>
                    <a:pt x="110" y="15"/>
                    <a:pt x="125" y="7"/>
                  </a:cubicBezTo>
                  <a:cubicBezTo>
                    <a:pt x="140" y="0"/>
                    <a:pt x="140" y="36"/>
                    <a:pt x="140" y="36"/>
                  </a:cubicBezTo>
                  <a:close/>
                </a:path>
              </a:pathLst>
            </a:custGeom>
            <a:solidFill>
              <a:srgbClr val="F7BF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Freeform 13">
              <a:extLst>
                <a:ext uri="{FF2B5EF4-FFF2-40B4-BE49-F238E27FC236}">
                  <a16:creationId xmlns="" xmlns:a16="http://schemas.microsoft.com/office/drawing/2014/main" id="{8FF713F3-0E4B-476C-A916-A4FCCD766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4" y="2435"/>
              <a:ext cx="240" cy="297"/>
            </a:xfrm>
            <a:custGeom>
              <a:avLst/>
              <a:gdLst>
                <a:gd name="T0" fmla="*/ 24 w 90"/>
                <a:gd name="T1" fmla="*/ 43 h 111"/>
                <a:gd name="T2" fmla="*/ 11 w 90"/>
                <a:gd name="T3" fmla="*/ 104 h 111"/>
                <a:gd name="T4" fmla="*/ 66 w 90"/>
                <a:gd name="T5" fmla="*/ 68 h 111"/>
                <a:gd name="T6" fmla="*/ 79 w 90"/>
                <a:gd name="T7" fmla="*/ 7 h 111"/>
                <a:gd name="T8" fmla="*/ 24 w 90"/>
                <a:gd name="T9" fmla="*/ 4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111">
                  <a:moveTo>
                    <a:pt x="24" y="43"/>
                  </a:moveTo>
                  <a:cubicBezTo>
                    <a:pt x="6" y="70"/>
                    <a:pt x="0" y="97"/>
                    <a:pt x="11" y="104"/>
                  </a:cubicBezTo>
                  <a:cubicBezTo>
                    <a:pt x="23" y="111"/>
                    <a:pt x="47" y="95"/>
                    <a:pt x="66" y="68"/>
                  </a:cubicBezTo>
                  <a:cubicBezTo>
                    <a:pt x="84" y="41"/>
                    <a:pt x="90" y="14"/>
                    <a:pt x="79" y="7"/>
                  </a:cubicBezTo>
                  <a:cubicBezTo>
                    <a:pt x="67" y="0"/>
                    <a:pt x="43" y="16"/>
                    <a:pt x="24" y="43"/>
                  </a:cubicBezTo>
                  <a:close/>
                </a:path>
              </a:pathLst>
            </a:custGeom>
            <a:solidFill>
              <a:srgbClr val="A700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Freeform 15">
              <a:extLst>
                <a:ext uri="{FF2B5EF4-FFF2-40B4-BE49-F238E27FC236}">
                  <a16:creationId xmlns="" xmlns:a16="http://schemas.microsoft.com/office/drawing/2014/main" id="{8223179F-471D-455C-88DB-7A31FEA339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6" y="3424"/>
              <a:ext cx="435" cy="211"/>
            </a:xfrm>
            <a:custGeom>
              <a:avLst/>
              <a:gdLst>
                <a:gd name="T0" fmla="*/ 144 w 163"/>
                <a:gd name="T1" fmla="*/ 24 h 79"/>
                <a:gd name="T2" fmla="*/ 50 w 163"/>
                <a:gd name="T3" fmla="*/ 1 h 79"/>
                <a:gd name="T4" fmla="*/ 2 w 163"/>
                <a:gd name="T5" fmla="*/ 40 h 79"/>
                <a:gd name="T6" fmla="*/ 64 w 163"/>
                <a:gd name="T7" fmla="*/ 74 h 79"/>
                <a:gd name="T8" fmla="*/ 135 w 163"/>
                <a:gd name="T9" fmla="*/ 69 h 79"/>
                <a:gd name="T10" fmla="*/ 144 w 163"/>
                <a:gd name="T11" fmla="*/ 2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3" h="79">
                  <a:moveTo>
                    <a:pt x="144" y="24"/>
                  </a:moveTo>
                  <a:cubicBezTo>
                    <a:pt x="144" y="24"/>
                    <a:pt x="100" y="0"/>
                    <a:pt x="50" y="1"/>
                  </a:cubicBezTo>
                  <a:cubicBezTo>
                    <a:pt x="11" y="2"/>
                    <a:pt x="0" y="16"/>
                    <a:pt x="2" y="40"/>
                  </a:cubicBezTo>
                  <a:cubicBezTo>
                    <a:pt x="5" y="59"/>
                    <a:pt x="27" y="65"/>
                    <a:pt x="64" y="74"/>
                  </a:cubicBezTo>
                  <a:cubicBezTo>
                    <a:pt x="87" y="79"/>
                    <a:pt x="120" y="75"/>
                    <a:pt x="135" y="69"/>
                  </a:cubicBezTo>
                  <a:cubicBezTo>
                    <a:pt x="163" y="59"/>
                    <a:pt x="151" y="30"/>
                    <a:pt x="144" y="24"/>
                  </a:cubicBezTo>
                  <a:close/>
                </a:path>
              </a:pathLst>
            </a:custGeom>
            <a:solidFill>
              <a:srgbClr val="F5F1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Freeform 16">
              <a:extLst>
                <a:ext uri="{FF2B5EF4-FFF2-40B4-BE49-F238E27FC236}">
                  <a16:creationId xmlns="" xmlns:a16="http://schemas.microsoft.com/office/drawing/2014/main" id="{7A52CA08-1587-4D70-9523-701C83992F4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4" y="2379"/>
              <a:ext cx="382" cy="1192"/>
            </a:xfrm>
            <a:custGeom>
              <a:avLst/>
              <a:gdLst>
                <a:gd name="T0" fmla="*/ 24 w 143"/>
                <a:gd name="T1" fmla="*/ 57 h 446"/>
                <a:gd name="T2" fmla="*/ 24 w 143"/>
                <a:gd name="T3" fmla="*/ 44 h 446"/>
                <a:gd name="T4" fmla="*/ 138 w 143"/>
                <a:gd name="T5" fmla="*/ 30 h 446"/>
                <a:gd name="T6" fmla="*/ 97 w 143"/>
                <a:gd name="T7" fmla="*/ 237 h 446"/>
                <a:gd name="T8" fmla="*/ 75 w 143"/>
                <a:gd name="T9" fmla="*/ 355 h 446"/>
                <a:gd name="T10" fmla="*/ 67 w 143"/>
                <a:gd name="T11" fmla="*/ 416 h 446"/>
                <a:gd name="T12" fmla="*/ 1 w 143"/>
                <a:gd name="T13" fmla="*/ 400 h 446"/>
                <a:gd name="T14" fmla="*/ 29 w 143"/>
                <a:gd name="T15" fmla="*/ 230 h 446"/>
                <a:gd name="T16" fmla="*/ 24 w 143"/>
                <a:gd name="T17" fmla="*/ 57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" h="446">
                  <a:moveTo>
                    <a:pt x="24" y="57"/>
                  </a:moveTo>
                  <a:cubicBezTo>
                    <a:pt x="24" y="53"/>
                    <a:pt x="24" y="49"/>
                    <a:pt x="24" y="44"/>
                  </a:cubicBezTo>
                  <a:cubicBezTo>
                    <a:pt x="53" y="29"/>
                    <a:pt x="143" y="0"/>
                    <a:pt x="138" y="30"/>
                  </a:cubicBezTo>
                  <a:cubicBezTo>
                    <a:pt x="125" y="102"/>
                    <a:pt x="103" y="185"/>
                    <a:pt x="97" y="237"/>
                  </a:cubicBezTo>
                  <a:cubicBezTo>
                    <a:pt x="93" y="274"/>
                    <a:pt x="81" y="319"/>
                    <a:pt x="75" y="355"/>
                  </a:cubicBezTo>
                  <a:cubicBezTo>
                    <a:pt x="69" y="389"/>
                    <a:pt x="71" y="415"/>
                    <a:pt x="67" y="416"/>
                  </a:cubicBezTo>
                  <a:cubicBezTo>
                    <a:pt x="49" y="425"/>
                    <a:pt x="2" y="446"/>
                    <a:pt x="1" y="400"/>
                  </a:cubicBezTo>
                  <a:cubicBezTo>
                    <a:pt x="0" y="353"/>
                    <a:pt x="19" y="282"/>
                    <a:pt x="29" y="230"/>
                  </a:cubicBezTo>
                  <a:cubicBezTo>
                    <a:pt x="36" y="192"/>
                    <a:pt x="47" y="79"/>
                    <a:pt x="24" y="57"/>
                  </a:cubicBezTo>
                  <a:close/>
                </a:path>
              </a:pathLst>
            </a:custGeom>
            <a:solidFill>
              <a:srgbClr val="FAD7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Freeform 17">
              <a:extLst>
                <a:ext uri="{FF2B5EF4-FFF2-40B4-BE49-F238E27FC236}">
                  <a16:creationId xmlns="" xmlns:a16="http://schemas.microsoft.com/office/drawing/2014/main" id="{A2D8D64C-FA19-4A33-9691-8CAF90BD82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1" y="2566"/>
              <a:ext cx="329" cy="890"/>
            </a:xfrm>
            <a:custGeom>
              <a:avLst/>
              <a:gdLst>
                <a:gd name="T0" fmla="*/ 33 w 123"/>
                <a:gd name="T1" fmla="*/ 0 h 333"/>
                <a:gd name="T2" fmla="*/ 30 w 123"/>
                <a:gd name="T3" fmla="*/ 160 h 333"/>
                <a:gd name="T4" fmla="*/ 0 w 123"/>
                <a:gd name="T5" fmla="*/ 331 h 333"/>
                <a:gd name="T6" fmla="*/ 25 w 123"/>
                <a:gd name="T7" fmla="*/ 328 h 333"/>
                <a:gd name="T8" fmla="*/ 42 w 123"/>
                <a:gd name="T9" fmla="*/ 168 h 333"/>
                <a:gd name="T10" fmla="*/ 72 w 123"/>
                <a:gd name="T11" fmla="*/ 120 h 333"/>
                <a:gd name="T12" fmla="*/ 105 w 123"/>
                <a:gd name="T13" fmla="*/ 125 h 333"/>
                <a:gd name="T14" fmla="*/ 123 w 123"/>
                <a:gd name="T15" fmla="*/ 33 h 333"/>
                <a:gd name="T16" fmla="*/ 33 w 123"/>
                <a:gd name="T17" fmla="*/ 0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3" h="333">
                  <a:moveTo>
                    <a:pt x="33" y="0"/>
                  </a:moveTo>
                  <a:cubicBezTo>
                    <a:pt x="45" y="37"/>
                    <a:pt x="36" y="127"/>
                    <a:pt x="30" y="160"/>
                  </a:cubicBezTo>
                  <a:cubicBezTo>
                    <a:pt x="25" y="186"/>
                    <a:pt x="1" y="285"/>
                    <a:pt x="0" y="331"/>
                  </a:cubicBezTo>
                  <a:cubicBezTo>
                    <a:pt x="12" y="333"/>
                    <a:pt x="25" y="333"/>
                    <a:pt x="25" y="328"/>
                  </a:cubicBezTo>
                  <a:cubicBezTo>
                    <a:pt x="18" y="282"/>
                    <a:pt x="35" y="193"/>
                    <a:pt x="42" y="168"/>
                  </a:cubicBezTo>
                  <a:cubicBezTo>
                    <a:pt x="50" y="144"/>
                    <a:pt x="52" y="129"/>
                    <a:pt x="72" y="120"/>
                  </a:cubicBezTo>
                  <a:cubicBezTo>
                    <a:pt x="85" y="113"/>
                    <a:pt x="100" y="113"/>
                    <a:pt x="105" y="125"/>
                  </a:cubicBezTo>
                  <a:cubicBezTo>
                    <a:pt x="109" y="103"/>
                    <a:pt x="117" y="58"/>
                    <a:pt x="123" y="33"/>
                  </a:cubicBezTo>
                  <a:cubicBezTo>
                    <a:pt x="97" y="16"/>
                    <a:pt x="66" y="5"/>
                    <a:pt x="33" y="0"/>
                  </a:cubicBezTo>
                  <a:close/>
                </a:path>
              </a:pathLst>
            </a:custGeom>
            <a:solidFill>
              <a:srgbClr val="F7BF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Freeform 18">
              <a:extLst>
                <a:ext uri="{FF2B5EF4-FFF2-40B4-BE49-F238E27FC236}">
                  <a16:creationId xmlns="" xmlns:a16="http://schemas.microsoft.com/office/drawing/2014/main" id="{86CDED81-40BB-466E-8612-1E61D5C0F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4" y="3309"/>
              <a:ext cx="200" cy="267"/>
            </a:xfrm>
            <a:custGeom>
              <a:avLst/>
              <a:gdLst>
                <a:gd name="T0" fmla="*/ 58 w 75"/>
                <a:gd name="T1" fmla="*/ 9 h 100"/>
                <a:gd name="T2" fmla="*/ 5 w 75"/>
                <a:gd name="T3" fmla="*/ 0 h 100"/>
                <a:gd name="T4" fmla="*/ 1 w 75"/>
                <a:gd name="T5" fmla="*/ 54 h 100"/>
                <a:gd name="T6" fmla="*/ 66 w 75"/>
                <a:gd name="T7" fmla="*/ 70 h 100"/>
                <a:gd name="T8" fmla="*/ 75 w 75"/>
                <a:gd name="T9" fmla="*/ 8 h 100"/>
                <a:gd name="T10" fmla="*/ 58 w 75"/>
                <a:gd name="T11" fmla="*/ 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" h="100">
                  <a:moveTo>
                    <a:pt x="58" y="9"/>
                  </a:moveTo>
                  <a:cubicBezTo>
                    <a:pt x="40" y="10"/>
                    <a:pt x="21" y="8"/>
                    <a:pt x="5" y="0"/>
                  </a:cubicBezTo>
                  <a:cubicBezTo>
                    <a:pt x="2" y="19"/>
                    <a:pt x="0" y="38"/>
                    <a:pt x="1" y="54"/>
                  </a:cubicBezTo>
                  <a:cubicBezTo>
                    <a:pt x="2" y="100"/>
                    <a:pt x="48" y="78"/>
                    <a:pt x="66" y="70"/>
                  </a:cubicBezTo>
                  <a:cubicBezTo>
                    <a:pt x="70" y="68"/>
                    <a:pt x="69" y="42"/>
                    <a:pt x="75" y="8"/>
                  </a:cubicBezTo>
                  <a:cubicBezTo>
                    <a:pt x="69" y="9"/>
                    <a:pt x="63" y="9"/>
                    <a:pt x="58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Freeform 19">
              <a:extLst>
                <a:ext uri="{FF2B5EF4-FFF2-40B4-BE49-F238E27FC236}">
                  <a16:creationId xmlns="" xmlns:a16="http://schemas.microsoft.com/office/drawing/2014/main" id="{263B321C-F2D5-4917-8436-E832EA5377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1" y="3309"/>
              <a:ext cx="67" cy="163"/>
            </a:xfrm>
            <a:custGeom>
              <a:avLst/>
              <a:gdLst>
                <a:gd name="T0" fmla="*/ 24 w 25"/>
                <a:gd name="T1" fmla="*/ 6 h 61"/>
                <a:gd name="T2" fmla="*/ 6 w 25"/>
                <a:gd name="T3" fmla="*/ 0 h 61"/>
                <a:gd name="T4" fmla="*/ 0 w 25"/>
                <a:gd name="T5" fmla="*/ 54 h 61"/>
                <a:gd name="T6" fmla="*/ 24 w 25"/>
                <a:gd name="T7" fmla="*/ 55 h 61"/>
                <a:gd name="T8" fmla="*/ 24 w 25"/>
                <a:gd name="T9" fmla="*/ 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61">
                  <a:moveTo>
                    <a:pt x="24" y="6"/>
                  </a:moveTo>
                  <a:cubicBezTo>
                    <a:pt x="18" y="5"/>
                    <a:pt x="12" y="3"/>
                    <a:pt x="6" y="0"/>
                  </a:cubicBezTo>
                  <a:cubicBezTo>
                    <a:pt x="3" y="21"/>
                    <a:pt x="0" y="40"/>
                    <a:pt x="0" y="54"/>
                  </a:cubicBezTo>
                  <a:cubicBezTo>
                    <a:pt x="12" y="56"/>
                    <a:pt x="25" y="61"/>
                    <a:pt x="24" y="55"/>
                  </a:cubicBezTo>
                  <a:cubicBezTo>
                    <a:pt x="23" y="43"/>
                    <a:pt x="23" y="23"/>
                    <a:pt x="24" y="6"/>
                  </a:cubicBezTo>
                  <a:close/>
                </a:path>
              </a:pathLst>
            </a:custGeom>
            <a:solidFill>
              <a:srgbClr val="D1D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Freeform 20">
              <a:extLst>
                <a:ext uri="{FF2B5EF4-FFF2-40B4-BE49-F238E27FC236}">
                  <a16:creationId xmlns="" xmlns:a16="http://schemas.microsoft.com/office/drawing/2014/main" id="{CFDBF840-30E7-43EF-AFB2-1875220A2A5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9" y="3427"/>
              <a:ext cx="406" cy="184"/>
            </a:xfrm>
            <a:custGeom>
              <a:avLst/>
              <a:gdLst>
                <a:gd name="T0" fmla="*/ 13 w 152"/>
                <a:gd name="T1" fmla="*/ 3 h 69"/>
                <a:gd name="T2" fmla="*/ 30 w 152"/>
                <a:gd name="T3" fmla="*/ 9 h 69"/>
                <a:gd name="T4" fmla="*/ 71 w 152"/>
                <a:gd name="T5" fmla="*/ 10 h 69"/>
                <a:gd name="T6" fmla="*/ 84 w 152"/>
                <a:gd name="T7" fmla="*/ 0 h 69"/>
                <a:gd name="T8" fmla="*/ 141 w 152"/>
                <a:gd name="T9" fmla="*/ 24 h 69"/>
                <a:gd name="T10" fmla="*/ 118 w 152"/>
                <a:gd name="T11" fmla="*/ 57 h 69"/>
                <a:gd name="T12" fmla="*/ 1 w 152"/>
                <a:gd name="T13" fmla="*/ 23 h 69"/>
                <a:gd name="T14" fmla="*/ 13 w 152"/>
                <a:gd name="T15" fmla="*/ 3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2" h="69">
                  <a:moveTo>
                    <a:pt x="13" y="3"/>
                  </a:moveTo>
                  <a:cubicBezTo>
                    <a:pt x="17" y="6"/>
                    <a:pt x="26" y="8"/>
                    <a:pt x="30" y="9"/>
                  </a:cubicBezTo>
                  <a:cubicBezTo>
                    <a:pt x="36" y="11"/>
                    <a:pt x="61" y="13"/>
                    <a:pt x="71" y="10"/>
                  </a:cubicBezTo>
                  <a:cubicBezTo>
                    <a:pt x="77" y="8"/>
                    <a:pt x="80" y="4"/>
                    <a:pt x="84" y="0"/>
                  </a:cubicBezTo>
                  <a:cubicBezTo>
                    <a:pt x="118" y="5"/>
                    <a:pt x="141" y="24"/>
                    <a:pt x="141" y="24"/>
                  </a:cubicBezTo>
                  <a:cubicBezTo>
                    <a:pt x="145" y="33"/>
                    <a:pt x="152" y="47"/>
                    <a:pt x="118" y="57"/>
                  </a:cubicBezTo>
                  <a:cubicBezTo>
                    <a:pt x="79" y="69"/>
                    <a:pt x="0" y="47"/>
                    <a:pt x="1" y="23"/>
                  </a:cubicBezTo>
                  <a:cubicBezTo>
                    <a:pt x="2" y="14"/>
                    <a:pt x="2" y="8"/>
                    <a:pt x="13" y="3"/>
                  </a:cubicBezTo>
                  <a:close/>
                </a:path>
              </a:pathLst>
            </a:custGeom>
            <a:solidFill>
              <a:srgbClr val="946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Freeform 21">
              <a:extLst>
                <a:ext uri="{FF2B5EF4-FFF2-40B4-BE49-F238E27FC236}">
                  <a16:creationId xmlns="" xmlns:a16="http://schemas.microsoft.com/office/drawing/2014/main" id="{862ADBCC-B7DB-44A5-B841-D88E71782D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4" y="3485"/>
              <a:ext cx="109" cy="46"/>
            </a:xfrm>
            <a:custGeom>
              <a:avLst/>
              <a:gdLst>
                <a:gd name="T0" fmla="*/ 1 w 41"/>
                <a:gd name="T1" fmla="*/ 10 h 17"/>
                <a:gd name="T2" fmla="*/ 24 w 41"/>
                <a:gd name="T3" fmla="*/ 0 h 17"/>
                <a:gd name="T4" fmla="*/ 39 w 41"/>
                <a:gd name="T5" fmla="*/ 6 h 17"/>
                <a:gd name="T6" fmla="*/ 12 w 41"/>
                <a:gd name="T7" fmla="*/ 16 h 17"/>
                <a:gd name="T8" fmla="*/ 1 w 41"/>
                <a:gd name="T9" fmla="*/ 1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7">
                  <a:moveTo>
                    <a:pt x="1" y="10"/>
                  </a:moveTo>
                  <a:cubicBezTo>
                    <a:pt x="1" y="10"/>
                    <a:pt x="4" y="2"/>
                    <a:pt x="24" y="0"/>
                  </a:cubicBezTo>
                  <a:cubicBezTo>
                    <a:pt x="35" y="0"/>
                    <a:pt x="38" y="2"/>
                    <a:pt x="39" y="6"/>
                  </a:cubicBezTo>
                  <a:cubicBezTo>
                    <a:pt x="41" y="14"/>
                    <a:pt x="23" y="17"/>
                    <a:pt x="12" y="16"/>
                  </a:cubicBezTo>
                  <a:cubicBezTo>
                    <a:pt x="1" y="16"/>
                    <a:pt x="0" y="14"/>
                    <a:pt x="1" y="10"/>
                  </a:cubicBezTo>
                  <a:close/>
                </a:path>
              </a:pathLst>
            </a:custGeom>
            <a:solidFill>
              <a:srgbClr val="DB9A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Freeform 22">
              <a:extLst>
                <a:ext uri="{FF2B5EF4-FFF2-40B4-BE49-F238E27FC236}">
                  <a16:creationId xmlns="" xmlns:a16="http://schemas.microsoft.com/office/drawing/2014/main" id="{AFD2896A-56AC-4278-BC59-604B5FBBA66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0" y="2441"/>
              <a:ext cx="487" cy="673"/>
            </a:xfrm>
            <a:custGeom>
              <a:avLst/>
              <a:gdLst>
                <a:gd name="T0" fmla="*/ 86 w 182"/>
                <a:gd name="T1" fmla="*/ 194 h 252"/>
                <a:gd name="T2" fmla="*/ 116 w 182"/>
                <a:gd name="T3" fmla="*/ 84 h 252"/>
                <a:gd name="T4" fmla="*/ 15 w 182"/>
                <a:gd name="T5" fmla="*/ 58 h 252"/>
                <a:gd name="T6" fmla="*/ 45 w 182"/>
                <a:gd name="T7" fmla="*/ 0 h 252"/>
                <a:gd name="T8" fmla="*/ 168 w 182"/>
                <a:gd name="T9" fmla="*/ 47 h 252"/>
                <a:gd name="T10" fmla="*/ 172 w 182"/>
                <a:gd name="T11" fmla="*/ 87 h 252"/>
                <a:gd name="T12" fmla="*/ 141 w 182"/>
                <a:gd name="T13" fmla="*/ 203 h 252"/>
                <a:gd name="T14" fmla="*/ 86 w 182"/>
                <a:gd name="T15" fmla="*/ 194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2" h="252">
                  <a:moveTo>
                    <a:pt x="86" y="194"/>
                  </a:moveTo>
                  <a:cubicBezTo>
                    <a:pt x="94" y="181"/>
                    <a:pt x="103" y="117"/>
                    <a:pt x="116" y="84"/>
                  </a:cubicBezTo>
                  <a:cubicBezTo>
                    <a:pt x="102" y="74"/>
                    <a:pt x="15" y="58"/>
                    <a:pt x="15" y="58"/>
                  </a:cubicBezTo>
                  <a:cubicBezTo>
                    <a:pt x="0" y="35"/>
                    <a:pt x="45" y="0"/>
                    <a:pt x="45" y="0"/>
                  </a:cubicBezTo>
                  <a:cubicBezTo>
                    <a:pt x="45" y="0"/>
                    <a:pt x="133" y="16"/>
                    <a:pt x="168" y="47"/>
                  </a:cubicBezTo>
                  <a:cubicBezTo>
                    <a:pt x="182" y="59"/>
                    <a:pt x="175" y="73"/>
                    <a:pt x="172" y="87"/>
                  </a:cubicBezTo>
                  <a:cubicBezTo>
                    <a:pt x="169" y="106"/>
                    <a:pt x="152" y="170"/>
                    <a:pt x="141" y="203"/>
                  </a:cubicBezTo>
                  <a:cubicBezTo>
                    <a:pt x="124" y="252"/>
                    <a:pt x="76" y="211"/>
                    <a:pt x="86" y="194"/>
                  </a:cubicBezTo>
                  <a:close/>
                </a:path>
              </a:pathLst>
            </a:custGeom>
            <a:solidFill>
              <a:srgbClr val="FAD7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Freeform 23">
              <a:extLst>
                <a:ext uri="{FF2B5EF4-FFF2-40B4-BE49-F238E27FC236}">
                  <a16:creationId xmlns="" xmlns:a16="http://schemas.microsoft.com/office/drawing/2014/main" id="{332D30DA-47BA-4792-9218-2E68E7F34C6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5" y="2435"/>
              <a:ext cx="353" cy="559"/>
            </a:xfrm>
            <a:custGeom>
              <a:avLst/>
              <a:gdLst>
                <a:gd name="T0" fmla="*/ 88 w 132"/>
                <a:gd name="T1" fmla="*/ 208 h 209"/>
                <a:gd name="T2" fmla="*/ 87 w 132"/>
                <a:gd name="T3" fmla="*/ 208 h 209"/>
                <a:gd name="T4" fmla="*/ 84 w 132"/>
                <a:gd name="T5" fmla="*/ 206 h 209"/>
                <a:gd name="T6" fmla="*/ 117 w 132"/>
                <a:gd name="T7" fmla="*/ 87 h 209"/>
                <a:gd name="T8" fmla="*/ 14 w 132"/>
                <a:gd name="T9" fmla="*/ 61 h 209"/>
                <a:gd name="T10" fmla="*/ 43 w 132"/>
                <a:gd name="T11" fmla="*/ 0 h 209"/>
                <a:gd name="T12" fmla="*/ 107 w 132"/>
                <a:gd name="T13" fmla="*/ 18 h 209"/>
                <a:gd name="T14" fmla="*/ 67 w 132"/>
                <a:gd name="T15" fmla="*/ 38 h 209"/>
                <a:gd name="T16" fmla="*/ 125 w 132"/>
                <a:gd name="T17" fmla="*/ 76 h 209"/>
                <a:gd name="T18" fmla="*/ 107 w 132"/>
                <a:gd name="T19" fmla="*/ 166 h 209"/>
                <a:gd name="T20" fmla="*/ 88 w 132"/>
                <a:gd name="T21" fmla="*/ 208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209">
                  <a:moveTo>
                    <a:pt x="88" y="208"/>
                  </a:moveTo>
                  <a:cubicBezTo>
                    <a:pt x="88" y="208"/>
                    <a:pt x="87" y="208"/>
                    <a:pt x="87" y="208"/>
                  </a:cubicBezTo>
                  <a:cubicBezTo>
                    <a:pt x="86" y="204"/>
                    <a:pt x="82" y="209"/>
                    <a:pt x="84" y="206"/>
                  </a:cubicBezTo>
                  <a:cubicBezTo>
                    <a:pt x="92" y="193"/>
                    <a:pt x="104" y="120"/>
                    <a:pt x="117" y="87"/>
                  </a:cubicBezTo>
                  <a:cubicBezTo>
                    <a:pt x="102" y="73"/>
                    <a:pt x="14" y="61"/>
                    <a:pt x="14" y="61"/>
                  </a:cubicBezTo>
                  <a:cubicBezTo>
                    <a:pt x="0" y="39"/>
                    <a:pt x="43" y="0"/>
                    <a:pt x="43" y="0"/>
                  </a:cubicBezTo>
                  <a:cubicBezTo>
                    <a:pt x="43" y="0"/>
                    <a:pt x="72" y="3"/>
                    <a:pt x="107" y="18"/>
                  </a:cubicBezTo>
                  <a:cubicBezTo>
                    <a:pt x="93" y="15"/>
                    <a:pt x="65" y="20"/>
                    <a:pt x="67" y="38"/>
                  </a:cubicBezTo>
                  <a:cubicBezTo>
                    <a:pt x="69" y="55"/>
                    <a:pt x="120" y="60"/>
                    <a:pt x="125" y="76"/>
                  </a:cubicBezTo>
                  <a:cubicBezTo>
                    <a:pt x="132" y="104"/>
                    <a:pt x="116" y="129"/>
                    <a:pt x="107" y="166"/>
                  </a:cubicBezTo>
                  <a:cubicBezTo>
                    <a:pt x="104" y="181"/>
                    <a:pt x="97" y="195"/>
                    <a:pt x="88" y="208"/>
                  </a:cubicBezTo>
                  <a:close/>
                </a:path>
              </a:pathLst>
            </a:custGeom>
            <a:solidFill>
              <a:srgbClr val="F7BF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Freeform 24">
              <a:extLst>
                <a:ext uri="{FF2B5EF4-FFF2-40B4-BE49-F238E27FC236}">
                  <a16:creationId xmlns="" xmlns:a16="http://schemas.microsoft.com/office/drawing/2014/main" id="{017A46A1-5AAF-4977-9511-507A597FC44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4" y="2887"/>
              <a:ext cx="195" cy="230"/>
            </a:xfrm>
            <a:custGeom>
              <a:avLst/>
              <a:gdLst>
                <a:gd name="T0" fmla="*/ 59 w 73"/>
                <a:gd name="T1" fmla="*/ 9 h 86"/>
                <a:gd name="T2" fmla="*/ 22 w 73"/>
                <a:gd name="T3" fmla="*/ 2 h 86"/>
                <a:gd name="T4" fmla="*/ 19 w 73"/>
                <a:gd name="T5" fmla="*/ 0 h 86"/>
                <a:gd name="T6" fmla="*/ 10 w 73"/>
                <a:gd name="T7" fmla="*/ 28 h 86"/>
                <a:gd name="T8" fmla="*/ 65 w 73"/>
                <a:gd name="T9" fmla="*/ 37 h 86"/>
                <a:gd name="T10" fmla="*/ 73 w 73"/>
                <a:gd name="T11" fmla="*/ 10 h 86"/>
                <a:gd name="T12" fmla="*/ 59 w 73"/>
                <a:gd name="T13" fmla="*/ 9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86">
                  <a:moveTo>
                    <a:pt x="59" y="9"/>
                  </a:moveTo>
                  <a:cubicBezTo>
                    <a:pt x="46" y="8"/>
                    <a:pt x="34" y="6"/>
                    <a:pt x="22" y="2"/>
                  </a:cubicBezTo>
                  <a:cubicBezTo>
                    <a:pt x="21" y="1"/>
                    <a:pt x="20" y="1"/>
                    <a:pt x="19" y="0"/>
                  </a:cubicBezTo>
                  <a:cubicBezTo>
                    <a:pt x="16" y="13"/>
                    <a:pt x="13" y="24"/>
                    <a:pt x="10" y="28"/>
                  </a:cubicBezTo>
                  <a:cubicBezTo>
                    <a:pt x="0" y="45"/>
                    <a:pt x="48" y="86"/>
                    <a:pt x="65" y="37"/>
                  </a:cubicBezTo>
                  <a:cubicBezTo>
                    <a:pt x="67" y="29"/>
                    <a:pt x="70" y="20"/>
                    <a:pt x="73" y="10"/>
                  </a:cubicBezTo>
                  <a:cubicBezTo>
                    <a:pt x="69" y="10"/>
                    <a:pt x="64" y="10"/>
                    <a:pt x="59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Freeform 25">
              <a:extLst>
                <a:ext uri="{FF2B5EF4-FFF2-40B4-BE49-F238E27FC236}">
                  <a16:creationId xmlns="" xmlns:a16="http://schemas.microsoft.com/office/drawing/2014/main" id="{D9FF080B-0D7C-4D2D-9A22-89279F99B0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4" y="2887"/>
              <a:ext cx="64" cy="109"/>
            </a:xfrm>
            <a:custGeom>
              <a:avLst/>
              <a:gdLst>
                <a:gd name="T0" fmla="*/ 18 w 24"/>
                <a:gd name="T1" fmla="*/ 2 h 41"/>
                <a:gd name="T2" fmla="*/ 13 w 24"/>
                <a:gd name="T3" fmla="*/ 0 h 41"/>
                <a:gd name="T4" fmla="*/ 2 w 24"/>
                <a:gd name="T5" fmla="*/ 38 h 41"/>
                <a:gd name="T6" fmla="*/ 5 w 24"/>
                <a:gd name="T7" fmla="*/ 39 h 41"/>
                <a:gd name="T8" fmla="*/ 6 w 24"/>
                <a:gd name="T9" fmla="*/ 40 h 41"/>
                <a:gd name="T10" fmla="*/ 24 w 24"/>
                <a:gd name="T11" fmla="*/ 3 h 41"/>
                <a:gd name="T12" fmla="*/ 18 w 24"/>
                <a:gd name="T13" fmla="*/ 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41">
                  <a:moveTo>
                    <a:pt x="18" y="2"/>
                  </a:moveTo>
                  <a:cubicBezTo>
                    <a:pt x="16" y="1"/>
                    <a:pt x="15" y="0"/>
                    <a:pt x="13" y="0"/>
                  </a:cubicBezTo>
                  <a:cubicBezTo>
                    <a:pt x="9" y="18"/>
                    <a:pt x="5" y="33"/>
                    <a:pt x="2" y="38"/>
                  </a:cubicBezTo>
                  <a:cubicBezTo>
                    <a:pt x="0" y="41"/>
                    <a:pt x="4" y="36"/>
                    <a:pt x="5" y="39"/>
                  </a:cubicBezTo>
                  <a:cubicBezTo>
                    <a:pt x="5" y="40"/>
                    <a:pt x="6" y="40"/>
                    <a:pt x="6" y="40"/>
                  </a:cubicBezTo>
                  <a:cubicBezTo>
                    <a:pt x="14" y="29"/>
                    <a:pt x="20" y="16"/>
                    <a:pt x="24" y="3"/>
                  </a:cubicBezTo>
                  <a:cubicBezTo>
                    <a:pt x="22" y="3"/>
                    <a:pt x="20" y="2"/>
                    <a:pt x="18" y="2"/>
                  </a:cubicBezTo>
                  <a:close/>
                </a:path>
              </a:pathLst>
            </a:custGeom>
            <a:solidFill>
              <a:srgbClr val="D1D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Freeform 26">
              <a:extLst>
                <a:ext uri="{FF2B5EF4-FFF2-40B4-BE49-F238E27FC236}">
                  <a16:creationId xmlns="" xmlns:a16="http://schemas.microsoft.com/office/drawing/2014/main" id="{0CAA5A19-9DB5-4889-B74B-605632E48B6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3" y="2970"/>
              <a:ext cx="382" cy="280"/>
            </a:xfrm>
            <a:custGeom>
              <a:avLst/>
              <a:gdLst>
                <a:gd name="T0" fmla="*/ 72 w 143"/>
                <a:gd name="T1" fmla="*/ 21 h 105"/>
                <a:gd name="T2" fmla="*/ 140 w 143"/>
                <a:gd name="T3" fmla="*/ 43 h 105"/>
                <a:gd name="T4" fmla="*/ 142 w 143"/>
                <a:gd name="T5" fmla="*/ 56 h 105"/>
                <a:gd name="T6" fmla="*/ 105 w 143"/>
                <a:gd name="T7" fmla="*/ 95 h 105"/>
                <a:gd name="T8" fmla="*/ 13 w 143"/>
                <a:gd name="T9" fmla="*/ 40 h 105"/>
                <a:gd name="T10" fmla="*/ 72 w 143"/>
                <a:gd name="T11" fmla="*/ 2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3" h="105">
                  <a:moveTo>
                    <a:pt x="72" y="21"/>
                  </a:moveTo>
                  <a:cubicBezTo>
                    <a:pt x="72" y="21"/>
                    <a:pt x="118" y="23"/>
                    <a:pt x="140" y="43"/>
                  </a:cubicBezTo>
                  <a:cubicBezTo>
                    <a:pt x="143" y="46"/>
                    <a:pt x="142" y="51"/>
                    <a:pt x="142" y="56"/>
                  </a:cubicBezTo>
                  <a:cubicBezTo>
                    <a:pt x="142" y="67"/>
                    <a:pt x="132" y="86"/>
                    <a:pt x="105" y="95"/>
                  </a:cubicBezTo>
                  <a:cubicBezTo>
                    <a:pt x="75" y="105"/>
                    <a:pt x="25" y="61"/>
                    <a:pt x="13" y="40"/>
                  </a:cubicBezTo>
                  <a:cubicBezTo>
                    <a:pt x="0" y="19"/>
                    <a:pt x="25" y="0"/>
                    <a:pt x="72" y="21"/>
                  </a:cubicBezTo>
                  <a:close/>
                </a:path>
              </a:pathLst>
            </a:custGeom>
            <a:solidFill>
              <a:srgbClr val="F5F1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Freeform 27">
              <a:extLst>
                <a:ext uri="{FF2B5EF4-FFF2-40B4-BE49-F238E27FC236}">
                  <a16:creationId xmlns="" xmlns:a16="http://schemas.microsoft.com/office/drawing/2014/main" id="{AB7500C8-603D-4395-BF84-C8A6C7BB0E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9" y="2970"/>
              <a:ext cx="371" cy="221"/>
            </a:xfrm>
            <a:custGeom>
              <a:avLst/>
              <a:gdLst>
                <a:gd name="T0" fmla="*/ 134 w 139"/>
                <a:gd name="T1" fmla="*/ 43 h 83"/>
                <a:gd name="T2" fmla="*/ 126 w 139"/>
                <a:gd name="T3" fmla="*/ 67 h 83"/>
                <a:gd name="T4" fmla="*/ 86 w 139"/>
                <a:gd name="T5" fmla="*/ 82 h 83"/>
                <a:gd name="T6" fmla="*/ 6 w 139"/>
                <a:gd name="T7" fmla="*/ 29 h 83"/>
                <a:gd name="T8" fmla="*/ 22 w 139"/>
                <a:gd name="T9" fmla="*/ 3 h 83"/>
                <a:gd name="T10" fmla="*/ 76 w 139"/>
                <a:gd name="T11" fmla="*/ 11 h 83"/>
                <a:gd name="T12" fmla="*/ 134 w 139"/>
                <a:gd name="T13" fmla="*/ 4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83">
                  <a:moveTo>
                    <a:pt x="134" y="43"/>
                  </a:moveTo>
                  <a:cubicBezTo>
                    <a:pt x="134" y="43"/>
                    <a:pt x="139" y="57"/>
                    <a:pt x="126" y="67"/>
                  </a:cubicBezTo>
                  <a:cubicBezTo>
                    <a:pt x="108" y="82"/>
                    <a:pt x="91" y="83"/>
                    <a:pt x="86" y="82"/>
                  </a:cubicBezTo>
                  <a:cubicBezTo>
                    <a:pt x="44" y="75"/>
                    <a:pt x="10" y="33"/>
                    <a:pt x="6" y="29"/>
                  </a:cubicBezTo>
                  <a:cubicBezTo>
                    <a:pt x="0" y="21"/>
                    <a:pt x="18" y="0"/>
                    <a:pt x="22" y="3"/>
                  </a:cubicBezTo>
                  <a:cubicBezTo>
                    <a:pt x="39" y="16"/>
                    <a:pt x="60" y="15"/>
                    <a:pt x="76" y="11"/>
                  </a:cubicBezTo>
                  <a:cubicBezTo>
                    <a:pt x="86" y="8"/>
                    <a:pt x="132" y="40"/>
                    <a:pt x="134" y="43"/>
                  </a:cubicBezTo>
                  <a:close/>
                </a:path>
              </a:pathLst>
            </a:custGeom>
            <a:solidFill>
              <a:srgbClr val="946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Freeform 28">
              <a:extLst>
                <a:ext uri="{FF2B5EF4-FFF2-40B4-BE49-F238E27FC236}">
                  <a16:creationId xmlns="" xmlns:a16="http://schemas.microsoft.com/office/drawing/2014/main" id="{8D433CA3-215D-468C-B978-1876F17BC7F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" y="3079"/>
              <a:ext cx="102" cy="83"/>
            </a:xfrm>
            <a:custGeom>
              <a:avLst/>
              <a:gdLst>
                <a:gd name="T0" fmla="*/ 34 w 38"/>
                <a:gd name="T1" fmla="*/ 3 h 31"/>
                <a:gd name="T2" fmla="*/ 10 w 38"/>
                <a:gd name="T3" fmla="*/ 11 h 31"/>
                <a:gd name="T4" fmla="*/ 2 w 38"/>
                <a:gd name="T5" fmla="*/ 25 h 31"/>
                <a:gd name="T6" fmla="*/ 30 w 38"/>
                <a:gd name="T7" fmla="*/ 14 h 31"/>
                <a:gd name="T8" fmla="*/ 34 w 38"/>
                <a:gd name="T9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1">
                  <a:moveTo>
                    <a:pt x="34" y="3"/>
                  </a:moveTo>
                  <a:cubicBezTo>
                    <a:pt x="34" y="3"/>
                    <a:pt x="27" y="0"/>
                    <a:pt x="10" y="11"/>
                  </a:cubicBezTo>
                  <a:cubicBezTo>
                    <a:pt x="1" y="17"/>
                    <a:pt x="0" y="21"/>
                    <a:pt x="2" y="25"/>
                  </a:cubicBezTo>
                  <a:cubicBezTo>
                    <a:pt x="6" y="31"/>
                    <a:pt x="22" y="21"/>
                    <a:pt x="30" y="14"/>
                  </a:cubicBezTo>
                  <a:cubicBezTo>
                    <a:pt x="38" y="7"/>
                    <a:pt x="38" y="5"/>
                    <a:pt x="34" y="3"/>
                  </a:cubicBezTo>
                  <a:close/>
                </a:path>
              </a:pathLst>
            </a:custGeom>
            <a:solidFill>
              <a:srgbClr val="DB9A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Freeform 29">
              <a:extLst>
                <a:ext uri="{FF2B5EF4-FFF2-40B4-BE49-F238E27FC236}">
                  <a16:creationId xmlns="" xmlns:a16="http://schemas.microsoft.com/office/drawing/2014/main" id="{72C18F70-612B-4BAE-9A6E-840F113097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1" y="2521"/>
              <a:ext cx="16" cy="13"/>
            </a:xfrm>
            <a:custGeom>
              <a:avLst/>
              <a:gdLst>
                <a:gd name="T0" fmla="*/ 6 w 6"/>
                <a:gd name="T1" fmla="*/ 5 h 5"/>
                <a:gd name="T2" fmla="*/ 0 w 6"/>
                <a:gd name="T3" fmla="*/ 0 h 5"/>
                <a:gd name="T4" fmla="*/ 6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6" y="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" y="1"/>
                    <a:pt x="6" y="3"/>
                    <a:pt x="6" y="5"/>
                  </a:cubicBezTo>
                  <a:close/>
                </a:path>
              </a:pathLst>
            </a:custGeom>
            <a:solidFill>
              <a:srgbClr val="5C95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" name="Freeform 30">
              <a:extLst>
                <a:ext uri="{FF2B5EF4-FFF2-40B4-BE49-F238E27FC236}">
                  <a16:creationId xmlns="" xmlns:a16="http://schemas.microsoft.com/office/drawing/2014/main" id="{528DE21B-2BA6-43A8-94D6-631ECB0C32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0" y="2387"/>
              <a:ext cx="842" cy="446"/>
            </a:xfrm>
            <a:custGeom>
              <a:avLst/>
              <a:gdLst>
                <a:gd name="T0" fmla="*/ 23 w 315"/>
                <a:gd name="T1" fmla="*/ 1 h 167"/>
                <a:gd name="T2" fmla="*/ 101 w 315"/>
                <a:gd name="T3" fmla="*/ 0 h 167"/>
                <a:gd name="T4" fmla="*/ 237 w 315"/>
                <a:gd name="T5" fmla="*/ 11 h 167"/>
                <a:gd name="T6" fmla="*/ 243 w 315"/>
                <a:gd name="T7" fmla="*/ 16 h 167"/>
                <a:gd name="T8" fmla="*/ 237 w 315"/>
                <a:gd name="T9" fmla="*/ 11 h 167"/>
                <a:gd name="T10" fmla="*/ 236 w 315"/>
                <a:gd name="T11" fmla="*/ 9 h 167"/>
                <a:gd name="T12" fmla="*/ 315 w 315"/>
                <a:gd name="T13" fmla="*/ 24 h 167"/>
                <a:gd name="T14" fmla="*/ 271 w 315"/>
                <a:gd name="T15" fmla="*/ 58 h 167"/>
                <a:gd name="T16" fmla="*/ 252 w 315"/>
                <a:gd name="T17" fmla="*/ 123 h 167"/>
                <a:gd name="T18" fmla="*/ 170 w 315"/>
                <a:gd name="T19" fmla="*/ 100 h 167"/>
                <a:gd name="T20" fmla="*/ 165 w 315"/>
                <a:gd name="T21" fmla="*/ 149 h 167"/>
                <a:gd name="T22" fmla="*/ 2 w 315"/>
                <a:gd name="T23" fmla="*/ 138 h 167"/>
                <a:gd name="T24" fmla="*/ 3 w 315"/>
                <a:gd name="T25" fmla="*/ 30 h 167"/>
                <a:gd name="T26" fmla="*/ 23 w 315"/>
                <a:gd name="T27" fmla="*/ 1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15" h="167">
                  <a:moveTo>
                    <a:pt x="23" y="1"/>
                  </a:moveTo>
                  <a:cubicBezTo>
                    <a:pt x="49" y="0"/>
                    <a:pt x="75" y="1"/>
                    <a:pt x="101" y="0"/>
                  </a:cubicBezTo>
                  <a:cubicBezTo>
                    <a:pt x="112" y="0"/>
                    <a:pt x="212" y="0"/>
                    <a:pt x="237" y="11"/>
                  </a:cubicBezTo>
                  <a:cubicBezTo>
                    <a:pt x="243" y="16"/>
                    <a:pt x="243" y="16"/>
                    <a:pt x="243" y="16"/>
                  </a:cubicBezTo>
                  <a:cubicBezTo>
                    <a:pt x="243" y="14"/>
                    <a:pt x="241" y="12"/>
                    <a:pt x="237" y="11"/>
                  </a:cubicBezTo>
                  <a:cubicBezTo>
                    <a:pt x="236" y="9"/>
                    <a:pt x="236" y="9"/>
                    <a:pt x="236" y="9"/>
                  </a:cubicBezTo>
                  <a:cubicBezTo>
                    <a:pt x="259" y="10"/>
                    <a:pt x="290" y="14"/>
                    <a:pt x="315" y="24"/>
                  </a:cubicBezTo>
                  <a:cubicBezTo>
                    <a:pt x="300" y="27"/>
                    <a:pt x="282" y="43"/>
                    <a:pt x="271" y="58"/>
                  </a:cubicBezTo>
                  <a:cubicBezTo>
                    <a:pt x="259" y="75"/>
                    <a:pt x="251" y="103"/>
                    <a:pt x="252" y="123"/>
                  </a:cubicBezTo>
                  <a:cubicBezTo>
                    <a:pt x="240" y="121"/>
                    <a:pt x="187" y="108"/>
                    <a:pt x="170" y="100"/>
                  </a:cubicBezTo>
                  <a:cubicBezTo>
                    <a:pt x="168" y="99"/>
                    <a:pt x="165" y="139"/>
                    <a:pt x="165" y="149"/>
                  </a:cubicBezTo>
                  <a:cubicBezTo>
                    <a:pt x="108" y="167"/>
                    <a:pt x="58" y="156"/>
                    <a:pt x="2" y="138"/>
                  </a:cubicBezTo>
                  <a:cubicBezTo>
                    <a:pt x="0" y="102"/>
                    <a:pt x="3" y="65"/>
                    <a:pt x="3" y="30"/>
                  </a:cubicBezTo>
                  <a:cubicBezTo>
                    <a:pt x="3" y="8"/>
                    <a:pt x="0" y="2"/>
                    <a:pt x="23" y="1"/>
                  </a:cubicBezTo>
                  <a:close/>
                </a:path>
              </a:pathLst>
            </a:custGeom>
            <a:solidFill>
              <a:srgbClr val="E50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Freeform 31">
              <a:extLst>
                <a:ext uri="{FF2B5EF4-FFF2-40B4-BE49-F238E27FC236}">
                  <a16:creationId xmlns="" xmlns:a16="http://schemas.microsoft.com/office/drawing/2014/main" id="{E2B88191-FF81-4845-9049-E5573A0EA8D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8" y="2384"/>
              <a:ext cx="844" cy="380"/>
            </a:xfrm>
            <a:custGeom>
              <a:avLst/>
              <a:gdLst>
                <a:gd name="T0" fmla="*/ 316 w 316"/>
                <a:gd name="T1" fmla="*/ 24 h 142"/>
                <a:gd name="T2" fmla="*/ 237 w 316"/>
                <a:gd name="T3" fmla="*/ 10 h 142"/>
                <a:gd name="T4" fmla="*/ 238 w 316"/>
                <a:gd name="T5" fmla="*/ 11 h 142"/>
                <a:gd name="T6" fmla="*/ 244 w 316"/>
                <a:gd name="T7" fmla="*/ 17 h 142"/>
                <a:gd name="T8" fmla="*/ 238 w 316"/>
                <a:gd name="T9" fmla="*/ 11 h 142"/>
                <a:gd name="T10" fmla="*/ 102 w 316"/>
                <a:gd name="T11" fmla="*/ 1 h 142"/>
                <a:gd name="T12" fmla="*/ 23 w 316"/>
                <a:gd name="T13" fmla="*/ 2 h 142"/>
                <a:gd name="T14" fmla="*/ 4 w 316"/>
                <a:gd name="T15" fmla="*/ 30 h 142"/>
                <a:gd name="T16" fmla="*/ 3 w 316"/>
                <a:gd name="T17" fmla="*/ 138 h 142"/>
                <a:gd name="T18" fmla="*/ 14 w 316"/>
                <a:gd name="T19" fmla="*/ 142 h 142"/>
                <a:gd name="T20" fmla="*/ 14 w 316"/>
                <a:gd name="T21" fmla="*/ 142 h 142"/>
                <a:gd name="T22" fmla="*/ 33 w 316"/>
                <a:gd name="T23" fmla="*/ 76 h 142"/>
                <a:gd name="T24" fmla="*/ 149 w 316"/>
                <a:gd name="T25" fmla="*/ 59 h 142"/>
                <a:gd name="T26" fmla="*/ 176 w 316"/>
                <a:gd name="T27" fmla="*/ 70 h 142"/>
                <a:gd name="T28" fmla="*/ 198 w 316"/>
                <a:gd name="T29" fmla="*/ 59 h 142"/>
                <a:gd name="T30" fmla="*/ 242 w 316"/>
                <a:gd name="T31" fmla="*/ 27 h 142"/>
                <a:gd name="T32" fmla="*/ 275 w 316"/>
                <a:gd name="T33" fmla="*/ 21 h 142"/>
                <a:gd name="T34" fmla="*/ 311 w 316"/>
                <a:gd name="T35" fmla="*/ 25 h 142"/>
                <a:gd name="T36" fmla="*/ 316 w 316"/>
                <a:gd name="T37" fmla="*/ 24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6" h="142">
                  <a:moveTo>
                    <a:pt x="316" y="24"/>
                  </a:moveTo>
                  <a:cubicBezTo>
                    <a:pt x="291" y="14"/>
                    <a:pt x="260" y="10"/>
                    <a:pt x="237" y="10"/>
                  </a:cubicBezTo>
                  <a:cubicBezTo>
                    <a:pt x="238" y="11"/>
                    <a:pt x="238" y="11"/>
                    <a:pt x="238" y="11"/>
                  </a:cubicBezTo>
                  <a:cubicBezTo>
                    <a:pt x="242" y="13"/>
                    <a:pt x="244" y="15"/>
                    <a:pt x="244" y="17"/>
                  </a:cubicBezTo>
                  <a:cubicBezTo>
                    <a:pt x="238" y="11"/>
                    <a:pt x="238" y="11"/>
                    <a:pt x="238" y="11"/>
                  </a:cubicBezTo>
                  <a:cubicBezTo>
                    <a:pt x="212" y="1"/>
                    <a:pt x="113" y="0"/>
                    <a:pt x="102" y="1"/>
                  </a:cubicBezTo>
                  <a:cubicBezTo>
                    <a:pt x="76" y="1"/>
                    <a:pt x="49" y="1"/>
                    <a:pt x="23" y="2"/>
                  </a:cubicBezTo>
                  <a:cubicBezTo>
                    <a:pt x="0" y="3"/>
                    <a:pt x="4" y="8"/>
                    <a:pt x="4" y="30"/>
                  </a:cubicBezTo>
                  <a:cubicBezTo>
                    <a:pt x="4" y="66"/>
                    <a:pt x="1" y="103"/>
                    <a:pt x="3" y="138"/>
                  </a:cubicBezTo>
                  <a:cubicBezTo>
                    <a:pt x="7" y="140"/>
                    <a:pt x="10" y="141"/>
                    <a:pt x="14" y="142"/>
                  </a:cubicBezTo>
                  <a:cubicBezTo>
                    <a:pt x="14" y="142"/>
                    <a:pt x="14" y="142"/>
                    <a:pt x="14" y="142"/>
                  </a:cubicBezTo>
                  <a:cubicBezTo>
                    <a:pt x="18" y="119"/>
                    <a:pt x="18" y="97"/>
                    <a:pt x="33" y="76"/>
                  </a:cubicBezTo>
                  <a:cubicBezTo>
                    <a:pt x="60" y="39"/>
                    <a:pt x="111" y="45"/>
                    <a:pt x="149" y="59"/>
                  </a:cubicBezTo>
                  <a:cubicBezTo>
                    <a:pt x="158" y="62"/>
                    <a:pt x="167" y="68"/>
                    <a:pt x="176" y="70"/>
                  </a:cubicBezTo>
                  <a:cubicBezTo>
                    <a:pt x="188" y="73"/>
                    <a:pt x="190" y="68"/>
                    <a:pt x="198" y="59"/>
                  </a:cubicBezTo>
                  <a:cubicBezTo>
                    <a:pt x="210" y="46"/>
                    <a:pt x="225" y="33"/>
                    <a:pt x="242" y="27"/>
                  </a:cubicBezTo>
                  <a:cubicBezTo>
                    <a:pt x="252" y="24"/>
                    <a:pt x="265" y="22"/>
                    <a:pt x="275" y="21"/>
                  </a:cubicBezTo>
                  <a:cubicBezTo>
                    <a:pt x="288" y="19"/>
                    <a:pt x="299" y="22"/>
                    <a:pt x="311" y="25"/>
                  </a:cubicBezTo>
                  <a:cubicBezTo>
                    <a:pt x="313" y="25"/>
                    <a:pt x="315" y="24"/>
                    <a:pt x="316" y="24"/>
                  </a:cubicBezTo>
                  <a:close/>
                </a:path>
              </a:pathLst>
            </a:custGeom>
            <a:solidFill>
              <a:srgbClr val="D000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Freeform 32">
              <a:extLst>
                <a:ext uri="{FF2B5EF4-FFF2-40B4-BE49-F238E27FC236}">
                  <a16:creationId xmlns="" xmlns:a16="http://schemas.microsoft.com/office/drawing/2014/main" id="{A9C82624-E31A-42AB-8F11-2C5A8C4EF61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88" y="2382"/>
              <a:ext cx="115" cy="422"/>
            </a:xfrm>
            <a:custGeom>
              <a:avLst/>
              <a:gdLst>
                <a:gd name="T0" fmla="*/ 40 w 43"/>
                <a:gd name="T1" fmla="*/ 85 h 158"/>
                <a:gd name="T2" fmla="*/ 42 w 43"/>
                <a:gd name="T3" fmla="*/ 14 h 158"/>
                <a:gd name="T4" fmla="*/ 31 w 43"/>
                <a:gd name="T5" fmla="*/ 20 h 158"/>
                <a:gd name="T6" fmla="*/ 26 w 43"/>
                <a:gd name="T7" fmla="*/ 125 h 158"/>
                <a:gd name="T8" fmla="*/ 29 w 43"/>
                <a:gd name="T9" fmla="*/ 155 h 158"/>
                <a:gd name="T10" fmla="*/ 43 w 43"/>
                <a:gd name="T11" fmla="*/ 158 h 158"/>
                <a:gd name="T12" fmla="*/ 40 w 43"/>
                <a:gd name="T13" fmla="*/ 85 h 158"/>
                <a:gd name="T14" fmla="*/ 15 w 43"/>
                <a:gd name="T15" fmla="*/ 82 h 158"/>
                <a:gd name="T16" fmla="*/ 17 w 43"/>
                <a:gd name="T17" fmla="*/ 10 h 158"/>
                <a:gd name="T18" fmla="*/ 6 w 43"/>
                <a:gd name="T19" fmla="*/ 16 h 158"/>
                <a:gd name="T20" fmla="*/ 2 w 43"/>
                <a:gd name="T21" fmla="*/ 121 h 158"/>
                <a:gd name="T22" fmla="*/ 4 w 43"/>
                <a:gd name="T23" fmla="*/ 149 h 158"/>
                <a:gd name="T24" fmla="*/ 18 w 43"/>
                <a:gd name="T25" fmla="*/ 153 h 158"/>
                <a:gd name="T26" fmla="*/ 15 w 43"/>
                <a:gd name="T27" fmla="*/ 82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" h="158">
                  <a:moveTo>
                    <a:pt x="40" y="85"/>
                  </a:moveTo>
                  <a:cubicBezTo>
                    <a:pt x="42" y="44"/>
                    <a:pt x="42" y="14"/>
                    <a:pt x="42" y="14"/>
                  </a:cubicBezTo>
                  <a:cubicBezTo>
                    <a:pt x="42" y="14"/>
                    <a:pt x="33" y="4"/>
                    <a:pt x="31" y="20"/>
                  </a:cubicBezTo>
                  <a:cubicBezTo>
                    <a:pt x="31" y="20"/>
                    <a:pt x="24" y="88"/>
                    <a:pt x="26" y="125"/>
                  </a:cubicBezTo>
                  <a:cubicBezTo>
                    <a:pt x="27" y="137"/>
                    <a:pt x="28" y="147"/>
                    <a:pt x="29" y="155"/>
                  </a:cubicBezTo>
                  <a:cubicBezTo>
                    <a:pt x="34" y="156"/>
                    <a:pt x="38" y="157"/>
                    <a:pt x="43" y="158"/>
                  </a:cubicBezTo>
                  <a:cubicBezTo>
                    <a:pt x="41" y="139"/>
                    <a:pt x="39" y="110"/>
                    <a:pt x="40" y="85"/>
                  </a:cubicBezTo>
                  <a:close/>
                  <a:moveTo>
                    <a:pt x="15" y="82"/>
                  </a:moveTo>
                  <a:cubicBezTo>
                    <a:pt x="17" y="41"/>
                    <a:pt x="17" y="10"/>
                    <a:pt x="17" y="10"/>
                  </a:cubicBezTo>
                  <a:cubicBezTo>
                    <a:pt x="17" y="10"/>
                    <a:pt x="8" y="0"/>
                    <a:pt x="6" y="16"/>
                  </a:cubicBezTo>
                  <a:cubicBezTo>
                    <a:pt x="6" y="16"/>
                    <a:pt x="0" y="85"/>
                    <a:pt x="2" y="121"/>
                  </a:cubicBezTo>
                  <a:cubicBezTo>
                    <a:pt x="2" y="132"/>
                    <a:pt x="3" y="142"/>
                    <a:pt x="4" y="149"/>
                  </a:cubicBezTo>
                  <a:cubicBezTo>
                    <a:pt x="9" y="151"/>
                    <a:pt x="14" y="152"/>
                    <a:pt x="18" y="153"/>
                  </a:cubicBezTo>
                  <a:cubicBezTo>
                    <a:pt x="17" y="134"/>
                    <a:pt x="14" y="105"/>
                    <a:pt x="15" y="8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24" name="Freeform 33">
              <a:extLst>
                <a:ext uri="{FF2B5EF4-FFF2-40B4-BE49-F238E27FC236}">
                  <a16:creationId xmlns="" xmlns:a16="http://schemas.microsoft.com/office/drawing/2014/main" id="{FACCB523-AFB6-43DC-98A0-67D8FF3F37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3" y="1676"/>
              <a:ext cx="815" cy="847"/>
            </a:xfrm>
            <a:custGeom>
              <a:avLst/>
              <a:gdLst>
                <a:gd name="T0" fmla="*/ 302 w 305"/>
                <a:gd name="T1" fmla="*/ 268 h 317"/>
                <a:gd name="T2" fmla="*/ 256 w 305"/>
                <a:gd name="T3" fmla="*/ 118 h 317"/>
                <a:gd name="T4" fmla="*/ 204 w 305"/>
                <a:gd name="T5" fmla="*/ 26 h 317"/>
                <a:gd name="T6" fmla="*/ 131 w 305"/>
                <a:gd name="T7" fmla="*/ 2 h 317"/>
                <a:gd name="T8" fmla="*/ 36 w 305"/>
                <a:gd name="T9" fmla="*/ 30 h 317"/>
                <a:gd name="T10" fmla="*/ 15 w 305"/>
                <a:gd name="T11" fmla="*/ 114 h 317"/>
                <a:gd name="T12" fmla="*/ 2 w 305"/>
                <a:gd name="T13" fmla="*/ 299 h 317"/>
                <a:gd name="T14" fmla="*/ 302 w 305"/>
                <a:gd name="T15" fmla="*/ 268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5" h="317">
                  <a:moveTo>
                    <a:pt x="302" y="268"/>
                  </a:moveTo>
                  <a:cubicBezTo>
                    <a:pt x="305" y="261"/>
                    <a:pt x="273" y="162"/>
                    <a:pt x="256" y="118"/>
                  </a:cubicBezTo>
                  <a:cubicBezTo>
                    <a:pt x="239" y="73"/>
                    <a:pt x="216" y="36"/>
                    <a:pt x="204" y="26"/>
                  </a:cubicBezTo>
                  <a:cubicBezTo>
                    <a:pt x="191" y="16"/>
                    <a:pt x="147" y="4"/>
                    <a:pt x="131" y="2"/>
                  </a:cubicBezTo>
                  <a:cubicBezTo>
                    <a:pt x="115" y="0"/>
                    <a:pt x="45" y="24"/>
                    <a:pt x="36" y="30"/>
                  </a:cubicBezTo>
                  <a:cubicBezTo>
                    <a:pt x="27" y="37"/>
                    <a:pt x="18" y="94"/>
                    <a:pt x="15" y="114"/>
                  </a:cubicBezTo>
                  <a:cubicBezTo>
                    <a:pt x="12" y="133"/>
                    <a:pt x="0" y="275"/>
                    <a:pt x="2" y="299"/>
                  </a:cubicBezTo>
                  <a:cubicBezTo>
                    <a:pt x="3" y="307"/>
                    <a:pt x="286" y="317"/>
                    <a:pt x="302" y="268"/>
                  </a:cubicBezTo>
                  <a:close/>
                </a:path>
              </a:pathLst>
            </a:custGeom>
            <a:solidFill>
              <a:srgbClr val="F7B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25" name="Freeform 34">
              <a:extLst>
                <a:ext uri="{FF2B5EF4-FFF2-40B4-BE49-F238E27FC236}">
                  <a16:creationId xmlns="" xmlns:a16="http://schemas.microsoft.com/office/drawing/2014/main" id="{478FCEB4-6146-436E-AE25-D84A5701FC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6" y="1815"/>
              <a:ext cx="163" cy="676"/>
            </a:xfrm>
            <a:custGeom>
              <a:avLst/>
              <a:gdLst>
                <a:gd name="T0" fmla="*/ 44 w 61"/>
                <a:gd name="T1" fmla="*/ 75 h 253"/>
                <a:gd name="T2" fmla="*/ 55 w 61"/>
                <a:gd name="T3" fmla="*/ 0 h 253"/>
                <a:gd name="T4" fmla="*/ 25 w 61"/>
                <a:gd name="T5" fmla="*/ 8 h 253"/>
                <a:gd name="T6" fmla="*/ 15 w 61"/>
                <a:gd name="T7" fmla="*/ 62 h 253"/>
                <a:gd name="T8" fmla="*/ 2 w 61"/>
                <a:gd name="T9" fmla="*/ 247 h 253"/>
                <a:gd name="T10" fmla="*/ 61 w 61"/>
                <a:gd name="T11" fmla="*/ 253 h 253"/>
                <a:gd name="T12" fmla="*/ 44 w 61"/>
                <a:gd name="T13" fmla="*/ 75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" h="253">
                  <a:moveTo>
                    <a:pt x="44" y="75"/>
                  </a:moveTo>
                  <a:cubicBezTo>
                    <a:pt x="45" y="61"/>
                    <a:pt x="49" y="23"/>
                    <a:pt x="55" y="0"/>
                  </a:cubicBezTo>
                  <a:cubicBezTo>
                    <a:pt x="45" y="2"/>
                    <a:pt x="35" y="5"/>
                    <a:pt x="25" y="8"/>
                  </a:cubicBezTo>
                  <a:cubicBezTo>
                    <a:pt x="21" y="27"/>
                    <a:pt x="17" y="51"/>
                    <a:pt x="15" y="62"/>
                  </a:cubicBezTo>
                  <a:cubicBezTo>
                    <a:pt x="12" y="82"/>
                    <a:pt x="0" y="224"/>
                    <a:pt x="2" y="247"/>
                  </a:cubicBezTo>
                  <a:cubicBezTo>
                    <a:pt x="3" y="250"/>
                    <a:pt x="27" y="252"/>
                    <a:pt x="61" y="253"/>
                  </a:cubicBezTo>
                  <a:cubicBezTo>
                    <a:pt x="57" y="216"/>
                    <a:pt x="43" y="93"/>
                    <a:pt x="44" y="75"/>
                  </a:cubicBezTo>
                  <a:close/>
                </a:path>
              </a:pathLst>
            </a:custGeom>
            <a:solidFill>
              <a:srgbClr val="F19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26" name="Freeform 35">
              <a:extLst>
                <a:ext uri="{FF2B5EF4-FFF2-40B4-BE49-F238E27FC236}">
                  <a16:creationId xmlns="" xmlns:a16="http://schemas.microsoft.com/office/drawing/2014/main" id="{50AF0995-CFE6-499B-8028-8AE0804AE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9" y="1716"/>
              <a:ext cx="513" cy="351"/>
            </a:xfrm>
            <a:custGeom>
              <a:avLst/>
              <a:gdLst>
                <a:gd name="T0" fmla="*/ 156 w 192"/>
                <a:gd name="T1" fmla="*/ 4 h 131"/>
                <a:gd name="T2" fmla="*/ 37 w 192"/>
                <a:gd name="T3" fmla="*/ 43 h 131"/>
                <a:gd name="T4" fmla="*/ 0 w 192"/>
                <a:gd name="T5" fmla="*/ 68 h 131"/>
                <a:gd name="T6" fmla="*/ 40 w 192"/>
                <a:gd name="T7" fmla="*/ 129 h 131"/>
                <a:gd name="T8" fmla="*/ 105 w 192"/>
                <a:gd name="T9" fmla="*/ 94 h 131"/>
                <a:gd name="T10" fmla="*/ 156 w 192"/>
                <a:gd name="T11" fmla="*/ 4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2" h="131">
                  <a:moveTo>
                    <a:pt x="156" y="4"/>
                  </a:moveTo>
                  <a:cubicBezTo>
                    <a:pt x="156" y="4"/>
                    <a:pt x="105" y="4"/>
                    <a:pt x="37" y="43"/>
                  </a:cubicBezTo>
                  <a:cubicBezTo>
                    <a:pt x="6" y="61"/>
                    <a:pt x="0" y="68"/>
                    <a:pt x="0" y="68"/>
                  </a:cubicBezTo>
                  <a:cubicBezTo>
                    <a:pt x="0" y="68"/>
                    <a:pt x="13" y="111"/>
                    <a:pt x="40" y="129"/>
                  </a:cubicBezTo>
                  <a:cubicBezTo>
                    <a:pt x="43" y="131"/>
                    <a:pt x="105" y="94"/>
                    <a:pt x="105" y="94"/>
                  </a:cubicBezTo>
                  <a:cubicBezTo>
                    <a:pt x="105" y="94"/>
                    <a:pt x="192" y="0"/>
                    <a:pt x="156" y="4"/>
                  </a:cubicBezTo>
                  <a:close/>
                </a:path>
              </a:pathLst>
            </a:custGeom>
            <a:solidFill>
              <a:srgbClr val="F7B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27" name="Freeform 36">
              <a:extLst>
                <a:ext uri="{FF2B5EF4-FFF2-40B4-BE49-F238E27FC236}">
                  <a16:creationId xmlns="" xmlns:a16="http://schemas.microsoft.com/office/drawing/2014/main" id="{89A345C7-C684-496B-A3F7-1EF4377D1BF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1" y="1682"/>
              <a:ext cx="249" cy="128"/>
            </a:xfrm>
            <a:custGeom>
              <a:avLst/>
              <a:gdLst>
                <a:gd name="T0" fmla="*/ 57 w 93"/>
                <a:gd name="T1" fmla="*/ 40 h 48"/>
                <a:gd name="T2" fmla="*/ 89 w 93"/>
                <a:gd name="T3" fmla="*/ 8 h 48"/>
                <a:gd name="T4" fmla="*/ 52 w 93"/>
                <a:gd name="T5" fmla="*/ 0 h 48"/>
                <a:gd name="T6" fmla="*/ 52 w 93"/>
                <a:gd name="T7" fmla="*/ 0 h 48"/>
                <a:gd name="T8" fmla="*/ 48 w 93"/>
                <a:gd name="T9" fmla="*/ 0 h 48"/>
                <a:gd name="T10" fmla="*/ 0 w 93"/>
                <a:gd name="T11" fmla="*/ 12 h 48"/>
                <a:gd name="T12" fmla="*/ 57 w 93"/>
                <a:gd name="T13" fmla="*/ 4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48">
                  <a:moveTo>
                    <a:pt x="57" y="40"/>
                  </a:moveTo>
                  <a:cubicBezTo>
                    <a:pt x="92" y="32"/>
                    <a:pt x="93" y="16"/>
                    <a:pt x="89" y="8"/>
                  </a:cubicBezTo>
                  <a:cubicBezTo>
                    <a:pt x="75" y="4"/>
                    <a:pt x="60" y="1"/>
                    <a:pt x="52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1" y="0"/>
                    <a:pt x="49" y="0"/>
                    <a:pt x="48" y="0"/>
                  </a:cubicBezTo>
                  <a:cubicBezTo>
                    <a:pt x="38" y="1"/>
                    <a:pt x="18" y="6"/>
                    <a:pt x="0" y="12"/>
                  </a:cubicBezTo>
                  <a:cubicBezTo>
                    <a:pt x="4" y="23"/>
                    <a:pt x="19" y="48"/>
                    <a:pt x="57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28" name="Freeform 37">
              <a:extLst>
                <a:ext uri="{FF2B5EF4-FFF2-40B4-BE49-F238E27FC236}">
                  <a16:creationId xmlns="" xmlns:a16="http://schemas.microsoft.com/office/drawing/2014/main" id="{1F2450C3-F92E-49D9-9A4A-327F7C8035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5" y="1722"/>
              <a:ext cx="433" cy="235"/>
            </a:xfrm>
            <a:custGeom>
              <a:avLst/>
              <a:gdLst>
                <a:gd name="T0" fmla="*/ 146 w 162"/>
                <a:gd name="T1" fmla="*/ 5 h 88"/>
                <a:gd name="T2" fmla="*/ 46 w 162"/>
                <a:gd name="T3" fmla="*/ 48 h 88"/>
                <a:gd name="T4" fmla="*/ 0 w 162"/>
                <a:gd name="T5" fmla="*/ 78 h 88"/>
                <a:gd name="T6" fmla="*/ 3 w 162"/>
                <a:gd name="T7" fmla="*/ 88 h 88"/>
                <a:gd name="T8" fmla="*/ 89 w 162"/>
                <a:gd name="T9" fmla="*/ 42 h 88"/>
                <a:gd name="T10" fmla="*/ 157 w 162"/>
                <a:gd name="T11" fmla="*/ 12 h 88"/>
                <a:gd name="T12" fmla="*/ 146 w 162"/>
                <a:gd name="T13" fmla="*/ 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88">
                  <a:moveTo>
                    <a:pt x="146" y="5"/>
                  </a:moveTo>
                  <a:cubicBezTo>
                    <a:pt x="146" y="5"/>
                    <a:pt x="80" y="30"/>
                    <a:pt x="46" y="48"/>
                  </a:cubicBezTo>
                  <a:cubicBezTo>
                    <a:pt x="13" y="65"/>
                    <a:pt x="0" y="78"/>
                    <a:pt x="0" y="78"/>
                  </a:cubicBezTo>
                  <a:cubicBezTo>
                    <a:pt x="0" y="78"/>
                    <a:pt x="3" y="85"/>
                    <a:pt x="3" y="88"/>
                  </a:cubicBezTo>
                  <a:cubicBezTo>
                    <a:pt x="4" y="88"/>
                    <a:pt x="50" y="58"/>
                    <a:pt x="89" y="42"/>
                  </a:cubicBezTo>
                  <a:cubicBezTo>
                    <a:pt x="128" y="25"/>
                    <a:pt x="157" y="12"/>
                    <a:pt x="157" y="12"/>
                  </a:cubicBezTo>
                  <a:cubicBezTo>
                    <a:pt x="157" y="12"/>
                    <a:pt x="162" y="0"/>
                    <a:pt x="146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29" name="Freeform 38">
              <a:extLst>
                <a:ext uri="{FF2B5EF4-FFF2-40B4-BE49-F238E27FC236}">
                  <a16:creationId xmlns="" xmlns:a16="http://schemas.microsoft.com/office/drawing/2014/main" id="{104D37FD-9FB2-44B0-A44D-2DA47C7C242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3" y="1941"/>
              <a:ext cx="236" cy="139"/>
            </a:xfrm>
            <a:custGeom>
              <a:avLst/>
              <a:gdLst>
                <a:gd name="T0" fmla="*/ 0 w 88"/>
                <a:gd name="T1" fmla="*/ 30 h 52"/>
                <a:gd name="T2" fmla="*/ 87 w 88"/>
                <a:gd name="T3" fmla="*/ 5 h 52"/>
                <a:gd name="T4" fmla="*/ 22 w 88"/>
                <a:gd name="T5" fmla="*/ 49 h 52"/>
                <a:gd name="T6" fmla="*/ 0 w 88"/>
                <a:gd name="T7" fmla="*/ 3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" h="52">
                  <a:moveTo>
                    <a:pt x="0" y="30"/>
                  </a:moveTo>
                  <a:cubicBezTo>
                    <a:pt x="0" y="28"/>
                    <a:pt x="85" y="0"/>
                    <a:pt x="87" y="5"/>
                  </a:cubicBezTo>
                  <a:cubicBezTo>
                    <a:pt x="88" y="8"/>
                    <a:pt x="22" y="49"/>
                    <a:pt x="22" y="49"/>
                  </a:cubicBezTo>
                  <a:cubicBezTo>
                    <a:pt x="15" y="52"/>
                    <a:pt x="1" y="33"/>
                    <a:pt x="0" y="30"/>
                  </a:cubicBezTo>
                  <a:close/>
                </a:path>
              </a:pathLst>
            </a:custGeom>
            <a:solidFill>
              <a:srgbClr val="F19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30" name="Freeform 39">
              <a:extLst>
                <a:ext uri="{FF2B5EF4-FFF2-40B4-BE49-F238E27FC236}">
                  <a16:creationId xmlns="" xmlns:a16="http://schemas.microsoft.com/office/drawing/2014/main" id="{9EA3E9A3-2D4F-4B6E-BDCA-689E0350766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3" y="1449"/>
              <a:ext cx="1101" cy="1074"/>
            </a:xfrm>
            <a:custGeom>
              <a:avLst/>
              <a:gdLst>
                <a:gd name="T0" fmla="*/ 188 w 412"/>
                <a:gd name="T1" fmla="*/ 393 h 402"/>
                <a:gd name="T2" fmla="*/ 10 w 412"/>
                <a:gd name="T3" fmla="*/ 183 h 402"/>
                <a:gd name="T4" fmla="*/ 224 w 412"/>
                <a:gd name="T5" fmla="*/ 10 h 402"/>
                <a:gd name="T6" fmla="*/ 402 w 412"/>
                <a:gd name="T7" fmla="*/ 219 h 402"/>
                <a:gd name="T8" fmla="*/ 188 w 412"/>
                <a:gd name="T9" fmla="*/ 393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2" h="402">
                  <a:moveTo>
                    <a:pt x="188" y="393"/>
                  </a:moveTo>
                  <a:cubicBezTo>
                    <a:pt x="80" y="383"/>
                    <a:pt x="0" y="289"/>
                    <a:pt x="10" y="183"/>
                  </a:cubicBezTo>
                  <a:cubicBezTo>
                    <a:pt x="20" y="78"/>
                    <a:pt x="116" y="0"/>
                    <a:pt x="224" y="10"/>
                  </a:cubicBezTo>
                  <a:cubicBezTo>
                    <a:pt x="332" y="20"/>
                    <a:pt x="412" y="114"/>
                    <a:pt x="402" y="219"/>
                  </a:cubicBezTo>
                  <a:cubicBezTo>
                    <a:pt x="392" y="325"/>
                    <a:pt x="296" y="402"/>
                    <a:pt x="188" y="393"/>
                  </a:cubicBezTo>
                </a:path>
              </a:pathLst>
            </a:custGeom>
            <a:solidFill>
              <a:srgbClr val="D9E6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31" name="Freeform 40">
              <a:extLst>
                <a:ext uri="{FF2B5EF4-FFF2-40B4-BE49-F238E27FC236}">
                  <a16:creationId xmlns="" xmlns:a16="http://schemas.microsoft.com/office/drawing/2014/main" id="{A9213802-E3FF-4302-AC5D-D67A5EFB1B9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2" y="1468"/>
              <a:ext cx="962" cy="941"/>
            </a:xfrm>
            <a:custGeom>
              <a:avLst/>
              <a:gdLst>
                <a:gd name="T0" fmla="*/ 164 w 360"/>
                <a:gd name="T1" fmla="*/ 343 h 352"/>
                <a:gd name="T2" fmla="*/ 9 w 360"/>
                <a:gd name="T3" fmla="*/ 161 h 352"/>
                <a:gd name="T4" fmla="*/ 196 w 360"/>
                <a:gd name="T5" fmla="*/ 9 h 352"/>
                <a:gd name="T6" fmla="*/ 351 w 360"/>
                <a:gd name="T7" fmla="*/ 192 h 352"/>
                <a:gd name="T8" fmla="*/ 164 w 360"/>
                <a:gd name="T9" fmla="*/ 343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0" h="352">
                  <a:moveTo>
                    <a:pt x="164" y="343"/>
                  </a:moveTo>
                  <a:cubicBezTo>
                    <a:pt x="70" y="335"/>
                    <a:pt x="0" y="253"/>
                    <a:pt x="9" y="161"/>
                  </a:cubicBezTo>
                  <a:cubicBezTo>
                    <a:pt x="18" y="68"/>
                    <a:pt x="102" y="0"/>
                    <a:pt x="196" y="9"/>
                  </a:cubicBezTo>
                  <a:cubicBezTo>
                    <a:pt x="290" y="18"/>
                    <a:pt x="360" y="100"/>
                    <a:pt x="351" y="192"/>
                  </a:cubicBezTo>
                  <a:cubicBezTo>
                    <a:pt x="342" y="284"/>
                    <a:pt x="258" y="352"/>
                    <a:pt x="164" y="34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32" name="Freeform 41">
              <a:extLst>
                <a:ext uri="{FF2B5EF4-FFF2-40B4-BE49-F238E27FC236}">
                  <a16:creationId xmlns="" xmlns:a16="http://schemas.microsoft.com/office/drawing/2014/main" id="{DFC4A21F-A491-4DFC-8A0E-1F90A98640A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0" y="1473"/>
              <a:ext cx="315" cy="51"/>
            </a:xfrm>
            <a:custGeom>
              <a:avLst/>
              <a:gdLst>
                <a:gd name="T0" fmla="*/ 79 w 118"/>
                <a:gd name="T1" fmla="*/ 0 h 19"/>
                <a:gd name="T2" fmla="*/ 54 w 118"/>
                <a:gd name="T3" fmla="*/ 2 h 19"/>
                <a:gd name="T4" fmla="*/ 2 w 118"/>
                <a:gd name="T5" fmla="*/ 19 h 19"/>
                <a:gd name="T6" fmla="*/ 7 w 118"/>
                <a:gd name="T7" fmla="*/ 18 h 19"/>
                <a:gd name="T8" fmla="*/ 48 w 118"/>
                <a:gd name="T9" fmla="*/ 12 h 19"/>
                <a:gd name="T10" fmla="*/ 69 w 118"/>
                <a:gd name="T11" fmla="*/ 8 h 19"/>
                <a:gd name="T12" fmla="*/ 63 w 118"/>
                <a:gd name="T13" fmla="*/ 2 h 19"/>
                <a:gd name="T14" fmla="*/ 78 w 118"/>
                <a:gd name="T15" fmla="*/ 7 h 19"/>
                <a:gd name="T16" fmla="*/ 91 w 118"/>
                <a:gd name="T17" fmla="*/ 6 h 19"/>
                <a:gd name="T18" fmla="*/ 107 w 118"/>
                <a:gd name="T19" fmla="*/ 7 h 19"/>
                <a:gd name="T20" fmla="*/ 111 w 118"/>
                <a:gd name="T21" fmla="*/ 7 h 19"/>
                <a:gd name="T22" fmla="*/ 118 w 118"/>
                <a:gd name="T23" fmla="*/ 7 h 19"/>
                <a:gd name="T24" fmla="*/ 79 w 118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19">
                  <a:moveTo>
                    <a:pt x="79" y="0"/>
                  </a:moveTo>
                  <a:cubicBezTo>
                    <a:pt x="72" y="0"/>
                    <a:pt x="63" y="1"/>
                    <a:pt x="54" y="2"/>
                  </a:cubicBezTo>
                  <a:cubicBezTo>
                    <a:pt x="29" y="6"/>
                    <a:pt x="0" y="19"/>
                    <a:pt x="2" y="19"/>
                  </a:cubicBezTo>
                  <a:cubicBezTo>
                    <a:pt x="3" y="19"/>
                    <a:pt x="5" y="19"/>
                    <a:pt x="7" y="18"/>
                  </a:cubicBezTo>
                  <a:cubicBezTo>
                    <a:pt x="17" y="14"/>
                    <a:pt x="33" y="13"/>
                    <a:pt x="48" y="12"/>
                  </a:cubicBezTo>
                  <a:cubicBezTo>
                    <a:pt x="55" y="10"/>
                    <a:pt x="62" y="8"/>
                    <a:pt x="69" y="8"/>
                  </a:cubicBezTo>
                  <a:cubicBezTo>
                    <a:pt x="67" y="6"/>
                    <a:pt x="65" y="4"/>
                    <a:pt x="63" y="2"/>
                  </a:cubicBezTo>
                  <a:cubicBezTo>
                    <a:pt x="68" y="3"/>
                    <a:pt x="73" y="5"/>
                    <a:pt x="78" y="7"/>
                  </a:cubicBezTo>
                  <a:cubicBezTo>
                    <a:pt x="82" y="6"/>
                    <a:pt x="86" y="6"/>
                    <a:pt x="91" y="6"/>
                  </a:cubicBezTo>
                  <a:cubicBezTo>
                    <a:pt x="96" y="6"/>
                    <a:pt x="102" y="6"/>
                    <a:pt x="107" y="7"/>
                  </a:cubicBezTo>
                  <a:cubicBezTo>
                    <a:pt x="108" y="7"/>
                    <a:pt x="109" y="7"/>
                    <a:pt x="111" y="7"/>
                  </a:cubicBezTo>
                  <a:cubicBezTo>
                    <a:pt x="115" y="7"/>
                    <a:pt x="118" y="7"/>
                    <a:pt x="118" y="7"/>
                  </a:cubicBezTo>
                  <a:cubicBezTo>
                    <a:pt x="112" y="3"/>
                    <a:pt x="98" y="0"/>
                    <a:pt x="79" y="0"/>
                  </a:cubicBezTo>
                </a:path>
              </a:pathLst>
            </a:custGeom>
            <a:solidFill>
              <a:srgbClr val="C7DD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33" name="Freeform 42">
              <a:extLst>
                <a:ext uri="{FF2B5EF4-FFF2-40B4-BE49-F238E27FC236}">
                  <a16:creationId xmlns="" xmlns:a16="http://schemas.microsoft.com/office/drawing/2014/main" id="{F04B08F4-F996-4537-8845-4C349CCD56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68" y="1489"/>
              <a:ext cx="169" cy="16"/>
            </a:xfrm>
            <a:custGeom>
              <a:avLst/>
              <a:gdLst>
                <a:gd name="T0" fmla="*/ 21 w 63"/>
                <a:gd name="T1" fmla="*/ 2 h 6"/>
                <a:gd name="T2" fmla="*/ 0 w 63"/>
                <a:gd name="T3" fmla="*/ 6 h 6"/>
                <a:gd name="T4" fmla="*/ 24 w 63"/>
                <a:gd name="T5" fmla="*/ 4 h 6"/>
                <a:gd name="T6" fmla="*/ 21 w 63"/>
                <a:gd name="T7" fmla="*/ 2 h 6"/>
                <a:gd name="T8" fmla="*/ 43 w 63"/>
                <a:gd name="T9" fmla="*/ 0 h 6"/>
                <a:gd name="T10" fmla="*/ 30 w 63"/>
                <a:gd name="T11" fmla="*/ 1 h 6"/>
                <a:gd name="T12" fmla="*/ 34 w 63"/>
                <a:gd name="T13" fmla="*/ 3 h 6"/>
                <a:gd name="T14" fmla="*/ 63 w 63"/>
                <a:gd name="T15" fmla="*/ 1 h 6"/>
                <a:gd name="T16" fmla="*/ 59 w 63"/>
                <a:gd name="T17" fmla="*/ 1 h 6"/>
                <a:gd name="T18" fmla="*/ 43 w 63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">
                  <a:moveTo>
                    <a:pt x="21" y="2"/>
                  </a:moveTo>
                  <a:cubicBezTo>
                    <a:pt x="14" y="2"/>
                    <a:pt x="7" y="4"/>
                    <a:pt x="0" y="6"/>
                  </a:cubicBezTo>
                  <a:cubicBezTo>
                    <a:pt x="9" y="5"/>
                    <a:pt x="18" y="5"/>
                    <a:pt x="24" y="4"/>
                  </a:cubicBezTo>
                  <a:cubicBezTo>
                    <a:pt x="23" y="3"/>
                    <a:pt x="22" y="3"/>
                    <a:pt x="21" y="2"/>
                  </a:cubicBezTo>
                  <a:moveTo>
                    <a:pt x="43" y="0"/>
                  </a:moveTo>
                  <a:cubicBezTo>
                    <a:pt x="38" y="0"/>
                    <a:pt x="34" y="0"/>
                    <a:pt x="30" y="1"/>
                  </a:cubicBezTo>
                  <a:cubicBezTo>
                    <a:pt x="31" y="2"/>
                    <a:pt x="32" y="2"/>
                    <a:pt x="34" y="3"/>
                  </a:cubicBezTo>
                  <a:cubicBezTo>
                    <a:pt x="41" y="2"/>
                    <a:pt x="54" y="2"/>
                    <a:pt x="63" y="1"/>
                  </a:cubicBezTo>
                  <a:cubicBezTo>
                    <a:pt x="61" y="1"/>
                    <a:pt x="60" y="1"/>
                    <a:pt x="59" y="1"/>
                  </a:cubicBezTo>
                  <a:cubicBezTo>
                    <a:pt x="54" y="0"/>
                    <a:pt x="48" y="0"/>
                    <a:pt x="43" y="0"/>
                  </a:cubicBezTo>
                </a:path>
              </a:pathLst>
            </a:custGeom>
            <a:solidFill>
              <a:srgbClr val="EA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34" name="Freeform 43">
              <a:extLst>
                <a:ext uri="{FF2B5EF4-FFF2-40B4-BE49-F238E27FC236}">
                  <a16:creationId xmlns="" xmlns:a16="http://schemas.microsoft.com/office/drawing/2014/main" id="{66CB0A38-37A6-44B7-BC09-37FEAF407CC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9" y="1853"/>
              <a:ext cx="155" cy="360"/>
            </a:xfrm>
            <a:custGeom>
              <a:avLst/>
              <a:gdLst>
                <a:gd name="T0" fmla="*/ 58 w 58"/>
                <a:gd name="T1" fmla="*/ 0 h 135"/>
                <a:gd name="T2" fmla="*/ 0 w 58"/>
                <a:gd name="T3" fmla="*/ 135 h 135"/>
                <a:gd name="T4" fmla="*/ 58 w 58"/>
                <a:gd name="T5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135">
                  <a:moveTo>
                    <a:pt x="58" y="0"/>
                  </a:moveTo>
                  <a:cubicBezTo>
                    <a:pt x="19" y="16"/>
                    <a:pt x="3" y="99"/>
                    <a:pt x="0" y="135"/>
                  </a:cubicBezTo>
                  <a:cubicBezTo>
                    <a:pt x="18" y="74"/>
                    <a:pt x="24" y="54"/>
                    <a:pt x="58" y="0"/>
                  </a:cubicBezTo>
                </a:path>
              </a:pathLst>
            </a:custGeom>
            <a:solidFill>
              <a:srgbClr val="9DBA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35" name="Freeform 44">
              <a:extLst>
                <a:ext uri="{FF2B5EF4-FFF2-40B4-BE49-F238E27FC236}">
                  <a16:creationId xmlns="" xmlns:a16="http://schemas.microsoft.com/office/drawing/2014/main" id="{523337B8-BDDF-466A-9D86-B464A524C0E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1" y="1853"/>
              <a:ext cx="161" cy="278"/>
            </a:xfrm>
            <a:custGeom>
              <a:avLst/>
              <a:gdLst>
                <a:gd name="T0" fmla="*/ 0 w 60"/>
                <a:gd name="T1" fmla="*/ 0 h 104"/>
                <a:gd name="T2" fmla="*/ 59 w 60"/>
                <a:gd name="T3" fmla="*/ 104 h 104"/>
                <a:gd name="T4" fmla="*/ 0 w 60"/>
                <a:gd name="T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0" h="104">
                  <a:moveTo>
                    <a:pt x="0" y="0"/>
                  </a:moveTo>
                  <a:cubicBezTo>
                    <a:pt x="11" y="29"/>
                    <a:pt x="42" y="46"/>
                    <a:pt x="59" y="104"/>
                  </a:cubicBezTo>
                  <a:cubicBezTo>
                    <a:pt x="60" y="66"/>
                    <a:pt x="31" y="17"/>
                    <a:pt x="0" y="0"/>
                  </a:cubicBezTo>
                </a:path>
              </a:pathLst>
            </a:custGeom>
            <a:solidFill>
              <a:srgbClr val="9DBA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36" name="Freeform 45">
              <a:extLst>
                <a:ext uri="{FF2B5EF4-FFF2-40B4-BE49-F238E27FC236}">
                  <a16:creationId xmlns="" xmlns:a16="http://schemas.microsoft.com/office/drawing/2014/main" id="{1673E96D-28B7-4D61-9B61-BF1D4A33655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0" y="1652"/>
              <a:ext cx="177" cy="35"/>
            </a:xfrm>
            <a:custGeom>
              <a:avLst/>
              <a:gdLst>
                <a:gd name="T0" fmla="*/ 35 w 66"/>
                <a:gd name="T1" fmla="*/ 0 h 13"/>
                <a:gd name="T2" fmla="*/ 0 w 66"/>
                <a:gd name="T3" fmla="*/ 13 h 13"/>
                <a:gd name="T4" fmla="*/ 66 w 66"/>
                <a:gd name="T5" fmla="*/ 7 h 13"/>
                <a:gd name="T6" fmla="*/ 35 w 66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13">
                  <a:moveTo>
                    <a:pt x="35" y="0"/>
                  </a:moveTo>
                  <a:cubicBezTo>
                    <a:pt x="25" y="0"/>
                    <a:pt x="16" y="4"/>
                    <a:pt x="0" y="13"/>
                  </a:cubicBezTo>
                  <a:cubicBezTo>
                    <a:pt x="23" y="10"/>
                    <a:pt x="43" y="9"/>
                    <a:pt x="66" y="7"/>
                  </a:cubicBezTo>
                  <a:cubicBezTo>
                    <a:pt x="51" y="3"/>
                    <a:pt x="43" y="0"/>
                    <a:pt x="35" y="0"/>
                  </a:cubicBezTo>
                </a:path>
              </a:pathLst>
            </a:custGeom>
            <a:solidFill>
              <a:srgbClr val="9DBA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37" name="Freeform 46">
              <a:extLst>
                <a:ext uri="{FF2B5EF4-FFF2-40B4-BE49-F238E27FC236}">
                  <a16:creationId xmlns="" xmlns:a16="http://schemas.microsoft.com/office/drawing/2014/main" id="{7D53F8C3-F2FA-4841-9C51-6C18C75E2F1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8" y="1479"/>
              <a:ext cx="40" cy="16"/>
            </a:xfrm>
            <a:custGeom>
              <a:avLst/>
              <a:gdLst>
                <a:gd name="T0" fmla="*/ 0 w 15"/>
                <a:gd name="T1" fmla="*/ 0 h 6"/>
                <a:gd name="T2" fmla="*/ 6 w 15"/>
                <a:gd name="T3" fmla="*/ 6 h 6"/>
                <a:gd name="T4" fmla="*/ 15 w 15"/>
                <a:gd name="T5" fmla="*/ 5 h 6"/>
                <a:gd name="T6" fmla="*/ 0 w 15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6">
                  <a:moveTo>
                    <a:pt x="0" y="0"/>
                  </a:moveTo>
                  <a:cubicBezTo>
                    <a:pt x="2" y="2"/>
                    <a:pt x="4" y="4"/>
                    <a:pt x="6" y="6"/>
                  </a:cubicBezTo>
                  <a:cubicBezTo>
                    <a:pt x="9" y="5"/>
                    <a:pt x="12" y="5"/>
                    <a:pt x="15" y="5"/>
                  </a:cubicBezTo>
                  <a:cubicBezTo>
                    <a:pt x="10" y="3"/>
                    <a:pt x="5" y="1"/>
                    <a:pt x="0" y="0"/>
                  </a:cubicBezTo>
                </a:path>
              </a:pathLst>
            </a:custGeom>
            <a:solidFill>
              <a:srgbClr val="86A8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39" name="Freeform 47">
              <a:extLst>
                <a:ext uri="{FF2B5EF4-FFF2-40B4-BE49-F238E27FC236}">
                  <a16:creationId xmlns="" xmlns:a16="http://schemas.microsoft.com/office/drawing/2014/main" id="{EDECC4E1-FC0F-4751-A9DE-A07E9D39C8D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4" y="1492"/>
              <a:ext cx="80" cy="118"/>
            </a:xfrm>
            <a:custGeom>
              <a:avLst/>
              <a:gdLst>
                <a:gd name="T0" fmla="*/ 9 w 30"/>
                <a:gd name="T1" fmla="*/ 0 h 44"/>
                <a:gd name="T2" fmla="*/ 0 w 30"/>
                <a:gd name="T3" fmla="*/ 1 h 44"/>
                <a:gd name="T4" fmla="*/ 3 w 30"/>
                <a:gd name="T5" fmla="*/ 3 h 44"/>
                <a:gd name="T6" fmla="*/ 25 w 30"/>
                <a:gd name="T7" fmla="*/ 44 h 44"/>
                <a:gd name="T8" fmla="*/ 13 w 30"/>
                <a:gd name="T9" fmla="*/ 2 h 44"/>
                <a:gd name="T10" fmla="*/ 9 w 30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44">
                  <a:moveTo>
                    <a:pt x="9" y="0"/>
                  </a:moveTo>
                  <a:cubicBezTo>
                    <a:pt x="6" y="0"/>
                    <a:pt x="3" y="0"/>
                    <a:pt x="0" y="1"/>
                  </a:cubicBezTo>
                  <a:cubicBezTo>
                    <a:pt x="1" y="2"/>
                    <a:pt x="2" y="2"/>
                    <a:pt x="3" y="3"/>
                  </a:cubicBezTo>
                  <a:cubicBezTo>
                    <a:pt x="16" y="16"/>
                    <a:pt x="19" y="22"/>
                    <a:pt x="25" y="44"/>
                  </a:cubicBezTo>
                  <a:cubicBezTo>
                    <a:pt x="30" y="26"/>
                    <a:pt x="26" y="11"/>
                    <a:pt x="13" y="2"/>
                  </a:cubicBezTo>
                  <a:cubicBezTo>
                    <a:pt x="11" y="1"/>
                    <a:pt x="10" y="1"/>
                    <a:pt x="9" y="0"/>
                  </a:cubicBezTo>
                </a:path>
              </a:pathLst>
            </a:custGeom>
            <a:solidFill>
              <a:srgbClr val="9DBA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40" name="Freeform 48">
              <a:extLst>
                <a:ext uri="{FF2B5EF4-FFF2-40B4-BE49-F238E27FC236}">
                  <a16:creationId xmlns="" xmlns:a16="http://schemas.microsoft.com/office/drawing/2014/main" id="{289CC69F-53BE-47D0-9E1E-242D3A04B0B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6" y="1746"/>
              <a:ext cx="43" cy="48"/>
            </a:xfrm>
            <a:custGeom>
              <a:avLst/>
              <a:gdLst>
                <a:gd name="T0" fmla="*/ 16 w 16"/>
                <a:gd name="T1" fmla="*/ 0 h 18"/>
                <a:gd name="T2" fmla="*/ 0 w 16"/>
                <a:gd name="T3" fmla="*/ 18 h 18"/>
                <a:gd name="T4" fmla="*/ 12 w 16"/>
                <a:gd name="T5" fmla="*/ 10 h 18"/>
                <a:gd name="T6" fmla="*/ 16 w 16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8">
                  <a:moveTo>
                    <a:pt x="16" y="0"/>
                  </a:moveTo>
                  <a:cubicBezTo>
                    <a:pt x="11" y="5"/>
                    <a:pt x="5" y="11"/>
                    <a:pt x="0" y="18"/>
                  </a:cubicBezTo>
                  <a:cubicBezTo>
                    <a:pt x="4" y="15"/>
                    <a:pt x="8" y="12"/>
                    <a:pt x="12" y="10"/>
                  </a:cubicBezTo>
                  <a:cubicBezTo>
                    <a:pt x="13" y="7"/>
                    <a:pt x="14" y="3"/>
                    <a:pt x="16" y="0"/>
                  </a:cubicBezTo>
                </a:path>
              </a:pathLst>
            </a:custGeom>
            <a:solidFill>
              <a:srgbClr val="86A8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41" name="Freeform 49">
              <a:extLst>
                <a:ext uri="{FF2B5EF4-FFF2-40B4-BE49-F238E27FC236}">
                  <a16:creationId xmlns="" xmlns:a16="http://schemas.microsoft.com/office/drawing/2014/main" id="{0F80A9F9-AE48-4928-9A6A-DD29C7219FC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8" y="1692"/>
              <a:ext cx="283" cy="81"/>
            </a:xfrm>
            <a:custGeom>
              <a:avLst/>
              <a:gdLst>
                <a:gd name="T0" fmla="*/ 61 w 106"/>
                <a:gd name="T1" fmla="*/ 0 h 30"/>
                <a:gd name="T2" fmla="*/ 4 w 106"/>
                <a:gd name="T3" fmla="*/ 20 h 30"/>
                <a:gd name="T4" fmla="*/ 0 w 106"/>
                <a:gd name="T5" fmla="*/ 30 h 30"/>
                <a:gd name="T6" fmla="*/ 106 w 106"/>
                <a:gd name="T7" fmla="*/ 4 h 30"/>
                <a:gd name="T8" fmla="*/ 61 w 106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30">
                  <a:moveTo>
                    <a:pt x="61" y="0"/>
                  </a:moveTo>
                  <a:cubicBezTo>
                    <a:pt x="39" y="0"/>
                    <a:pt x="21" y="5"/>
                    <a:pt x="4" y="20"/>
                  </a:cubicBezTo>
                  <a:cubicBezTo>
                    <a:pt x="2" y="23"/>
                    <a:pt x="1" y="27"/>
                    <a:pt x="0" y="30"/>
                  </a:cubicBezTo>
                  <a:cubicBezTo>
                    <a:pt x="34" y="6"/>
                    <a:pt x="58" y="7"/>
                    <a:pt x="106" y="4"/>
                  </a:cubicBezTo>
                  <a:cubicBezTo>
                    <a:pt x="89" y="2"/>
                    <a:pt x="74" y="0"/>
                    <a:pt x="61" y="0"/>
                  </a:cubicBezTo>
                </a:path>
              </a:pathLst>
            </a:custGeom>
            <a:solidFill>
              <a:srgbClr val="9DBA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42" name="Freeform 50">
              <a:extLst>
                <a:ext uri="{FF2B5EF4-FFF2-40B4-BE49-F238E27FC236}">
                  <a16:creationId xmlns="" xmlns:a16="http://schemas.microsoft.com/office/drawing/2014/main" id="{4465AFBE-D3F5-4DFD-A986-F82E5AE8840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2" y="1890"/>
              <a:ext cx="51" cy="203"/>
            </a:xfrm>
            <a:custGeom>
              <a:avLst/>
              <a:gdLst>
                <a:gd name="T0" fmla="*/ 0 w 19"/>
                <a:gd name="T1" fmla="*/ 0 h 76"/>
                <a:gd name="T2" fmla="*/ 19 w 19"/>
                <a:gd name="T3" fmla="*/ 76 h 76"/>
                <a:gd name="T4" fmla="*/ 9 w 19"/>
                <a:gd name="T5" fmla="*/ 29 h 76"/>
                <a:gd name="T6" fmla="*/ 0 w 19"/>
                <a:gd name="T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76">
                  <a:moveTo>
                    <a:pt x="0" y="0"/>
                  </a:moveTo>
                  <a:cubicBezTo>
                    <a:pt x="2" y="38"/>
                    <a:pt x="6" y="56"/>
                    <a:pt x="19" y="76"/>
                  </a:cubicBezTo>
                  <a:cubicBezTo>
                    <a:pt x="13" y="61"/>
                    <a:pt x="10" y="46"/>
                    <a:pt x="9" y="29"/>
                  </a:cubicBezTo>
                  <a:cubicBezTo>
                    <a:pt x="6" y="21"/>
                    <a:pt x="3" y="11"/>
                    <a:pt x="0" y="0"/>
                  </a:cubicBezTo>
                </a:path>
              </a:pathLst>
            </a:custGeom>
            <a:solidFill>
              <a:srgbClr val="86A8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43" name="Freeform 51">
              <a:extLst>
                <a:ext uri="{FF2B5EF4-FFF2-40B4-BE49-F238E27FC236}">
                  <a16:creationId xmlns="" xmlns:a16="http://schemas.microsoft.com/office/drawing/2014/main" id="{21C3398E-3068-4B9D-ABE9-018A1FEF48E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6" y="1968"/>
              <a:ext cx="110" cy="221"/>
            </a:xfrm>
            <a:custGeom>
              <a:avLst/>
              <a:gdLst>
                <a:gd name="T0" fmla="*/ 0 w 41"/>
                <a:gd name="T1" fmla="*/ 0 h 83"/>
                <a:gd name="T2" fmla="*/ 10 w 41"/>
                <a:gd name="T3" fmla="*/ 47 h 83"/>
                <a:gd name="T4" fmla="*/ 41 w 41"/>
                <a:gd name="T5" fmla="*/ 83 h 83"/>
                <a:gd name="T6" fmla="*/ 0 w 41"/>
                <a:gd name="T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83">
                  <a:moveTo>
                    <a:pt x="0" y="0"/>
                  </a:moveTo>
                  <a:cubicBezTo>
                    <a:pt x="1" y="17"/>
                    <a:pt x="4" y="32"/>
                    <a:pt x="10" y="47"/>
                  </a:cubicBezTo>
                  <a:cubicBezTo>
                    <a:pt x="17" y="58"/>
                    <a:pt x="27" y="69"/>
                    <a:pt x="41" y="83"/>
                  </a:cubicBezTo>
                  <a:cubicBezTo>
                    <a:pt x="19" y="49"/>
                    <a:pt x="10" y="30"/>
                    <a:pt x="0" y="0"/>
                  </a:cubicBezTo>
                </a:path>
              </a:pathLst>
            </a:custGeom>
            <a:solidFill>
              <a:srgbClr val="9DBA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44" name="Freeform 52">
              <a:extLst>
                <a:ext uri="{FF2B5EF4-FFF2-40B4-BE49-F238E27FC236}">
                  <a16:creationId xmlns="" xmlns:a16="http://schemas.microsoft.com/office/drawing/2014/main" id="{131EFC7A-1E52-4092-AE11-AE5CD5AA72F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7" y="2230"/>
              <a:ext cx="468" cy="85"/>
            </a:xfrm>
            <a:custGeom>
              <a:avLst/>
              <a:gdLst>
                <a:gd name="T0" fmla="*/ 175 w 175"/>
                <a:gd name="T1" fmla="*/ 0 h 32"/>
                <a:gd name="T2" fmla="*/ 76 w 175"/>
                <a:gd name="T3" fmla="*/ 24 h 32"/>
                <a:gd name="T4" fmla="*/ 0 w 175"/>
                <a:gd name="T5" fmla="*/ 16 h 32"/>
                <a:gd name="T6" fmla="*/ 0 w 175"/>
                <a:gd name="T7" fmla="*/ 16 h 32"/>
                <a:gd name="T8" fmla="*/ 84 w 175"/>
                <a:gd name="T9" fmla="*/ 32 h 32"/>
                <a:gd name="T10" fmla="*/ 175 w 175"/>
                <a:gd name="T1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5" h="32">
                  <a:moveTo>
                    <a:pt x="175" y="0"/>
                  </a:moveTo>
                  <a:cubicBezTo>
                    <a:pt x="134" y="17"/>
                    <a:pt x="107" y="24"/>
                    <a:pt x="76" y="24"/>
                  </a:cubicBezTo>
                  <a:cubicBezTo>
                    <a:pt x="55" y="24"/>
                    <a:pt x="31" y="21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33" y="26"/>
                    <a:pt x="59" y="32"/>
                    <a:pt x="84" y="32"/>
                  </a:cubicBezTo>
                  <a:cubicBezTo>
                    <a:pt x="113" y="32"/>
                    <a:pt x="141" y="23"/>
                    <a:pt x="175" y="0"/>
                  </a:cubicBezTo>
                </a:path>
              </a:pathLst>
            </a:custGeom>
            <a:solidFill>
              <a:srgbClr val="9DBA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45" name="Freeform 53">
              <a:extLst>
                <a:ext uri="{FF2B5EF4-FFF2-40B4-BE49-F238E27FC236}">
                  <a16:creationId xmlns="" xmlns:a16="http://schemas.microsoft.com/office/drawing/2014/main" id="{4A54A818-3CA6-421B-92C8-0ED4F18789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6" y="2499"/>
              <a:ext cx="26" cy="0"/>
            </a:xfrm>
            <a:custGeom>
              <a:avLst/>
              <a:gdLst>
                <a:gd name="T0" fmla="*/ 0 w 10"/>
                <a:gd name="T1" fmla="*/ 7 w 10"/>
                <a:gd name="T2" fmla="*/ 10 w 10"/>
                <a:gd name="T3" fmla="*/ 0 w 10"/>
                <a:gd name="T4" fmla="*/ 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0">
                  <a:moveTo>
                    <a:pt x="0" y="0"/>
                  </a:moveTo>
                  <a:cubicBezTo>
                    <a:pt x="2" y="0"/>
                    <a:pt x="5" y="0"/>
                    <a:pt x="7" y="0"/>
                  </a:cubicBezTo>
                  <a:cubicBezTo>
                    <a:pt x="8" y="0"/>
                    <a:pt x="9" y="0"/>
                    <a:pt x="10" y="0"/>
                  </a:cubicBezTo>
                  <a:cubicBezTo>
                    <a:pt x="6" y="0"/>
                    <a:pt x="3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DBA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46" name="Freeform 54">
              <a:extLst>
                <a:ext uri="{FF2B5EF4-FFF2-40B4-BE49-F238E27FC236}">
                  <a16:creationId xmlns="" xmlns:a16="http://schemas.microsoft.com/office/drawing/2014/main" id="{A5E8E39A-7B5C-4BE2-B26A-A60F52C410A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3" y="2387"/>
              <a:ext cx="150" cy="112"/>
            </a:xfrm>
            <a:custGeom>
              <a:avLst/>
              <a:gdLst>
                <a:gd name="T0" fmla="*/ 0 w 56"/>
                <a:gd name="T1" fmla="*/ 0 h 42"/>
                <a:gd name="T2" fmla="*/ 42 w 56"/>
                <a:gd name="T3" fmla="*/ 42 h 42"/>
                <a:gd name="T4" fmla="*/ 42 w 56"/>
                <a:gd name="T5" fmla="*/ 42 h 42"/>
                <a:gd name="T6" fmla="*/ 52 w 56"/>
                <a:gd name="T7" fmla="*/ 42 h 42"/>
                <a:gd name="T8" fmla="*/ 56 w 56"/>
                <a:gd name="T9" fmla="*/ 42 h 42"/>
                <a:gd name="T10" fmla="*/ 0 w 56"/>
                <a:gd name="T1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42">
                  <a:moveTo>
                    <a:pt x="0" y="0"/>
                  </a:moveTo>
                  <a:cubicBezTo>
                    <a:pt x="6" y="13"/>
                    <a:pt x="19" y="37"/>
                    <a:pt x="42" y="42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5" y="42"/>
                    <a:pt x="48" y="42"/>
                    <a:pt x="52" y="42"/>
                  </a:cubicBezTo>
                  <a:cubicBezTo>
                    <a:pt x="53" y="42"/>
                    <a:pt x="54" y="42"/>
                    <a:pt x="56" y="42"/>
                  </a:cubicBezTo>
                  <a:cubicBezTo>
                    <a:pt x="32" y="35"/>
                    <a:pt x="18" y="16"/>
                    <a:pt x="0" y="0"/>
                  </a:cubicBezTo>
                </a:path>
              </a:pathLst>
            </a:custGeom>
            <a:solidFill>
              <a:srgbClr val="86A8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47" name="Freeform 55">
              <a:extLst>
                <a:ext uri="{FF2B5EF4-FFF2-40B4-BE49-F238E27FC236}">
                  <a16:creationId xmlns="" xmlns:a16="http://schemas.microsoft.com/office/drawing/2014/main" id="{4AEDB00D-A1B2-4DD2-A98C-F93A9D1B095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9" y="2302"/>
              <a:ext cx="102" cy="32"/>
            </a:xfrm>
            <a:custGeom>
              <a:avLst/>
              <a:gdLst>
                <a:gd name="T0" fmla="*/ 0 w 38"/>
                <a:gd name="T1" fmla="*/ 0 h 12"/>
                <a:gd name="T2" fmla="*/ 21 w 38"/>
                <a:gd name="T3" fmla="*/ 12 h 12"/>
                <a:gd name="T4" fmla="*/ 38 w 38"/>
                <a:gd name="T5" fmla="*/ 3 h 12"/>
                <a:gd name="T6" fmla="*/ 28 w 38"/>
                <a:gd name="T7" fmla="*/ 3 h 12"/>
                <a:gd name="T8" fmla="*/ 0 w 38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2">
                  <a:moveTo>
                    <a:pt x="0" y="0"/>
                  </a:moveTo>
                  <a:cubicBezTo>
                    <a:pt x="6" y="7"/>
                    <a:pt x="14" y="12"/>
                    <a:pt x="21" y="12"/>
                  </a:cubicBezTo>
                  <a:cubicBezTo>
                    <a:pt x="28" y="12"/>
                    <a:pt x="34" y="9"/>
                    <a:pt x="38" y="3"/>
                  </a:cubicBezTo>
                  <a:cubicBezTo>
                    <a:pt x="34" y="3"/>
                    <a:pt x="31" y="3"/>
                    <a:pt x="28" y="3"/>
                  </a:cubicBezTo>
                  <a:cubicBezTo>
                    <a:pt x="18" y="3"/>
                    <a:pt x="14" y="2"/>
                    <a:pt x="0" y="0"/>
                  </a:cubicBezTo>
                </a:path>
              </a:pathLst>
            </a:custGeom>
            <a:solidFill>
              <a:srgbClr val="86A8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48" name="Freeform 56">
              <a:extLst>
                <a:ext uri="{FF2B5EF4-FFF2-40B4-BE49-F238E27FC236}">
                  <a16:creationId xmlns="" xmlns:a16="http://schemas.microsoft.com/office/drawing/2014/main" id="{2E5C1D4C-5C4E-42C5-BD05-DEFE721B9E2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9" y="2299"/>
              <a:ext cx="91" cy="144"/>
            </a:xfrm>
            <a:custGeom>
              <a:avLst/>
              <a:gdLst>
                <a:gd name="T0" fmla="*/ 34 w 34"/>
                <a:gd name="T1" fmla="*/ 0 h 54"/>
                <a:gd name="T2" fmla="*/ 0 w 34"/>
                <a:gd name="T3" fmla="*/ 54 h 54"/>
                <a:gd name="T4" fmla="*/ 34 w 34"/>
                <a:gd name="T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54">
                  <a:moveTo>
                    <a:pt x="34" y="0"/>
                  </a:moveTo>
                  <a:cubicBezTo>
                    <a:pt x="24" y="20"/>
                    <a:pt x="12" y="36"/>
                    <a:pt x="0" y="54"/>
                  </a:cubicBezTo>
                  <a:cubicBezTo>
                    <a:pt x="26" y="36"/>
                    <a:pt x="32" y="31"/>
                    <a:pt x="34" y="0"/>
                  </a:cubicBezTo>
                </a:path>
              </a:pathLst>
            </a:custGeom>
            <a:solidFill>
              <a:srgbClr val="86A8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49" name="Freeform 57">
              <a:extLst>
                <a:ext uri="{FF2B5EF4-FFF2-40B4-BE49-F238E27FC236}">
                  <a16:creationId xmlns="" xmlns:a16="http://schemas.microsoft.com/office/drawing/2014/main" id="{78695C1D-6D25-4741-809F-4EC07B1B2B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9" y="1847"/>
              <a:ext cx="8" cy="27"/>
            </a:xfrm>
            <a:custGeom>
              <a:avLst/>
              <a:gdLst>
                <a:gd name="T0" fmla="*/ 0 w 3"/>
                <a:gd name="T1" fmla="*/ 0 h 10"/>
                <a:gd name="T2" fmla="*/ 3 w 3"/>
                <a:gd name="T3" fmla="*/ 10 h 10"/>
                <a:gd name="T4" fmla="*/ 0 w 3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0">
                  <a:moveTo>
                    <a:pt x="0" y="0"/>
                  </a:moveTo>
                  <a:cubicBezTo>
                    <a:pt x="1" y="3"/>
                    <a:pt x="2" y="7"/>
                    <a:pt x="3" y="10"/>
                  </a:cubicBezTo>
                  <a:cubicBezTo>
                    <a:pt x="2" y="7"/>
                    <a:pt x="2" y="3"/>
                    <a:pt x="0" y="0"/>
                  </a:cubicBezTo>
                </a:path>
              </a:pathLst>
            </a:custGeom>
            <a:solidFill>
              <a:srgbClr val="9DBA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50" name="Freeform 58">
              <a:extLst>
                <a:ext uri="{FF2B5EF4-FFF2-40B4-BE49-F238E27FC236}">
                  <a16:creationId xmlns="" xmlns:a16="http://schemas.microsoft.com/office/drawing/2014/main" id="{EA7AC937-DBA4-418C-923A-E96B12315A3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6" y="1797"/>
              <a:ext cx="64" cy="291"/>
            </a:xfrm>
            <a:custGeom>
              <a:avLst/>
              <a:gdLst>
                <a:gd name="T0" fmla="*/ 5 w 24"/>
                <a:gd name="T1" fmla="*/ 0 h 109"/>
                <a:gd name="T2" fmla="*/ 6 w 24"/>
                <a:gd name="T3" fmla="*/ 16 h 109"/>
                <a:gd name="T4" fmla="*/ 8 w 24"/>
                <a:gd name="T5" fmla="*/ 29 h 109"/>
                <a:gd name="T6" fmla="*/ 10 w 24"/>
                <a:gd name="T7" fmla="*/ 59 h 109"/>
                <a:gd name="T8" fmla="*/ 9 w 24"/>
                <a:gd name="T9" fmla="*/ 69 h 109"/>
                <a:gd name="T10" fmla="*/ 0 w 24"/>
                <a:gd name="T11" fmla="*/ 109 h 109"/>
                <a:gd name="T12" fmla="*/ 19 w 24"/>
                <a:gd name="T13" fmla="*/ 29 h 109"/>
                <a:gd name="T14" fmla="*/ 16 w 24"/>
                <a:gd name="T15" fmla="*/ 19 h 109"/>
                <a:gd name="T16" fmla="*/ 5 w 24"/>
                <a:gd name="T17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109">
                  <a:moveTo>
                    <a:pt x="5" y="0"/>
                  </a:moveTo>
                  <a:cubicBezTo>
                    <a:pt x="5" y="7"/>
                    <a:pt x="5" y="12"/>
                    <a:pt x="6" y="16"/>
                  </a:cubicBezTo>
                  <a:cubicBezTo>
                    <a:pt x="7" y="20"/>
                    <a:pt x="7" y="24"/>
                    <a:pt x="8" y="29"/>
                  </a:cubicBezTo>
                  <a:cubicBezTo>
                    <a:pt x="10" y="36"/>
                    <a:pt x="12" y="42"/>
                    <a:pt x="10" y="59"/>
                  </a:cubicBezTo>
                  <a:cubicBezTo>
                    <a:pt x="10" y="62"/>
                    <a:pt x="9" y="66"/>
                    <a:pt x="9" y="69"/>
                  </a:cubicBezTo>
                  <a:cubicBezTo>
                    <a:pt x="8" y="83"/>
                    <a:pt x="5" y="96"/>
                    <a:pt x="0" y="109"/>
                  </a:cubicBezTo>
                  <a:cubicBezTo>
                    <a:pt x="12" y="86"/>
                    <a:pt x="24" y="56"/>
                    <a:pt x="19" y="29"/>
                  </a:cubicBezTo>
                  <a:cubicBezTo>
                    <a:pt x="18" y="26"/>
                    <a:pt x="17" y="22"/>
                    <a:pt x="16" y="19"/>
                  </a:cubicBezTo>
                  <a:cubicBezTo>
                    <a:pt x="14" y="13"/>
                    <a:pt x="11" y="6"/>
                    <a:pt x="5" y="0"/>
                  </a:cubicBezTo>
                </a:path>
              </a:pathLst>
            </a:custGeom>
            <a:solidFill>
              <a:srgbClr val="86A8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51" name="Freeform 59">
              <a:extLst>
                <a:ext uri="{FF2B5EF4-FFF2-40B4-BE49-F238E27FC236}">
                  <a16:creationId xmlns="" xmlns:a16="http://schemas.microsoft.com/office/drawing/2014/main" id="{60EA9D66-DC6A-45F7-9A3B-8411D65C0B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11" y="1839"/>
              <a:ext cx="32" cy="262"/>
            </a:xfrm>
            <a:custGeom>
              <a:avLst/>
              <a:gdLst>
                <a:gd name="T0" fmla="*/ 12 w 12"/>
                <a:gd name="T1" fmla="*/ 43 h 98"/>
                <a:gd name="T2" fmla="*/ 7 w 12"/>
                <a:gd name="T3" fmla="*/ 68 h 98"/>
                <a:gd name="T4" fmla="*/ 0 w 12"/>
                <a:gd name="T5" fmla="*/ 98 h 98"/>
                <a:gd name="T6" fmla="*/ 0 w 12"/>
                <a:gd name="T7" fmla="*/ 98 h 98"/>
                <a:gd name="T8" fmla="*/ 2 w 12"/>
                <a:gd name="T9" fmla="*/ 93 h 98"/>
                <a:gd name="T10" fmla="*/ 11 w 12"/>
                <a:gd name="T11" fmla="*/ 53 h 98"/>
                <a:gd name="T12" fmla="*/ 12 w 12"/>
                <a:gd name="T13" fmla="*/ 43 h 98"/>
                <a:gd name="T14" fmla="*/ 8 w 12"/>
                <a:gd name="T15" fmla="*/ 0 h 98"/>
                <a:gd name="T16" fmla="*/ 10 w 12"/>
                <a:gd name="T17" fmla="*/ 13 h 98"/>
                <a:gd name="T18" fmla="*/ 8 w 12"/>
                <a:gd name="T19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98">
                  <a:moveTo>
                    <a:pt x="12" y="43"/>
                  </a:moveTo>
                  <a:cubicBezTo>
                    <a:pt x="11" y="50"/>
                    <a:pt x="9" y="58"/>
                    <a:pt x="7" y="6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1" y="96"/>
                    <a:pt x="1" y="95"/>
                    <a:pt x="2" y="93"/>
                  </a:cubicBezTo>
                  <a:cubicBezTo>
                    <a:pt x="7" y="80"/>
                    <a:pt x="10" y="67"/>
                    <a:pt x="11" y="53"/>
                  </a:cubicBezTo>
                  <a:cubicBezTo>
                    <a:pt x="11" y="50"/>
                    <a:pt x="12" y="46"/>
                    <a:pt x="12" y="43"/>
                  </a:cubicBezTo>
                  <a:moveTo>
                    <a:pt x="8" y="0"/>
                  </a:moveTo>
                  <a:cubicBezTo>
                    <a:pt x="8" y="5"/>
                    <a:pt x="9" y="9"/>
                    <a:pt x="10" y="13"/>
                  </a:cubicBezTo>
                  <a:cubicBezTo>
                    <a:pt x="9" y="8"/>
                    <a:pt x="9" y="4"/>
                    <a:pt x="8" y="0"/>
                  </a:cubicBezTo>
                </a:path>
              </a:pathLst>
            </a:custGeom>
            <a:solidFill>
              <a:srgbClr val="9DBA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52" name="Freeform 60">
              <a:extLst>
                <a:ext uri="{FF2B5EF4-FFF2-40B4-BE49-F238E27FC236}">
                  <a16:creationId xmlns="" xmlns:a16="http://schemas.microsoft.com/office/drawing/2014/main" id="{18FC4B34-B7BD-4585-A12B-07DF1F3BEC5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7" y="1564"/>
              <a:ext cx="398" cy="339"/>
            </a:xfrm>
            <a:custGeom>
              <a:avLst/>
              <a:gdLst>
                <a:gd name="T0" fmla="*/ 145 w 149"/>
                <a:gd name="T1" fmla="*/ 40 h 127"/>
                <a:gd name="T2" fmla="*/ 69 w 149"/>
                <a:gd name="T3" fmla="*/ 3 h 127"/>
                <a:gd name="T4" fmla="*/ 0 w 149"/>
                <a:gd name="T5" fmla="*/ 52 h 127"/>
                <a:gd name="T6" fmla="*/ 42 w 149"/>
                <a:gd name="T7" fmla="*/ 121 h 127"/>
                <a:gd name="T8" fmla="*/ 136 w 149"/>
                <a:gd name="T9" fmla="*/ 116 h 127"/>
                <a:gd name="T10" fmla="*/ 145 w 149"/>
                <a:gd name="T11" fmla="*/ 4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9" h="127">
                  <a:moveTo>
                    <a:pt x="145" y="40"/>
                  </a:moveTo>
                  <a:cubicBezTo>
                    <a:pt x="141" y="34"/>
                    <a:pt x="91" y="6"/>
                    <a:pt x="69" y="3"/>
                  </a:cubicBezTo>
                  <a:cubicBezTo>
                    <a:pt x="47" y="0"/>
                    <a:pt x="0" y="52"/>
                    <a:pt x="0" y="52"/>
                  </a:cubicBezTo>
                  <a:cubicBezTo>
                    <a:pt x="0" y="52"/>
                    <a:pt x="36" y="115"/>
                    <a:pt x="42" y="121"/>
                  </a:cubicBezTo>
                  <a:cubicBezTo>
                    <a:pt x="48" y="127"/>
                    <a:pt x="130" y="123"/>
                    <a:pt x="136" y="116"/>
                  </a:cubicBezTo>
                  <a:cubicBezTo>
                    <a:pt x="141" y="110"/>
                    <a:pt x="149" y="67"/>
                    <a:pt x="145" y="40"/>
                  </a:cubicBezTo>
                  <a:close/>
                </a:path>
              </a:pathLst>
            </a:custGeom>
            <a:solidFill>
              <a:srgbClr val="23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53" name="Freeform 61">
              <a:extLst>
                <a:ext uri="{FF2B5EF4-FFF2-40B4-BE49-F238E27FC236}">
                  <a16:creationId xmlns="" xmlns:a16="http://schemas.microsoft.com/office/drawing/2014/main" id="{0AAB0E0C-45A9-4EBD-BC4F-0EBFA0DC2E6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0" y="2034"/>
              <a:ext cx="240" cy="318"/>
            </a:xfrm>
            <a:custGeom>
              <a:avLst/>
              <a:gdLst>
                <a:gd name="T0" fmla="*/ 81 w 90"/>
                <a:gd name="T1" fmla="*/ 67 h 119"/>
                <a:gd name="T2" fmla="*/ 87 w 90"/>
                <a:gd name="T3" fmla="*/ 2 h 119"/>
                <a:gd name="T4" fmla="*/ 41 w 90"/>
                <a:gd name="T5" fmla="*/ 11 h 119"/>
                <a:gd name="T6" fmla="*/ 0 w 90"/>
                <a:gd name="T7" fmla="*/ 89 h 119"/>
                <a:gd name="T8" fmla="*/ 27 w 90"/>
                <a:gd name="T9" fmla="*/ 119 h 119"/>
                <a:gd name="T10" fmla="*/ 81 w 90"/>
                <a:gd name="T11" fmla="*/ 67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119">
                  <a:moveTo>
                    <a:pt x="81" y="67"/>
                  </a:moveTo>
                  <a:cubicBezTo>
                    <a:pt x="84" y="59"/>
                    <a:pt x="90" y="4"/>
                    <a:pt x="87" y="2"/>
                  </a:cubicBezTo>
                  <a:cubicBezTo>
                    <a:pt x="84" y="0"/>
                    <a:pt x="47" y="14"/>
                    <a:pt x="41" y="11"/>
                  </a:cubicBezTo>
                  <a:cubicBezTo>
                    <a:pt x="35" y="8"/>
                    <a:pt x="17" y="64"/>
                    <a:pt x="0" y="89"/>
                  </a:cubicBezTo>
                  <a:cubicBezTo>
                    <a:pt x="3" y="101"/>
                    <a:pt x="27" y="119"/>
                    <a:pt x="27" y="119"/>
                  </a:cubicBezTo>
                  <a:cubicBezTo>
                    <a:pt x="54" y="105"/>
                    <a:pt x="70" y="94"/>
                    <a:pt x="81" y="67"/>
                  </a:cubicBezTo>
                  <a:close/>
                </a:path>
              </a:pathLst>
            </a:custGeom>
            <a:solidFill>
              <a:srgbClr val="23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54" name="Freeform 62">
              <a:extLst>
                <a:ext uri="{FF2B5EF4-FFF2-40B4-BE49-F238E27FC236}">
                  <a16:creationId xmlns="" xmlns:a16="http://schemas.microsoft.com/office/drawing/2014/main" id="{48247021-BD03-4C23-B943-BDA4B77CA64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0" y="2107"/>
              <a:ext cx="364" cy="334"/>
            </a:xfrm>
            <a:custGeom>
              <a:avLst/>
              <a:gdLst>
                <a:gd name="T0" fmla="*/ 136 w 136"/>
                <a:gd name="T1" fmla="*/ 74 h 125"/>
                <a:gd name="T2" fmla="*/ 82 w 136"/>
                <a:gd name="T3" fmla="*/ 3 h 125"/>
                <a:gd name="T4" fmla="*/ 7 w 136"/>
                <a:gd name="T5" fmla="*/ 10 h 125"/>
                <a:gd name="T6" fmla="*/ 11 w 136"/>
                <a:gd name="T7" fmla="*/ 79 h 125"/>
                <a:gd name="T8" fmla="*/ 85 w 136"/>
                <a:gd name="T9" fmla="*/ 121 h 125"/>
                <a:gd name="T10" fmla="*/ 136 w 136"/>
                <a:gd name="T11" fmla="*/ 74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6" h="125">
                  <a:moveTo>
                    <a:pt x="136" y="74"/>
                  </a:moveTo>
                  <a:cubicBezTo>
                    <a:pt x="136" y="74"/>
                    <a:pt x="92" y="16"/>
                    <a:pt x="82" y="3"/>
                  </a:cubicBezTo>
                  <a:cubicBezTo>
                    <a:pt x="51" y="0"/>
                    <a:pt x="13" y="11"/>
                    <a:pt x="7" y="10"/>
                  </a:cubicBezTo>
                  <a:cubicBezTo>
                    <a:pt x="0" y="8"/>
                    <a:pt x="3" y="72"/>
                    <a:pt x="11" y="79"/>
                  </a:cubicBezTo>
                  <a:cubicBezTo>
                    <a:pt x="17" y="88"/>
                    <a:pt x="77" y="125"/>
                    <a:pt x="85" y="121"/>
                  </a:cubicBezTo>
                  <a:cubicBezTo>
                    <a:pt x="92" y="118"/>
                    <a:pt x="126" y="94"/>
                    <a:pt x="136" y="74"/>
                  </a:cubicBezTo>
                  <a:close/>
                </a:path>
              </a:pathLst>
            </a:custGeom>
            <a:solidFill>
              <a:srgbClr val="23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55" name="Freeform 63">
              <a:extLst>
                <a:ext uri="{FF2B5EF4-FFF2-40B4-BE49-F238E27FC236}">
                  <a16:creationId xmlns="" xmlns:a16="http://schemas.microsoft.com/office/drawing/2014/main" id="{2FD225A3-3688-4A70-83F4-3DFCB16A838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9" y="1620"/>
              <a:ext cx="187" cy="350"/>
            </a:xfrm>
            <a:custGeom>
              <a:avLst/>
              <a:gdLst>
                <a:gd name="T0" fmla="*/ 65 w 70"/>
                <a:gd name="T1" fmla="*/ 0 h 131"/>
                <a:gd name="T2" fmla="*/ 67 w 70"/>
                <a:gd name="T3" fmla="*/ 43 h 131"/>
                <a:gd name="T4" fmla="*/ 36 w 70"/>
                <a:gd name="T5" fmla="*/ 115 h 131"/>
                <a:gd name="T6" fmla="*/ 4 w 70"/>
                <a:gd name="T7" fmla="*/ 125 h 131"/>
                <a:gd name="T8" fmla="*/ 65 w 70"/>
                <a:gd name="T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31">
                  <a:moveTo>
                    <a:pt x="65" y="0"/>
                  </a:moveTo>
                  <a:cubicBezTo>
                    <a:pt x="62" y="16"/>
                    <a:pt x="70" y="39"/>
                    <a:pt x="67" y="43"/>
                  </a:cubicBezTo>
                  <a:cubicBezTo>
                    <a:pt x="64" y="47"/>
                    <a:pt x="37" y="101"/>
                    <a:pt x="36" y="115"/>
                  </a:cubicBezTo>
                  <a:cubicBezTo>
                    <a:pt x="34" y="130"/>
                    <a:pt x="8" y="119"/>
                    <a:pt x="4" y="125"/>
                  </a:cubicBezTo>
                  <a:cubicBezTo>
                    <a:pt x="0" y="131"/>
                    <a:pt x="4" y="52"/>
                    <a:pt x="65" y="0"/>
                  </a:cubicBezTo>
                  <a:close/>
                </a:path>
              </a:pathLst>
            </a:custGeom>
            <a:solidFill>
              <a:srgbClr val="23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56" name="Freeform 64">
              <a:extLst>
                <a:ext uri="{FF2B5EF4-FFF2-40B4-BE49-F238E27FC236}">
                  <a16:creationId xmlns="" xmlns:a16="http://schemas.microsoft.com/office/drawing/2014/main" id="{D1EE74C4-CA58-4FB0-B72C-02DA42DE1C8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6" y="1586"/>
              <a:ext cx="165" cy="269"/>
            </a:xfrm>
            <a:custGeom>
              <a:avLst/>
              <a:gdLst>
                <a:gd name="T0" fmla="*/ 62 w 62"/>
                <a:gd name="T1" fmla="*/ 100 h 101"/>
                <a:gd name="T2" fmla="*/ 55 w 62"/>
                <a:gd name="T3" fmla="*/ 101 h 101"/>
                <a:gd name="T4" fmla="*/ 14 w 62"/>
                <a:gd name="T5" fmla="*/ 37 h 101"/>
                <a:gd name="T6" fmla="*/ 4 w 62"/>
                <a:gd name="T7" fmla="*/ 9 h 101"/>
                <a:gd name="T8" fmla="*/ 62 w 62"/>
                <a:gd name="T9" fmla="*/ 10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101">
                  <a:moveTo>
                    <a:pt x="62" y="100"/>
                  </a:moveTo>
                  <a:cubicBezTo>
                    <a:pt x="55" y="101"/>
                    <a:pt x="55" y="101"/>
                    <a:pt x="55" y="101"/>
                  </a:cubicBezTo>
                  <a:cubicBezTo>
                    <a:pt x="53" y="101"/>
                    <a:pt x="23" y="48"/>
                    <a:pt x="14" y="37"/>
                  </a:cubicBezTo>
                  <a:cubicBezTo>
                    <a:pt x="6" y="25"/>
                    <a:pt x="9" y="17"/>
                    <a:pt x="4" y="9"/>
                  </a:cubicBezTo>
                  <a:cubicBezTo>
                    <a:pt x="0" y="0"/>
                    <a:pt x="42" y="36"/>
                    <a:pt x="62" y="100"/>
                  </a:cubicBezTo>
                  <a:close/>
                </a:path>
              </a:pathLst>
            </a:custGeom>
            <a:solidFill>
              <a:srgbClr val="23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57" name="Freeform 65">
              <a:extLst>
                <a:ext uri="{FF2B5EF4-FFF2-40B4-BE49-F238E27FC236}">
                  <a16:creationId xmlns="" xmlns:a16="http://schemas.microsoft.com/office/drawing/2014/main" id="{83D393DB-8867-4CBA-ADEA-DFED597B1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1" y="517"/>
              <a:ext cx="6" cy="8"/>
            </a:xfrm>
            <a:custGeom>
              <a:avLst/>
              <a:gdLst>
                <a:gd name="T0" fmla="*/ 2 w 2"/>
                <a:gd name="T1" fmla="*/ 3 h 3"/>
                <a:gd name="T2" fmla="*/ 2 w 2"/>
                <a:gd name="T3" fmla="*/ 3 h 3"/>
                <a:gd name="T4" fmla="*/ 0 w 2"/>
                <a:gd name="T5" fmla="*/ 0 h 3"/>
                <a:gd name="T6" fmla="*/ 2 w 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1" y="2"/>
                    <a:pt x="0" y="1"/>
                    <a:pt x="0" y="0"/>
                  </a:cubicBezTo>
                  <a:lnTo>
                    <a:pt x="2" y="3"/>
                  </a:lnTo>
                  <a:close/>
                </a:path>
              </a:pathLst>
            </a:custGeom>
            <a:solidFill>
              <a:srgbClr val="BB8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58" name="Freeform 66">
              <a:extLst>
                <a:ext uri="{FF2B5EF4-FFF2-40B4-BE49-F238E27FC236}">
                  <a16:creationId xmlns="" xmlns:a16="http://schemas.microsoft.com/office/drawing/2014/main" id="{0AFBEC04-AA77-495A-A121-368069B5237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1" y="359"/>
              <a:ext cx="535" cy="868"/>
            </a:xfrm>
            <a:custGeom>
              <a:avLst/>
              <a:gdLst>
                <a:gd name="T0" fmla="*/ 153 w 200"/>
                <a:gd name="T1" fmla="*/ 122 h 325"/>
                <a:gd name="T2" fmla="*/ 124 w 200"/>
                <a:gd name="T3" fmla="*/ 78 h 325"/>
                <a:gd name="T4" fmla="*/ 131 w 200"/>
                <a:gd name="T5" fmla="*/ 69 h 325"/>
                <a:gd name="T6" fmla="*/ 88 w 200"/>
                <a:gd name="T7" fmla="*/ 73 h 325"/>
                <a:gd name="T8" fmla="*/ 74 w 200"/>
                <a:gd name="T9" fmla="*/ 30 h 325"/>
                <a:gd name="T10" fmla="*/ 76 w 200"/>
                <a:gd name="T11" fmla="*/ 29 h 325"/>
                <a:gd name="T12" fmla="*/ 78 w 200"/>
                <a:gd name="T13" fmla="*/ 26 h 325"/>
                <a:gd name="T14" fmla="*/ 62 w 200"/>
                <a:gd name="T15" fmla="*/ 27 h 325"/>
                <a:gd name="T16" fmla="*/ 12 w 200"/>
                <a:gd name="T17" fmla="*/ 55 h 325"/>
                <a:gd name="T18" fmla="*/ 12 w 200"/>
                <a:gd name="T19" fmla="*/ 61 h 325"/>
                <a:gd name="T20" fmla="*/ 11 w 200"/>
                <a:gd name="T21" fmla="*/ 81 h 325"/>
                <a:gd name="T22" fmla="*/ 2 w 200"/>
                <a:gd name="T23" fmla="*/ 101 h 325"/>
                <a:gd name="T24" fmla="*/ 22 w 200"/>
                <a:gd name="T25" fmla="*/ 130 h 325"/>
                <a:gd name="T26" fmla="*/ 31 w 200"/>
                <a:gd name="T27" fmla="*/ 149 h 325"/>
                <a:gd name="T28" fmla="*/ 21 w 200"/>
                <a:gd name="T29" fmla="*/ 187 h 325"/>
                <a:gd name="T30" fmla="*/ 69 w 200"/>
                <a:gd name="T31" fmla="*/ 243 h 325"/>
                <a:gd name="T32" fmla="*/ 164 w 200"/>
                <a:gd name="T33" fmla="*/ 263 h 325"/>
                <a:gd name="T34" fmla="*/ 183 w 200"/>
                <a:gd name="T35" fmla="*/ 191 h 325"/>
                <a:gd name="T36" fmla="*/ 176 w 200"/>
                <a:gd name="T37" fmla="*/ 155 h 325"/>
                <a:gd name="T38" fmla="*/ 153 w 200"/>
                <a:gd name="T39" fmla="*/ 122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00" h="325">
                  <a:moveTo>
                    <a:pt x="153" y="122"/>
                  </a:moveTo>
                  <a:cubicBezTo>
                    <a:pt x="176" y="108"/>
                    <a:pt x="174" y="68"/>
                    <a:pt x="124" y="78"/>
                  </a:cubicBezTo>
                  <a:cubicBezTo>
                    <a:pt x="129" y="75"/>
                    <a:pt x="130" y="72"/>
                    <a:pt x="131" y="69"/>
                  </a:cubicBezTo>
                  <a:cubicBezTo>
                    <a:pt x="117" y="68"/>
                    <a:pt x="103" y="68"/>
                    <a:pt x="88" y="73"/>
                  </a:cubicBezTo>
                  <a:cubicBezTo>
                    <a:pt x="63" y="80"/>
                    <a:pt x="51" y="40"/>
                    <a:pt x="74" y="30"/>
                  </a:cubicBezTo>
                  <a:cubicBezTo>
                    <a:pt x="75" y="30"/>
                    <a:pt x="75" y="29"/>
                    <a:pt x="76" y="29"/>
                  </a:cubicBezTo>
                  <a:cubicBezTo>
                    <a:pt x="76" y="28"/>
                    <a:pt x="77" y="27"/>
                    <a:pt x="78" y="26"/>
                  </a:cubicBezTo>
                  <a:cubicBezTo>
                    <a:pt x="74" y="26"/>
                    <a:pt x="69" y="26"/>
                    <a:pt x="62" y="27"/>
                  </a:cubicBezTo>
                  <a:cubicBezTo>
                    <a:pt x="57" y="0"/>
                    <a:pt x="12" y="40"/>
                    <a:pt x="12" y="55"/>
                  </a:cubicBezTo>
                  <a:cubicBezTo>
                    <a:pt x="14" y="56"/>
                    <a:pt x="15" y="58"/>
                    <a:pt x="12" y="61"/>
                  </a:cubicBezTo>
                  <a:cubicBezTo>
                    <a:pt x="21" y="68"/>
                    <a:pt x="15" y="73"/>
                    <a:pt x="11" y="81"/>
                  </a:cubicBezTo>
                  <a:cubicBezTo>
                    <a:pt x="6" y="89"/>
                    <a:pt x="0" y="91"/>
                    <a:pt x="2" y="101"/>
                  </a:cubicBezTo>
                  <a:cubicBezTo>
                    <a:pt x="3" y="112"/>
                    <a:pt x="14" y="123"/>
                    <a:pt x="22" y="130"/>
                  </a:cubicBezTo>
                  <a:cubicBezTo>
                    <a:pt x="32" y="141"/>
                    <a:pt x="33" y="137"/>
                    <a:pt x="31" y="149"/>
                  </a:cubicBezTo>
                  <a:cubicBezTo>
                    <a:pt x="30" y="163"/>
                    <a:pt x="19" y="171"/>
                    <a:pt x="21" y="187"/>
                  </a:cubicBezTo>
                  <a:cubicBezTo>
                    <a:pt x="24" y="216"/>
                    <a:pt x="42" y="232"/>
                    <a:pt x="69" y="243"/>
                  </a:cubicBezTo>
                  <a:cubicBezTo>
                    <a:pt x="38" y="325"/>
                    <a:pt x="192" y="316"/>
                    <a:pt x="164" y="263"/>
                  </a:cubicBezTo>
                  <a:cubicBezTo>
                    <a:pt x="185" y="260"/>
                    <a:pt x="193" y="205"/>
                    <a:pt x="183" y="191"/>
                  </a:cubicBezTo>
                  <a:cubicBezTo>
                    <a:pt x="200" y="182"/>
                    <a:pt x="186" y="164"/>
                    <a:pt x="176" y="155"/>
                  </a:cubicBezTo>
                  <a:cubicBezTo>
                    <a:pt x="190" y="144"/>
                    <a:pt x="170" y="115"/>
                    <a:pt x="153" y="122"/>
                  </a:cubicBezTo>
                  <a:close/>
                </a:path>
              </a:pathLst>
            </a:custGeom>
            <a:solidFill>
              <a:srgbClr val="D7880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59" name="Freeform 67">
              <a:extLst>
                <a:ext uri="{FF2B5EF4-FFF2-40B4-BE49-F238E27FC236}">
                  <a16:creationId xmlns="" xmlns:a16="http://schemas.microsoft.com/office/drawing/2014/main" id="{945EA877-C926-46E4-94D5-C23EB90CA02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4" y="1642"/>
              <a:ext cx="150" cy="131"/>
            </a:xfrm>
            <a:custGeom>
              <a:avLst/>
              <a:gdLst>
                <a:gd name="T0" fmla="*/ 4 w 56"/>
                <a:gd name="T1" fmla="*/ 6 h 49"/>
                <a:gd name="T2" fmla="*/ 25 w 56"/>
                <a:gd name="T3" fmla="*/ 4 h 49"/>
                <a:gd name="T4" fmla="*/ 56 w 56"/>
                <a:gd name="T5" fmla="*/ 0 h 49"/>
                <a:gd name="T6" fmla="*/ 53 w 56"/>
                <a:gd name="T7" fmla="*/ 23 h 49"/>
                <a:gd name="T8" fmla="*/ 1 w 56"/>
                <a:gd name="T9" fmla="*/ 26 h 49"/>
                <a:gd name="T10" fmla="*/ 4 w 56"/>
                <a:gd name="T11" fmla="*/ 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49">
                  <a:moveTo>
                    <a:pt x="4" y="6"/>
                  </a:moveTo>
                  <a:cubicBezTo>
                    <a:pt x="12" y="5"/>
                    <a:pt x="20" y="4"/>
                    <a:pt x="25" y="4"/>
                  </a:cubicBezTo>
                  <a:cubicBezTo>
                    <a:pt x="35" y="3"/>
                    <a:pt x="45" y="2"/>
                    <a:pt x="56" y="0"/>
                  </a:cubicBezTo>
                  <a:cubicBezTo>
                    <a:pt x="55" y="7"/>
                    <a:pt x="54" y="15"/>
                    <a:pt x="53" y="23"/>
                  </a:cubicBezTo>
                  <a:cubicBezTo>
                    <a:pt x="49" y="49"/>
                    <a:pt x="0" y="42"/>
                    <a:pt x="1" y="26"/>
                  </a:cubicBezTo>
                  <a:cubicBezTo>
                    <a:pt x="1" y="24"/>
                    <a:pt x="2" y="15"/>
                    <a:pt x="4" y="6"/>
                  </a:cubicBezTo>
                  <a:close/>
                </a:path>
              </a:pathLst>
            </a:custGeom>
            <a:solidFill>
              <a:srgbClr val="F7BF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60" name="Freeform 68">
              <a:extLst>
                <a:ext uri="{FF2B5EF4-FFF2-40B4-BE49-F238E27FC236}">
                  <a16:creationId xmlns="" xmlns:a16="http://schemas.microsoft.com/office/drawing/2014/main" id="{5A20F053-1CED-440F-8578-798D7ED5857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9" y="356"/>
              <a:ext cx="1510" cy="1433"/>
            </a:xfrm>
            <a:custGeom>
              <a:avLst/>
              <a:gdLst>
                <a:gd name="T0" fmla="*/ 526 w 565"/>
                <a:gd name="T1" fmla="*/ 220 h 536"/>
                <a:gd name="T2" fmla="*/ 401 w 565"/>
                <a:gd name="T3" fmla="*/ 490 h 536"/>
                <a:gd name="T4" fmla="*/ 71 w 565"/>
                <a:gd name="T5" fmla="*/ 336 h 536"/>
                <a:gd name="T6" fmla="*/ 236 w 565"/>
                <a:gd name="T7" fmla="*/ 37 h 536"/>
                <a:gd name="T8" fmla="*/ 526 w 565"/>
                <a:gd name="T9" fmla="*/ 22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5" h="536">
                  <a:moveTo>
                    <a:pt x="526" y="220"/>
                  </a:moveTo>
                  <a:cubicBezTo>
                    <a:pt x="565" y="348"/>
                    <a:pt x="529" y="448"/>
                    <a:pt x="401" y="490"/>
                  </a:cubicBezTo>
                  <a:cubicBezTo>
                    <a:pt x="262" y="536"/>
                    <a:pt x="110" y="464"/>
                    <a:pt x="71" y="336"/>
                  </a:cubicBezTo>
                  <a:cubicBezTo>
                    <a:pt x="0" y="99"/>
                    <a:pt x="83" y="81"/>
                    <a:pt x="236" y="37"/>
                  </a:cubicBezTo>
                  <a:cubicBezTo>
                    <a:pt x="365" y="0"/>
                    <a:pt x="488" y="92"/>
                    <a:pt x="526" y="220"/>
                  </a:cubicBezTo>
                  <a:close/>
                </a:path>
              </a:pathLst>
            </a:custGeom>
            <a:solidFill>
              <a:srgbClr val="F7BF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61" name="Freeform 69">
              <a:extLst>
                <a:ext uri="{FF2B5EF4-FFF2-40B4-BE49-F238E27FC236}">
                  <a16:creationId xmlns="" xmlns:a16="http://schemas.microsoft.com/office/drawing/2014/main" id="{5A449DD1-D05A-4E80-AB11-2285166F8D4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6" y="578"/>
              <a:ext cx="1329" cy="1069"/>
            </a:xfrm>
            <a:custGeom>
              <a:avLst/>
              <a:gdLst>
                <a:gd name="T0" fmla="*/ 463 w 497"/>
                <a:gd name="T1" fmla="*/ 190 h 400"/>
                <a:gd name="T2" fmla="*/ 252 w 497"/>
                <a:gd name="T3" fmla="*/ 400 h 400"/>
                <a:gd name="T4" fmla="*/ 10 w 497"/>
                <a:gd name="T5" fmla="*/ 196 h 400"/>
                <a:gd name="T6" fmla="*/ 255 w 497"/>
                <a:gd name="T7" fmla="*/ 0 h 400"/>
                <a:gd name="T8" fmla="*/ 463 w 497"/>
                <a:gd name="T9" fmla="*/ 19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7" h="400">
                  <a:moveTo>
                    <a:pt x="463" y="190"/>
                  </a:moveTo>
                  <a:cubicBezTo>
                    <a:pt x="497" y="308"/>
                    <a:pt x="378" y="400"/>
                    <a:pt x="252" y="400"/>
                  </a:cubicBezTo>
                  <a:cubicBezTo>
                    <a:pt x="127" y="400"/>
                    <a:pt x="0" y="304"/>
                    <a:pt x="10" y="196"/>
                  </a:cubicBezTo>
                  <a:cubicBezTo>
                    <a:pt x="23" y="59"/>
                    <a:pt x="91" y="0"/>
                    <a:pt x="255" y="0"/>
                  </a:cubicBezTo>
                  <a:cubicBezTo>
                    <a:pt x="380" y="1"/>
                    <a:pt x="434" y="86"/>
                    <a:pt x="463" y="190"/>
                  </a:cubicBezTo>
                  <a:close/>
                </a:path>
              </a:pathLst>
            </a:custGeom>
            <a:solidFill>
              <a:srgbClr val="FAD7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62" name="Freeform 70">
              <a:extLst>
                <a:ext uri="{FF2B5EF4-FFF2-40B4-BE49-F238E27FC236}">
                  <a16:creationId xmlns="" xmlns:a16="http://schemas.microsoft.com/office/drawing/2014/main" id="{45EC3E9D-8746-49FD-A232-26B3ABF2AE5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21" y="1014"/>
              <a:ext cx="86" cy="58"/>
            </a:xfrm>
            <a:custGeom>
              <a:avLst/>
              <a:gdLst>
                <a:gd name="T0" fmla="*/ 11 w 32"/>
                <a:gd name="T1" fmla="*/ 21 h 22"/>
                <a:gd name="T2" fmla="*/ 7 w 32"/>
                <a:gd name="T3" fmla="*/ 22 h 22"/>
                <a:gd name="T4" fmla="*/ 2 w 32"/>
                <a:gd name="T5" fmla="*/ 20 h 22"/>
                <a:gd name="T6" fmla="*/ 3 w 32"/>
                <a:gd name="T7" fmla="*/ 12 h 22"/>
                <a:gd name="T8" fmla="*/ 25 w 32"/>
                <a:gd name="T9" fmla="*/ 0 h 22"/>
                <a:gd name="T10" fmla="*/ 31 w 32"/>
                <a:gd name="T11" fmla="*/ 6 h 22"/>
                <a:gd name="T12" fmla="*/ 26 w 32"/>
                <a:gd name="T13" fmla="*/ 12 h 22"/>
                <a:gd name="T14" fmla="*/ 25 w 32"/>
                <a:gd name="T15" fmla="*/ 12 h 22"/>
                <a:gd name="T16" fmla="*/ 11 w 32"/>
                <a:gd name="T17" fmla="*/ 21 h 22"/>
                <a:gd name="T18" fmla="*/ 26 w 32"/>
                <a:gd name="T19" fmla="*/ 12 h 22"/>
                <a:gd name="T20" fmla="*/ 26 w 32"/>
                <a:gd name="T21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" h="22">
                  <a:moveTo>
                    <a:pt x="11" y="21"/>
                  </a:moveTo>
                  <a:cubicBezTo>
                    <a:pt x="10" y="22"/>
                    <a:pt x="8" y="22"/>
                    <a:pt x="7" y="22"/>
                  </a:cubicBezTo>
                  <a:cubicBezTo>
                    <a:pt x="5" y="22"/>
                    <a:pt x="4" y="22"/>
                    <a:pt x="2" y="20"/>
                  </a:cubicBezTo>
                  <a:cubicBezTo>
                    <a:pt x="0" y="18"/>
                    <a:pt x="0" y="14"/>
                    <a:pt x="3" y="12"/>
                  </a:cubicBezTo>
                  <a:cubicBezTo>
                    <a:pt x="13" y="1"/>
                    <a:pt x="24" y="0"/>
                    <a:pt x="25" y="0"/>
                  </a:cubicBezTo>
                  <a:cubicBezTo>
                    <a:pt x="28" y="0"/>
                    <a:pt x="31" y="2"/>
                    <a:pt x="31" y="6"/>
                  </a:cubicBezTo>
                  <a:cubicBezTo>
                    <a:pt x="32" y="9"/>
                    <a:pt x="29" y="12"/>
                    <a:pt x="26" y="12"/>
                  </a:cubicBezTo>
                  <a:cubicBezTo>
                    <a:pt x="26" y="12"/>
                    <a:pt x="26" y="12"/>
                    <a:pt x="25" y="12"/>
                  </a:cubicBezTo>
                  <a:cubicBezTo>
                    <a:pt x="23" y="13"/>
                    <a:pt x="16" y="15"/>
                    <a:pt x="11" y="21"/>
                  </a:cubicBezTo>
                  <a:close/>
                  <a:moveTo>
                    <a:pt x="26" y="12"/>
                  </a:moveTo>
                  <a:cubicBezTo>
                    <a:pt x="26" y="12"/>
                    <a:pt x="26" y="12"/>
                    <a:pt x="26" y="12"/>
                  </a:cubicBezTo>
                  <a:close/>
                </a:path>
              </a:pathLst>
            </a:custGeom>
            <a:solidFill>
              <a:srgbClr val="C59A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63" name="Freeform 71">
              <a:extLst>
                <a:ext uri="{FF2B5EF4-FFF2-40B4-BE49-F238E27FC236}">
                  <a16:creationId xmlns="" xmlns:a16="http://schemas.microsoft.com/office/drawing/2014/main" id="{93473867-4B34-4FAF-B241-E4D7156EBC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9" y="883"/>
              <a:ext cx="93" cy="45"/>
            </a:xfrm>
            <a:custGeom>
              <a:avLst/>
              <a:gdLst>
                <a:gd name="T0" fmla="*/ 33 w 35"/>
                <a:gd name="T1" fmla="*/ 13 h 17"/>
                <a:gd name="T2" fmla="*/ 31 w 35"/>
                <a:gd name="T3" fmla="*/ 5 h 17"/>
                <a:gd name="T4" fmla="*/ 5 w 35"/>
                <a:gd name="T5" fmla="*/ 2 h 17"/>
                <a:gd name="T6" fmla="*/ 1 w 35"/>
                <a:gd name="T7" fmla="*/ 9 h 17"/>
                <a:gd name="T8" fmla="*/ 8 w 35"/>
                <a:gd name="T9" fmla="*/ 14 h 17"/>
                <a:gd name="T10" fmla="*/ 25 w 35"/>
                <a:gd name="T11" fmla="*/ 15 h 17"/>
                <a:gd name="T12" fmla="*/ 26 w 35"/>
                <a:gd name="T13" fmla="*/ 16 h 17"/>
                <a:gd name="T14" fmla="*/ 29 w 35"/>
                <a:gd name="T15" fmla="*/ 16 h 17"/>
                <a:gd name="T16" fmla="*/ 33 w 35"/>
                <a:gd name="T17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7">
                  <a:moveTo>
                    <a:pt x="33" y="13"/>
                  </a:moveTo>
                  <a:cubicBezTo>
                    <a:pt x="35" y="11"/>
                    <a:pt x="33" y="7"/>
                    <a:pt x="31" y="5"/>
                  </a:cubicBezTo>
                  <a:cubicBezTo>
                    <a:pt x="30" y="5"/>
                    <a:pt x="20" y="0"/>
                    <a:pt x="5" y="2"/>
                  </a:cubicBezTo>
                  <a:cubicBezTo>
                    <a:pt x="2" y="3"/>
                    <a:pt x="0" y="6"/>
                    <a:pt x="1" y="9"/>
                  </a:cubicBezTo>
                  <a:cubicBezTo>
                    <a:pt x="2" y="13"/>
                    <a:pt x="5" y="15"/>
                    <a:pt x="8" y="14"/>
                  </a:cubicBezTo>
                  <a:cubicBezTo>
                    <a:pt x="16" y="13"/>
                    <a:pt x="22" y="15"/>
                    <a:pt x="25" y="15"/>
                  </a:cubicBezTo>
                  <a:cubicBezTo>
                    <a:pt x="25" y="16"/>
                    <a:pt x="26" y="16"/>
                    <a:pt x="26" y="16"/>
                  </a:cubicBezTo>
                  <a:cubicBezTo>
                    <a:pt x="27" y="17"/>
                    <a:pt x="28" y="17"/>
                    <a:pt x="29" y="16"/>
                  </a:cubicBezTo>
                  <a:cubicBezTo>
                    <a:pt x="31" y="16"/>
                    <a:pt x="32" y="15"/>
                    <a:pt x="33" y="13"/>
                  </a:cubicBezTo>
                  <a:close/>
                </a:path>
              </a:pathLst>
            </a:custGeom>
            <a:solidFill>
              <a:srgbClr val="C59A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64" name="Freeform 72">
              <a:extLst>
                <a:ext uri="{FF2B5EF4-FFF2-40B4-BE49-F238E27FC236}">
                  <a16:creationId xmlns="" xmlns:a16="http://schemas.microsoft.com/office/drawing/2014/main" id="{0F92F8A2-9887-4858-8305-8263C73C687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5" y="1096"/>
              <a:ext cx="260" cy="268"/>
            </a:xfrm>
            <a:custGeom>
              <a:avLst/>
              <a:gdLst>
                <a:gd name="T0" fmla="*/ 7 w 97"/>
                <a:gd name="T1" fmla="*/ 61 h 100"/>
                <a:gd name="T2" fmla="*/ 70 w 97"/>
                <a:gd name="T3" fmla="*/ 82 h 100"/>
                <a:gd name="T4" fmla="*/ 91 w 97"/>
                <a:gd name="T5" fmla="*/ 37 h 100"/>
                <a:gd name="T6" fmla="*/ 35 w 97"/>
                <a:gd name="T7" fmla="*/ 7 h 100"/>
                <a:gd name="T8" fmla="*/ 7 w 97"/>
                <a:gd name="T9" fmla="*/ 61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100">
                  <a:moveTo>
                    <a:pt x="7" y="61"/>
                  </a:moveTo>
                  <a:cubicBezTo>
                    <a:pt x="14" y="84"/>
                    <a:pt x="43" y="100"/>
                    <a:pt x="70" y="82"/>
                  </a:cubicBezTo>
                  <a:cubicBezTo>
                    <a:pt x="89" y="68"/>
                    <a:pt x="97" y="60"/>
                    <a:pt x="91" y="37"/>
                  </a:cubicBezTo>
                  <a:cubicBezTo>
                    <a:pt x="84" y="8"/>
                    <a:pt x="56" y="0"/>
                    <a:pt x="35" y="7"/>
                  </a:cubicBezTo>
                  <a:cubicBezTo>
                    <a:pt x="13" y="14"/>
                    <a:pt x="0" y="38"/>
                    <a:pt x="7" y="61"/>
                  </a:cubicBezTo>
                  <a:close/>
                </a:path>
              </a:pathLst>
            </a:custGeom>
            <a:solidFill>
              <a:srgbClr val="F7BF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65" name="Freeform 73">
              <a:extLst>
                <a:ext uri="{FF2B5EF4-FFF2-40B4-BE49-F238E27FC236}">
                  <a16:creationId xmlns="" xmlns:a16="http://schemas.microsoft.com/office/drawing/2014/main" id="{776F58D9-9782-410C-8200-36EF0BE8162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2" y="982"/>
              <a:ext cx="203" cy="219"/>
            </a:xfrm>
            <a:custGeom>
              <a:avLst/>
              <a:gdLst>
                <a:gd name="T0" fmla="*/ 70 w 76"/>
                <a:gd name="T1" fmla="*/ 34 h 82"/>
                <a:gd name="T2" fmla="*/ 39 w 76"/>
                <a:gd name="T3" fmla="*/ 79 h 82"/>
                <a:gd name="T4" fmla="*/ 8 w 76"/>
                <a:gd name="T5" fmla="*/ 55 h 82"/>
                <a:gd name="T6" fmla="*/ 29 w 76"/>
                <a:gd name="T7" fmla="*/ 4 h 82"/>
                <a:gd name="T8" fmla="*/ 70 w 76"/>
                <a:gd name="T9" fmla="*/ 3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82">
                  <a:moveTo>
                    <a:pt x="70" y="34"/>
                  </a:moveTo>
                  <a:cubicBezTo>
                    <a:pt x="76" y="60"/>
                    <a:pt x="63" y="82"/>
                    <a:pt x="39" y="79"/>
                  </a:cubicBezTo>
                  <a:cubicBezTo>
                    <a:pt x="22" y="77"/>
                    <a:pt x="15" y="77"/>
                    <a:pt x="8" y="55"/>
                  </a:cubicBezTo>
                  <a:cubicBezTo>
                    <a:pt x="0" y="28"/>
                    <a:pt x="13" y="8"/>
                    <a:pt x="29" y="4"/>
                  </a:cubicBezTo>
                  <a:cubicBezTo>
                    <a:pt x="44" y="0"/>
                    <a:pt x="64" y="11"/>
                    <a:pt x="70" y="34"/>
                  </a:cubicBezTo>
                  <a:close/>
                </a:path>
              </a:pathLst>
            </a:custGeom>
            <a:solidFill>
              <a:srgbClr val="F7BF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66" name="Freeform 74">
              <a:extLst>
                <a:ext uri="{FF2B5EF4-FFF2-40B4-BE49-F238E27FC236}">
                  <a16:creationId xmlns="" xmlns:a16="http://schemas.microsoft.com/office/drawing/2014/main" id="{162028CF-F376-49EA-9A2C-DB860263F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0" y="1000"/>
              <a:ext cx="182" cy="209"/>
            </a:xfrm>
            <a:custGeom>
              <a:avLst/>
              <a:gdLst>
                <a:gd name="T0" fmla="*/ 63 w 68"/>
                <a:gd name="T1" fmla="*/ 36 h 78"/>
                <a:gd name="T2" fmla="*/ 42 w 68"/>
                <a:gd name="T3" fmla="*/ 74 h 78"/>
                <a:gd name="T4" fmla="*/ 5 w 68"/>
                <a:gd name="T5" fmla="*/ 49 h 78"/>
                <a:gd name="T6" fmla="*/ 25 w 68"/>
                <a:gd name="T7" fmla="*/ 4 h 78"/>
                <a:gd name="T8" fmla="*/ 63 w 68"/>
                <a:gd name="T9" fmla="*/ 3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78">
                  <a:moveTo>
                    <a:pt x="63" y="36"/>
                  </a:moveTo>
                  <a:cubicBezTo>
                    <a:pt x="68" y="57"/>
                    <a:pt x="58" y="70"/>
                    <a:pt x="42" y="74"/>
                  </a:cubicBezTo>
                  <a:cubicBezTo>
                    <a:pt x="26" y="78"/>
                    <a:pt x="11" y="71"/>
                    <a:pt x="5" y="49"/>
                  </a:cubicBezTo>
                  <a:cubicBezTo>
                    <a:pt x="0" y="28"/>
                    <a:pt x="9" y="7"/>
                    <a:pt x="25" y="4"/>
                  </a:cubicBezTo>
                  <a:cubicBezTo>
                    <a:pt x="40" y="0"/>
                    <a:pt x="58" y="14"/>
                    <a:pt x="63" y="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67" name="Freeform 75">
              <a:extLst>
                <a:ext uri="{FF2B5EF4-FFF2-40B4-BE49-F238E27FC236}">
                  <a16:creationId xmlns="" xmlns:a16="http://schemas.microsoft.com/office/drawing/2014/main" id="{6B11707A-D2B7-448F-B5DB-B185774D61D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9" y="1099"/>
              <a:ext cx="83" cy="104"/>
            </a:xfrm>
            <a:custGeom>
              <a:avLst/>
              <a:gdLst>
                <a:gd name="T0" fmla="*/ 28 w 31"/>
                <a:gd name="T1" fmla="*/ 16 h 39"/>
                <a:gd name="T2" fmla="*/ 20 w 31"/>
                <a:gd name="T3" fmla="*/ 37 h 39"/>
                <a:gd name="T4" fmla="*/ 2 w 31"/>
                <a:gd name="T5" fmla="*/ 23 h 39"/>
                <a:gd name="T6" fmla="*/ 11 w 31"/>
                <a:gd name="T7" fmla="*/ 2 h 39"/>
                <a:gd name="T8" fmla="*/ 28 w 31"/>
                <a:gd name="T9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9">
                  <a:moveTo>
                    <a:pt x="28" y="16"/>
                  </a:moveTo>
                  <a:cubicBezTo>
                    <a:pt x="31" y="26"/>
                    <a:pt x="27" y="35"/>
                    <a:pt x="20" y="37"/>
                  </a:cubicBezTo>
                  <a:cubicBezTo>
                    <a:pt x="13" y="39"/>
                    <a:pt x="5" y="33"/>
                    <a:pt x="2" y="23"/>
                  </a:cubicBezTo>
                  <a:cubicBezTo>
                    <a:pt x="0" y="13"/>
                    <a:pt x="4" y="4"/>
                    <a:pt x="11" y="2"/>
                  </a:cubicBezTo>
                  <a:cubicBezTo>
                    <a:pt x="18" y="0"/>
                    <a:pt x="26" y="6"/>
                    <a:pt x="28" y="16"/>
                  </a:cubicBezTo>
                  <a:close/>
                </a:path>
              </a:pathLst>
            </a:custGeom>
            <a:solidFill>
              <a:srgbClr val="241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68" name="Freeform 76">
              <a:extLst>
                <a:ext uri="{FF2B5EF4-FFF2-40B4-BE49-F238E27FC236}">
                  <a16:creationId xmlns="" xmlns:a16="http://schemas.microsoft.com/office/drawing/2014/main" id="{BB2C3BF2-4891-4ABE-B92F-593FA2898F0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4" y="1286"/>
              <a:ext cx="227" cy="137"/>
            </a:xfrm>
            <a:custGeom>
              <a:avLst/>
              <a:gdLst>
                <a:gd name="T0" fmla="*/ 30 w 85"/>
                <a:gd name="T1" fmla="*/ 51 h 51"/>
                <a:gd name="T2" fmla="*/ 58 w 85"/>
                <a:gd name="T3" fmla="*/ 43 h 51"/>
                <a:gd name="T4" fmla="*/ 66 w 85"/>
                <a:gd name="T5" fmla="*/ 19 h 51"/>
                <a:gd name="T6" fmla="*/ 30 w 85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51">
                  <a:moveTo>
                    <a:pt x="30" y="51"/>
                  </a:moveTo>
                  <a:cubicBezTo>
                    <a:pt x="30" y="51"/>
                    <a:pt x="49" y="48"/>
                    <a:pt x="58" y="43"/>
                  </a:cubicBezTo>
                  <a:cubicBezTo>
                    <a:pt x="70" y="37"/>
                    <a:pt x="85" y="29"/>
                    <a:pt x="66" y="19"/>
                  </a:cubicBezTo>
                  <a:cubicBezTo>
                    <a:pt x="31" y="0"/>
                    <a:pt x="0" y="49"/>
                    <a:pt x="30" y="51"/>
                  </a:cubicBezTo>
                  <a:close/>
                </a:path>
              </a:pathLst>
            </a:custGeom>
            <a:solidFill>
              <a:srgbClr val="F5BC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69" name="Freeform 77">
              <a:extLst>
                <a:ext uri="{FF2B5EF4-FFF2-40B4-BE49-F238E27FC236}">
                  <a16:creationId xmlns="" xmlns:a16="http://schemas.microsoft.com/office/drawing/2014/main" id="{8F6070C1-5C76-41F4-BAED-CBAD224231F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0" y="1169"/>
              <a:ext cx="187" cy="141"/>
            </a:xfrm>
            <a:custGeom>
              <a:avLst/>
              <a:gdLst>
                <a:gd name="T0" fmla="*/ 24 w 70"/>
                <a:gd name="T1" fmla="*/ 52 h 53"/>
                <a:gd name="T2" fmla="*/ 47 w 70"/>
                <a:gd name="T3" fmla="*/ 50 h 53"/>
                <a:gd name="T4" fmla="*/ 57 w 70"/>
                <a:gd name="T5" fmla="*/ 27 h 53"/>
                <a:gd name="T6" fmla="*/ 24 w 70"/>
                <a:gd name="T7" fmla="*/ 5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53">
                  <a:moveTo>
                    <a:pt x="24" y="52"/>
                  </a:moveTo>
                  <a:cubicBezTo>
                    <a:pt x="24" y="52"/>
                    <a:pt x="39" y="53"/>
                    <a:pt x="47" y="50"/>
                  </a:cubicBezTo>
                  <a:cubicBezTo>
                    <a:pt x="57" y="46"/>
                    <a:pt x="70" y="41"/>
                    <a:pt x="57" y="27"/>
                  </a:cubicBezTo>
                  <a:cubicBezTo>
                    <a:pt x="30" y="0"/>
                    <a:pt x="0" y="44"/>
                    <a:pt x="24" y="52"/>
                  </a:cubicBezTo>
                  <a:close/>
                </a:path>
              </a:pathLst>
            </a:custGeom>
            <a:solidFill>
              <a:srgbClr val="F5BC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70" name="Freeform 78">
              <a:extLst>
                <a:ext uri="{FF2B5EF4-FFF2-40B4-BE49-F238E27FC236}">
                  <a16:creationId xmlns="" xmlns:a16="http://schemas.microsoft.com/office/drawing/2014/main" id="{6201AF08-AFE9-40FF-A99D-EA02BFDA0C2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8" y="1217"/>
              <a:ext cx="80" cy="48"/>
            </a:xfrm>
            <a:custGeom>
              <a:avLst/>
              <a:gdLst>
                <a:gd name="T0" fmla="*/ 24 w 30"/>
                <a:gd name="T1" fmla="*/ 1 h 18"/>
                <a:gd name="T2" fmla="*/ 25 w 30"/>
                <a:gd name="T3" fmla="*/ 1 h 18"/>
                <a:gd name="T4" fmla="*/ 30 w 30"/>
                <a:gd name="T5" fmla="*/ 7 h 18"/>
                <a:gd name="T6" fmla="*/ 30 w 30"/>
                <a:gd name="T7" fmla="*/ 10 h 18"/>
                <a:gd name="T8" fmla="*/ 20 w 30"/>
                <a:gd name="T9" fmla="*/ 17 h 18"/>
                <a:gd name="T10" fmla="*/ 1 w 30"/>
                <a:gd name="T11" fmla="*/ 7 h 18"/>
                <a:gd name="T12" fmla="*/ 24 w 30"/>
                <a:gd name="T13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8">
                  <a:moveTo>
                    <a:pt x="24" y="1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27" y="2"/>
                    <a:pt x="28" y="4"/>
                    <a:pt x="30" y="7"/>
                  </a:cubicBezTo>
                  <a:cubicBezTo>
                    <a:pt x="30" y="8"/>
                    <a:pt x="30" y="9"/>
                    <a:pt x="30" y="10"/>
                  </a:cubicBezTo>
                  <a:cubicBezTo>
                    <a:pt x="27" y="13"/>
                    <a:pt x="23" y="17"/>
                    <a:pt x="20" y="17"/>
                  </a:cubicBezTo>
                  <a:cubicBezTo>
                    <a:pt x="16" y="18"/>
                    <a:pt x="1" y="12"/>
                    <a:pt x="1" y="7"/>
                  </a:cubicBezTo>
                  <a:cubicBezTo>
                    <a:pt x="0" y="2"/>
                    <a:pt x="14" y="0"/>
                    <a:pt x="24" y="1"/>
                  </a:cubicBezTo>
                  <a:close/>
                </a:path>
              </a:pathLst>
            </a:custGeom>
            <a:solidFill>
              <a:srgbClr val="FDFA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71" name="Freeform 79">
              <a:extLst>
                <a:ext uri="{FF2B5EF4-FFF2-40B4-BE49-F238E27FC236}">
                  <a16:creationId xmlns="" xmlns:a16="http://schemas.microsoft.com/office/drawing/2014/main" id="{97352C3F-69BE-4344-838B-4C80CC19236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8" y="1214"/>
              <a:ext cx="104" cy="107"/>
            </a:xfrm>
            <a:custGeom>
              <a:avLst/>
              <a:gdLst>
                <a:gd name="T0" fmla="*/ 0 w 39"/>
                <a:gd name="T1" fmla="*/ 1 h 40"/>
                <a:gd name="T2" fmla="*/ 19 w 39"/>
                <a:gd name="T3" fmla="*/ 0 h 40"/>
                <a:gd name="T4" fmla="*/ 38 w 39"/>
                <a:gd name="T5" fmla="*/ 15 h 40"/>
                <a:gd name="T6" fmla="*/ 30 w 39"/>
                <a:gd name="T7" fmla="*/ 27 h 40"/>
                <a:gd name="T8" fmla="*/ 6 w 39"/>
                <a:gd name="T9" fmla="*/ 38 h 40"/>
                <a:gd name="T10" fmla="*/ 22 w 39"/>
                <a:gd name="T11" fmla="*/ 23 h 40"/>
                <a:gd name="T12" fmla="*/ 28 w 39"/>
                <a:gd name="T13" fmla="*/ 14 h 40"/>
                <a:gd name="T14" fmla="*/ 18 w 39"/>
                <a:gd name="T15" fmla="*/ 6 h 40"/>
                <a:gd name="T16" fmla="*/ 0 w 39"/>
                <a:gd name="T17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40">
                  <a:moveTo>
                    <a:pt x="0" y="1"/>
                  </a:moveTo>
                  <a:cubicBezTo>
                    <a:pt x="4" y="0"/>
                    <a:pt x="14" y="0"/>
                    <a:pt x="19" y="0"/>
                  </a:cubicBezTo>
                  <a:cubicBezTo>
                    <a:pt x="29" y="0"/>
                    <a:pt x="39" y="3"/>
                    <a:pt x="38" y="15"/>
                  </a:cubicBezTo>
                  <a:cubicBezTo>
                    <a:pt x="37" y="19"/>
                    <a:pt x="34" y="23"/>
                    <a:pt x="30" y="27"/>
                  </a:cubicBezTo>
                  <a:cubicBezTo>
                    <a:pt x="23" y="33"/>
                    <a:pt x="9" y="40"/>
                    <a:pt x="6" y="38"/>
                  </a:cubicBezTo>
                  <a:cubicBezTo>
                    <a:pt x="11" y="30"/>
                    <a:pt x="16" y="29"/>
                    <a:pt x="22" y="23"/>
                  </a:cubicBezTo>
                  <a:cubicBezTo>
                    <a:pt x="25" y="20"/>
                    <a:pt x="28" y="15"/>
                    <a:pt x="28" y="14"/>
                  </a:cubicBezTo>
                  <a:cubicBezTo>
                    <a:pt x="29" y="8"/>
                    <a:pt x="23" y="7"/>
                    <a:pt x="18" y="6"/>
                  </a:cubicBezTo>
                  <a:cubicBezTo>
                    <a:pt x="13" y="5"/>
                    <a:pt x="3" y="6"/>
                    <a:pt x="0" y="1"/>
                  </a:cubicBezTo>
                  <a:close/>
                </a:path>
              </a:pathLst>
            </a:custGeom>
            <a:solidFill>
              <a:srgbClr val="EAA8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72" name="Freeform 80">
              <a:extLst>
                <a:ext uri="{FF2B5EF4-FFF2-40B4-BE49-F238E27FC236}">
                  <a16:creationId xmlns="" xmlns:a16="http://schemas.microsoft.com/office/drawing/2014/main" id="{6A75B7B2-5286-4906-8F7F-A302CEF600D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2" y="1110"/>
              <a:ext cx="238" cy="232"/>
            </a:xfrm>
            <a:custGeom>
              <a:avLst/>
              <a:gdLst>
                <a:gd name="T0" fmla="*/ 6 w 89"/>
                <a:gd name="T1" fmla="*/ 60 h 87"/>
                <a:gd name="T2" fmla="*/ 54 w 89"/>
                <a:gd name="T3" fmla="*/ 80 h 87"/>
                <a:gd name="T4" fmla="*/ 83 w 89"/>
                <a:gd name="T5" fmla="*/ 35 h 87"/>
                <a:gd name="T6" fmla="*/ 32 w 89"/>
                <a:gd name="T7" fmla="*/ 6 h 87"/>
                <a:gd name="T8" fmla="*/ 6 w 89"/>
                <a:gd name="T9" fmla="*/ 6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7">
                  <a:moveTo>
                    <a:pt x="6" y="60"/>
                  </a:moveTo>
                  <a:cubicBezTo>
                    <a:pt x="13" y="83"/>
                    <a:pt x="33" y="87"/>
                    <a:pt x="54" y="80"/>
                  </a:cubicBezTo>
                  <a:cubicBezTo>
                    <a:pt x="75" y="73"/>
                    <a:pt x="89" y="58"/>
                    <a:pt x="83" y="35"/>
                  </a:cubicBezTo>
                  <a:cubicBezTo>
                    <a:pt x="76" y="12"/>
                    <a:pt x="54" y="0"/>
                    <a:pt x="32" y="6"/>
                  </a:cubicBezTo>
                  <a:cubicBezTo>
                    <a:pt x="11" y="13"/>
                    <a:pt x="0" y="37"/>
                    <a:pt x="6" y="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73" name="Freeform 81">
              <a:extLst>
                <a:ext uri="{FF2B5EF4-FFF2-40B4-BE49-F238E27FC236}">
                  <a16:creationId xmlns="" xmlns:a16="http://schemas.microsoft.com/office/drawing/2014/main" id="{6EE9F1AE-21DE-425B-B249-F66DBBB8F8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5" y="1193"/>
              <a:ext cx="104" cy="112"/>
            </a:xfrm>
            <a:custGeom>
              <a:avLst/>
              <a:gdLst>
                <a:gd name="T0" fmla="*/ 3 w 39"/>
                <a:gd name="T1" fmla="*/ 25 h 42"/>
                <a:gd name="T2" fmla="*/ 25 w 39"/>
                <a:gd name="T3" fmla="*/ 39 h 42"/>
                <a:gd name="T4" fmla="*/ 36 w 39"/>
                <a:gd name="T5" fmla="*/ 17 h 42"/>
                <a:gd name="T6" fmla="*/ 14 w 39"/>
                <a:gd name="T7" fmla="*/ 2 h 42"/>
                <a:gd name="T8" fmla="*/ 3 w 39"/>
                <a:gd name="T9" fmla="*/ 2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2">
                  <a:moveTo>
                    <a:pt x="3" y="25"/>
                  </a:moveTo>
                  <a:cubicBezTo>
                    <a:pt x="6" y="35"/>
                    <a:pt x="16" y="42"/>
                    <a:pt x="25" y="39"/>
                  </a:cubicBezTo>
                  <a:cubicBezTo>
                    <a:pt x="34" y="37"/>
                    <a:pt x="39" y="27"/>
                    <a:pt x="36" y="17"/>
                  </a:cubicBezTo>
                  <a:cubicBezTo>
                    <a:pt x="33" y="6"/>
                    <a:pt x="23" y="0"/>
                    <a:pt x="14" y="2"/>
                  </a:cubicBezTo>
                  <a:cubicBezTo>
                    <a:pt x="5" y="5"/>
                    <a:pt x="0" y="15"/>
                    <a:pt x="3" y="25"/>
                  </a:cubicBezTo>
                  <a:close/>
                </a:path>
              </a:pathLst>
            </a:custGeom>
            <a:solidFill>
              <a:srgbClr val="241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74" name="Rectangle 82">
              <a:extLst>
                <a:ext uri="{FF2B5EF4-FFF2-40B4-BE49-F238E27FC236}">
                  <a16:creationId xmlns="" xmlns:a16="http://schemas.microsoft.com/office/drawing/2014/main" id="{EB6BB2B1-5512-404C-AA83-383BAAD940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49" y="1372"/>
              <a:ext cx="1" cy="1"/>
            </a:xfrm>
            <a:prstGeom prst="rect">
              <a:avLst/>
            </a:prstGeom>
            <a:solidFill>
              <a:srgbClr val="BB8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75" name="Freeform 83">
              <a:extLst>
                <a:ext uri="{FF2B5EF4-FFF2-40B4-BE49-F238E27FC236}">
                  <a16:creationId xmlns="" xmlns:a16="http://schemas.microsoft.com/office/drawing/2014/main" id="{C59A78E7-6DE3-45BF-B66B-32DC1900AB8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2" y="1008"/>
              <a:ext cx="13" cy="3"/>
            </a:xfrm>
            <a:custGeom>
              <a:avLst/>
              <a:gdLst>
                <a:gd name="T0" fmla="*/ 5 w 5"/>
                <a:gd name="T1" fmla="*/ 1 h 1"/>
                <a:gd name="T2" fmla="*/ 0 w 5"/>
                <a:gd name="T3" fmla="*/ 0 h 1"/>
                <a:gd name="T4" fmla="*/ 5 w 5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cubicBezTo>
                    <a:pt x="3" y="0"/>
                    <a:pt x="1" y="0"/>
                    <a:pt x="0" y="0"/>
                  </a:cubicBezTo>
                  <a:cubicBezTo>
                    <a:pt x="2" y="1"/>
                    <a:pt x="4" y="1"/>
                    <a:pt x="5" y="1"/>
                  </a:cubicBezTo>
                  <a:close/>
                </a:path>
              </a:pathLst>
            </a:custGeom>
            <a:solidFill>
              <a:srgbClr val="BB8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76" name="Freeform 84">
              <a:extLst>
                <a:ext uri="{FF2B5EF4-FFF2-40B4-BE49-F238E27FC236}">
                  <a16:creationId xmlns="" xmlns:a16="http://schemas.microsoft.com/office/drawing/2014/main" id="{CDF61704-DE9A-4B3F-87FF-AEB850E00F4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2" y="1203"/>
              <a:ext cx="5" cy="6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1"/>
                    <a:pt x="1" y="1"/>
                    <a:pt x="2" y="2"/>
                  </a:cubicBezTo>
                  <a:cubicBezTo>
                    <a:pt x="1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BB8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77" name="Freeform 85">
              <a:extLst>
                <a:ext uri="{FF2B5EF4-FFF2-40B4-BE49-F238E27FC236}">
                  <a16:creationId xmlns="" xmlns:a16="http://schemas.microsoft.com/office/drawing/2014/main" id="{4E1EC23F-8862-4AC0-9D54-A1394CB53B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69" y="330"/>
              <a:ext cx="1417" cy="1378"/>
            </a:xfrm>
            <a:custGeom>
              <a:avLst/>
              <a:gdLst>
                <a:gd name="T0" fmla="*/ 515 w 530"/>
                <a:gd name="T1" fmla="*/ 84 h 516"/>
                <a:gd name="T2" fmla="*/ 448 w 530"/>
                <a:gd name="T3" fmla="*/ 84 h 516"/>
                <a:gd name="T4" fmla="*/ 434 w 530"/>
                <a:gd name="T5" fmla="*/ 41 h 516"/>
                <a:gd name="T6" fmla="*/ 436 w 530"/>
                <a:gd name="T7" fmla="*/ 40 h 516"/>
                <a:gd name="T8" fmla="*/ 444 w 530"/>
                <a:gd name="T9" fmla="*/ 31 h 516"/>
                <a:gd name="T10" fmla="*/ 418 w 530"/>
                <a:gd name="T11" fmla="*/ 39 h 516"/>
                <a:gd name="T12" fmla="*/ 345 w 530"/>
                <a:gd name="T13" fmla="*/ 40 h 516"/>
                <a:gd name="T14" fmla="*/ 294 w 530"/>
                <a:gd name="T15" fmla="*/ 47 h 516"/>
                <a:gd name="T16" fmla="*/ 227 w 530"/>
                <a:gd name="T17" fmla="*/ 60 h 516"/>
                <a:gd name="T18" fmla="*/ 187 w 530"/>
                <a:gd name="T19" fmla="*/ 63 h 516"/>
                <a:gd name="T20" fmla="*/ 140 w 530"/>
                <a:gd name="T21" fmla="*/ 84 h 516"/>
                <a:gd name="T22" fmla="*/ 99 w 530"/>
                <a:gd name="T23" fmla="*/ 103 h 516"/>
                <a:gd name="T24" fmla="*/ 78 w 530"/>
                <a:gd name="T25" fmla="*/ 126 h 516"/>
                <a:gd name="T26" fmla="*/ 17 w 530"/>
                <a:gd name="T27" fmla="*/ 158 h 516"/>
                <a:gd name="T28" fmla="*/ 31 w 530"/>
                <a:gd name="T29" fmla="*/ 180 h 516"/>
                <a:gd name="T30" fmla="*/ 27 w 530"/>
                <a:gd name="T31" fmla="*/ 203 h 516"/>
                <a:gd name="T32" fmla="*/ 17 w 530"/>
                <a:gd name="T33" fmla="*/ 280 h 516"/>
                <a:gd name="T34" fmla="*/ 18 w 530"/>
                <a:gd name="T35" fmla="*/ 295 h 516"/>
                <a:gd name="T36" fmla="*/ 23 w 530"/>
                <a:gd name="T37" fmla="*/ 326 h 516"/>
                <a:gd name="T38" fmla="*/ 22 w 530"/>
                <a:gd name="T39" fmla="*/ 327 h 516"/>
                <a:gd name="T40" fmla="*/ 21 w 530"/>
                <a:gd name="T41" fmla="*/ 328 h 516"/>
                <a:gd name="T42" fmla="*/ 17 w 530"/>
                <a:gd name="T43" fmla="*/ 347 h 516"/>
                <a:gd name="T44" fmla="*/ 5 w 530"/>
                <a:gd name="T45" fmla="*/ 378 h 516"/>
                <a:gd name="T46" fmla="*/ 29 w 530"/>
                <a:gd name="T47" fmla="*/ 391 h 516"/>
                <a:gd name="T48" fmla="*/ 33 w 530"/>
                <a:gd name="T49" fmla="*/ 427 h 516"/>
                <a:gd name="T50" fmla="*/ 63 w 530"/>
                <a:gd name="T51" fmla="*/ 457 h 516"/>
                <a:gd name="T52" fmla="*/ 105 w 530"/>
                <a:gd name="T53" fmla="*/ 476 h 516"/>
                <a:gd name="T54" fmla="*/ 149 w 530"/>
                <a:gd name="T55" fmla="*/ 489 h 516"/>
                <a:gd name="T56" fmla="*/ 196 w 530"/>
                <a:gd name="T57" fmla="*/ 511 h 516"/>
                <a:gd name="T58" fmla="*/ 205 w 530"/>
                <a:gd name="T59" fmla="*/ 469 h 516"/>
                <a:gd name="T60" fmla="*/ 182 w 530"/>
                <a:gd name="T61" fmla="*/ 449 h 516"/>
                <a:gd name="T62" fmla="*/ 148 w 530"/>
                <a:gd name="T63" fmla="*/ 439 h 516"/>
                <a:gd name="T64" fmla="*/ 140 w 530"/>
                <a:gd name="T65" fmla="*/ 420 h 516"/>
                <a:gd name="T66" fmla="*/ 144 w 530"/>
                <a:gd name="T67" fmla="*/ 401 h 516"/>
                <a:gd name="T68" fmla="*/ 144 w 530"/>
                <a:gd name="T69" fmla="*/ 401 h 516"/>
                <a:gd name="T70" fmla="*/ 141 w 530"/>
                <a:gd name="T71" fmla="*/ 401 h 516"/>
                <a:gd name="T72" fmla="*/ 144 w 530"/>
                <a:gd name="T73" fmla="*/ 401 h 516"/>
                <a:gd name="T74" fmla="*/ 144 w 530"/>
                <a:gd name="T75" fmla="*/ 401 h 516"/>
                <a:gd name="T76" fmla="*/ 144 w 530"/>
                <a:gd name="T77" fmla="*/ 401 h 516"/>
                <a:gd name="T78" fmla="*/ 165 w 530"/>
                <a:gd name="T79" fmla="*/ 372 h 516"/>
                <a:gd name="T80" fmla="*/ 182 w 530"/>
                <a:gd name="T81" fmla="*/ 345 h 516"/>
                <a:gd name="T82" fmla="*/ 179 w 530"/>
                <a:gd name="T83" fmla="*/ 343 h 516"/>
                <a:gd name="T84" fmla="*/ 182 w 530"/>
                <a:gd name="T85" fmla="*/ 345 h 516"/>
                <a:gd name="T86" fmla="*/ 189 w 530"/>
                <a:gd name="T87" fmla="*/ 299 h 516"/>
                <a:gd name="T88" fmla="*/ 182 w 530"/>
                <a:gd name="T89" fmla="*/ 270 h 516"/>
                <a:gd name="T90" fmla="*/ 177 w 530"/>
                <a:gd name="T91" fmla="*/ 270 h 516"/>
                <a:gd name="T92" fmla="*/ 182 w 530"/>
                <a:gd name="T93" fmla="*/ 270 h 516"/>
                <a:gd name="T94" fmla="*/ 189 w 530"/>
                <a:gd name="T95" fmla="*/ 245 h 516"/>
                <a:gd name="T96" fmla="*/ 233 w 530"/>
                <a:gd name="T97" fmla="*/ 211 h 516"/>
                <a:gd name="T98" fmla="*/ 277 w 530"/>
                <a:gd name="T99" fmla="*/ 188 h 516"/>
                <a:gd name="T100" fmla="*/ 322 w 530"/>
                <a:gd name="T101" fmla="*/ 168 h 516"/>
                <a:gd name="T102" fmla="*/ 336 w 530"/>
                <a:gd name="T103" fmla="*/ 152 h 516"/>
                <a:gd name="T104" fmla="*/ 362 w 530"/>
                <a:gd name="T105" fmla="*/ 160 h 516"/>
                <a:gd name="T106" fmla="*/ 398 w 530"/>
                <a:gd name="T107" fmla="*/ 197 h 516"/>
                <a:gd name="T108" fmla="*/ 426 w 530"/>
                <a:gd name="T109" fmla="*/ 166 h 516"/>
                <a:gd name="T110" fmla="*/ 484 w 530"/>
                <a:gd name="T111" fmla="*/ 142 h 516"/>
                <a:gd name="T112" fmla="*/ 525 w 530"/>
                <a:gd name="T113" fmla="*/ 106 h 516"/>
                <a:gd name="T114" fmla="*/ 515 w 530"/>
                <a:gd name="T115" fmla="*/ 84 h 516"/>
                <a:gd name="T116" fmla="*/ 97 w 530"/>
                <a:gd name="T117" fmla="*/ 137 h 516"/>
                <a:gd name="T118" fmla="*/ 96 w 530"/>
                <a:gd name="T119" fmla="*/ 136 h 516"/>
                <a:gd name="T120" fmla="*/ 97 w 530"/>
                <a:gd name="T121" fmla="*/ 135 h 516"/>
                <a:gd name="T122" fmla="*/ 97 w 530"/>
                <a:gd name="T123" fmla="*/ 137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30" h="516">
                  <a:moveTo>
                    <a:pt x="515" y="84"/>
                  </a:moveTo>
                  <a:cubicBezTo>
                    <a:pt x="493" y="79"/>
                    <a:pt x="471" y="77"/>
                    <a:pt x="448" y="84"/>
                  </a:cubicBezTo>
                  <a:cubicBezTo>
                    <a:pt x="423" y="91"/>
                    <a:pt x="411" y="51"/>
                    <a:pt x="434" y="41"/>
                  </a:cubicBezTo>
                  <a:cubicBezTo>
                    <a:pt x="435" y="41"/>
                    <a:pt x="435" y="40"/>
                    <a:pt x="436" y="40"/>
                  </a:cubicBezTo>
                  <a:cubicBezTo>
                    <a:pt x="438" y="36"/>
                    <a:pt x="440" y="33"/>
                    <a:pt x="444" y="31"/>
                  </a:cubicBezTo>
                  <a:cubicBezTo>
                    <a:pt x="436" y="31"/>
                    <a:pt x="427" y="33"/>
                    <a:pt x="418" y="39"/>
                  </a:cubicBezTo>
                  <a:cubicBezTo>
                    <a:pt x="416" y="5"/>
                    <a:pt x="356" y="13"/>
                    <a:pt x="345" y="40"/>
                  </a:cubicBezTo>
                  <a:cubicBezTo>
                    <a:pt x="342" y="15"/>
                    <a:pt x="309" y="31"/>
                    <a:pt x="294" y="47"/>
                  </a:cubicBezTo>
                  <a:cubicBezTo>
                    <a:pt x="291" y="0"/>
                    <a:pt x="206" y="23"/>
                    <a:pt x="227" y="60"/>
                  </a:cubicBezTo>
                  <a:cubicBezTo>
                    <a:pt x="218" y="43"/>
                    <a:pt x="200" y="51"/>
                    <a:pt x="187" y="63"/>
                  </a:cubicBezTo>
                  <a:cubicBezTo>
                    <a:pt x="179" y="27"/>
                    <a:pt x="109" y="51"/>
                    <a:pt x="140" y="84"/>
                  </a:cubicBezTo>
                  <a:cubicBezTo>
                    <a:pt x="123" y="68"/>
                    <a:pt x="84" y="90"/>
                    <a:pt x="99" y="103"/>
                  </a:cubicBezTo>
                  <a:cubicBezTo>
                    <a:pt x="78" y="106"/>
                    <a:pt x="75" y="117"/>
                    <a:pt x="78" y="126"/>
                  </a:cubicBezTo>
                  <a:cubicBezTo>
                    <a:pt x="54" y="118"/>
                    <a:pt x="24" y="138"/>
                    <a:pt x="17" y="158"/>
                  </a:cubicBezTo>
                  <a:cubicBezTo>
                    <a:pt x="26" y="162"/>
                    <a:pt x="32" y="170"/>
                    <a:pt x="31" y="180"/>
                  </a:cubicBezTo>
                  <a:cubicBezTo>
                    <a:pt x="29" y="188"/>
                    <a:pt x="28" y="196"/>
                    <a:pt x="27" y="203"/>
                  </a:cubicBezTo>
                  <a:cubicBezTo>
                    <a:pt x="41" y="227"/>
                    <a:pt x="35" y="259"/>
                    <a:pt x="17" y="280"/>
                  </a:cubicBezTo>
                  <a:cubicBezTo>
                    <a:pt x="19" y="285"/>
                    <a:pt x="19" y="290"/>
                    <a:pt x="18" y="295"/>
                  </a:cubicBezTo>
                  <a:cubicBezTo>
                    <a:pt x="27" y="302"/>
                    <a:pt x="32" y="314"/>
                    <a:pt x="23" y="326"/>
                  </a:cubicBezTo>
                  <a:cubicBezTo>
                    <a:pt x="23" y="326"/>
                    <a:pt x="22" y="327"/>
                    <a:pt x="22" y="327"/>
                  </a:cubicBezTo>
                  <a:cubicBezTo>
                    <a:pt x="21" y="328"/>
                    <a:pt x="21" y="328"/>
                    <a:pt x="21" y="328"/>
                  </a:cubicBezTo>
                  <a:cubicBezTo>
                    <a:pt x="23" y="334"/>
                    <a:pt x="22" y="340"/>
                    <a:pt x="17" y="347"/>
                  </a:cubicBezTo>
                  <a:cubicBezTo>
                    <a:pt x="9" y="356"/>
                    <a:pt x="5" y="366"/>
                    <a:pt x="5" y="378"/>
                  </a:cubicBezTo>
                  <a:cubicBezTo>
                    <a:pt x="8" y="388"/>
                    <a:pt x="17" y="395"/>
                    <a:pt x="29" y="391"/>
                  </a:cubicBezTo>
                  <a:cubicBezTo>
                    <a:pt x="0" y="405"/>
                    <a:pt x="13" y="433"/>
                    <a:pt x="33" y="427"/>
                  </a:cubicBezTo>
                  <a:cubicBezTo>
                    <a:pt x="33" y="427"/>
                    <a:pt x="43" y="453"/>
                    <a:pt x="63" y="457"/>
                  </a:cubicBezTo>
                  <a:cubicBezTo>
                    <a:pt x="64" y="470"/>
                    <a:pt x="93" y="494"/>
                    <a:pt x="105" y="476"/>
                  </a:cubicBezTo>
                  <a:cubicBezTo>
                    <a:pt x="105" y="488"/>
                    <a:pt x="129" y="492"/>
                    <a:pt x="149" y="489"/>
                  </a:cubicBezTo>
                  <a:cubicBezTo>
                    <a:pt x="169" y="487"/>
                    <a:pt x="177" y="492"/>
                    <a:pt x="196" y="511"/>
                  </a:cubicBezTo>
                  <a:cubicBezTo>
                    <a:pt x="203" y="516"/>
                    <a:pt x="226" y="493"/>
                    <a:pt x="205" y="469"/>
                  </a:cubicBezTo>
                  <a:cubicBezTo>
                    <a:pt x="203" y="467"/>
                    <a:pt x="186" y="452"/>
                    <a:pt x="182" y="449"/>
                  </a:cubicBezTo>
                  <a:cubicBezTo>
                    <a:pt x="173" y="440"/>
                    <a:pt x="161" y="438"/>
                    <a:pt x="148" y="439"/>
                  </a:cubicBezTo>
                  <a:cubicBezTo>
                    <a:pt x="147" y="432"/>
                    <a:pt x="141" y="426"/>
                    <a:pt x="140" y="420"/>
                  </a:cubicBezTo>
                  <a:cubicBezTo>
                    <a:pt x="139" y="414"/>
                    <a:pt x="144" y="408"/>
                    <a:pt x="144" y="401"/>
                  </a:cubicBezTo>
                  <a:cubicBezTo>
                    <a:pt x="144" y="401"/>
                    <a:pt x="144" y="401"/>
                    <a:pt x="144" y="401"/>
                  </a:cubicBezTo>
                  <a:cubicBezTo>
                    <a:pt x="143" y="401"/>
                    <a:pt x="142" y="401"/>
                    <a:pt x="141" y="401"/>
                  </a:cubicBezTo>
                  <a:cubicBezTo>
                    <a:pt x="142" y="401"/>
                    <a:pt x="143" y="401"/>
                    <a:pt x="144" y="401"/>
                  </a:cubicBezTo>
                  <a:cubicBezTo>
                    <a:pt x="144" y="401"/>
                    <a:pt x="144" y="401"/>
                    <a:pt x="144" y="401"/>
                  </a:cubicBezTo>
                  <a:cubicBezTo>
                    <a:pt x="144" y="401"/>
                    <a:pt x="144" y="401"/>
                    <a:pt x="144" y="401"/>
                  </a:cubicBezTo>
                  <a:cubicBezTo>
                    <a:pt x="163" y="405"/>
                    <a:pt x="170" y="386"/>
                    <a:pt x="165" y="372"/>
                  </a:cubicBezTo>
                  <a:cubicBezTo>
                    <a:pt x="181" y="377"/>
                    <a:pt x="188" y="352"/>
                    <a:pt x="182" y="345"/>
                  </a:cubicBezTo>
                  <a:cubicBezTo>
                    <a:pt x="181" y="344"/>
                    <a:pt x="180" y="344"/>
                    <a:pt x="179" y="343"/>
                  </a:cubicBezTo>
                  <a:cubicBezTo>
                    <a:pt x="180" y="344"/>
                    <a:pt x="181" y="344"/>
                    <a:pt x="182" y="345"/>
                  </a:cubicBezTo>
                  <a:cubicBezTo>
                    <a:pt x="198" y="352"/>
                    <a:pt x="232" y="308"/>
                    <a:pt x="189" y="299"/>
                  </a:cubicBezTo>
                  <a:cubicBezTo>
                    <a:pt x="205" y="294"/>
                    <a:pt x="195" y="273"/>
                    <a:pt x="182" y="270"/>
                  </a:cubicBezTo>
                  <a:cubicBezTo>
                    <a:pt x="181" y="270"/>
                    <a:pt x="179" y="270"/>
                    <a:pt x="177" y="270"/>
                  </a:cubicBezTo>
                  <a:cubicBezTo>
                    <a:pt x="178" y="269"/>
                    <a:pt x="180" y="270"/>
                    <a:pt x="182" y="270"/>
                  </a:cubicBezTo>
                  <a:cubicBezTo>
                    <a:pt x="206" y="277"/>
                    <a:pt x="184" y="237"/>
                    <a:pt x="189" y="245"/>
                  </a:cubicBezTo>
                  <a:cubicBezTo>
                    <a:pt x="225" y="244"/>
                    <a:pt x="245" y="232"/>
                    <a:pt x="233" y="211"/>
                  </a:cubicBezTo>
                  <a:cubicBezTo>
                    <a:pt x="251" y="233"/>
                    <a:pt x="293" y="202"/>
                    <a:pt x="277" y="188"/>
                  </a:cubicBezTo>
                  <a:cubicBezTo>
                    <a:pt x="292" y="195"/>
                    <a:pt x="323" y="189"/>
                    <a:pt x="322" y="168"/>
                  </a:cubicBezTo>
                  <a:cubicBezTo>
                    <a:pt x="329" y="164"/>
                    <a:pt x="335" y="157"/>
                    <a:pt x="336" y="152"/>
                  </a:cubicBezTo>
                  <a:cubicBezTo>
                    <a:pt x="340" y="166"/>
                    <a:pt x="350" y="164"/>
                    <a:pt x="362" y="160"/>
                  </a:cubicBezTo>
                  <a:cubicBezTo>
                    <a:pt x="367" y="179"/>
                    <a:pt x="372" y="197"/>
                    <a:pt x="398" y="197"/>
                  </a:cubicBezTo>
                  <a:cubicBezTo>
                    <a:pt x="415" y="196"/>
                    <a:pt x="437" y="183"/>
                    <a:pt x="426" y="166"/>
                  </a:cubicBezTo>
                  <a:cubicBezTo>
                    <a:pt x="444" y="192"/>
                    <a:pt x="492" y="171"/>
                    <a:pt x="484" y="142"/>
                  </a:cubicBezTo>
                  <a:cubicBezTo>
                    <a:pt x="498" y="151"/>
                    <a:pt x="530" y="132"/>
                    <a:pt x="525" y="106"/>
                  </a:cubicBezTo>
                  <a:cubicBezTo>
                    <a:pt x="524" y="98"/>
                    <a:pt x="520" y="90"/>
                    <a:pt x="515" y="84"/>
                  </a:cubicBezTo>
                  <a:close/>
                  <a:moveTo>
                    <a:pt x="97" y="137"/>
                  </a:moveTo>
                  <a:cubicBezTo>
                    <a:pt x="97" y="137"/>
                    <a:pt x="96" y="136"/>
                    <a:pt x="96" y="136"/>
                  </a:cubicBezTo>
                  <a:cubicBezTo>
                    <a:pt x="96" y="136"/>
                    <a:pt x="97" y="136"/>
                    <a:pt x="97" y="135"/>
                  </a:cubicBezTo>
                  <a:lnTo>
                    <a:pt x="97" y="137"/>
                  </a:lnTo>
                  <a:close/>
                </a:path>
              </a:pathLst>
            </a:custGeom>
            <a:solidFill>
              <a:srgbClr val="D7880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78" name="Freeform 86">
              <a:extLst>
                <a:ext uri="{FF2B5EF4-FFF2-40B4-BE49-F238E27FC236}">
                  <a16:creationId xmlns="" xmlns:a16="http://schemas.microsoft.com/office/drawing/2014/main" id="{9E5100E6-9511-4144-9D2F-8E43BCFDE3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9" y="848"/>
              <a:ext cx="756" cy="860"/>
            </a:xfrm>
            <a:custGeom>
              <a:avLst/>
              <a:gdLst>
                <a:gd name="T0" fmla="*/ 233 w 283"/>
                <a:gd name="T1" fmla="*/ 4 h 322"/>
                <a:gd name="T2" fmla="*/ 199 w 283"/>
                <a:gd name="T3" fmla="*/ 24 h 322"/>
                <a:gd name="T4" fmla="*/ 164 w 283"/>
                <a:gd name="T5" fmla="*/ 43 h 322"/>
                <a:gd name="T6" fmla="*/ 148 w 283"/>
                <a:gd name="T7" fmla="*/ 87 h 322"/>
                <a:gd name="T8" fmla="*/ 171 w 283"/>
                <a:gd name="T9" fmla="*/ 121 h 322"/>
                <a:gd name="T10" fmla="*/ 147 w 283"/>
                <a:gd name="T11" fmla="*/ 137 h 322"/>
                <a:gd name="T12" fmla="*/ 149 w 283"/>
                <a:gd name="T13" fmla="*/ 172 h 322"/>
                <a:gd name="T14" fmla="*/ 108 w 283"/>
                <a:gd name="T15" fmla="*/ 180 h 322"/>
                <a:gd name="T16" fmla="*/ 67 w 283"/>
                <a:gd name="T17" fmla="*/ 169 h 322"/>
                <a:gd name="T18" fmla="*/ 46 w 283"/>
                <a:gd name="T19" fmla="*/ 119 h 322"/>
                <a:gd name="T20" fmla="*/ 53 w 283"/>
                <a:gd name="T21" fmla="*/ 74 h 322"/>
                <a:gd name="T22" fmla="*/ 32 w 283"/>
                <a:gd name="T23" fmla="*/ 58 h 322"/>
                <a:gd name="T24" fmla="*/ 17 w 283"/>
                <a:gd name="T25" fmla="*/ 86 h 322"/>
                <a:gd name="T26" fmla="*/ 18 w 283"/>
                <a:gd name="T27" fmla="*/ 101 h 322"/>
                <a:gd name="T28" fmla="*/ 23 w 283"/>
                <a:gd name="T29" fmla="*/ 132 h 322"/>
                <a:gd name="T30" fmla="*/ 22 w 283"/>
                <a:gd name="T31" fmla="*/ 133 h 322"/>
                <a:gd name="T32" fmla="*/ 21 w 283"/>
                <a:gd name="T33" fmla="*/ 134 h 322"/>
                <a:gd name="T34" fmla="*/ 17 w 283"/>
                <a:gd name="T35" fmla="*/ 153 h 322"/>
                <a:gd name="T36" fmla="*/ 5 w 283"/>
                <a:gd name="T37" fmla="*/ 182 h 322"/>
                <a:gd name="T38" fmla="*/ 30 w 283"/>
                <a:gd name="T39" fmla="*/ 195 h 322"/>
                <a:gd name="T40" fmla="*/ 33 w 283"/>
                <a:gd name="T41" fmla="*/ 231 h 322"/>
                <a:gd name="T42" fmla="*/ 64 w 283"/>
                <a:gd name="T43" fmla="*/ 262 h 322"/>
                <a:gd name="T44" fmla="*/ 106 w 283"/>
                <a:gd name="T45" fmla="*/ 281 h 322"/>
                <a:gd name="T46" fmla="*/ 150 w 283"/>
                <a:gd name="T47" fmla="*/ 294 h 322"/>
                <a:gd name="T48" fmla="*/ 198 w 283"/>
                <a:gd name="T49" fmla="*/ 316 h 322"/>
                <a:gd name="T50" fmla="*/ 207 w 283"/>
                <a:gd name="T51" fmla="*/ 274 h 322"/>
                <a:gd name="T52" fmla="*/ 184 w 283"/>
                <a:gd name="T53" fmla="*/ 253 h 322"/>
                <a:gd name="T54" fmla="*/ 150 w 283"/>
                <a:gd name="T55" fmla="*/ 244 h 322"/>
                <a:gd name="T56" fmla="*/ 141 w 283"/>
                <a:gd name="T57" fmla="*/ 224 h 322"/>
                <a:gd name="T58" fmla="*/ 146 w 283"/>
                <a:gd name="T59" fmla="*/ 206 h 322"/>
                <a:gd name="T60" fmla="*/ 146 w 283"/>
                <a:gd name="T61" fmla="*/ 206 h 322"/>
                <a:gd name="T62" fmla="*/ 143 w 283"/>
                <a:gd name="T63" fmla="*/ 205 h 322"/>
                <a:gd name="T64" fmla="*/ 146 w 283"/>
                <a:gd name="T65" fmla="*/ 206 h 322"/>
                <a:gd name="T66" fmla="*/ 146 w 283"/>
                <a:gd name="T67" fmla="*/ 206 h 322"/>
                <a:gd name="T68" fmla="*/ 146 w 283"/>
                <a:gd name="T69" fmla="*/ 206 h 322"/>
                <a:gd name="T70" fmla="*/ 167 w 283"/>
                <a:gd name="T71" fmla="*/ 176 h 322"/>
                <a:gd name="T72" fmla="*/ 184 w 283"/>
                <a:gd name="T73" fmla="*/ 149 h 322"/>
                <a:gd name="T74" fmla="*/ 181 w 283"/>
                <a:gd name="T75" fmla="*/ 147 h 322"/>
                <a:gd name="T76" fmla="*/ 184 w 283"/>
                <a:gd name="T77" fmla="*/ 149 h 322"/>
                <a:gd name="T78" fmla="*/ 191 w 283"/>
                <a:gd name="T79" fmla="*/ 103 h 322"/>
                <a:gd name="T80" fmla="*/ 184 w 283"/>
                <a:gd name="T81" fmla="*/ 73 h 322"/>
                <a:gd name="T82" fmla="*/ 179 w 283"/>
                <a:gd name="T83" fmla="*/ 73 h 322"/>
                <a:gd name="T84" fmla="*/ 184 w 283"/>
                <a:gd name="T85" fmla="*/ 73 h 322"/>
                <a:gd name="T86" fmla="*/ 191 w 283"/>
                <a:gd name="T87" fmla="*/ 48 h 322"/>
                <a:gd name="T88" fmla="*/ 235 w 283"/>
                <a:gd name="T89" fmla="*/ 14 h 322"/>
                <a:gd name="T90" fmla="*/ 283 w 283"/>
                <a:gd name="T91" fmla="*/ 0 h 322"/>
                <a:gd name="T92" fmla="*/ 233 w 283"/>
                <a:gd name="T93" fmla="*/ 4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83" h="322">
                  <a:moveTo>
                    <a:pt x="233" y="4"/>
                  </a:moveTo>
                  <a:cubicBezTo>
                    <a:pt x="230" y="21"/>
                    <a:pt x="211" y="34"/>
                    <a:pt x="199" y="24"/>
                  </a:cubicBezTo>
                  <a:cubicBezTo>
                    <a:pt x="198" y="40"/>
                    <a:pt x="176" y="55"/>
                    <a:pt x="164" y="43"/>
                  </a:cubicBezTo>
                  <a:cubicBezTo>
                    <a:pt x="167" y="53"/>
                    <a:pt x="174" y="101"/>
                    <a:pt x="148" y="87"/>
                  </a:cubicBezTo>
                  <a:cubicBezTo>
                    <a:pt x="160" y="94"/>
                    <a:pt x="172" y="107"/>
                    <a:pt x="171" y="121"/>
                  </a:cubicBezTo>
                  <a:cubicBezTo>
                    <a:pt x="170" y="134"/>
                    <a:pt x="160" y="143"/>
                    <a:pt x="147" y="137"/>
                  </a:cubicBezTo>
                  <a:cubicBezTo>
                    <a:pt x="154" y="149"/>
                    <a:pt x="159" y="159"/>
                    <a:pt x="149" y="172"/>
                  </a:cubicBezTo>
                  <a:cubicBezTo>
                    <a:pt x="141" y="184"/>
                    <a:pt x="119" y="191"/>
                    <a:pt x="108" y="180"/>
                  </a:cubicBezTo>
                  <a:cubicBezTo>
                    <a:pt x="108" y="222"/>
                    <a:pt x="44" y="215"/>
                    <a:pt x="67" y="169"/>
                  </a:cubicBezTo>
                  <a:cubicBezTo>
                    <a:pt x="30" y="181"/>
                    <a:pt x="44" y="132"/>
                    <a:pt x="46" y="119"/>
                  </a:cubicBezTo>
                  <a:cubicBezTo>
                    <a:pt x="11" y="124"/>
                    <a:pt x="42" y="82"/>
                    <a:pt x="53" y="74"/>
                  </a:cubicBezTo>
                  <a:cubicBezTo>
                    <a:pt x="44" y="72"/>
                    <a:pt x="37" y="66"/>
                    <a:pt x="32" y="58"/>
                  </a:cubicBezTo>
                  <a:cubicBezTo>
                    <a:pt x="29" y="68"/>
                    <a:pt x="24" y="78"/>
                    <a:pt x="17" y="86"/>
                  </a:cubicBezTo>
                  <a:cubicBezTo>
                    <a:pt x="19" y="91"/>
                    <a:pt x="19" y="96"/>
                    <a:pt x="18" y="101"/>
                  </a:cubicBezTo>
                  <a:cubicBezTo>
                    <a:pt x="27" y="108"/>
                    <a:pt x="32" y="120"/>
                    <a:pt x="23" y="132"/>
                  </a:cubicBezTo>
                  <a:cubicBezTo>
                    <a:pt x="23" y="132"/>
                    <a:pt x="22" y="133"/>
                    <a:pt x="22" y="133"/>
                  </a:cubicBezTo>
                  <a:cubicBezTo>
                    <a:pt x="21" y="134"/>
                    <a:pt x="21" y="134"/>
                    <a:pt x="21" y="134"/>
                  </a:cubicBezTo>
                  <a:cubicBezTo>
                    <a:pt x="23" y="140"/>
                    <a:pt x="22" y="146"/>
                    <a:pt x="17" y="153"/>
                  </a:cubicBezTo>
                  <a:cubicBezTo>
                    <a:pt x="10" y="162"/>
                    <a:pt x="6" y="171"/>
                    <a:pt x="5" y="182"/>
                  </a:cubicBezTo>
                  <a:cubicBezTo>
                    <a:pt x="9" y="192"/>
                    <a:pt x="18" y="199"/>
                    <a:pt x="30" y="195"/>
                  </a:cubicBezTo>
                  <a:cubicBezTo>
                    <a:pt x="0" y="209"/>
                    <a:pt x="13" y="238"/>
                    <a:pt x="33" y="231"/>
                  </a:cubicBezTo>
                  <a:cubicBezTo>
                    <a:pt x="33" y="231"/>
                    <a:pt x="43" y="257"/>
                    <a:pt x="64" y="262"/>
                  </a:cubicBezTo>
                  <a:cubicBezTo>
                    <a:pt x="65" y="275"/>
                    <a:pt x="94" y="299"/>
                    <a:pt x="106" y="281"/>
                  </a:cubicBezTo>
                  <a:cubicBezTo>
                    <a:pt x="106" y="293"/>
                    <a:pt x="130" y="297"/>
                    <a:pt x="150" y="294"/>
                  </a:cubicBezTo>
                  <a:cubicBezTo>
                    <a:pt x="171" y="292"/>
                    <a:pt x="179" y="297"/>
                    <a:pt x="198" y="316"/>
                  </a:cubicBezTo>
                  <a:cubicBezTo>
                    <a:pt x="205" y="322"/>
                    <a:pt x="229" y="298"/>
                    <a:pt x="207" y="274"/>
                  </a:cubicBezTo>
                  <a:cubicBezTo>
                    <a:pt x="205" y="272"/>
                    <a:pt x="187" y="257"/>
                    <a:pt x="184" y="253"/>
                  </a:cubicBezTo>
                  <a:cubicBezTo>
                    <a:pt x="175" y="245"/>
                    <a:pt x="163" y="243"/>
                    <a:pt x="150" y="244"/>
                  </a:cubicBezTo>
                  <a:cubicBezTo>
                    <a:pt x="149" y="236"/>
                    <a:pt x="142" y="231"/>
                    <a:pt x="141" y="224"/>
                  </a:cubicBezTo>
                  <a:cubicBezTo>
                    <a:pt x="140" y="218"/>
                    <a:pt x="145" y="212"/>
                    <a:pt x="146" y="206"/>
                  </a:cubicBezTo>
                  <a:cubicBezTo>
                    <a:pt x="146" y="206"/>
                    <a:pt x="146" y="206"/>
                    <a:pt x="146" y="206"/>
                  </a:cubicBezTo>
                  <a:cubicBezTo>
                    <a:pt x="144" y="206"/>
                    <a:pt x="143" y="205"/>
                    <a:pt x="143" y="205"/>
                  </a:cubicBezTo>
                  <a:cubicBezTo>
                    <a:pt x="144" y="205"/>
                    <a:pt x="145" y="205"/>
                    <a:pt x="146" y="206"/>
                  </a:cubicBezTo>
                  <a:cubicBezTo>
                    <a:pt x="146" y="206"/>
                    <a:pt x="146" y="206"/>
                    <a:pt x="146" y="206"/>
                  </a:cubicBezTo>
                  <a:cubicBezTo>
                    <a:pt x="146" y="206"/>
                    <a:pt x="146" y="206"/>
                    <a:pt x="146" y="206"/>
                  </a:cubicBezTo>
                  <a:cubicBezTo>
                    <a:pt x="165" y="209"/>
                    <a:pt x="172" y="191"/>
                    <a:pt x="167" y="176"/>
                  </a:cubicBezTo>
                  <a:cubicBezTo>
                    <a:pt x="183" y="181"/>
                    <a:pt x="190" y="155"/>
                    <a:pt x="184" y="149"/>
                  </a:cubicBezTo>
                  <a:cubicBezTo>
                    <a:pt x="183" y="148"/>
                    <a:pt x="182" y="148"/>
                    <a:pt x="181" y="147"/>
                  </a:cubicBezTo>
                  <a:cubicBezTo>
                    <a:pt x="182" y="147"/>
                    <a:pt x="183" y="148"/>
                    <a:pt x="184" y="149"/>
                  </a:cubicBezTo>
                  <a:cubicBezTo>
                    <a:pt x="200" y="156"/>
                    <a:pt x="234" y="111"/>
                    <a:pt x="191" y="103"/>
                  </a:cubicBezTo>
                  <a:cubicBezTo>
                    <a:pt x="207" y="97"/>
                    <a:pt x="197" y="76"/>
                    <a:pt x="184" y="73"/>
                  </a:cubicBezTo>
                  <a:cubicBezTo>
                    <a:pt x="183" y="73"/>
                    <a:pt x="181" y="73"/>
                    <a:pt x="179" y="73"/>
                  </a:cubicBezTo>
                  <a:cubicBezTo>
                    <a:pt x="180" y="73"/>
                    <a:pt x="182" y="73"/>
                    <a:pt x="184" y="73"/>
                  </a:cubicBezTo>
                  <a:cubicBezTo>
                    <a:pt x="209" y="80"/>
                    <a:pt x="186" y="40"/>
                    <a:pt x="191" y="48"/>
                  </a:cubicBezTo>
                  <a:cubicBezTo>
                    <a:pt x="227" y="47"/>
                    <a:pt x="248" y="35"/>
                    <a:pt x="235" y="14"/>
                  </a:cubicBezTo>
                  <a:cubicBezTo>
                    <a:pt x="250" y="32"/>
                    <a:pt x="280" y="14"/>
                    <a:pt x="283" y="0"/>
                  </a:cubicBezTo>
                  <a:cubicBezTo>
                    <a:pt x="268" y="9"/>
                    <a:pt x="250" y="3"/>
                    <a:pt x="233" y="4"/>
                  </a:cubicBezTo>
                  <a:close/>
                </a:path>
              </a:pathLst>
            </a:custGeom>
            <a:solidFill>
              <a:srgbClr val="CA72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79" name="Freeform 87">
              <a:extLst>
                <a:ext uri="{FF2B5EF4-FFF2-40B4-BE49-F238E27FC236}">
                  <a16:creationId xmlns="" xmlns:a16="http://schemas.microsoft.com/office/drawing/2014/main" id="{CC0D9AEA-B45F-4B18-9199-62B969748AE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2" y="1294"/>
              <a:ext cx="264" cy="209"/>
            </a:xfrm>
            <a:custGeom>
              <a:avLst/>
              <a:gdLst>
                <a:gd name="T0" fmla="*/ 70 w 99"/>
                <a:gd name="T1" fmla="*/ 12 h 78"/>
                <a:gd name="T2" fmla="*/ 95 w 99"/>
                <a:gd name="T3" fmla="*/ 58 h 78"/>
                <a:gd name="T4" fmla="*/ 38 w 99"/>
                <a:gd name="T5" fmla="*/ 68 h 78"/>
                <a:gd name="T6" fmla="*/ 6 w 99"/>
                <a:gd name="T7" fmla="*/ 19 h 78"/>
                <a:gd name="T8" fmla="*/ 70 w 99"/>
                <a:gd name="T9" fmla="*/ 1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78">
                  <a:moveTo>
                    <a:pt x="70" y="12"/>
                  </a:moveTo>
                  <a:cubicBezTo>
                    <a:pt x="82" y="19"/>
                    <a:pt x="99" y="46"/>
                    <a:pt x="95" y="58"/>
                  </a:cubicBezTo>
                  <a:cubicBezTo>
                    <a:pt x="87" y="75"/>
                    <a:pt x="62" y="78"/>
                    <a:pt x="38" y="68"/>
                  </a:cubicBezTo>
                  <a:cubicBezTo>
                    <a:pt x="15" y="59"/>
                    <a:pt x="0" y="37"/>
                    <a:pt x="6" y="19"/>
                  </a:cubicBezTo>
                  <a:cubicBezTo>
                    <a:pt x="13" y="2"/>
                    <a:pt x="47" y="0"/>
                    <a:pt x="70" y="12"/>
                  </a:cubicBezTo>
                  <a:close/>
                </a:path>
              </a:pathLst>
            </a:custGeom>
            <a:solidFill>
              <a:srgbClr val="FAD7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80" name="Freeform 88">
              <a:extLst>
                <a:ext uri="{FF2B5EF4-FFF2-40B4-BE49-F238E27FC236}">
                  <a16:creationId xmlns="" xmlns:a16="http://schemas.microsoft.com/office/drawing/2014/main" id="{4722FBDD-2F4B-4DFC-82E4-95E751797FE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9" y="1308"/>
              <a:ext cx="219" cy="128"/>
            </a:xfrm>
            <a:custGeom>
              <a:avLst/>
              <a:gdLst>
                <a:gd name="T0" fmla="*/ 34 w 82"/>
                <a:gd name="T1" fmla="*/ 48 h 48"/>
                <a:gd name="T2" fmla="*/ 82 w 82"/>
                <a:gd name="T3" fmla="*/ 38 h 48"/>
                <a:gd name="T4" fmla="*/ 34 w 82"/>
                <a:gd name="T5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2" h="48">
                  <a:moveTo>
                    <a:pt x="34" y="48"/>
                  </a:moveTo>
                  <a:cubicBezTo>
                    <a:pt x="40" y="35"/>
                    <a:pt x="65" y="21"/>
                    <a:pt x="82" y="38"/>
                  </a:cubicBezTo>
                  <a:cubicBezTo>
                    <a:pt x="57" y="0"/>
                    <a:pt x="0" y="14"/>
                    <a:pt x="34" y="48"/>
                  </a:cubicBezTo>
                  <a:close/>
                </a:path>
              </a:pathLst>
            </a:custGeom>
            <a:solidFill>
              <a:srgbClr val="F7BF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81" name="Freeform 89">
              <a:extLst>
                <a:ext uri="{FF2B5EF4-FFF2-40B4-BE49-F238E27FC236}">
                  <a16:creationId xmlns="" xmlns:a16="http://schemas.microsoft.com/office/drawing/2014/main" id="{F109BEBC-ED0B-41C1-814C-5F734CBF9D7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0" y="543"/>
              <a:ext cx="516" cy="313"/>
            </a:xfrm>
            <a:custGeom>
              <a:avLst/>
              <a:gdLst>
                <a:gd name="T0" fmla="*/ 146 w 193"/>
                <a:gd name="T1" fmla="*/ 0 h 117"/>
                <a:gd name="T2" fmla="*/ 148 w 193"/>
                <a:gd name="T3" fmla="*/ 15 h 117"/>
                <a:gd name="T4" fmla="*/ 118 w 193"/>
                <a:gd name="T5" fmla="*/ 42 h 117"/>
                <a:gd name="T6" fmla="*/ 112 w 193"/>
                <a:gd name="T7" fmla="*/ 72 h 117"/>
                <a:gd name="T8" fmla="*/ 78 w 193"/>
                <a:gd name="T9" fmla="*/ 69 h 117"/>
                <a:gd name="T10" fmla="*/ 30 w 193"/>
                <a:gd name="T11" fmla="*/ 67 h 117"/>
                <a:gd name="T12" fmla="*/ 1 w 193"/>
                <a:gd name="T13" fmla="*/ 66 h 117"/>
                <a:gd name="T14" fmla="*/ 0 w 193"/>
                <a:gd name="T15" fmla="*/ 75 h 117"/>
                <a:gd name="T16" fmla="*/ 25 w 193"/>
                <a:gd name="T17" fmla="*/ 80 h 117"/>
                <a:gd name="T18" fmla="*/ 61 w 193"/>
                <a:gd name="T19" fmla="*/ 117 h 117"/>
                <a:gd name="T20" fmla="*/ 89 w 193"/>
                <a:gd name="T21" fmla="*/ 86 h 117"/>
                <a:gd name="T22" fmla="*/ 147 w 193"/>
                <a:gd name="T23" fmla="*/ 62 h 117"/>
                <a:gd name="T24" fmla="*/ 188 w 193"/>
                <a:gd name="T25" fmla="*/ 26 h 117"/>
                <a:gd name="T26" fmla="*/ 178 w 193"/>
                <a:gd name="T27" fmla="*/ 4 h 117"/>
                <a:gd name="T28" fmla="*/ 146 w 193"/>
                <a:gd name="T2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3" h="117">
                  <a:moveTo>
                    <a:pt x="146" y="0"/>
                  </a:moveTo>
                  <a:cubicBezTo>
                    <a:pt x="155" y="5"/>
                    <a:pt x="163" y="13"/>
                    <a:pt x="148" y="15"/>
                  </a:cubicBezTo>
                  <a:cubicBezTo>
                    <a:pt x="166" y="34"/>
                    <a:pt x="134" y="52"/>
                    <a:pt x="118" y="42"/>
                  </a:cubicBezTo>
                  <a:cubicBezTo>
                    <a:pt x="123" y="51"/>
                    <a:pt x="120" y="67"/>
                    <a:pt x="112" y="72"/>
                  </a:cubicBezTo>
                  <a:cubicBezTo>
                    <a:pt x="101" y="80"/>
                    <a:pt x="87" y="76"/>
                    <a:pt x="78" y="69"/>
                  </a:cubicBezTo>
                  <a:cubicBezTo>
                    <a:pt x="83" y="101"/>
                    <a:pt x="31" y="97"/>
                    <a:pt x="30" y="67"/>
                  </a:cubicBezTo>
                  <a:cubicBezTo>
                    <a:pt x="22" y="76"/>
                    <a:pt x="9" y="72"/>
                    <a:pt x="1" y="66"/>
                  </a:cubicBezTo>
                  <a:cubicBezTo>
                    <a:pt x="1" y="69"/>
                    <a:pt x="0" y="72"/>
                    <a:pt x="0" y="75"/>
                  </a:cubicBezTo>
                  <a:cubicBezTo>
                    <a:pt x="5" y="86"/>
                    <a:pt x="14" y="84"/>
                    <a:pt x="25" y="80"/>
                  </a:cubicBezTo>
                  <a:cubicBezTo>
                    <a:pt x="30" y="99"/>
                    <a:pt x="35" y="117"/>
                    <a:pt x="61" y="117"/>
                  </a:cubicBezTo>
                  <a:cubicBezTo>
                    <a:pt x="78" y="116"/>
                    <a:pt x="100" y="103"/>
                    <a:pt x="89" y="86"/>
                  </a:cubicBezTo>
                  <a:cubicBezTo>
                    <a:pt x="107" y="112"/>
                    <a:pt x="155" y="91"/>
                    <a:pt x="147" y="62"/>
                  </a:cubicBezTo>
                  <a:cubicBezTo>
                    <a:pt x="161" y="71"/>
                    <a:pt x="193" y="52"/>
                    <a:pt x="188" y="26"/>
                  </a:cubicBezTo>
                  <a:cubicBezTo>
                    <a:pt x="187" y="18"/>
                    <a:pt x="183" y="10"/>
                    <a:pt x="178" y="4"/>
                  </a:cubicBezTo>
                  <a:cubicBezTo>
                    <a:pt x="167" y="2"/>
                    <a:pt x="157" y="0"/>
                    <a:pt x="146" y="0"/>
                  </a:cubicBezTo>
                  <a:close/>
                </a:path>
              </a:pathLst>
            </a:custGeom>
            <a:solidFill>
              <a:srgbClr val="CA72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82" name="Freeform 90">
              <a:extLst>
                <a:ext uri="{FF2B5EF4-FFF2-40B4-BE49-F238E27FC236}">
                  <a16:creationId xmlns="" xmlns:a16="http://schemas.microsoft.com/office/drawing/2014/main" id="{FB122009-6693-4CB4-9AAD-93E35646E38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5" y="899"/>
              <a:ext cx="232" cy="219"/>
            </a:xfrm>
            <a:custGeom>
              <a:avLst/>
              <a:gdLst>
                <a:gd name="T0" fmla="*/ 65 w 87"/>
                <a:gd name="T1" fmla="*/ 33 h 82"/>
                <a:gd name="T2" fmla="*/ 68 w 87"/>
                <a:gd name="T3" fmla="*/ 19 h 82"/>
                <a:gd name="T4" fmla="*/ 33 w 87"/>
                <a:gd name="T5" fmla="*/ 1 h 82"/>
                <a:gd name="T6" fmla="*/ 15 w 87"/>
                <a:gd name="T7" fmla="*/ 2 h 82"/>
                <a:gd name="T8" fmla="*/ 0 w 87"/>
                <a:gd name="T9" fmla="*/ 67 h 82"/>
                <a:gd name="T10" fmla="*/ 1 w 87"/>
                <a:gd name="T11" fmla="*/ 82 h 82"/>
                <a:gd name="T12" fmla="*/ 1 w 87"/>
                <a:gd name="T13" fmla="*/ 82 h 82"/>
                <a:gd name="T14" fmla="*/ 57 w 87"/>
                <a:gd name="T15" fmla="*/ 75 h 82"/>
                <a:gd name="T16" fmla="*/ 87 w 87"/>
                <a:gd name="T17" fmla="*/ 53 h 82"/>
                <a:gd name="T18" fmla="*/ 65 w 87"/>
                <a:gd name="T19" fmla="*/ 3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" h="82">
                  <a:moveTo>
                    <a:pt x="65" y="33"/>
                  </a:moveTo>
                  <a:cubicBezTo>
                    <a:pt x="64" y="28"/>
                    <a:pt x="65" y="23"/>
                    <a:pt x="68" y="19"/>
                  </a:cubicBezTo>
                  <a:cubicBezTo>
                    <a:pt x="50" y="27"/>
                    <a:pt x="23" y="23"/>
                    <a:pt x="33" y="1"/>
                  </a:cubicBezTo>
                  <a:cubicBezTo>
                    <a:pt x="28" y="0"/>
                    <a:pt x="22" y="1"/>
                    <a:pt x="15" y="2"/>
                  </a:cubicBezTo>
                  <a:cubicBezTo>
                    <a:pt x="22" y="24"/>
                    <a:pt x="15" y="49"/>
                    <a:pt x="0" y="67"/>
                  </a:cubicBezTo>
                  <a:cubicBezTo>
                    <a:pt x="2" y="72"/>
                    <a:pt x="2" y="77"/>
                    <a:pt x="1" y="82"/>
                  </a:cubicBezTo>
                  <a:cubicBezTo>
                    <a:pt x="1" y="82"/>
                    <a:pt x="1" y="82"/>
                    <a:pt x="1" y="82"/>
                  </a:cubicBezTo>
                  <a:cubicBezTo>
                    <a:pt x="14" y="66"/>
                    <a:pt x="42" y="60"/>
                    <a:pt x="57" y="75"/>
                  </a:cubicBezTo>
                  <a:cubicBezTo>
                    <a:pt x="54" y="59"/>
                    <a:pt x="77" y="54"/>
                    <a:pt x="87" y="53"/>
                  </a:cubicBezTo>
                  <a:cubicBezTo>
                    <a:pt x="75" y="50"/>
                    <a:pt x="66" y="45"/>
                    <a:pt x="65" y="33"/>
                  </a:cubicBezTo>
                  <a:close/>
                </a:path>
              </a:pathLst>
            </a:custGeom>
            <a:solidFill>
              <a:srgbClr val="CA72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83" name="Freeform 91">
              <a:extLst>
                <a:ext uri="{FF2B5EF4-FFF2-40B4-BE49-F238E27FC236}">
                  <a16:creationId xmlns="" xmlns:a16="http://schemas.microsoft.com/office/drawing/2014/main" id="{30D7BDBA-27CF-4FA6-9C85-6FF09F893BD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8" y="888"/>
              <a:ext cx="22" cy="16"/>
            </a:xfrm>
            <a:custGeom>
              <a:avLst/>
              <a:gdLst>
                <a:gd name="T0" fmla="*/ 0 w 8"/>
                <a:gd name="T1" fmla="*/ 6 h 6"/>
                <a:gd name="T2" fmla="*/ 8 w 8"/>
                <a:gd name="T3" fmla="*/ 0 h 6"/>
                <a:gd name="T4" fmla="*/ 0 w 8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6">
                  <a:moveTo>
                    <a:pt x="0" y="6"/>
                  </a:moveTo>
                  <a:cubicBezTo>
                    <a:pt x="3" y="4"/>
                    <a:pt x="6" y="2"/>
                    <a:pt x="8" y="0"/>
                  </a:cubicBezTo>
                  <a:cubicBezTo>
                    <a:pt x="4" y="1"/>
                    <a:pt x="2" y="3"/>
                    <a:pt x="0" y="6"/>
                  </a:cubicBezTo>
                  <a:close/>
                </a:path>
              </a:pathLst>
            </a:custGeom>
            <a:solidFill>
              <a:srgbClr val="CA72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84" name="Freeform 92">
              <a:extLst>
                <a:ext uri="{FF2B5EF4-FFF2-40B4-BE49-F238E27FC236}">
                  <a16:creationId xmlns="" xmlns:a16="http://schemas.microsoft.com/office/drawing/2014/main" id="{03590D0A-7948-4D3F-89E0-4C4D9C7A92C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0" y="511"/>
              <a:ext cx="2" cy="16"/>
            </a:xfrm>
            <a:custGeom>
              <a:avLst/>
              <a:gdLst>
                <a:gd name="T0" fmla="*/ 1 w 1"/>
                <a:gd name="T1" fmla="*/ 6 h 6"/>
                <a:gd name="T2" fmla="*/ 0 w 1"/>
                <a:gd name="T3" fmla="*/ 0 h 6"/>
                <a:gd name="T4" fmla="*/ 1 w 1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6">
                  <a:moveTo>
                    <a:pt x="1" y="6"/>
                  </a:moveTo>
                  <a:cubicBezTo>
                    <a:pt x="1" y="4"/>
                    <a:pt x="0" y="2"/>
                    <a:pt x="0" y="0"/>
                  </a:cubicBezTo>
                  <a:cubicBezTo>
                    <a:pt x="0" y="2"/>
                    <a:pt x="1" y="4"/>
                    <a:pt x="1" y="6"/>
                  </a:cubicBezTo>
                  <a:close/>
                </a:path>
              </a:pathLst>
            </a:custGeom>
            <a:solidFill>
              <a:srgbClr val="CA72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85" name="Freeform 93">
              <a:extLst>
                <a:ext uri="{FF2B5EF4-FFF2-40B4-BE49-F238E27FC236}">
                  <a16:creationId xmlns="" xmlns:a16="http://schemas.microsoft.com/office/drawing/2014/main" id="{3A31DF18-94EF-431C-8C8D-E2EF335187B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7" y="367"/>
              <a:ext cx="337" cy="206"/>
            </a:xfrm>
            <a:custGeom>
              <a:avLst/>
              <a:gdLst>
                <a:gd name="T0" fmla="*/ 89 w 126"/>
                <a:gd name="T1" fmla="*/ 26 h 77"/>
                <a:gd name="T2" fmla="*/ 65 w 126"/>
                <a:gd name="T3" fmla="*/ 14 h 77"/>
                <a:gd name="T4" fmla="*/ 44 w 126"/>
                <a:gd name="T5" fmla="*/ 24 h 77"/>
                <a:gd name="T6" fmla="*/ 0 w 126"/>
                <a:gd name="T7" fmla="*/ 8 h 77"/>
                <a:gd name="T8" fmla="*/ 27 w 126"/>
                <a:gd name="T9" fmla="*/ 48 h 77"/>
                <a:gd name="T10" fmla="*/ 55 w 126"/>
                <a:gd name="T11" fmla="*/ 57 h 77"/>
                <a:gd name="T12" fmla="*/ 91 w 126"/>
                <a:gd name="T13" fmla="*/ 77 h 77"/>
                <a:gd name="T14" fmla="*/ 114 w 126"/>
                <a:gd name="T15" fmla="*/ 44 h 77"/>
                <a:gd name="T16" fmla="*/ 126 w 126"/>
                <a:gd name="T17" fmla="*/ 6 h 77"/>
                <a:gd name="T18" fmla="*/ 89 w 126"/>
                <a:gd name="T19" fmla="*/ 2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6" h="77">
                  <a:moveTo>
                    <a:pt x="89" y="26"/>
                  </a:moveTo>
                  <a:cubicBezTo>
                    <a:pt x="96" y="11"/>
                    <a:pt x="75" y="12"/>
                    <a:pt x="65" y="14"/>
                  </a:cubicBezTo>
                  <a:cubicBezTo>
                    <a:pt x="52" y="17"/>
                    <a:pt x="52" y="14"/>
                    <a:pt x="44" y="24"/>
                  </a:cubicBezTo>
                  <a:cubicBezTo>
                    <a:pt x="36" y="2"/>
                    <a:pt x="11" y="0"/>
                    <a:pt x="0" y="8"/>
                  </a:cubicBezTo>
                  <a:cubicBezTo>
                    <a:pt x="17" y="9"/>
                    <a:pt x="25" y="35"/>
                    <a:pt x="27" y="48"/>
                  </a:cubicBezTo>
                  <a:cubicBezTo>
                    <a:pt x="37" y="37"/>
                    <a:pt x="57" y="41"/>
                    <a:pt x="55" y="57"/>
                  </a:cubicBezTo>
                  <a:cubicBezTo>
                    <a:pt x="72" y="43"/>
                    <a:pt x="87" y="62"/>
                    <a:pt x="91" y="77"/>
                  </a:cubicBezTo>
                  <a:cubicBezTo>
                    <a:pt x="89" y="63"/>
                    <a:pt x="97" y="46"/>
                    <a:pt x="114" y="44"/>
                  </a:cubicBezTo>
                  <a:cubicBezTo>
                    <a:pt x="104" y="33"/>
                    <a:pt x="110" y="13"/>
                    <a:pt x="126" y="6"/>
                  </a:cubicBezTo>
                  <a:cubicBezTo>
                    <a:pt x="110" y="4"/>
                    <a:pt x="99" y="16"/>
                    <a:pt x="89" y="26"/>
                  </a:cubicBezTo>
                  <a:close/>
                </a:path>
              </a:pathLst>
            </a:custGeom>
            <a:solidFill>
              <a:srgbClr val="CA72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86" name="Freeform 94">
              <a:extLst>
                <a:ext uri="{FF2B5EF4-FFF2-40B4-BE49-F238E27FC236}">
                  <a16:creationId xmlns="" xmlns:a16="http://schemas.microsoft.com/office/drawing/2014/main" id="{9C5A4ACE-592E-45AE-AF67-99025111208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8" y="244"/>
              <a:ext cx="254" cy="190"/>
            </a:xfrm>
            <a:custGeom>
              <a:avLst/>
              <a:gdLst>
                <a:gd name="T0" fmla="*/ 3 w 95"/>
                <a:gd name="T1" fmla="*/ 50 h 71"/>
                <a:gd name="T2" fmla="*/ 95 w 95"/>
                <a:gd name="T3" fmla="*/ 13 h 71"/>
                <a:gd name="T4" fmla="*/ 5 w 95"/>
                <a:gd name="T5" fmla="*/ 71 h 71"/>
                <a:gd name="T6" fmla="*/ 3 w 95"/>
                <a:gd name="T7" fmla="*/ 5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" h="71">
                  <a:moveTo>
                    <a:pt x="3" y="50"/>
                  </a:moveTo>
                  <a:cubicBezTo>
                    <a:pt x="20" y="16"/>
                    <a:pt x="67" y="0"/>
                    <a:pt x="95" y="13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3" y="66"/>
                    <a:pt x="0" y="56"/>
                    <a:pt x="3" y="50"/>
                  </a:cubicBezTo>
                  <a:close/>
                </a:path>
              </a:pathLst>
            </a:custGeom>
            <a:solidFill>
              <a:srgbClr val="ABD0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87" name="Freeform 95">
              <a:extLst>
                <a:ext uri="{FF2B5EF4-FFF2-40B4-BE49-F238E27FC236}">
                  <a16:creationId xmlns="" xmlns:a16="http://schemas.microsoft.com/office/drawing/2014/main" id="{C644A993-CA19-4241-99EC-9755EC3BE2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7" y="-26"/>
              <a:ext cx="1572" cy="1277"/>
            </a:xfrm>
            <a:custGeom>
              <a:avLst/>
              <a:gdLst>
                <a:gd name="T0" fmla="*/ 588 w 588"/>
                <a:gd name="T1" fmla="*/ 213 h 478"/>
                <a:gd name="T2" fmla="*/ 116 w 588"/>
                <a:gd name="T3" fmla="*/ 478 h 478"/>
                <a:gd name="T4" fmla="*/ 207 w 588"/>
                <a:gd name="T5" fmla="*/ 133 h 478"/>
                <a:gd name="T6" fmla="*/ 588 w 588"/>
                <a:gd name="T7" fmla="*/ 213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8" h="478">
                  <a:moveTo>
                    <a:pt x="588" y="213"/>
                  </a:moveTo>
                  <a:cubicBezTo>
                    <a:pt x="441" y="236"/>
                    <a:pt x="188" y="385"/>
                    <a:pt x="116" y="478"/>
                  </a:cubicBezTo>
                  <a:cubicBezTo>
                    <a:pt x="88" y="426"/>
                    <a:pt x="0" y="260"/>
                    <a:pt x="207" y="133"/>
                  </a:cubicBezTo>
                  <a:cubicBezTo>
                    <a:pt x="422" y="0"/>
                    <a:pt x="557" y="162"/>
                    <a:pt x="588" y="213"/>
                  </a:cubicBezTo>
                  <a:close/>
                </a:path>
              </a:pathLst>
            </a:custGeom>
            <a:solidFill>
              <a:srgbClr val="CCD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88" name="Freeform 96">
              <a:extLst>
                <a:ext uri="{FF2B5EF4-FFF2-40B4-BE49-F238E27FC236}">
                  <a16:creationId xmlns="" xmlns:a16="http://schemas.microsoft.com/office/drawing/2014/main" id="{727485B7-9EC4-47E6-8B9B-06174AE2728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2" y="-12"/>
              <a:ext cx="1013" cy="555"/>
            </a:xfrm>
            <a:custGeom>
              <a:avLst/>
              <a:gdLst>
                <a:gd name="T0" fmla="*/ 1 w 379"/>
                <a:gd name="T1" fmla="*/ 132 h 208"/>
                <a:gd name="T2" fmla="*/ 14 w 379"/>
                <a:gd name="T3" fmla="*/ 124 h 208"/>
                <a:gd name="T4" fmla="*/ 379 w 379"/>
                <a:gd name="T5" fmla="*/ 207 h 208"/>
                <a:gd name="T6" fmla="*/ 341 w 379"/>
                <a:gd name="T7" fmla="*/ 208 h 208"/>
                <a:gd name="T8" fmla="*/ 0 w 379"/>
                <a:gd name="T9" fmla="*/ 136 h 208"/>
                <a:gd name="T10" fmla="*/ 1 w 379"/>
                <a:gd name="T11" fmla="*/ 132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9" h="208">
                  <a:moveTo>
                    <a:pt x="1" y="132"/>
                  </a:moveTo>
                  <a:cubicBezTo>
                    <a:pt x="5" y="129"/>
                    <a:pt x="10" y="127"/>
                    <a:pt x="14" y="124"/>
                  </a:cubicBezTo>
                  <a:cubicBezTo>
                    <a:pt x="226" y="0"/>
                    <a:pt x="357" y="160"/>
                    <a:pt x="379" y="207"/>
                  </a:cubicBezTo>
                  <a:cubicBezTo>
                    <a:pt x="366" y="208"/>
                    <a:pt x="355" y="204"/>
                    <a:pt x="341" y="208"/>
                  </a:cubicBezTo>
                  <a:cubicBezTo>
                    <a:pt x="295" y="148"/>
                    <a:pt x="180" y="45"/>
                    <a:pt x="0" y="136"/>
                  </a:cubicBezTo>
                  <a:cubicBezTo>
                    <a:pt x="0" y="134"/>
                    <a:pt x="1" y="133"/>
                    <a:pt x="1" y="132"/>
                  </a:cubicBezTo>
                  <a:close/>
                </a:path>
              </a:pathLst>
            </a:custGeom>
            <a:solidFill>
              <a:srgbClr val="E9E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89" name="Freeform 97">
              <a:extLst>
                <a:ext uri="{FF2B5EF4-FFF2-40B4-BE49-F238E27FC236}">
                  <a16:creationId xmlns="" xmlns:a16="http://schemas.microsoft.com/office/drawing/2014/main" id="{7AB98401-A121-4293-8806-82151BE708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5" y="351"/>
              <a:ext cx="396" cy="890"/>
            </a:xfrm>
            <a:custGeom>
              <a:avLst/>
              <a:gdLst>
                <a:gd name="T0" fmla="*/ 94 w 148"/>
                <a:gd name="T1" fmla="*/ 307 h 333"/>
                <a:gd name="T2" fmla="*/ 68 w 148"/>
                <a:gd name="T3" fmla="*/ 333 h 333"/>
                <a:gd name="T4" fmla="*/ 64 w 148"/>
                <a:gd name="T5" fmla="*/ 78 h 333"/>
                <a:gd name="T6" fmla="*/ 108 w 148"/>
                <a:gd name="T7" fmla="*/ 29 h 333"/>
                <a:gd name="T8" fmla="*/ 148 w 148"/>
                <a:gd name="T9" fmla="*/ 0 h 333"/>
                <a:gd name="T10" fmla="*/ 146 w 148"/>
                <a:gd name="T11" fmla="*/ 261 h 333"/>
                <a:gd name="T12" fmla="*/ 94 w 148"/>
                <a:gd name="T13" fmla="*/ 307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8" h="333">
                  <a:moveTo>
                    <a:pt x="94" y="307"/>
                  </a:moveTo>
                  <a:cubicBezTo>
                    <a:pt x="85" y="315"/>
                    <a:pt x="76" y="324"/>
                    <a:pt x="68" y="333"/>
                  </a:cubicBezTo>
                  <a:cubicBezTo>
                    <a:pt x="33" y="274"/>
                    <a:pt x="0" y="169"/>
                    <a:pt x="64" y="78"/>
                  </a:cubicBezTo>
                  <a:cubicBezTo>
                    <a:pt x="75" y="62"/>
                    <a:pt x="93" y="42"/>
                    <a:pt x="108" y="29"/>
                  </a:cubicBezTo>
                  <a:cubicBezTo>
                    <a:pt x="113" y="25"/>
                    <a:pt x="144" y="4"/>
                    <a:pt x="148" y="0"/>
                  </a:cubicBezTo>
                  <a:cubicBezTo>
                    <a:pt x="75" y="98"/>
                    <a:pt x="111" y="194"/>
                    <a:pt x="146" y="261"/>
                  </a:cubicBezTo>
                  <a:cubicBezTo>
                    <a:pt x="145" y="262"/>
                    <a:pt x="95" y="305"/>
                    <a:pt x="94" y="307"/>
                  </a:cubicBezTo>
                  <a:close/>
                </a:path>
              </a:pathLst>
            </a:custGeom>
            <a:solidFill>
              <a:srgbClr val="ABD0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90" name="Freeform 98">
              <a:extLst>
                <a:ext uri="{FF2B5EF4-FFF2-40B4-BE49-F238E27FC236}">
                  <a16:creationId xmlns="" xmlns:a16="http://schemas.microsoft.com/office/drawing/2014/main" id="{00F5562C-B962-4550-9243-94277AB32B8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4" y="247"/>
              <a:ext cx="813" cy="259"/>
            </a:xfrm>
            <a:custGeom>
              <a:avLst/>
              <a:gdLst>
                <a:gd name="T0" fmla="*/ 32 w 304"/>
                <a:gd name="T1" fmla="*/ 26 h 97"/>
                <a:gd name="T2" fmla="*/ 170 w 304"/>
                <a:gd name="T3" fmla="*/ 16 h 97"/>
                <a:gd name="T4" fmla="*/ 304 w 304"/>
                <a:gd name="T5" fmla="*/ 97 h 97"/>
                <a:gd name="T6" fmla="*/ 297 w 304"/>
                <a:gd name="T7" fmla="*/ 92 h 97"/>
                <a:gd name="T8" fmla="*/ 0 w 304"/>
                <a:gd name="T9" fmla="*/ 48 h 97"/>
                <a:gd name="T10" fmla="*/ 32 w 304"/>
                <a:gd name="T11" fmla="*/ 26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4" h="97">
                  <a:moveTo>
                    <a:pt x="32" y="26"/>
                  </a:moveTo>
                  <a:cubicBezTo>
                    <a:pt x="73" y="9"/>
                    <a:pt x="117" y="5"/>
                    <a:pt x="170" y="16"/>
                  </a:cubicBezTo>
                  <a:cubicBezTo>
                    <a:pt x="224" y="28"/>
                    <a:pt x="271" y="54"/>
                    <a:pt x="304" y="97"/>
                  </a:cubicBezTo>
                  <a:cubicBezTo>
                    <a:pt x="297" y="92"/>
                    <a:pt x="297" y="92"/>
                    <a:pt x="297" y="92"/>
                  </a:cubicBezTo>
                  <a:cubicBezTo>
                    <a:pt x="202" y="11"/>
                    <a:pt x="103" y="0"/>
                    <a:pt x="0" y="48"/>
                  </a:cubicBezTo>
                  <a:cubicBezTo>
                    <a:pt x="11" y="41"/>
                    <a:pt x="23" y="35"/>
                    <a:pt x="32" y="26"/>
                  </a:cubicBezTo>
                  <a:close/>
                </a:path>
              </a:pathLst>
            </a:custGeom>
            <a:solidFill>
              <a:srgbClr val="72A8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91" name="Freeform 99">
              <a:extLst>
                <a:ext uri="{FF2B5EF4-FFF2-40B4-BE49-F238E27FC236}">
                  <a16:creationId xmlns="" xmlns:a16="http://schemas.microsoft.com/office/drawing/2014/main" id="{63DEC116-B627-4B9D-BB29-E1215D6D305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2" y="319"/>
              <a:ext cx="350" cy="764"/>
            </a:xfrm>
            <a:custGeom>
              <a:avLst/>
              <a:gdLst>
                <a:gd name="T0" fmla="*/ 20 w 131"/>
                <a:gd name="T1" fmla="*/ 139 h 286"/>
                <a:gd name="T2" fmla="*/ 126 w 131"/>
                <a:gd name="T3" fmla="*/ 1 h 286"/>
                <a:gd name="T4" fmla="*/ 131 w 131"/>
                <a:gd name="T5" fmla="*/ 0 h 286"/>
                <a:gd name="T6" fmla="*/ 41 w 131"/>
                <a:gd name="T7" fmla="*/ 277 h 286"/>
                <a:gd name="T8" fmla="*/ 43 w 131"/>
                <a:gd name="T9" fmla="*/ 286 h 286"/>
                <a:gd name="T10" fmla="*/ 20 w 131"/>
                <a:gd name="T11" fmla="*/ 139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1" h="286">
                  <a:moveTo>
                    <a:pt x="20" y="139"/>
                  </a:moveTo>
                  <a:cubicBezTo>
                    <a:pt x="34" y="70"/>
                    <a:pt x="73" y="31"/>
                    <a:pt x="126" y="1"/>
                  </a:cubicBezTo>
                  <a:cubicBezTo>
                    <a:pt x="128" y="1"/>
                    <a:pt x="129" y="0"/>
                    <a:pt x="131" y="0"/>
                  </a:cubicBezTo>
                  <a:cubicBezTo>
                    <a:pt x="34" y="64"/>
                    <a:pt x="0" y="154"/>
                    <a:pt x="41" y="277"/>
                  </a:cubicBezTo>
                  <a:cubicBezTo>
                    <a:pt x="43" y="286"/>
                    <a:pt x="43" y="286"/>
                    <a:pt x="43" y="286"/>
                  </a:cubicBezTo>
                  <a:cubicBezTo>
                    <a:pt x="16" y="239"/>
                    <a:pt x="10" y="189"/>
                    <a:pt x="20" y="139"/>
                  </a:cubicBezTo>
                  <a:close/>
                </a:path>
              </a:pathLst>
            </a:custGeom>
            <a:solidFill>
              <a:srgbClr val="72A8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92" name="Freeform 100">
              <a:extLst>
                <a:ext uri="{FF2B5EF4-FFF2-40B4-BE49-F238E27FC236}">
                  <a16:creationId xmlns="" xmlns:a16="http://schemas.microsoft.com/office/drawing/2014/main" id="{6E1CA2C4-13FA-4990-B340-3068751B3C2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9" y="201"/>
              <a:ext cx="1203" cy="837"/>
            </a:xfrm>
            <a:custGeom>
              <a:avLst/>
              <a:gdLst>
                <a:gd name="T0" fmla="*/ 387 w 450"/>
                <a:gd name="T1" fmla="*/ 129 h 313"/>
                <a:gd name="T2" fmla="*/ 435 w 450"/>
                <a:gd name="T3" fmla="*/ 37 h 313"/>
                <a:gd name="T4" fmla="*/ 370 w 450"/>
                <a:gd name="T5" fmla="*/ 8 h 313"/>
                <a:gd name="T6" fmla="*/ 145 w 450"/>
                <a:gd name="T7" fmla="*/ 88 h 313"/>
                <a:gd name="T8" fmla="*/ 24 w 450"/>
                <a:gd name="T9" fmla="*/ 234 h 313"/>
                <a:gd name="T10" fmla="*/ 9 w 450"/>
                <a:gd name="T11" fmla="*/ 309 h 313"/>
                <a:gd name="T12" fmla="*/ 387 w 450"/>
                <a:gd name="T13" fmla="*/ 129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313">
                  <a:moveTo>
                    <a:pt x="387" y="129"/>
                  </a:moveTo>
                  <a:cubicBezTo>
                    <a:pt x="387" y="129"/>
                    <a:pt x="450" y="74"/>
                    <a:pt x="435" y="37"/>
                  </a:cubicBezTo>
                  <a:cubicBezTo>
                    <a:pt x="420" y="0"/>
                    <a:pt x="386" y="9"/>
                    <a:pt x="370" y="8"/>
                  </a:cubicBezTo>
                  <a:cubicBezTo>
                    <a:pt x="336" y="6"/>
                    <a:pt x="197" y="61"/>
                    <a:pt x="145" y="88"/>
                  </a:cubicBezTo>
                  <a:cubicBezTo>
                    <a:pt x="85" y="119"/>
                    <a:pt x="48" y="155"/>
                    <a:pt x="24" y="234"/>
                  </a:cubicBezTo>
                  <a:cubicBezTo>
                    <a:pt x="0" y="313"/>
                    <a:pt x="9" y="309"/>
                    <a:pt x="9" y="309"/>
                  </a:cubicBezTo>
                  <a:cubicBezTo>
                    <a:pt x="9" y="309"/>
                    <a:pt x="268" y="141"/>
                    <a:pt x="387" y="129"/>
                  </a:cubicBezTo>
                  <a:close/>
                </a:path>
              </a:pathLst>
            </a:custGeom>
            <a:solidFill>
              <a:srgbClr val="72A8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93" name="Freeform 101">
              <a:extLst>
                <a:ext uri="{FF2B5EF4-FFF2-40B4-BE49-F238E27FC236}">
                  <a16:creationId xmlns="" xmlns:a16="http://schemas.microsoft.com/office/drawing/2014/main" id="{06B0AD6B-0A26-4349-BDB5-4B78E376F99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8" y="193"/>
              <a:ext cx="1066" cy="532"/>
            </a:xfrm>
            <a:custGeom>
              <a:avLst/>
              <a:gdLst>
                <a:gd name="T0" fmla="*/ 109 w 399"/>
                <a:gd name="T1" fmla="*/ 89 h 199"/>
                <a:gd name="T2" fmla="*/ 333 w 399"/>
                <a:gd name="T3" fmla="*/ 7 h 199"/>
                <a:gd name="T4" fmla="*/ 398 w 399"/>
                <a:gd name="T5" fmla="*/ 36 h 199"/>
                <a:gd name="T6" fmla="*/ 399 w 399"/>
                <a:gd name="T7" fmla="*/ 41 h 199"/>
                <a:gd name="T8" fmla="*/ 345 w 399"/>
                <a:gd name="T9" fmla="*/ 16 h 199"/>
                <a:gd name="T10" fmla="*/ 126 w 399"/>
                <a:gd name="T11" fmla="*/ 90 h 199"/>
                <a:gd name="T12" fmla="*/ 0 w 399"/>
                <a:gd name="T13" fmla="*/ 199 h 199"/>
                <a:gd name="T14" fmla="*/ 109 w 399"/>
                <a:gd name="T15" fmla="*/ 89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9" h="199">
                  <a:moveTo>
                    <a:pt x="109" y="89"/>
                  </a:moveTo>
                  <a:cubicBezTo>
                    <a:pt x="161" y="62"/>
                    <a:pt x="299" y="6"/>
                    <a:pt x="333" y="7"/>
                  </a:cubicBezTo>
                  <a:cubicBezTo>
                    <a:pt x="349" y="8"/>
                    <a:pt x="383" y="0"/>
                    <a:pt x="398" y="36"/>
                  </a:cubicBezTo>
                  <a:cubicBezTo>
                    <a:pt x="398" y="38"/>
                    <a:pt x="399" y="39"/>
                    <a:pt x="399" y="41"/>
                  </a:cubicBezTo>
                  <a:cubicBezTo>
                    <a:pt x="394" y="31"/>
                    <a:pt x="381" y="15"/>
                    <a:pt x="345" y="16"/>
                  </a:cubicBezTo>
                  <a:cubicBezTo>
                    <a:pt x="280" y="19"/>
                    <a:pt x="193" y="59"/>
                    <a:pt x="126" y="90"/>
                  </a:cubicBezTo>
                  <a:cubicBezTo>
                    <a:pt x="93" y="106"/>
                    <a:pt x="38" y="147"/>
                    <a:pt x="0" y="199"/>
                  </a:cubicBezTo>
                  <a:cubicBezTo>
                    <a:pt x="24" y="144"/>
                    <a:pt x="59" y="115"/>
                    <a:pt x="109" y="89"/>
                  </a:cubicBezTo>
                  <a:close/>
                </a:path>
              </a:pathLst>
            </a:custGeom>
            <a:solidFill>
              <a:srgbClr val="E9E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94" name="Freeform 102">
              <a:extLst>
                <a:ext uri="{FF2B5EF4-FFF2-40B4-BE49-F238E27FC236}">
                  <a16:creationId xmlns="" xmlns:a16="http://schemas.microsoft.com/office/drawing/2014/main" id="{6C635CDF-68E5-497E-A323-C575FF25B8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3" y="420"/>
              <a:ext cx="1256" cy="834"/>
            </a:xfrm>
            <a:custGeom>
              <a:avLst/>
              <a:gdLst>
                <a:gd name="T0" fmla="*/ 454 w 470"/>
                <a:gd name="T1" fmla="*/ 29 h 312"/>
                <a:gd name="T2" fmla="*/ 449 w 470"/>
                <a:gd name="T3" fmla="*/ 6 h 312"/>
                <a:gd name="T4" fmla="*/ 414 w 470"/>
                <a:gd name="T5" fmla="*/ 18 h 312"/>
                <a:gd name="T6" fmla="*/ 385 w 470"/>
                <a:gd name="T7" fmla="*/ 5 h 312"/>
                <a:gd name="T8" fmla="*/ 354 w 470"/>
                <a:gd name="T9" fmla="*/ 31 h 312"/>
                <a:gd name="T10" fmla="*/ 322 w 470"/>
                <a:gd name="T11" fmla="*/ 64 h 312"/>
                <a:gd name="T12" fmla="*/ 290 w 470"/>
                <a:gd name="T13" fmla="*/ 69 h 312"/>
                <a:gd name="T14" fmla="*/ 247 w 470"/>
                <a:gd name="T15" fmla="*/ 108 h 312"/>
                <a:gd name="T16" fmla="*/ 231 w 470"/>
                <a:gd name="T17" fmla="*/ 141 h 312"/>
                <a:gd name="T18" fmla="*/ 230 w 470"/>
                <a:gd name="T19" fmla="*/ 141 h 312"/>
                <a:gd name="T20" fmla="*/ 278 w 470"/>
                <a:gd name="T21" fmla="*/ 125 h 312"/>
                <a:gd name="T22" fmla="*/ 334 w 470"/>
                <a:gd name="T23" fmla="*/ 95 h 312"/>
                <a:gd name="T24" fmla="*/ 391 w 470"/>
                <a:gd name="T25" fmla="*/ 80 h 312"/>
                <a:gd name="T26" fmla="*/ 439 w 470"/>
                <a:gd name="T27" fmla="*/ 61 h 312"/>
                <a:gd name="T28" fmla="*/ 467 w 470"/>
                <a:gd name="T29" fmla="*/ 50 h 312"/>
                <a:gd name="T30" fmla="*/ 454 w 470"/>
                <a:gd name="T31" fmla="*/ 29 h 312"/>
                <a:gd name="T32" fmla="*/ 88 w 470"/>
                <a:gd name="T33" fmla="*/ 228 h 312"/>
                <a:gd name="T34" fmla="*/ 89 w 470"/>
                <a:gd name="T35" fmla="*/ 228 h 312"/>
                <a:gd name="T36" fmla="*/ 84 w 470"/>
                <a:gd name="T37" fmla="*/ 227 h 312"/>
                <a:gd name="T38" fmla="*/ 88 w 470"/>
                <a:gd name="T39" fmla="*/ 228 h 312"/>
                <a:gd name="T40" fmla="*/ 47 w 470"/>
                <a:gd name="T41" fmla="*/ 243 h 312"/>
                <a:gd name="T42" fmla="*/ 18 w 470"/>
                <a:gd name="T43" fmla="*/ 251 h 312"/>
                <a:gd name="T44" fmla="*/ 16 w 470"/>
                <a:gd name="T45" fmla="*/ 273 h 312"/>
                <a:gd name="T46" fmla="*/ 5 w 470"/>
                <a:gd name="T47" fmla="*/ 297 h 312"/>
                <a:gd name="T48" fmla="*/ 54 w 470"/>
                <a:gd name="T49" fmla="*/ 295 h 312"/>
                <a:gd name="T50" fmla="*/ 93 w 470"/>
                <a:gd name="T51" fmla="*/ 256 h 312"/>
                <a:gd name="T52" fmla="*/ 91 w 470"/>
                <a:gd name="T53" fmla="*/ 228 h 312"/>
                <a:gd name="T54" fmla="*/ 88 w 470"/>
                <a:gd name="T55" fmla="*/ 228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70" h="312">
                  <a:moveTo>
                    <a:pt x="454" y="29"/>
                  </a:moveTo>
                  <a:cubicBezTo>
                    <a:pt x="460" y="21"/>
                    <a:pt x="459" y="11"/>
                    <a:pt x="449" y="6"/>
                  </a:cubicBezTo>
                  <a:cubicBezTo>
                    <a:pt x="437" y="0"/>
                    <a:pt x="423" y="11"/>
                    <a:pt x="414" y="18"/>
                  </a:cubicBezTo>
                  <a:cubicBezTo>
                    <a:pt x="411" y="7"/>
                    <a:pt x="395" y="4"/>
                    <a:pt x="385" y="5"/>
                  </a:cubicBezTo>
                  <a:cubicBezTo>
                    <a:pt x="367" y="7"/>
                    <a:pt x="362" y="17"/>
                    <a:pt x="354" y="31"/>
                  </a:cubicBezTo>
                  <a:cubicBezTo>
                    <a:pt x="331" y="16"/>
                    <a:pt x="320" y="48"/>
                    <a:pt x="322" y="64"/>
                  </a:cubicBezTo>
                  <a:cubicBezTo>
                    <a:pt x="311" y="59"/>
                    <a:pt x="297" y="57"/>
                    <a:pt x="290" y="69"/>
                  </a:cubicBezTo>
                  <a:cubicBezTo>
                    <a:pt x="266" y="54"/>
                    <a:pt x="240" y="85"/>
                    <a:pt x="247" y="108"/>
                  </a:cubicBezTo>
                  <a:cubicBezTo>
                    <a:pt x="228" y="105"/>
                    <a:pt x="212" y="143"/>
                    <a:pt x="231" y="141"/>
                  </a:cubicBezTo>
                  <a:cubicBezTo>
                    <a:pt x="230" y="141"/>
                    <a:pt x="230" y="141"/>
                    <a:pt x="230" y="141"/>
                  </a:cubicBezTo>
                  <a:cubicBezTo>
                    <a:pt x="246" y="154"/>
                    <a:pt x="266" y="136"/>
                    <a:pt x="278" y="125"/>
                  </a:cubicBezTo>
                  <a:cubicBezTo>
                    <a:pt x="294" y="111"/>
                    <a:pt x="313" y="100"/>
                    <a:pt x="334" y="95"/>
                  </a:cubicBezTo>
                  <a:cubicBezTo>
                    <a:pt x="353" y="91"/>
                    <a:pt x="372" y="85"/>
                    <a:pt x="391" y="80"/>
                  </a:cubicBezTo>
                  <a:cubicBezTo>
                    <a:pt x="402" y="77"/>
                    <a:pt x="437" y="74"/>
                    <a:pt x="439" y="61"/>
                  </a:cubicBezTo>
                  <a:cubicBezTo>
                    <a:pt x="449" y="62"/>
                    <a:pt x="463" y="62"/>
                    <a:pt x="467" y="50"/>
                  </a:cubicBezTo>
                  <a:cubicBezTo>
                    <a:pt x="470" y="42"/>
                    <a:pt x="465" y="27"/>
                    <a:pt x="454" y="29"/>
                  </a:cubicBezTo>
                  <a:close/>
                  <a:moveTo>
                    <a:pt x="88" y="228"/>
                  </a:moveTo>
                  <a:cubicBezTo>
                    <a:pt x="89" y="228"/>
                    <a:pt x="89" y="228"/>
                    <a:pt x="89" y="228"/>
                  </a:cubicBezTo>
                  <a:cubicBezTo>
                    <a:pt x="84" y="227"/>
                    <a:pt x="84" y="227"/>
                    <a:pt x="84" y="227"/>
                  </a:cubicBezTo>
                  <a:cubicBezTo>
                    <a:pt x="85" y="227"/>
                    <a:pt x="86" y="227"/>
                    <a:pt x="88" y="228"/>
                  </a:cubicBezTo>
                  <a:cubicBezTo>
                    <a:pt x="75" y="222"/>
                    <a:pt x="46" y="222"/>
                    <a:pt x="47" y="243"/>
                  </a:cubicBezTo>
                  <a:cubicBezTo>
                    <a:pt x="36" y="242"/>
                    <a:pt x="28" y="244"/>
                    <a:pt x="18" y="251"/>
                  </a:cubicBezTo>
                  <a:cubicBezTo>
                    <a:pt x="12" y="256"/>
                    <a:pt x="3" y="268"/>
                    <a:pt x="16" y="273"/>
                  </a:cubicBezTo>
                  <a:cubicBezTo>
                    <a:pt x="7" y="277"/>
                    <a:pt x="0" y="288"/>
                    <a:pt x="5" y="297"/>
                  </a:cubicBezTo>
                  <a:cubicBezTo>
                    <a:pt x="14" y="312"/>
                    <a:pt x="43" y="302"/>
                    <a:pt x="54" y="295"/>
                  </a:cubicBezTo>
                  <a:cubicBezTo>
                    <a:pt x="68" y="286"/>
                    <a:pt x="88" y="272"/>
                    <a:pt x="93" y="256"/>
                  </a:cubicBezTo>
                  <a:cubicBezTo>
                    <a:pt x="96" y="248"/>
                    <a:pt x="93" y="236"/>
                    <a:pt x="91" y="228"/>
                  </a:cubicBezTo>
                  <a:cubicBezTo>
                    <a:pt x="90" y="228"/>
                    <a:pt x="89" y="228"/>
                    <a:pt x="88" y="228"/>
                  </a:cubicBezTo>
                  <a:close/>
                </a:path>
              </a:pathLst>
            </a:custGeom>
            <a:solidFill>
              <a:srgbClr val="D7880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95" name="Freeform 103">
              <a:extLst>
                <a:ext uri="{FF2B5EF4-FFF2-40B4-BE49-F238E27FC236}">
                  <a16:creationId xmlns="" xmlns:a16="http://schemas.microsoft.com/office/drawing/2014/main" id="{2F4395E0-392D-49FB-8CE2-3C6042BCE8B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9" y="1433"/>
              <a:ext cx="174" cy="120"/>
            </a:xfrm>
            <a:custGeom>
              <a:avLst/>
              <a:gdLst>
                <a:gd name="T0" fmla="*/ 1 w 65"/>
                <a:gd name="T1" fmla="*/ 10 h 45"/>
                <a:gd name="T2" fmla="*/ 33 w 65"/>
                <a:gd name="T3" fmla="*/ 44 h 45"/>
                <a:gd name="T4" fmla="*/ 63 w 65"/>
                <a:gd name="T5" fmla="*/ 13 h 45"/>
                <a:gd name="T6" fmla="*/ 45 w 65"/>
                <a:gd name="T7" fmla="*/ 0 h 45"/>
                <a:gd name="T8" fmla="*/ 1 w 65"/>
                <a:gd name="T9" fmla="*/ 1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5">
                  <a:moveTo>
                    <a:pt x="1" y="10"/>
                  </a:moveTo>
                  <a:cubicBezTo>
                    <a:pt x="0" y="25"/>
                    <a:pt x="15" y="43"/>
                    <a:pt x="33" y="44"/>
                  </a:cubicBezTo>
                  <a:cubicBezTo>
                    <a:pt x="42" y="45"/>
                    <a:pt x="62" y="28"/>
                    <a:pt x="63" y="13"/>
                  </a:cubicBezTo>
                  <a:cubicBezTo>
                    <a:pt x="65" y="1"/>
                    <a:pt x="54" y="0"/>
                    <a:pt x="45" y="0"/>
                  </a:cubicBezTo>
                  <a:cubicBezTo>
                    <a:pt x="36" y="0"/>
                    <a:pt x="3" y="0"/>
                    <a:pt x="1" y="10"/>
                  </a:cubicBezTo>
                  <a:close/>
                </a:path>
              </a:pathLst>
            </a:custGeom>
            <a:solidFill>
              <a:srgbClr val="E26B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96" name="Freeform 104">
              <a:extLst>
                <a:ext uri="{FF2B5EF4-FFF2-40B4-BE49-F238E27FC236}">
                  <a16:creationId xmlns="" xmlns:a16="http://schemas.microsoft.com/office/drawing/2014/main" id="{58E20C6A-4437-46F4-A280-2A3F3BBB69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4" y="1425"/>
              <a:ext cx="179" cy="96"/>
            </a:xfrm>
            <a:custGeom>
              <a:avLst/>
              <a:gdLst>
                <a:gd name="T0" fmla="*/ 47 w 67"/>
                <a:gd name="T1" fmla="*/ 3 h 36"/>
                <a:gd name="T2" fmla="*/ 0 w 67"/>
                <a:gd name="T3" fmla="*/ 10 h 36"/>
                <a:gd name="T4" fmla="*/ 7 w 67"/>
                <a:gd name="T5" fmla="*/ 29 h 36"/>
                <a:gd name="T6" fmla="*/ 43 w 67"/>
                <a:gd name="T7" fmla="*/ 29 h 36"/>
                <a:gd name="T8" fmla="*/ 55 w 67"/>
                <a:gd name="T9" fmla="*/ 36 h 36"/>
                <a:gd name="T10" fmla="*/ 65 w 67"/>
                <a:gd name="T11" fmla="*/ 16 h 36"/>
                <a:gd name="T12" fmla="*/ 47 w 67"/>
                <a:gd name="T13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36">
                  <a:moveTo>
                    <a:pt x="47" y="3"/>
                  </a:moveTo>
                  <a:cubicBezTo>
                    <a:pt x="38" y="3"/>
                    <a:pt x="1" y="0"/>
                    <a:pt x="0" y="10"/>
                  </a:cubicBezTo>
                  <a:cubicBezTo>
                    <a:pt x="0" y="16"/>
                    <a:pt x="3" y="26"/>
                    <a:pt x="7" y="29"/>
                  </a:cubicBezTo>
                  <a:cubicBezTo>
                    <a:pt x="17" y="23"/>
                    <a:pt x="33" y="23"/>
                    <a:pt x="43" y="29"/>
                  </a:cubicBezTo>
                  <a:cubicBezTo>
                    <a:pt x="47" y="31"/>
                    <a:pt x="51" y="34"/>
                    <a:pt x="55" y="36"/>
                  </a:cubicBezTo>
                  <a:cubicBezTo>
                    <a:pt x="60" y="30"/>
                    <a:pt x="65" y="23"/>
                    <a:pt x="65" y="16"/>
                  </a:cubicBezTo>
                  <a:cubicBezTo>
                    <a:pt x="67" y="4"/>
                    <a:pt x="56" y="3"/>
                    <a:pt x="47" y="3"/>
                  </a:cubicBezTo>
                  <a:close/>
                </a:path>
              </a:pathLst>
            </a:custGeom>
            <a:solidFill>
              <a:srgbClr val="D24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97" name="Freeform 105">
              <a:extLst>
                <a:ext uri="{FF2B5EF4-FFF2-40B4-BE49-F238E27FC236}">
                  <a16:creationId xmlns="" xmlns:a16="http://schemas.microsoft.com/office/drawing/2014/main" id="{8612C994-1B14-4F09-A10D-23343EF3D7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65" y="1431"/>
              <a:ext cx="120" cy="45"/>
            </a:xfrm>
            <a:custGeom>
              <a:avLst/>
              <a:gdLst>
                <a:gd name="T0" fmla="*/ 28 w 45"/>
                <a:gd name="T1" fmla="*/ 1 h 17"/>
                <a:gd name="T2" fmla="*/ 25 w 45"/>
                <a:gd name="T3" fmla="*/ 1 h 17"/>
                <a:gd name="T4" fmla="*/ 25 w 45"/>
                <a:gd name="T5" fmla="*/ 8 h 17"/>
                <a:gd name="T6" fmla="*/ 26 w 45"/>
                <a:gd name="T7" fmla="*/ 14 h 17"/>
                <a:gd name="T8" fmla="*/ 27 w 45"/>
                <a:gd name="T9" fmla="*/ 16 h 17"/>
                <a:gd name="T10" fmla="*/ 45 w 45"/>
                <a:gd name="T11" fmla="*/ 6 h 17"/>
                <a:gd name="T12" fmla="*/ 28 w 45"/>
                <a:gd name="T13" fmla="*/ 1 h 17"/>
                <a:gd name="T14" fmla="*/ 0 w 45"/>
                <a:gd name="T15" fmla="*/ 1 h 17"/>
                <a:gd name="T16" fmla="*/ 20 w 45"/>
                <a:gd name="T17" fmla="*/ 17 h 17"/>
                <a:gd name="T18" fmla="*/ 20 w 45"/>
                <a:gd name="T19" fmla="*/ 16 h 17"/>
                <a:gd name="T20" fmla="*/ 22 w 45"/>
                <a:gd name="T21" fmla="*/ 11 h 17"/>
                <a:gd name="T22" fmla="*/ 23 w 45"/>
                <a:gd name="T23" fmla="*/ 0 h 17"/>
                <a:gd name="T24" fmla="*/ 0 w 45"/>
                <a:gd name="T25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" h="17">
                  <a:moveTo>
                    <a:pt x="28" y="1"/>
                  </a:moveTo>
                  <a:cubicBezTo>
                    <a:pt x="27" y="1"/>
                    <a:pt x="26" y="1"/>
                    <a:pt x="25" y="1"/>
                  </a:cubicBezTo>
                  <a:cubicBezTo>
                    <a:pt x="25" y="5"/>
                    <a:pt x="26" y="7"/>
                    <a:pt x="25" y="8"/>
                  </a:cubicBezTo>
                  <a:cubicBezTo>
                    <a:pt x="25" y="10"/>
                    <a:pt x="25" y="13"/>
                    <a:pt x="26" y="14"/>
                  </a:cubicBezTo>
                  <a:cubicBezTo>
                    <a:pt x="26" y="15"/>
                    <a:pt x="26" y="16"/>
                    <a:pt x="27" y="16"/>
                  </a:cubicBezTo>
                  <a:cubicBezTo>
                    <a:pt x="36" y="16"/>
                    <a:pt x="41" y="12"/>
                    <a:pt x="45" y="6"/>
                  </a:cubicBezTo>
                  <a:cubicBezTo>
                    <a:pt x="43" y="3"/>
                    <a:pt x="37" y="0"/>
                    <a:pt x="28" y="1"/>
                  </a:cubicBezTo>
                  <a:close/>
                  <a:moveTo>
                    <a:pt x="0" y="1"/>
                  </a:moveTo>
                  <a:cubicBezTo>
                    <a:pt x="2" y="10"/>
                    <a:pt x="7" y="16"/>
                    <a:pt x="20" y="17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2" y="15"/>
                    <a:pt x="22" y="13"/>
                    <a:pt x="22" y="11"/>
                  </a:cubicBezTo>
                  <a:cubicBezTo>
                    <a:pt x="23" y="8"/>
                    <a:pt x="23" y="4"/>
                    <a:pt x="23" y="0"/>
                  </a:cubicBezTo>
                  <a:cubicBezTo>
                    <a:pt x="17" y="0"/>
                    <a:pt x="8" y="0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100" name="组合 1099">
            <a:extLst>
              <a:ext uri="{FF2B5EF4-FFF2-40B4-BE49-F238E27FC236}">
                <a16:creationId xmlns="" xmlns:a16="http://schemas.microsoft.com/office/drawing/2014/main" id="{A382E142-FE43-48F3-AB7B-CC4DECA5E113}"/>
              </a:ext>
            </a:extLst>
          </p:cNvPr>
          <p:cNvGrpSpPr/>
          <p:nvPr/>
        </p:nvGrpSpPr>
        <p:grpSpPr>
          <a:xfrm>
            <a:off x="1833880" y="1716625"/>
            <a:ext cx="5179933" cy="1462901"/>
            <a:chOff x="1833879" y="1716621"/>
            <a:chExt cx="5179933" cy="1462901"/>
          </a:xfrm>
        </p:grpSpPr>
        <p:pic>
          <p:nvPicPr>
            <p:cNvPr id="1099" name="图片 1098">
              <a:extLst>
                <a:ext uri="{FF2B5EF4-FFF2-40B4-BE49-F238E27FC236}">
                  <a16:creationId xmlns="" xmlns:a16="http://schemas.microsoft.com/office/drawing/2014/main" id="{7296F7B7-1FE5-43A9-B1CD-B683EE7B91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833879" y="1716621"/>
              <a:ext cx="1988215" cy="1462901"/>
            </a:xfrm>
            <a:prstGeom prst="rect">
              <a:avLst/>
            </a:prstGeom>
          </p:spPr>
        </p:pic>
        <p:sp>
          <p:nvSpPr>
            <p:cNvPr id="110" name="文本框 109">
              <a:extLst>
                <a:ext uri="{FF2B5EF4-FFF2-40B4-BE49-F238E27FC236}">
                  <a16:creationId xmlns="" xmlns:a16="http://schemas.microsoft.com/office/drawing/2014/main" id="{6AAAA97C-12EE-43EB-B245-B1019C23F1AD}"/>
                </a:ext>
              </a:extLst>
            </p:cNvPr>
            <p:cNvSpPr txBox="1"/>
            <p:nvPr/>
          </p:nvSpPr>
          <p:spPr>
            <a:xfrm>
              <a:off x="2113058" y="2245040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文字添加</a:t>
              </a:r>
            </a:p>
          </p:txBody>
        </p:sp>
        <p:sp>
          <p:nvSpPr>
            <p:cNvPr id="111" name="文本框 110">
              <a:extLst>
                <a:ext uri="{FF2B5EF4-FFF2-40B4-BE49-F238E27FC236}">
                  <a16:creationId xmlns="" xmlns:a16="http://schemas.microsoft.com/office/drawing/2014/main" id="{18B2801A-D20E-4FF0-940C-3F2FC6437880}"/>
                </a:ext>
              </a:extLst>
            </p:cNvPr>
            <p:cNvSpPr txBox="1"/>
            <p:nvPr/>
          </p:nvSpPr>
          <p:spPr>
            <a:xfrm>
              <a:off x="3987998" y="2129824"/>
              <a:ext cx="3025814" cy="6093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600" b="0">
                  <a:solidFill>
                    <a:srgbClr val="1C75BC"/>
                  </a:solidFill>
                  <a:latin typeface="汉仪趣黑W" panose="00020600040101010101" pitchFamily="18" charset="-122"/>
                  <a:ea typeface="汉仪趣黑W" panose="00020600040101010101" pitchFamily="18" charset="-122"/>
                </a:defRPr>
              </a:lvl1pPr>
            </a:lstStyle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感谢您的使用，您的文字内容添加到此处，文字动画效果不变</a:t>
              </a:r>
            </a:p>
          </p:txBody>
        </p:sp>
      </p:grpSp>
      <p:grpSp>
        <p:nvGrpSpPr>
          <p:cNvPr id="1101" name="组合 1100">
            <a:extLst>
              <a:ext uri="{FF2B5EF4-FFF2-40B4-BE49-F238E27FC236}">
                <a16:creationId xmlns="" xmlns:a16="http://schemas.microsoft.com/office/drawing/2014/main" id="{AFC5C532-2DD1-4C33-A06C-E226A4E5E80A}"/>
              </a:ext>
            </a:extLst>
          </p:cNvPr>
          <p:cNvGrpSpPr/>
          <p:nvPr/>
        </p:nvGrpSpPr>
        <p:grpSpPr>
          <a:xfrm>
            <a:off x="1833880" y="3560090"/>
            <a:ext cx="5179933" cy="1462901"/>
            <a:chOff x="1833879" y="3560086"/>
            <a:chExt cx="5179933" cy="1462901"/>
          </a:xfrm>
        </p:grpSpPr>
        <p:pic>
          <p:nvPicPr>
            <p:cNvPr id="108" name="图片 107">
              <a:extLst>
                <a:ext uri="{FF2B5EF4-FFF2-40B4-BE49-F238E27FC236}">
                  <a16:creationId xmlns="" xmlns:a16="http://schemas.microsoft.com/office/drawing/2014/main" id="{2CA9098C-0FEC-4126-8C05-3C497561E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833879" y="3560086"/>
              <a:ext cx="1988215" cy="1462901"/>
            </a:xfrm>
            <a:prstGeom prst="rect">
              <a:avLst/>
            </a:prstGeom>
          </p:spPr>
        </p:pic>
        <p:sp>
          <p:nvSpPr>
            <p:cNvPr id="112" name="文本框 111">
              <a:extLst>
                <a:ext uri="{FF2B5EF4-FFF2-40B4-BE49-F238E27FC236}">
                  <a16:creationId xmlns="" xmlns:a16="http://schemas.microsoft.com/office/drawing/2014/main" id="{A1C4DA2C-2D9F-4263-9054-F0C8CDF4B697}"/>
                </a:ext>
              </a:extLst>
            </p:cNvPr>
            <p:cNvSpPr txBox="1"/>
            <p:nvPr/>
          </p:nvSpPr>
          <p:spPr>
            <a:xfrm>
              <a:off x="2113058" y="4095780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文字添加</a:t>
              </a:r>
            </a:p>
          </p:txBody>
        </p:sp>
        <p:sp>
          <p:nvSpPr>
            <p:cNvPr id="113" name="文本框 112">
              <a:extLst>
                <a:ext uri="{FF2B5EF4-FFF2-40B4-BE49-F238E27FC236}">
                  <a16:creationId xmlns="" xmlns:a16="http://schemas.microsoft.com/office/drawing/2014/main" id="{0AAA3CBA-179E-413B-8069-4B3B484B6842}"/>
                </a:ext>
              </a:extLst>
            </p:cNvPr>
            <p:cNvSpPr txBox="1"/>
            <p:nvPr/>
          </p:nvSpPr>
          <p:spPr>
            <a:xfrm>
              <a:off x="3987998" y="3980564"/>
              <a:ext cx="3025814" cy="6093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600" b="0">
                  <a:solidFill>
                    <a:srgbClr val="1C75BC"/>
                  </a:solidFill>
                  <a:latin typeface="汉仪趣黑W" panose="00020600040101010101" pitchFamily="18" charset="-122"/>
                  <a:ea typeface="汉仪趣黑W" panose="00020600040101010101" pitchFamily="18" charset="-122"/>
                </a:defRPr>
              </a:lvl1pPr>
            </a:lstStyle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感谢您的使用，您的文字内容添加到此处，文字动画效果不变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860532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8" name="图片 2157">
            <a:extLst>
              <a:ext uri="{FF2B5EF4-FFF2-40B4-BE49-F238E27FC236}">
                <a16:creationId xmlns="" xmlns:a16="http://schemas.microsoft.com/office/drawing/2014/main" id="{BC568FF4-8140-4986-94A6-6D1A8100984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087112" y="2074863"/>
            <a:ext cx="2456688" cy="3429000"/>
          </a:xfrm>
          <a:prstGeom prst="rect">
            <a:avLst/>
          </a:prstGeom>
        </p:spPr>
      </p:pic>
      <p:grpSp>
        <p:nvGrpSpPr>
          <p:cNvPr id="2161" name="组合 2160">
            <a:extLst>
              <a:ext uri="{FF2B5EF4-FFF2-40B4-BE49-F238E27FC236}">
                <a16:creationId xmlns="" xmlns:a16="http://schemas.microsoft.com/office/drawing/2014/main" id="{AC2B05E4-47D0-4B73-8397-AFEE167978F5}"/>
              </a:ext>
            </a:extLst>
          </p:cNvPr>
          <p:cNvGrpSpPr/>
          <p:nvPr/>
        </p:nvGrpSpPr>
        <p:grpSpPr>
          <a:xfrm>
            <a:off x="2116647" y="2074867"/>
            <a:ext cx="2247773" cy="1926663"/>
            <a:chOff x="2116645" y="2074863"/>
            <a:chExt cx="2247773" cy="1926663"/>
          </a:xfrm>
        </p:grpSpPr>
        <p:pic>
          <p:nvPicPr>
            <p:cNvPr id="2160" name="图片 2159">
              <a:extLst>
                <a:ext uri="{FF2B5EF4-FFF2-40B4-BE49-F238E27FC236}">
                  <a16:creationId xmlns="" xmlns:a16="http://schemas.microsoft.com/office/drawing/2014/main" id="{1A923F29-A8A8-4667-B8A0-ADC356F59F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116645" y="2074863"/>
              <a:ext cx="2247773" cy="1926663"/>
            </a:xfrm>
            <a:prstGeom prst="rect">
              <a:avLst/>
            </a:prstGeom>
          </p:spPr>
        </p:pic>
        <p:sp>
          <p:nvSpPr>
            <p:cNvPr id="147" name="文本框 146">
              <a:extLst>
                <a:ext uri="{FF2B5EF4-FFF2-40B4-BE49-F238E27FC236}">
                  <a16:creationId xmlns="" xmlns:a16="http://schemas.microsoft.com/office/drawing/2014/main" id="{6AA6DE35-CCB5-498C-8277-AC2C2C7F2C99}"/>
                </a:ext>
              </a:extLst>
            </p:cNvPr>
            <p:cNvSpPr txBox="1"/>
            <p:nvPr/>
          </p:nvSpPr>
          <p:spPr>
            <a:xfrm>
              <a:off x="2635237" y="2638084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文字添加</a:t>
              </a:r>
            </a:p>
          </p:txBody>
        </p:sp>
      </p:grpSp>
      <p:sp>
        <p:nvSpPr>
          <p:cNvPr id="148" name="文本框 147">
            <a:extLst>
              <a:ext uri="{FF2B5EF4-FFF2-40B4-BE49-F238E27FC236}">
                <a16:creationId xmlns="" xmlns:a16="http://schemas.microsoft.com/office/drawing/2014/main" id="{EC287F04-7764-4B28-96E4-13619C16DA27}"/>
              </a:ext>
            </a:extLst>
          </p:cNvPr>
          <p:cNvSpPr txBox="1"/>
          <p:nvPr/>
        </p:nvSpPr>
        <p:spPr>
          <a:xfrm>
            <a:off x="1742844" y="4187630"/>
            <a:ext cx="2791281" cy="6093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0">
                <a:solidFill>
                  <a:srgbClr val="1C75BC"/>
                </a:solidFill>
                <a:latin typeface="汉仪趣黑W" panose="00020600040101010101" pitchFamily="18" charset="-122"/>
                <a:ea typeface="汉仪趣黑W" panose="00020600040101010101" pitchFamily="18" charset="-122"/>
              </a:defRPr>
            </a:lvl1pPr>
          </a:lstStyle>
          <a:p>
            <a:pPr algn="ct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感谢您的使用，您的文字内容添加到此处，文字动画效果不变</a:t>
            </a:r>
          </a:p>
        </p:txBody>
      </p:sp>
      <p:grpSp>
        <p:nvGrpSpPr>
          <p:cNvPr id="2162" name="组合 2161">
            <a:extLst>
              <a:ext uri="{FF2B5EF4-FFF2-40B4-BE49-F238E27FC236}">
                <a16:creationId xmlns="" xmlns:a16="http://schemas.microsoft.com/office/drawing/2014/main" id="{2B4FC11B-B8CB-450D-8E18-D86EB483C34A}"/>
              </a:ext>
            </a:extLst>
          </p:cNvPr>
          <p:cNvGrpSpPr/>
          <p:nvPr/>
        </p:nvGrpSpPr>
        <p:grpSpPr>
          <a:xfrm>
            <a:off x="7732016" y="2074867"/>
            <a:ext cx="2247773" cy="1926663"/>
            <a:chOff x="7732014" y="2074863"/>
            <a:chExt cx="2247773" cy="1926663"/>
          </a:xfrm>
        </p:grpSpPr>
        <p:pic>
          <p:nvPicPr>
            <p:cNvPr id="145" name="图片 144">
              <a:extLst>
                <a:ext uri="{FF2B5EF4-FFF2-40B4-BE49-F238E27FC236}">
                  <a16:creationId xmlns="" xmlns:a16="http://schemas.microsoft.com/office/drawing/2014/main" id="{0B2D47C2-BC92-463F-A15D-B29651347A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7732014" y="2074863"/>
              <a:ext cx="2247773" cy="1926663"/>
            </a:xfrm>
            <a:prstGeom prst="rect">
              <a:avLst/>
            </a:prstGeom>
          </p:spPr>
        </p:pic>
        <p:sp>
          <p:nvSpPr>
            <p:cNvPr id="149" name="文本框 148">
              <a:extLst>
                <a:ext uri="{FF2B5EF4-FFF2-40B4-BE49-F238E27FC236}">
                  <a16:creationId xmlns="" xmlns:a16="http://schemas.microsoft.com/office/drawing/2014/main" id="{9C1DF00D-D8A4-430D-9C87-4F0B25F26263}"/>
                </a:ext>
              </a:extLst>
            </p:cNvPr>
            <p:cNvSpPr txBox="1"/>
            <p:nvPr/>
          </p:nvSpPr>
          <p:spPr>
            <a:xfrm>
              <a:off x="8250606" y="2638084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文字添加</a:t>
              </a:r>
            </a:p>
          </p:txBody>
        </p:sp>
      </p:grpSp>
      <p:sp>
        <p:nvSpPr>
          <p:cNvPr id="150" name="文本框 149">
            <a:extLst>
              <a:ext uri="{FF2B5EF4-FFF2-40B4-BE49-F238E27FC236}">
                <a16:creationId xmlns="" xmlns:a16="http://schemas.microsoft.com/office/drawing/2014/main" id="{95D243AC-0D71-4451-B43E-BAB5C3F6011D}"/>
              </a:ext>
            </a:extLst>
          </p:cNvPr>
          <p:cNvSpPr txBox="1"/>
          <p:nvPr/>
        </p:nvSpPr>
        <p:spPr>
          <a:xfrm>
            <a:off x="7460262" y="4187630"/>
            <a:ext cx="2791281" cy="6093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0">
                <a:solidFill>
                  <a:srgbClr val="1C75BC"/>
                </a:solidFill>
                <a:latin typeface="汉仪趣黑W" panose="00020600040101010101" pitchFamily="18" charset="-122"/>
                <a:ea typeface="汉仪趣黑W" panose="00020600040101010101" pitchFamily="18" charset="-122"/>
              </a:defRPr>
            </a:lvl1pPr>
          </a:lstStyle>
          <a:p>
            <a:pPr algn="ct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感谢您的使用，您的文字内容添加到此处，文字动画效果不变</a:t>
            </a:r>
          </a:p>
        </p:txBody>
      </p:sp>
    </p:spTree>
    <p:extLst>
      <p:ext uri="{BB962C8B-B14F-4D97-AF65-F5344CB8AC3E}">
        <p14:creationId xmlns:p14="http://schemas.microsoft.com/office/powerpoint/2010/main" xmlns="" val="35142783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" grpId="0"/>
      <p:bldP spid="15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897F1120-822C-4AD9-8554-C575D8C7B4A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871269" y="1764033"/>
            <a:ext cx="1329131" cy="144538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730F3387-7351-43E5-A852-4A2AA133BF1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871269" y="3789367"/>
            <a:ext cx="1329131" cy="144538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65621AED-7C76-4847-8EA5-656F1E38C62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260389" y="1764033"/>
            <a:ext cx="1329131" cy="144538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01A48BBA-F8DA-422B-A1F2-B6035DD647B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260389" y="3789367"/>
            <a:ext cx="1329131" cy="1445385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B139713D-98BF-463C-9E07-D0FE92180C45}"/>
              </a:ext>
            </a:extLst>
          </p:cNvPr>
          <p:cNvGrpSpPr/>
          <p:nvPr/>
        </p:nvGrpSpPr>
        <p:grpSpPr>
          <a:xfrm>
            <a:off x="3328877" y="1896912"/>
            <a:ext cx="3025815" cy="1009508"/>
            <a:chOff x="6014758" y="2194078"/>
            <a:chExt cx="3579404" cy="1009508"/>
          </a:xfrm>
        </p:grpSpPr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27E07995-AC34-4403-A32E-B1A63AAF8C5D}"/>
                </a:ext>
              </a:extLst>
            </p:cNvPr>
            <p:cNvSpPr txBox="1"/>
            <p:nvPr/>
          </p:nvSpPr>
          <p:spPr>
            <a:xfrm>
              <a:off x="6014760" y="2194078"/>
              <a:ext cx="1432072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文字添加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="" xmlns:a16="http://schemas.microsoft.com/office/drawing/2014/main" id="{7127B057-E75B-46AF-92EA-940316118E44}"/>
                </a:ext>
              </a:extLst>
            </p:cNvPr>
            <p:cNvSpPr txBox="1"/>
            <p:nvPr/>
          </p:nvSpPr>
          <p:spPr>
            <a:xfrm>
              <a:off x="6014758" y="2594188"/>
              <a:ext cx="3579404" cy="6093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600" b="0">
                  <a:solidFill>
                    <a:srgbClr val="1C75BC"/>
                  </a:solidFill>
                  <a:latin typeface="汉仪趣黑W" panose="00020600040101010101" pitchFamily="18" charset="-122"/>
                  <a:ea typeface="汉仪趣黑W" panose="00020600040101010101" pitchFamily="18" charset="-122"/>
                </a:defRPr>
              </a:lvl1pPr>
            </a:lstStyle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感谢您的使用，您的文字内容添加到此处，文字动画效果不变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6712DCC6-C120-45D6-9AEF-3279A7C34E98}"/>
              </a:ext>
            </a:extLst>
          </p:cNvPr>
          <p:cNvGrpSpPr/>
          <p:nvPr/>
        </p:nvGrpSpPr>
        <p:grpSpPr>
          <a:xfrm>
            <a:off x="3328877" y="4016438"/>
            <a:ext cx="3025815" cy="1009508"/>
            <a:chOff x="6014758" y="2194078"/>
            <a:chExt cx="3579404" cy="1009508"/>
          </a:xfrm>
        </p:grpSpPr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84A84C28-C9BF-4941-80E9-559D9385A159}"/>
                </a:ext>
              </a:extLst>
            </p:cNvPr>
            <p:cNvSpPr txBox="1"/>
            <p:nvPr/>
          </p:nvSpPr>
          <p:spPr>
            <a:xfrm>
              <a:off x="6014760" y="2194078"/>
              <a:ext cx="1432072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文字添加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="" xmlns:a16="http://schemas.microsoft.com/office/drawing/2014/main" id="{131B368A-36E1-4F5F-A4C5-642452EE424F}"/>
                </a:ext>
              </a:extLst>
            </p:cNvPr>
            <p:cNvSpPr txBox="1"/>
            <p:nvPr/>
          </p:nvSpPr>
          <p:spPr>
            <a:xfrm>
              <a:off x="6014758" y="2594188"/>
              <a:ext cx="3579404" cy="6093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600" b="0">
                  <a:solidFill>
                    <a:srgbClr val="1C75BC"/>
                  </a:solidFill>
                  <a:latin typeface="汉仪趣黑W" panose="00020600040101010101" pitchFamily="18" charset="-122"/>
                  <a:ea typeface="汉仪趣黑W" panose="00020600040101010101" pitchFamily="18" charset="-122"/>
                </a:defRPr>
              </a:lvl1pPr>
            </a:lstStyle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感谢您的使用，您的文字内容添加到此处，文字动画效果不变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BECC83E8-09C0-45DC-9473-ADF9D45EE743}"/>
              </a:ext>
            </a:extLst>
          </p:cNvPr>
          <p:cNvGrpSpPr/>
          <p:nvPr/>
        </p:nvGrpSpPr>
        <p:grpSpPr>
          <a:xfrm>
            <a:off x="7771567" y="1896912"/>
            <a:ext cx="3025815" cy="1009508"/>
            <a:chOff x="6014758" y="2194078"/>
            <a:chExt cx="3579404" cy="1009508"/>
          </a:xfrm>
        </p:grpSpPr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B3A03759-FB7B-4FE8-9F7F-183410F1695F}"/>
                </a:ext>
              </a:extLst>
            </p:cNvPr>
            <p:cNvSpPr txBox="1"/>
            <p:nvPr/>
          </p:nvSpPr>
          <p:spPr>
            <a:xfrm>
              <a:off x="6014760" y="2194078"/>
              <a:ext cx="1432072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文字添加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2DDD860F-A244-4BED-9E8C-07C544BC5A75}"/>
                </a:ext>
              </a:extLst>
            </p:cNvPr>
            <p:cNvSpPr txBox="1"/>
            <p:nvPr/>
          </p:nvSpPr>
          <p:spPr>
            <a:xfrm>
              <a:off x="6014758" y="2594188"/>
              <a:ext cx="3579404" cy="6093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600" b="0">
                  <a:solidFill>
                    <a:srgbClr val="1C75BC"/>
                  </a:solidFill>
                  <a:latin typeface="汉仪趣黑W" panose="00020600040101010101" pitchFamily="18" charset="-122"/>
                  <a:ea typeface="汉仪趣黑W" panose="00020600040101010101" pitchFamily="18" charset="-122"/>
                </a:defRPr>
              </a:lvl1pPr>
            </a:lstStyle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感谢您的使用，您的文字内容添加到此处，文字动画效果不变</a:t>
              </a: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1E66179C-C18D-4D93-8719-83C70D293528}"/>
              </a:ext>
            </a:extLst>
          </p:cNvPr>
          <p:cNvGrpSpPr/>
          <p:nvPr/>
        </p:nvGrpSpPr>
        <p:grpSpPr>
          <a:xfrm>
            <a:off x="7771567" y="4016438"/>
            <a:ext cx="3025815" cy="1009508"/>
            <a:chOff x="6014758" y="2194078"/>
            <a:chExt cx="3579404" cy="1009508"/>
          </a:xfrm>
        </p:grpSpPr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29FE50C3-EBF0-46BF-BE84-981C6FDABF12}"/>
                </a:ext>
              </a:extLst>
            </p:cNvPr>
            <p:cNvSpPr txBox="1"/>
            <p:nvPr/>
          </p:nvSpPr>
          <p:spPr>
            <a:xfrm>
              <a:off x="6014760" y="2194078"/>
              <a:ext cx="1432072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文字添加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8B7D68F1-F9FB-4173-B42F-45F68E06BE15}"/>
                </a:ext>
              </a:extLst>
            </p:cNvPr>
            <p:cNvSpPr txBox="1"/>
            <p:nvPr/>
          </p:nvSpPr>
          <p:spPr>
            <a:xfrm>
              <a:off x="6014758" y="2594188"/>
              <a:ext cx="3579404" cy="6093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600" b="0">
                  <a:solidFill>
                    <a:srgbClr val="1C75BC"/>
                  </a:solidFill>
                  <a:latin typeface="汉仪趣黑W" panose="00020600040101010101" pitchFamily="18" charset="-122"/>
                  <a:ea typeface="汉仪趣黑W" panose="00020600040101010101" pitchFamily="18" charset="-122"/>
                </a:defRPr>
              </a:lvl1pPr>
            </a:lstStyle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感谢您的使用，您的文字内容添加到此处，文字动画效果不变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7058829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8D7B9665-72BE-402D-8E5E-80DC3AF051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538290" y="1920240"/>
            <a:ext cx="9115425" cy="21336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0524C7E7-4028-470C-ADFA-4AE7109BE847}"/>
              </a:ext>
            </a:extLst>
          </p:cNvPr>
          <p:cNvSpPr txBox="1"/>
          <p:nvPr/>
        </p:nvSpPr>
        <p:spPr>
          <a:xfrm>
            <a:off x="1996359" y="2655056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文字添加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694932AF-0A00-4B41-85A9-CF41A6A1E7F1}"/>
              </a:ext>
            </a:extLst>
          </p:cNvPr>
          <p:cNvSpPr txBox="1"/>
          <p:nvPr/>
        </p:nvSpPr>
        <p:spPr>
          <a:xfrm>
            <a:off x="1610912" y="3994416"/>
            <a:ext cx="2212944" cy="8679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0">
                <a:solidFill>
                  <a:srgbClr val="1C75BC"/>
                </a:solidFill>
                <a:latin typeface="汉仪趣黑W" panose="00020600040101010101" pitchFamily="18" charset="-122"/>
                <a:ea typeface="汉仪趣黑W" panose="00020600040101010101" pitchFamily="18" charset="-122"/>
              </a:defRPr>
            </a:lvl1pPr>
          </a:lstStyle>
          <a:p>
            <a:pPr algn="ct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感谢您的使用，您的文字内容添加到此处，文字动画效果不变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2A85219D-B45F-4078-9D22-E66C9CA85554}"/>
              </a:ext>
            </a:extLst>
          </p:cNvPr>
          <p:cNvSpPr txBox="1"/>
          <p:nvPr/>
        </p:nvSpPr>
        <p:spPr>
          <a:xfrm>
            <a:off x="5719740" y="2655056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文字添加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E5013727-0444-4921-A4CA-C344D298816C}"/>
              </a:ext>
            </a:extLst>
          </p:cNvPr>
          <p:cNvSpPr txBox="1"/>
          <p:nvPr/>
        </p:nvSpPr>
        <p:spPr>
          <a:xfrm>
            <a:off x="8619959" y="2655056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文字添加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2899DAB0-C0F7-4A07-978E-E7C6AF16C840}"/>
              </a:ext>
            </a:extLst>
          </p:cNvPr>
          <p:cNvSpPr txBox="1"/>
          <p:nvPr/>
        </p:nvSpPr>
        <p:spPr>
          <a:xfrm>
            <a:off x="4989527" y="3994416"/>
            <a:ext cx="2212944" cy="8679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0">
                <a:solidFill>
                  <a:srgbClr val="1C75BC"/>
                </a:solidFill>
                <a:latin typeface="汉仪趣黑W" panose="00020600040101010101" pitchFamily="18" charset="-122"/>
                <a:ea typeface="汉仪趣黑W" panose="00020600040101010101" pitchFamily="18" charset="-122"/>
              </a:defRPr>
            </a:lvl1pPr>
          </a:lstStyle>
          <a:p>
            <a:pPr algn="ct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感谢您的使用，您的文字内容添加到此处，文字动画效果不变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226B3E8A-2807-4707-B994-8993974868AE}"/>
              </a:ext>
            </a:extLst>
          </p:cNvPr>
          <p:cNvSpPr txBox="1"/>
          <p:nvPr/>
        </p:nvSpPr>
        <p:spPr>
          <a:xfrm>
            <a:off x="8118780" y="3994416"/>
            <a:ext cx="2212944" cy="8679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0">
                <a:solidFill>
                  <a:srgbClr val="1C75BC"/>
                </a:solidFill>
                <a:latin typeface="汉仪趣黑W" panose="00020600040101010101" pitchFamily="18" charset="-122"/>
                <a:ea typeface="汉仪趣黑W" panose="00020600040101010101" pitchFamily="18" charset="-122"/>
              </a:defRPr>
            </a:lvl1pPr>
          </a:lstStyle>
          <a:p>
            <a:pPr algn="ct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感谢您的使用，您的文字内容添加到此处，文字动画效果不变</a:t>
            </a:r>
          </a:p>
        </p:txBody>
      </p:sp>
    </p:spTree>
    <p:extLst>
      <p:ext uri="{BB962C8B-B14F-4D97-AF65-F5344CB8AC3E}">
        <p14:creationId xmlns:p14="http://schemas.microsoft.com/office/powerpoint/2010/main" xmlns="" val="12566274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32395685-C2C2-4041-9AD9-EC3CA4F72DA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417026" y="1909549"/>
            <a:ext cx="898716" cy="893778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7ACE8801-6834-43E5-AD7B-A3E54A6C212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417026" y="3178314"/>
            <a:ext cx="898716" cy="89377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5A12C81F-CE12-471C-A2B8-030627F8AC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417026" y="4447079"/>
            <a:ext cx="898716" cy="893778"/>
          </a:xfrm>
          <a:prstGeom prst="rect">
            <a:avLst/>
          </a:prstGeom>
        </p:spPr>
      </p:pic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97344AD8-E11F-429E-8F0E-5A72DADFFF81}"/>
              </a:ext>
            </a:extLst>
          </p:cNvPr>
          <p:cNvGrpSpPr/>
          <p:nvPr/>
        </p:nvGrpSpPr>
        <p:grpSpPr>
          <a:xfrm>
            <a:off x="7503713" y="1703710"/>
            <a:ext cx="3025815" cy="1009508"/>
            <a:chOff x="6014758" y="2194078"/>
            <a:chExt cx="3579404" cy="1009508"/>
          </a:xfrm>
        </p:grpSpPr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4825548F-517F-42FD-B96E-521574A63A85}"/>
                </a:ext>
              </a:extLst>
            </p:cNvPr>
            <p:cNvSpPr txBox="1"/>
            <p:nvPr/>
          </p:nvSpPr>
          <p:spPr>
            <a:xfrm>
              <a:off x="6014760" y="2194078"/>
              <a:ext cx="1432072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文字添加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="" xmlns:a16="http://schemas.microsoft.com/office/drawing/2014/main" id="{CD712CEC-4712-40F3-9E4B-351336B5F7D0}"/>
                </a:ext>
              </a:extLst>
            </p:cNvPr>
            <p:cNvSpPr txBox="1"/>
            <p:nvPr/>
          </p:nvSpPr>
          <p:spPr>
            <a:xfrm>
              <a:off x="6014758" y="2594188"/>
              <a:ext cx="3579404" cy="6093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600" b="0">
                  <a:solidFill>
                    <a:srgbClr val="1C75BC"/>
                  </a:solidFill>
                  <a:latin typeface="汉仪趣黑W" panose="00020600040101010101" pitchFamily="18" charset="-122"/>
                  <a:ea typeface="汉仪趣黑W" panose="00020600040101010101" pitchFamily="18" charset="-122"/>
                </a:defRPr>
              </a:lvl1pPr>
            </a:lstStyle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感谢您的使用，您的文字内容添加到此处，文字动画效果不变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CF88156C-7475-47D6-BB53-52C3254791A8}"/>
              </a:ext>
            </a:extLst>
          </p:cNvPr>
          <p:cNvGrpSpPr/>
          <p:nvPr/>
        </p:nvGrpSpPr>
        <p:grpSpPr>
          <a:xfrm>
            <a:off x="7503713" y="3014581"/>
            <a:ext cx="3025815" cy="1009508"/>
            <a:chOff x="6014758" y="2194078"/>
            <a:chExt cx="3579404" cy="1009508"/>
          </a:xfrm>
        </p:grpSpPr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F1A4160B-EA5E-4C16-AC75-F4A41F5E2601}"/>
                </a:ext>
              </a:extLst>
            </p:cNvPr>
            <p:cNvSpPr txBox="1"/>
            <p:nvPr/>
          </p:nvSpPr>
          <p:spPr>
            <a:xfrm>
              <a:off x="6014760" y="2194078"/>
              <a:ext cx="1432072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文字添加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FD03ECF6-7CC6-4D3F-B20E-83B0D73773B1}"/>
                </a:ext>
              </a:extLst>
            </p:cNvPr>
            <p:cNvSpPr txBox="1"/>
            <p:nvPr/>
          </p:nvSpPr>
          <p:spPr>
            <a:xfrm>
              <a:off x="6014758" y="2594188"/>
              <a:ext cx="3579404" cy="6093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600" b="0">
                  <a:solidFill>
                    <a:srgbClr val="1C75BC"/>
                  </a:solidFill>
                  <a:latin typeface="汉仪趣黑W" panose="00020600040101010101" pitchFamily="18" charset="-122"/>
                  <a:ea typeface="汉仪趣黑W" panose="00020600040101010101" pitchFamily="18" charset="-122"/>
                </a:defRPr>
              </a:lvl1pPr>
            </a:lstStyle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感谢您的使用，您的文字内容添加到此处，文字动画效果不变</a:t>
              </a: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BBD4E781-ACD0-4BEB-AB69-298660B84F3E}"/>
              </a:ext>
            </a:extLst>
          </p:cNvPr>
          <p:cNvGrpSpPr/>
          <p:nvPr/>
        </p:nvGrpSpPr>
        <p:grpSpPr>
          <a:xfrm>
            <a:off x="7503713" y="4325452"/>
            <a:ext cx="3025815" cy="1009508"/>
            <a:chOff x="6014758" y="2194078"/>
            <a:chExt cx="3579404" cy="1009508"/>
          </a:xfrm>
        </p:grpSpPr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66CBC303-C34C-48B1-8118-0642DB0B4631}"/>
                </a:ext>
              </a:extLst>
            </p:cNvPr>
            <p:cNvSpPr txBox="1"/>
            <p:nvPr/>
          </p:nvSpPr>
          <p:spPr>
            <a:xfrm>
              <a:off x="6014760" y="2194078"/>
              <a:ext cx="1432072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文字添加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47FCE30C-72E7-4365-86D8-7E48B522F262}"/>
                </a:ext>
              </a:extLst>
            </p:cNvPr>
            <p:cNvSpPr txBox="1"/>
            <p:nvPr/>
          </p:nvSpPr>
          <p:spPr>
            <a:xfrm>
              <a:off x="6014758" y="2594188"/>
              <a:ext cx="3579404" cy="6093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600" b="0">
                  <a:solidFill>
                    <a:srgbClr val="1C75BC"/>
                  </a:solidFill>
                  <a:latin typeface="汉仪趣黑W" panose="00020600040101010101" pitchFamily="18" charset="-122"/>
                  <a:ea typeface="汉仪趣黑W" panose="00020600040101010101" pitchFamily="18" charset="-122"/>
                </a:defRPr>
              </a:lvl1pPr>
            </a:lstStyle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感谢您的使用，您的文字内容添加到此处，文字动画效果不变</a:t>
              </a: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D7BB9531-1D53-425A-A166-05FA65C6AD79}"/>
              </a:ext>
            </a:extLst>
          </p:cNvPr>
          <p:cNvGrpSpPr/>
          <p:nvPr/>
        </p:nvGrpSpPr>
        <p:grpSpPr>
          <a:xfrm>
            <a:off x="2171702" y="2076642"/>
            <a:ext cx="3603279" cy="3240044"/>
            <a:chOff x="2171700" y="2076642"/>
            <a:chExt cx="3603278" cy="3240044"/>
          </a:xfrm>
        </p:grpSpPr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2FE5FA9C-1CE3-4BD6-AC63-081BA3CC320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171700" y="2076642"/>
              <a:ext cx="3603278" cy="3240044"/>
            </a:xfrm>
            <a:prstGeom prst="rect">
              <a:avLst/>
            </a:prstGeom>
          </p:spPr>
        </p:pic>
        <p:grpSp>
          <p:nvGrpSpPr>
            <p:cNvPr id="21" name="组合 20">
              <a:extLst>
                <a:ext uri="{FF2B5EF4-FFF2-40B4-BE49-F238E27FC236}">
                  <a16:creationId xmlns="" xmlns:a16="http://schemas.microsoft.com/office/drawing/2014/main" id="{70EDB062-BE13-4DBF-96D9-A1285C1C94FA}"/>
                </a:ext>
              </a:extLst>
            </p:cNvPr>
            <p:cNvGrpSpPr/>
            <p:nvPr/>
          </p:nvGrpSpPr>
          <p:grpSpPr>
            <a:xfrm>
              <a:off x="2981615" y="3014581"/>
              <a:ext cx="2227616" cy="1268040"/>
              <a:chOff x="6014759" y="2194078"/>
              <a:chExt cx="2635170" cy="1268040"/>
            </a:xfrm>
          </p:grpSpPr>
          <p:sp>
            <p:nvSpPr>
              <p:cNvPr id="22" name="文本框 21">
                <a:extLst>
                  <a:ext uri="{FF2B5EF4-FFF2-40B4-BE49-F238E27FC236}">
                    <a16:creationId xmlns="" xmlns:a16="http://schemas.microsoft.com/office/drawing/2014/main" id="{7EAAD7DF-61ED-4ACA-9005-3A7D92D736FE}"/>
                  </a:ext>
                </a:extLst>
              </p:cNvPr>
              <p:cNvSpPr txBox="1"/>
              <p:nvPr/>
            </p:nvSpPr>
            <p:spPr>
              <a:xfrm>
                <a:off x="6014759" y="2194078"/>
                <a:ext cx="143207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文字添加</a:t>
                </a:r>
              </a:p>
            </p:txBody>
          </p:sp>
          <p:sp>
            <p:nvSpPr>
              <p:cNvPr id="23" name="文本框 22">
                <a:extLst>
                  <a:ext uri="{FF2B5EF4-FFF2-40B4-BE49-F238E27FC236}">
                    <a16:creationId xmlns="" xmlns:a16="http://schemas.microsoft.com/office/drawing/2014/main" id="{1F6E7F98-AB1A-4E93-A95A-B6032A28FE51}"/>
                  </a:ext>
                </a:extLst>
              </p:cNvPr>
              <p:cNvSpPr txBox="1"/>
              <p:nvPr/>
            </p:nvSpPr>
            <p:spPr>
              <a:xfrm>
                <a:off x="6014759" y="2594188"/>
                <a:ext cx="2635170" cy="867930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defRPr sz="3600" b="0">
                    <a:solidFill>
                      <a:srgbClr val="1C75BC"/>
                    </a:solidFill>
                    <a:latin typeface="汉仪趣黑W" panose="00020600040101010101" pitchFamily="18" charset="-122"/>
                    <a:ea typeface="汉仪趣黑W" panose="00020600040101010101" pitchFamily="18" charset="-122"/>
                  </a:defRPr>
                </a:lvl1pPr>
              </a:lstStyle>
              <a:p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感谢您的使用，您的文字内容添加到此处，文字动画效果不变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966080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9C9D47C7-EDFE-4A75-B0E8-A3D71B4626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702235" y="1683978"/>
            <a:ext cx="5120639" cy="3490044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9FF1A09B-61A5-4E84-AC6F-83E8443BC371}"/>
              </a:ext>
            </a:extLst>
          </p:cNvPr>
          <p:cNvSpPr txBox="1"/>
          <p:nvPr/>
        </p:nvSpPr>
        <p:spPr>
          <a:xfrm>
            <a:off x="5785225" y="2777059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标题文字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E2F0E7DB-1214-447B-9344-926E3110A8B2}"/>
              </a:ext>
            </a:extLst>
          </p:cNvPr>
          <p:cNvSpPr txBox="1"/>
          <p:nvPr/>
        </p:nvSpPr>
        <p:spPr>
          <a:xfrm>
            <a:off x="2654113" y="1843954"/>
            <a:ext cx="1415772" cy="3170099"/>
          </a:xfrm>
          <a:prstGeom prst="rect">
            <a:avLst/>
          </a:prstGeom>
          <a:noFill/>
        </p:spPr>
        <p:txBody>
          <a:bodyPr vert="eaVert"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8000" dirty="0">
                <a:solidFill>
                  <a:srgbClr val="F4DC24"/>
                </a:solidFill>
                <a:cs typeface="+mn-ea"/>
                <a:sym typeface="+mn-lt"/>
              </a:rPr>
              <a:t>第三节</a:t>
            </a:r>
          </a:p>
        </p:txBody>
      </p:sp>
    </p:spTree>
    <p:extLst>
      <p:ext uri="{BB962C8B-B14F-4D97-AF65-F5344CB8AC3E}">
        <p14:creationId xmlns:p14="http://schemas.microsoft.com/office/powerpoint/2010/main" xmlns="" val="294138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39DA7ED8-C97C-40A6-A44F-C414BD9B6E28}"/>
              </a:ext>
            </a:extLst>
          </p:cNvPr>
          <p:cNvGrpSpPr/>
          <p:nvPr/>
        </p:nvGrpSpPr>
        <p:grpSpPr>
          <a:xfrm>
            <a:off x="1416370" y="1903850"/>
            <a:ext cx="2963204" cy="1403230"/>
            <a:chOff x="1416368" y="1903850"/>
            <a:chExt cx="2963204" cy="1403230"/>
          </a:xfrm>
        </p:grpSpPr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35B7D326-8E09-42A0-B303-E761630DE0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416368" y="1903850"/>
              <a:ext cx="2963204" cy="1403230"/>
            </a:xfrm>
            <a:prstGeom prst="rect">
              <a:avLst/>
            </a:prstGeom>
          </p:spPr>
        </p:pic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40DCD7F2-95F7-4893-A276-139407E6E79E}"/>
                </a:ext>
              </a:extLst>
            </p:cNvPr>
            <p:cNvSpPr txBox="1"/>
            <p:nvPr/>
          </p:nvSpPr>
          <p:spPr>
            <a:xfrm>
              <a:off x="1786403" y="2186187"/>
              <a:ext cx="2185235" cy="683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600" b="0">
                  <a:solidFill>
                    <a:srgbClr val="1C75BC"/>
                  </a:solidFill>
                  <a:latin typeface="汉仪趣黑W" panose="00020600040101010101" pitchFamily="18" charset="-122"/>
                  <a:ea typeface="汉仪趣黑W" panose="00020600040101010101" pitchFamily="18" charset="-122"/>
                </a:defRPr>
              </a:lvl1pPr>
            </a:lstStyle>
            <a:p>
              <a:r>
                <a:rPr lang="zh-CN" altLang="en-US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ea"/>
                  <a:sym typeface="+mn-lt"/>
                </a:rPr>
                <a:t>感谢您的使用，您的文字内容添加到此处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9BD7A5E7-6E9A-4338-8D21-461734EC0C09}"/>
              </a:ext>
            </a:extLst>
          </p:cNvPr>
          <p:cNvGrpSpPr/>
          <p:nvPr/>
        </p:nvGrpSpPr>
        <p:grpSpPr>
          <a:xfrm>
            <a:off x="1416370" y="3667443"/>
            <a:ext cx="2963204" cy="1403230"/>
            <a:chOff x="1416368" y="3667443"/>
            <a:chExt cx="2963204" cy="1403230"/>
          </a:xfrm>
        </p:grpSpPr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AE22FED3-D023-42C4-B024-AA380B3018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416368" y="3667443"/>
              <a:ext cx="2963204" cy="1403230"/>
            </a:xfrm>
            <a:prstGeom prst="rect">
              <a:avLst/>
            </a:prstGeom>
          </p:spPr>
        </p:pic>
        <p:sp>
          <p:nvSpPr>
            <p:cNvPr id="14" name="文本框 13">
              <a:extLst>
                <a:ext uri="{FF2B5EF4-FFF2-40B4-BE49-F238E27FC236}">
                  <a16:creationId xmlns="" xmlns:a16="http://schemas.microsoft.com/office/drawing/2014/main" id="{BBBA4EBF-3923-4F94-8655-04ED66DF4E8A}"/>
                </a:ext>
              </a:extLst>
            </p:cNvPr>
            <p:cNvSpPr txBox="1"/>
            <p:nvPr/>
          </p:nvSpPr>
          <p:spPr>
            <a:xfrm>
              <a:off x="1786403" y="3953278"/>
              <a:ext cx="2185235" cy="683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600" b="0">
                  <a:solidFill>
                    <a:srgbClr val="1C75BC"/>
                  </a:solidFill>
                  <a:latin typeface="汉仪趣黑W" panose="00020600040101010101" pitchFamily="18" charset="-122"/>
                  <a:ea typeface="汉仪趣黑W" panose="00020600040101010101" pitchFamily="18" charset="-122"/>
                </a:defRPr>
              </a:lvl1pPr>
            </a:lstStyle>
            <a:p>
              <a:r>
                <a:rPr lang="zh-CN" altLang="en-US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ea"/>
                  <a:sym typeface="+mn-lt"/>
                </a:rPr>
                <a:t>感谢您的使用，您的文字内容添加到此处</a:t>
              </a: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0FA31201-FB84-4D4D-939E-985EF979FFBE}"/>
              </a:ext>
            </a:extLst>
          </p:cNvPr>
          <p:cNvGrpSpPr/>
          <p:nvPr/>
        </p:nvGrpSpPr>
        <p:grpSpPr>
          <a:xfrm>
            <a:off x="7812430" y="1903850"/>
            <a:ext cx="2963204" cy="1403230"/>
            <a:chOff x="7812428" y="1903850"/>
            <a:chExt cx="2963204" cy="1403230"/>
          </a:xfrm>
        </p:grpSpPr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17DBF1BD-3DD0-47A0-86D7-79A8924FC8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7812428" y="1903850"/>
              <a:ext cx="2963204" cy="1403230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="" xmlns:a16="http://schemas.microsoft.com/office/drawing/2014/main" id="{E7706BCF-2244-45DD-A479-926B27660252}"/>
                </a:ext>
              </a:extLst>
            </p:cNvPr>
            <p:cNvSpPr txBox="1"/>
            <p:nvPr/>
          </p:nvSpPr>
          <p:spPr>
            <a:xfrm>
              <a:off x="8220364" y="2186187"/>
              <a:ext cx="2185235" cy="683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600" b="0">
                  <a:solidFill>
                    <a:srgbClr val="1C75BC"/>
                  </a:solidFill>
                  <a:latin typeface="汉仪趣黑W" panose="00020600040101010101" pitchFamily="18" charset="-122"/>
                  <a:ea typeface="汉仪趣黑W" panose="00020600040101010101" pitchFamily="18" charset="-122"/>
                </a:defRPr>
              </a:lvl1pPr>
            </a:lstStyle>
            <a:p>
              <a:r>
                <a:rPr lang="zh-CN" altLang="en-US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ea"/>
                  <a:sym typeface="+mn-lt"/>
                </a:rPr>
                <a:t>感谢您的使用，您的文字内容添加到此处</a:t>
              </a: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34C987A7-2C10-46E9-902F-98E10C455AEE}"/>
              </a:ext>
            </a:extLst>
          </p:cNvPr>
          <p:cNvGrpSpPr/>
          <p:nvPr/>
        </p:nvGrpSpPr>
        <p:grpSpPr>
          <a:xfrm>
            <a:off x="7812430" y="3667443"/>
            <a:ext cx="2963204" cy="1403230"/>
            <a:chOff x="7812428" y="3667443"/>
            <a:chExt cx="2963204" cy="1403230"/>
          </a:xfrm>
        </p:grpSpPr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7EAE4DE7-003A-41BA-BB36-7ECC6A385A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7812428" y="3667443"/>
              <a:ext cx="2963204" cy="1403230"/>
            </a:xfrm>
            <a:prstGeom prst="rect">
              <a:avLst/>
            </a:prstGeom>
          </p:spPr>
        </p:pic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69B51784-AB09-400E-88EB-8C8719CB5F05}"/>
                </a:ext>
              </a:extLst>
            </p:cNvPr>
            <p:cNvSpPr txBox="1"/>
            <p:nvPr/>
          </p:nvSpPr>
          <p:spPr>
            <a:xfrm>
              <a:off x="8220364" y="3953278"/>
              <a:ext cx="2185235" cy="683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600" b="0">
                  <a:solidFill>
                    <a:srgbClr val="1C75BC"/>
                  </a:solidFill>
                  <a:latin typeface="汉仪趣黑W" panose="00020600040101010101" pitchFamily="18" charset="-122"/>
                  <a:ea typeface="汉仪趣黑W" panose="00020600040101010101" pitchFamily="18" charset="-122"/>
                </a:defRPr>
              </a:lvl1pPr>
            </a:lstStyle>
            <a:p>
              <a:r>
                <a:rPr lang="zh-CN" altLang="en-US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ea"/>
                  <a:sym typeface="+mn-lt"/>
                </a:rPr>
                <a:t>感谢您的使用，您的文字内容添加到此处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C83A6643-D3BC-40CB-89EB-B45C5818417B}"/>
              </a:ext>
            </a:extLst>
          </p:cNvPr>
          <p:cNvGrpSpPr/>
          <p:nvPr/>
        </p:nvGrpSpPr>
        <p:grpSpPr>
          <a:xfrm>
            <a:off x="4495800" y="2264216"/>
            <a:ext cx="3200400" cy="2524129"/>
            <a:chOff x="4495800" y="2264213"/>
            <a:chExt cx="3200400" cy="2524129"/>
          </a:xfrm>
        </p:grpSpPr>
        <p:pic>
          <p:nvPicPr>
            <p:cNvPr id="2" name="图片 1">
              <a:extLst>
                <a:ext uri="{FF2B5EF4-FFF2-40B4-BE49-F238E27FC236}">
                  <a16:creationId xmlns="" xmlns:a16="http://schemas.microsoft.com/office/drawing/2014/main" id="{9172A48A-9809-44E0-9082-652F37F0172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495800" y="2264213"/>
              <a:ext cx="3200400" cy="1403230"/>
            </a:xfrm>
            <a:prstGeom prst="rect">
              <a:avLst/>
            </a:prstGeom>
          </p:spPr>
        </p:pic>
        <p:grpSp>
          <p:nvGrpSpPr>
            <p:cNvPr id="17" name="组合 16">
              <a:extLst>
                <a:ext uri="{FF2B5EF4-FFF2-40B4-BE49-F238E27FC236}">
                  <a16:creationId xmlns="" xmlns:a16="http://schemas.microsoft.com/office/drawing/2014/main" id="{7E0FF001-35C2-4FCB-8A89-990CE9D2CCEC}"/>
                </a:ext>
              </a:extLst>
            </p:cNvPr>
            <p:cNvGrpSpPr/>
            <p:nvPr/>
          </p:nvGrpSpPr>
          <p:grpSpPr>
            <a:xfrm>
              <a:off x="4592328" y="3778834"/>
              <a:ext cx="3025815" cy="1009508"/>
              <a:chOff x="6014758" y="2194078"/>
              <a:chExt cx="3579404" cy="1009508"/>
            </a:xfrm>
          </p:grpSpPr>
          <p:sp>
            <p:nvSpPr>
              <p:cNvPr id="18" name="文本框 17">
                <a:extLst>
                  <a:ext uri="{FF2B5EF4-FFF2-40B4-BE49-F238E27FC236}">
                    <a16:creationId xmlns="" xmlns:a16="http://schemas.microsoft.com/office/drawing/2014/main" id="{4F415F56-78EB-4A36-A773-1DFF78DA1A4D}"/>
                  </a:ext>
                </a:extLst>
              </p:cNvPr>
              <p:cNvSpPr txBox="1"/>
              <p:nvPr/>
            </p:nvSpPr>
            <p:spPr>
              <a:xfrm>
                <a:off x="7088427" y="2194078"/>
                <a:ext cx="143207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文字添加</a:t>
                </a:r>
              </a:p>
            </p:txBody>
          </p:sp>
          <p:sp>
            <p:nvSpPr>
              <p:cNvPr id="19" name="文本框 18">
                <a:extLst>
                  <a:ext uri="{FF2B5EF4-FFF2-40B4-BE49-F238E27FC236}">
                    <a16:creationId xmlns="" xmlns:a16="http://schemas.microsoft.com/office/drawing/2014/main" id="{D703E846-1514-44A7-BCAB-CC9D2FFABDE8}"/>
                  </a:ext>
                </a:extLst>
              </p:cNvPr>
              <p:cNvSpPr txBox="1"/>
              <p:nvPr/>
            </p:nvSpPr>
            <p:spPr>
              <a:xfrm>
                <a:off x="6014758" y="2594188"/>
                <a:ext cx="3579404" cy="609398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defRPr sz="3600" b="0">
                    <a:solidFill>
                      <a:srgbClr val="1C75BC"/>
                    </a:solidFill>
                    <a:latin typeface="汉仪趣黑W" panose="00020600040101010101" pitchFamily="18" charset="-122"/>
                    <a:ea typeface="汉仪趣黑W" panose="00020600040101010101" pitchFamily="18" charset="-122"/>
                  </a:defRPr>
                </a:lvl1pPr>
              </a:lstStyle>
              <a:p>
                <a:pPr algn="ctr"/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感谢您的使用，您的文字内容添加到此处，文字动画效果不变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499364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39C91F5A-DA5D-4A16-816C-829E5BB4B8A2}"/>
              </a:ext>
            </a:extLst>
          </p:cNvPr>
          <p:cNvGrpSpPr/>
          <p:nvPr/>
        </p:nvGrpSpPr>
        <p:grpSpPr>
          <a:xfrm>
            <a:off x="1260159" y="2160328"/>
            <a:ext cx="3027047" cy="1854811"/>
            <a:chOff x="1260157" y="2160324"/>
            <a:chExt cx="3027046" cy="1854811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9540BACE-CBE5-48FE-85C5-00188C406E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260157" y="2160324"/>
              <a:ext cx="3027046" cy="1176313"/>
            </a:xfrm>
            <a:prstGeom prst="rect">
              <a:avLst/>
            </a:prstGeom>
          </p:spPr>
        </p:pic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5D9A1452-B9D9-408C-A03A-3F2DD71A5E88}"/>
                </a:ext>
              </a:extLst>
            </p:cNvPr>
            <p:cNvGrpSpPr/>
            <p:nvPr/>
          </p:nvGrpSpPr>
          <p:grpSpPr>
            <a:xfrm>
              <a:off x="1260157" y="2524986"/>
              <a:ext cx="3025815" cy="1490149"/>
              <a:chOff x="5348260" y="2194078"/>
              <a:chExt cx="3579404" cy="1490149"/>
            </a:xfrm>
          </p:grpSpPr>
          <p:sp>
            <p:nvSpPr>
              <p:cNvPr id="7" name="文本框 6">
                <a:extLst>
                  <a:ext uri="{FF2B5EF4-FFF2-40B4-BE49-F238E27FC236}">
                    <a16:creationId xmlns="" xmlns:a16="http://schemas.microsoft.com/office/drawing/2014/main" id="{57FAD5D1-9FB5-4BF1-927D-FC0B7DEB3B0B}"/>
                  </a:ext>
                </a:extLst>
              </p:cNvPr>
              <p:cNvSpPr txBox="1"/>
              <p:nvPr/>
            </p:nvSpPr>
            <p:spPr>
              <a:xfrm>
                <a:off x="6421925" y="2194078"/>
                <a:ext cx="143207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文字添加</a:t>
                </a:r>
              </a:p>
            </p:txBody>
          </p:sp>
          <p:sp>
            <p:nvSpPr>
              <p:cNvPr id="8" name="文本框 7">
                <a:extLst>
                  <a:ext uri="{FF2B5EF4-FFF2-40B4-BE49-F238E27FC236}">
                    <a16:creationId xmlns="" xmlns:a16="http://schemas.microsoft.com/office/drawing/2014/main" id="{990F3C95-DDA0-4DE2-AD67-9AD8E705B2DB}"/>
                  </a:ext>
                </a:extLst>
              </p:cNvPr>
              <p:cNvSpPr txBox="1"/>
              <p:nvPr/>
            </p:nvSpPr>
            <p:spPr>
              <a:xfrm>
                <a:off x="5348260" y="3074829"/>
                <a:ext cx="3579404" cy="609398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defRPr sz="3600" b="0">
                    <a:solidFill>
                      <a:srgbClr val="1C75BC"/>
                    </a:solidFill>
                    <a:latin typeface="汉仪趣黑W" panose="00020600040101010101" pitchFamily="18" charset="-122"/>
                    <a:ea typeface="汉仪趣黑W" panose="00020600040101010101" pitchFamily="18" charset="-122"/>
                  </a:defRPr>
                </a:lvl1pPr>
              </a:lstStyle>
              <a:p>
                <a:pPr algn="ctr"/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感谢您的使用，您的文字内容添加到此处，文字动画效果不变</a:t>
                </a:r>
              </a:p>
            </p:txBody>
          </p:sp>
        </p:grpSp>
      </p:grpSp>
      <p:grpSp>
        <p:nvGrpSpPr>
          <p:cNvPr id="19" name="组合 18">
            <a:extLst>
              <a:ext uri="{FF2B5EF4-FFF2-40B4-BE49-F238E27FC236}">
                <a16:creationId xmlns="" xmlns:a16="http://schemas.microsoft.com/office/drawing/2014/main" id="{D20FC9E4-D6A4-4C2A-AB1A-451DB9EB3B2C}"/>
              </a:ext>
            </a:extLst>
          </p:cNvPr>
          <p:cNvGrpSpPr/>
          <p:nvPr/>
        </p:nvGrpSpPr>
        <p:grpSpPr>
          <a:xfrm>
            <a:off x="4582479" y="2613053"/>
            <a:ext cx="3027047" cy="1854811"/>
            <a:chOff x="4582477" y="2613050"/>
            <a:chExt cx="3027046" cy="1854811"/>
          </a:xfrm>
        </p:grpSpPr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CC2E1C9D-552F-409F-BA90-2442D8A94E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582477" y="2613050"/>
              <a:ext cx="3027046" cy="1176313"/>
            </a:xfrm>
            <a:prstGeom prst="rect">
              <a:avLst/>
            </a:prstGeom>
          </p:spPr>
        </p:pic>
        <p:grpSp>
          <p:nvGrpSpPr>
            <p:cNvPr id="9" name="组合 8">
              <a:extLst>
                <a:ext uri="{FF2B5EF4-FFF2-40B4-BE49-F238E27FC236}">
                  <a16:creationId xmlns="" xmlns:a16="http://schemas.microsoft.com/office/drawing/2014/main" id="{010330C0-6DB0-4535-9017-4489A3B57529}"/>
                </a:ext>
              </a:extLst>
            </p:cNvPr>
            <p:cNvGrpSpPr/>
            <p:nvPr/>
          </p:nvGrpSpPr>
          <p:grpSpPr>
            <a:xfrm>
              <a:off x="4582477" y="2977712"/>
              <a:ext cx="3025815" cy="1490149"/>
              <a:chOff x="5348260" y="2194078"/>
              <a:chExt cx="3579404" cy="1490149"/>
            </a:xfrm>
          </p:grpSpPr>
          <p:sp>
            <p:nvSpPr>
              <p:cNvPr id="10" name="文本框 9">
                <a:extLst>
                  <a:ext uri="{FF2B5EF4-FFF2-40B4-BE49-F238E27FC236}">
                    <a16:creationId xmlns="" xmlns:a16="http://schemas.microsoft.com/office/drawing/2014/main" id="{3C49893B-29EB-4C91-8799-7B1AA1DE6404}"/>
                  </a:ext>
                </a:extLst>
              </p:cNvPr>
              <p:cNvSpPr txBox="1"/>
              <p:nvPr/>
            </p:nvSpPr>
            <p:spPr>
              <a:xfrm>
                <a:off x="6421925" y="2194078"/>
                <a:ext cx="143207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文字添加</a:t>
                </a:r>
              </a:p>
            </p:txBody>
          </p:sp>
          <p:sp>
            <p:nvSpPr>
              <p:cNvPr id="11" name="文本框 10">
                <a:extLst>
                  <a:ext uri="{FF2B5EF4-FFF2-40B4-BE49-F238E27FC236}">
                    <a16:creationId xmlns="" xmlns:a16="http://schemas.microsoft.com/office/drawing/2014/main" id="{C4C6D612-B55C-49A6-B6E2-3CF90C5297E3}"/>
                  </a:ext>
                </a:extLst>
              </p:cNvPr>
              <p:cNvSpPr txBox="1"/>
              <p:nvPr/>
            </p:nvSpPr>
            <p:spPr>
              <a:xfrm>
                <a:off x="5348260" y="3074829"/>
                <a:ext cx="3579404" cy="609398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defRPr sz="3600" b="0">
                    <a:solidFill>
                      <a:srgbClr val="1C75BC"/>
                    </a:solidFill>
                    <a:latin typeface="汉仪趣黑W" panose="00020600040101010101" pitchFamily="18" charset="-122"/>
                    <a:ea typeface="汉仪趣黑W" panose="00020600040101010101" pitchFamily="18" charset="-122"/>
                  </a:defRPr>
                </a:lvl1pPr>
              </a:lstStyle>
              <a:p>
                <a:pPr algn="ctr"/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感谢您的使用，您的文字内容添加到此处，文字动画效果不变</a:t>
                </a:r>
              </a:p>
            </p:txBody>
          </p:sp>
        </p:grp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5A1D3C95-8E3A-49FA-AC11-BA2C7ED61BB2}"/>
              </a:ext>
            </a:extLst>
          </p:cNvPr>
          <p:cNvGrpSpPr/>
          <p:nvPr/>
        </p:nvGrpSpPr>
        <p:grpSpPr>
          <a:xfrm>
            <a:off x="7841847" y="3336641"/>
            <a:ext cx="3089999" cy="1854811"/>
            <a:chOff x="7841845" y="3336637"/>
            <a:chExt cx="3089998" cy="1854811"/>
          </a:xfrm>
        </p:grpSpPr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059BC2A5-3F03-43DD-BAE3-8627EE2FCF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7904797" y="3336637"/>
              <a:ext cx="3027046" cy="1176313"/>
            </a:xfrm>
            <a:prstGeom prst="rect">
              <a:avLst/>
            </a:prstGeom>
          </p:spPr>
        </p:pic>
        <p:grpSp>
          <p:nvGrpSpPr>
            <p:cNvPr id="12" name="组合 11">
              <a:extLst>
                <a:ext uri="{FF2B5EF4-FFF2-40B4-BE49-F238E27FC236}">
                  <a16:creationId xmlns="" xmlns:a16="http://schemas.microsoft.com/office/drawing/2014/main" id="{89BD5D48-80D1-4654-8700-2BDF83EF6368}"/>
                </a:ext>
              </a:extLst>
            </p:cNvPr>
            <p:cNvGrpSpPr/>
            <p:nvPr/>
          </p:nvGrpSpPr>
          <p:grpSpPr>
            <a:xfrm>
              <a:off x="7841845" y="3701299"/>
              <a:ext cx="3025815" cy="1490149"/>
              <a:chOff x="5348260" y="2194078"/>
              <a:chExt cx="3579404" cy="1490149"/>
            </a:xfrm>
          </p:grpSpPr>
          <p:sp>
            <p:nvSpPr>
              <p:cNvPr id="13" name="文本框 12">
                <a:extLst>
                  <a:ext uri="{FF2B5EF4-FFF2-40B4-BE49-F238E27FC236}">
                    <a16:creationId xmlns="" xmlns:a16="http://schemas.microsoft.com/office/drawing/2014/main" id="{813C4477-C112-4AA3-97EA-D297FBFC8479}"/>
                  </a:ext>
                </a:extLst>
              </p:cNvPr>
              <p:cNvSpPr txBox="1"/>
              <p:nvPr/>
            </p:nvSpPr>
            <p:spPr>
              <a:xfrm>
                <a:off x="6421925" y="2194078"/>
                <a:ext cx="143207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文字添加</a:t>
                </a:r>
              </a:p>
            </p:txBody>
          </p:sp>
          <p:sp>
            <p:nvSpPr>
              <p:cNvPr id="14" name="文本框 13">
                <a:extLst>
                  <a:ext uri="{FF2B5EF4-FFF2-40B4-BE49-F238E27FC236}">
                    <a16:creationId xmlns="" xmlns:a16="http://schemas.microsoft.com/office/drawing/2014/main" id="{DFC70F2D-9673-42AE-A7CE-DDF4ACDDD8A1}"/>
                  </a:ext>
                </a:extLst>
              </p:cNvPr>
              <p:cNvSpPr txBox="1"/>
              <p:nvPr/>
            </p:nvSpPr>
            <p:spPr>
              <a:xfrm>
                <a:off x="5348260" y="3074829"/>
                <a:ext cx="3579404" cy="609398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defRPr sz="3600" b="0">
                    <a:solidFill>
                      <a:srgbClr val="1C75BC"/>
                    </a:solidFill>
                    <a:latin typeface="汉仪趣黑W" panose="00020600040101010101" pitchFamily="18" charset="-122"/>
                    <a:ea typeface="汉仪趣黑W" panose="00020600040101010101" pitchFamily="18" charset="-122"/>
                  </a:defRPr>
                </a:lvl1pPr>
              </a:lstStyle>
              <a:p>
                <a:pPr algn="ctr"/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感谢您的使用，您的文字内容添加到此处，文字动画效果不变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107533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组合 490">
            <a:extLst>
              <a:ext uri="{FF2B5EF4-FFF2-40B4-BE49-F238E27FC236}">
                <a16:creationId xmlns="" xmlns:a16="http://schemas.microsoft.com/office/drawing/2014/main" id="{C8D65650-C8E8-4AEE-A203-C3C58BE58048}"/>
              </a:ext>
            </a:extLst>
          </p:cNvPr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2552414" y="1593855"/>
            <a:ext cx="742951" cy="741363"/>
            <a:chOff x="1206500" y="6161088"/>
            <a:chExt cx="1466850" cy="1465261"/>
          </a:xfrm>
          <a:solidFill>
            <a:srgbClr val="F5AE16"/>
          </a:solidFill>
        </p:grpSpPr>
        <p:sp>
          <p:nvSpPr>
            <p:cNvPr id="379" name="Freeform 328">
              <a:extLst>
                <a:ext uri="{FF2B5EF4-FFF2-40B4-BE49-F238E27FC236}">
                  <a16:creationId xmlns="" xmlns:a16="http://schemas.microsoft.com/office/drawing/2014/main" id="{0798A091-AE2E-4D1D-B7D6-94F87699948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44112" y="6233254"/>
              <a:ext cx="1429238" cy="1393095"/>
            </a:xfrm>
            <a:custGeom>
              <a:avLst/>
              <a:gdLst>
                <a:gd name="T0" fmla="*/ 373 w 381"/>
                <a:gd name="T1" fmla="*/ 253 h 370"/>
                <a:gd name="T2" fmla="*/ 195 w 381"/>
                <a:gd name="T3" fmla="*/ 0 h 370"/>
                <a:gd name="T4" fmla="*/ 116 w 381"/>
                <a:gd name="T5" fmla="*/ 39 h 370"/>
                <a:gd name="T6" fmla="*/ 28 w 381"/>
                <a:gd name="T7" fmla="*/ 200 h 370"/>
                <a:gd name="T8" fmla="*/ 7 w 381"/>
                <a:gd name="T9" fmla="*/ 269 h 370"/>
                <a:gd name="T10" fmla="*/ 41 w 381"/>
                <a:gd name="T11" fmla="*/ 357 h 370"/>
                <a:gd name="T12" fmla="*/ 103 w 381"/>
                <a:gd name="T13" fmla="*/ 312 h 370"/>
                <a:gd name="T14" fmla="*/ 198 w 381"/>
                <a:gd name="T15" fmla="*/ 181 h 370"/>
                <a:gd name="T16" fmla="*/ 324 w 381"/>
                <a:gd name="T17" fmla="*/ 334 h 370"/>
                <a:gd name="T18" fmla="*/ 373 w 381"/>
                <a:gd name="T19" fmla="*/ 253 h 370"/>
                <a:gd name="T20" fmla="*/ 217 w 381"/>
                <a:gd name="T21" fmla="*/ 143 h 370"/>
                <a:gd name="T22" fmla="*/ 143 w 381"/>
                <a:gd name="T23" fmla="*/ 130 h 370"/>
                <a:gd name="T24" fmla="*/ 138 w 381"/>
                <a:gd name="T25" fmla="*/ 107 h 370"/>
                <a:gd name="T26" fmla="*/ 199 w 381"/>
                <a:gd name="T27" fmla="*/ 75 h 370"/>
                <a:gd name="T28" fmla="*/ 217 w 381"/>
                <a:gd name="T29" fmla="*/ 143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1" h="370">
                  <a:moveTo>
                    <a:pt x="373" y="253"/>
                  </a:moveTo>
                  <a:cubicBezTo>
                    <a:pt x="353" y="167"/>
                    <a:pt x="307" y="0"/>
                    <a:pt x="195" y="0"/>
                  </a:cubicBezTo>
                  <a:cubicBezTo>
                    <a:pt x="164" y="0"/>
                    <a:pt x="137" y="17"/>
                    <a:pt x="116" y="39"/>
                  </a:cubicBezTo>
                  <a:cubicBezTo>
                    <a:pt x="74" y="83"/>
                    <a:pt x="47" y="143"/>
                    <a:pt x="28" y="200"/>
                  </a:cubicBezTo>
                  <a:cubicBezTo>
                    <a:pt x="22" y="218"/>
                    <a:pt x="12" y="243"/>
                    <a:pt x="7" y="269"/>
                  </a:cubicBezTo>
                  <a:cubicBezTo>
                    <a:pt x="0" y="305"/>
                    <a:pt x="3" y="342"/>
                    <a:pt x="41" y="357"/>
                  </a:cubicBezTo>
                  <a:cubicBezTo>
                    <a:pt x="74" y="370"/>
                    <a:pt x="96" y="340"/>
                    <a:pt x="103" y="312"/>
                  </a:cubicBezTo>
                  <a:cubicBezTo>
                    <a:pt x="129" y="208"/>
                    <a:pt x="146" y="189"/>
                    <a:pt x="198" y="181"/>
                  </a:cubicBezTo>
                  <a:cubicBezTo>
                    <a:pt x="292" y="165"/>
                    <a:pt x="242" y="326"/>
                    <a:pt x="324" y="334"/>
                  </a:cubicBezTo>
                  <a:cubicBezTo>
                    <a:pt x="367" y="338"/>
                    <a:pt x="381" y="287"/>
                    <a:pt x="373" y="253"/>
                  </a:cubicBezTo>
                  <a:moveTo>
                    <a:pt x="217" y="143"/>
                  </a:moveTo>
                  <a:cubicBezTo>
                    <a:pt x="197" y="146"/>
                    <a:pt x="155" y="148"/>
                    <a:pt x="143" y="130"/>
                  </a:cubicBezTo>
                  <a:cubicBezTo>
                    <a:pt x="137" y="121"/>
                    <a:pt x="136" y="114"/>
                    <a:pt x="138" y="107"/>
                  </a:cubicBezTo>
                  <a:cubicBezTo>
                    <a:pt x="145" y="87"/>
                    <a:pt x="181" y="74"/>
                    <a:pt x="199" y="75"/>
                  </a:cubicBezTo>
                  <a:cubicBezTo>
                    <a:pt x="238" y="78"/>
                    <a:pt x="270" y="136"/>
                    <a:pt x="217" y="1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0" name="Freeform 329">
              <a:extLst>
                <a:ext uri="{FF2B5EF4-FFF2-40B4-BE49-F238E27FC236}">
                  <a16:creationId xmlns="" xmlns:a16="http://schemas.microsoft.com/office/drawing/2014/main" id="{7F2211F9-F641-446A-84E1-696BF03E85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6053" y="7403578"/>
              <a:ext cx="316563" cy="150605"/>
            </a:xfrm>
            <a:custGeom>
              <a:avLst/>
              <a:gdLst>
                <a:gd name="T0" fmla="*/ 84 w 84"/>
                <a:gd name="T1" fmla="*/ 0 h 40"/>
                <a:gd name="T2" fmla="*/ 0 w 84"/>
                <a:gd name="T3" fmla="*/ 5 h 40"/>
                <a:gd name="T4" fmla="*/ 10 w 84"/>
                <a:gd name="T5" fmla="*/ 27 h 40"/>
                <a:gd name="T6" fmla="*/ 40 w 84"/>
                <a:gd name="T7" fmla="*/ 40 h 40"/>
                <a:gd name="T8" fmla="*/ 47 w 84"/>
                <a:gd name="T9" fmla="*/ 39 h 40"/>
                <a:gd name="T10" fmla="*/ 84 w 84"/>
                <a:gd name="T1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40">
                  <a:moveTo>
                    <a:pt x="84" y="0"/>
                  </a:moveTo>
                  <a:cubicBezTo>
                    <a:pt x="56" y="3"/>
                    <a:pt x="28" y="4"/>
                    <a:pt x="0" y="5"/>
                  </a:cubicBezTo>
                  <a:cubicBezTo>
                    <a:pt x="2" y="13"/>
                    <a:pt x="5" y="21"/>
                    <a:pt x="10" y="27"/>
                  </a:cubicBezTo>
                  <a:cubicBezTo>
                    <a:pt x="18" y="34"/>
                    <a:pt x="29" y="40"/>
                    <a:pt x="40" y="40"/>
                  </a:cubicBezTo>
                  <a:cubicBezTo>
                    <a:pt x="42" y="40"/>
                    <a:pt x="45" y="40"/>
                    <a:pt x="47" y="39"/>
                  </a:cubicBezTo>
                  <a:cubicBezTo>
                    <a:pt x="68" y="34"/>
                    <a:pt x="78" y="18"/>
                    <a:pt x="8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83" name="Freeform 332">
              <a:extLst>
                <a:ext uri="{FF2B5EF4-FFF2-40B4-BE49-F238E27FC236}">
                  <a16:creationId xmlns="" xmlns:a16="http://schemas.microsoft.com/office/drawing/2014/main" id="{29A876F8-089C-4893-8D31-54C1E2AFFA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51089" y="7151688"/>
              <a:ext cx="300036" cy="338139"/>
            </a:xfrm>
            <a:custGeom>
              <a:avLst/>
              <a:gdLst>
                <a:gd name="T0" fmla="*/ 2147483646 w 80"/>
                <a:gd name="T1" fmla="*/ 2147483646 h 90"/>
                <a:gd name="T2" fmla="*/ 2147483646 w 80"/>
                <a:gd name="T3" fmla="*/ 2147483646 h 90"/>
                <a:gd name="T4" fmla="*/ 2147483646 w 80"/>
                <a:gd name="T5" fmla="*/ 2147483646 h 90"/>
                <a:gd name="T6" fmla="*/ 2147483646 w 80"/>
                <a:gd name="T7" fmla="*/ 2147483646 h 90"/>
                <a:gd name="T8" fmla="*/ 2147483646 w 80"/>
                <a:gd name="T9" fmla="*/ 2147483646 h 90"/>
                <a:gd name="T10" fmla="*/ 2147483646 w 80"/>
                <a:gd name="T11" fmla="*/ 2147483646 h 90"/>
                <a:gd name="T12" fmla="*/ 0 w 80"/>
                <a:gd name="T13" fmla="*/ 2147483646 h 90"/>
                <a:gd name="T14" fmla="*/ 2147483646 w 80"/>
                <a:gd name="T15" fmla="*/ 2147483646 h 90"/>
                <a:gd name="T16" fmla="*/ 0 w 80"/>
                <a:gd name="T17" fmla="*/ 2147483646 h 90"/>
                <a:gd name="T18" fmla="*/ 0 w 80"/>
                <a:gd name="T19" fmla="*/ 2147483646 h 90"/>
                <a:gd name="T20" fmla="*/ 2147483646 w 80"/>
                <a:gd name="T21" fmla="*/ 0 h 90"/>
                <a:gd name="T22" fmla="*/ 2147483646 w 80"/>
                <a:gd name="T23" fmla="*/ 2147483646 h 90"/>
                <a:gd name="T24" fmla="*/ 2147483646 w 80"/>
                <a:gd name="T25" fmla="*/ 2147483646 h 90"/>
                <a:gd name="T26" fmla="*/ 2147483646 w 80"/>
                <a:gd name="T27" fmla="*/ 2147483646 h 90"/>
                <a:gd name="T28" fmla="*/ 2147483646 w 80"/>
                <a:gd name="T29" fmla="*/ 0 h 9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80" h="90">
                  <a:moveTo>
                    <a:pt x="28" y="90"/>
                  </a:moveTo>
                  <a:cubicBezTo>
                    <a:pt x="28" y="90"/>
                    <a:pt x="29" y="90"/>
                    <a:pt x="29" y="90"/>
                  </a:cubicBezTo>
                  <a:cubicBezTo>
                    <a:pt x="29" y="90"/>
                    <a:pt x="28" y="90"/>
                    <a:pt x="28" y="90"/>
                  </a:cubicBezTo>
                  <a:moveTo>
                    <a:pt x="28" y="90"/>
                  </a:moveTo>
                  <a:cubicBezTo>
                    <a:pt x="28" y="90"/>
                    <a:pt x="28" y="90"/>
                    <a:pt x="28" y="90"/>
                  </a:cubicBezTo>
                  <a:cubicBezTo>
                    <a:pt x="28" y="90"/>
                    <a:pt x="28" y="90"/>
                    <a:pt x="28" y="90"/>
                  </a:cubicBezTo>
                  <a:moveTo>
                    <a:pt x="0" y="77"/>
                  </a:moveTo>
                  <a:cubicBezTo>
                    <a:pt x="7" y="84"/>
                    <a:pt x="16" y="89"/>
                    <a:pt x="28" y="90"/>
                  </a:cubicBezTo>
                  <a:cubicBezTo>
                    <a:pt x="16" y="89"/>
                    <a:pt x="7" y="84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moveTo>
                    <a:pt x="76" y="0"/>
                  </a:moveTo>
                  <a:cubicBezTo>
                    <a:pt x="77" y="3"/>
                    <a:pt x="78" y="6"/>
                    <a:pt x="78" y="9"/>
                  </a:cubicBezTo>
                  <a:cubicBezTo>
                    <a:pt x="80" y="15"/>
                    <a:pt x="80" y="21"/>
                    <a:pt x="80" y="28"/>
                  </a:cubicBezTo>
                  <a:cubicBezTo>
                    <a:pt x="80" y="21"/>
                    <a:pt x="80" y="15"/>
                    <a:pt x="78" y="9"/>
                  </a:cubicBezTo>
                  <a:cubicBezTo>
                    <a:pt x="78" y="6"/>
                    <a:pt x="77" y="3"/>
                    <a:pt x="7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4" name="Freeform 333">
              <a:extLst>
                <a:ext uri="{FF2B5EF4-FFF2-40B4-BE49-F238E27FC236}">
                  <a16:creationId xmlns="" xmlns:a16="http://schemas.microsoft.com/office/drawing/2014/main" id="{B6D76A50-12D6-45FA-8BE8-4EC8EA43AAD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65892" y="7099232"/>
              <a:ext cx="385519" cy="389063"/>
            </a:xfrm>
            <a:custGeom>
              <a:avLst/>
              <a:gdLst>
                <a:gd name="T0" fmla="*/ 49 w 103"/>
                <a:gd name="T1" fmla="*/ 39 h 104"/>
                <a:gd name="T2" fmla="*/ 47 w 103"/>
                <a:gd name="T3" fmla="*/ 37 h 104"/>
                <a:gd name="T4" fmla="*/ 46 w 103"/>
                <a:gd name="T5" fmla="*/ 32 h 104"/>
                <a:gd name="T6" fmla="*/ 48 w 103"/>
                <a:gd name="T7" fmla="*/ 30 h 104"/>
                <a:gd name="T8" fmla="*/ 48 w 103"/>
                <a:gd name="T9" fmla="*/ 30 h 104"/>
                <a:gd name="T10" fmla="*/ 50 w 103"/>
                <a:gd name="T11" fmla="*/ 31 h 104"/>
                <a:gd name="T12" fmla="*/ 51 w 103"/>
                <a:gd name="T13" fmla="*/ 36 h 104"/>
                <a:gd name="T14" fmla="*/ 49 w 103"/>
                <a:gd name="T15" fmla="*/ 39 h 104"/>
                <a:gd name="T16" fmla="*/ 49 w 103"/>
                <a:gd name="T17" fmla="*/ 39 h 104"/>
                <a:gd name="T18" fmla="*/ 89 w 103"/>
                <a:gd name="T19" fmla="*/ 4 h 104"/>
                <a:gd name="T20" fmla="*/ 0 w 103"/>
                <a:gd name="T21" fmla="*/ 45 h 104"/>
                <a:gd name="T22" fmla="*/ 16 w 103"/>
                <a:gd name="T23" fmla="*/ 84 h 104"/>
                <a:gd name="T24" fmla="*/ 45 w 103"/>
                <a:gd name="T25" fmla="*/ 94 h 104"/>
                <a:gd name="T26" fmla="*/ 92 w 103"/>
                <a:gd name="T27" fmla="*/ 45 h 104"/>
                <a:gd name="T28" fmla="*/ 89 w 103"/>
                <a:gd name="T29" fmla="*/ 4 h 104"/>
                <a:gd name="T30" fmla="*/ 96 w 103"/>
                <a:gd name="T31" fmla="*/ 0 h 104"/>
                <a:gd name="T32" fmla="*/ 90 w 103"/>
                <a:gd name="T33" fmla="*/ 3 h 104"/>
                <a:gd name="T34" fmla="*/ 88 w 103"/>
                <a:gd name="T35" fmla="*/ 65 h 104"/>
                <a:gd name="T36" fmla="*/ 46 w 103"/>
                <a:gd name="T37" fmla="*/ 97 h 104"/>
                <a:gd name="T38" fmla="*/ 34 w 103"/>
                <a:gd name="T39" fmla="*/ 95 h 104"/>
                <a:gd name="T40" fmla="*/ 23 w 103"/>
                <a:gd name="T41" fmla="*/ 91 h 104"/>
                <a:gd name="T42" fmla="*/ 51 w 103"/>
                <a:gd name="T43" fmla="*/ 104 h 104"/>
                <a:gd name="T44" fmla="*/ 51 w 103"/>
                <a:gd name="T45" fmla="*/ 104 h 104"/>
                <a:gd name="T46" fmla="*/ 51 w 103"/>
                <a:gd name="T47" fmla="*/ 104 h 104"/>
                <a:gd name="T48" fmla="*/ 51 w 103"/>
                <a:gd name="T49" fmla="*/ 104 h 104"/>
                <a:gd name="T50" fmla="*/ 52 w 103"/>
                <a:gd name="T51" fmla="*/ 104 h 104"/>
                <a:gd name="T52" fmla="*/ 52 w 103"/>
                <a:gd name="T53" fmla="*/ 104 h 104"/>
                <a:gd name="T54" fmla="*/ 57 w 103"/>
                <a:gd name="T55" fmla="*/ 104 h 104"/>
                <a:gd name="T56" fmla="*/ 103 w 103"/>
                <a:gd name="T57" fmla="*/ 42 h 104"/>
                <a:gd name="T58" fmla="*/ 101 w 103"/>
                <a:gd name="T59" fmla="*/ 23 h 104"/>
                <a:gd name="T60" fmla="*/ 99 w 103"/>
                <a:gd name="T61" fmla="*/ 14 h 104"/>
                <a:gd name="T62" fmla="*/ 96 w 103"/>
                <a:gd name="T63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3" h="104">
                  <a:moveTo>
                    <a:pt x="49" y="39"/>
                  </a:moveTo>
                  <a:cubicBezTo>
                    <a:pt x="48" y="39"/>
                    <a:pt x="47" y="38"/>
                    <a:pt x="47" y="37"/>
                  </a:cubicBezTo>
                  <a:cubicBezTo>
                    <a:pt x="47" y="37"/>
                    <a:pt x="47" y="35"/>
                    <a:pt x="46" y="32"/>
                  </a:cubicBezTo>
                  <a:cubicBezTo>
                    <a:pt x="46" y="31"/>
                    <a:pt x="47" y="30"/>
                    <a:pt x="48" y="30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49" y="30"/>
                    <a:pt x="50" y="30"/>
                    <a:pt x="50" y="31"/>
                  </a:cubicBezTo>
                  <a:cubicBezTo>
                    <a:pt x="51" y="35"/>
                    <a:pt x="51" y="36"/>
                    <a:pt x="51" y="36"/>
                  </a:cubicBezTo>
                  <a:cubicBezTo>
                    <a:pt x="51" y="37"/>
                    <a:pt x="50" y="38"/>
                    <a:pt x="49" y="39"/>
                  </a:cubicBezTo>
                  <a:cubicBezTo>
                    <a:pt x="49" y="39"/>
                    <a:pt x="49" y="39"/>
                    <a:pt x="49" y="39"/>
                  </a:cubicBezTo>
                  <a:moveTo>
                    <a:pt x="89" y="4"/>
                  </a:moveTo>
                  <a:cubicBezTo>
                    <a:pt x="61" y="20"/>
                    <a:pt x="31" y="34"/>
                    <a:pt x="0" y="45"/>
                  </a:cubicBezTo>
                  <a:cubicBezTo>
                    <a:pt x="4" y="59"/>
                    <a:pt x="9" y="73"/>
                    <a:pt x="16" y="84"/>
                  </a:cubicBezTo>
                  <a:cubicBezTo>
                    <a:pt x="25" y="91"/>
                    <a:pt x="35" y="94"/>
                    <a:pt x="45" y="94"/>
                  </a:cubicBezTo>
                  <a:cubicBezTo>
                    <a:pt x="68" y="94"/>
                    <a:pt x="90" y="76"/>
                    <a:pt x="92" y="45"/>
                  </a:cubicBezTo>
                  <a:cubicBezTo>
                    <a:pt x="94" y="32"/>
                    <a:pt x="92" y="18"/>
                    <a:pt x="89" y="4"/>
                  </a:cubicBezTo>
                  <a:moveTo>
                    <a:pt x="96" y="0"/>
                  </a:moveTo>
                  <a:cubicBezTo>
                    <a:pt x="94" y="1"/>
                    <a:pt x="92" y="2"/>
                    <a:pt x="90" y="3"/>
                  </a:cubicBezTo>
                  <a:cubicBezTo>
                    <a:pt x="95" y="24"/>
                    <a:pt x="97" y="45"/>
                    <a:pt x="88" y="65"/>
                  </a:cubicBezTo>
                  <a:cubicBezTo>
                    <a:pt x="80" y="83"/>
                    <a:pt x="65" y="97"/>
                    <a:pt x="46" y="97"/>
                  </a:cubicBezTo>
                  <a:cubicBezTo>
                    <a:pt x="42" y="97"/>
                    <a:pt x="38" y="96"/>
                    <a:pt x="34" y="95"/>
                  </a:cubicBezTo>
                  <a:cubicBezTo>
                    <a:pt x="30" y="94"/>
                    <a:pt x="26" y="93"/>
                    <a:pt x="23" y="91"/>
                  </a:cubicBezTo>
                  <a:cubicBezTo>
                    <a:pt x="30" y="98"/>
                    <a:pt x="39" y="103"/>
                    <a:pt x="51" y="104"/>
                  </a:cubicBezTo>
                  <a:cubicBezTo>
                    <a:pt x="51" y="104"/>
                    <a:pt x="51" y="104"/>
                    <a:pt x="51" y="104"/>
                  </a:cubicBezTo>
                  <a:cubicBezTo>
                    <a:pt x="51" y="104"/>
                    <a:pt x="51" y="104"/>
                    <a:pt x="51" y="104"/>
                  </a:cubicBezTo>
                  <a:cubicBezTo>
                    <a:pt x="51" y="104"/>
                    <a:pt x="51" y="104"/>
                    <a:pt x="51" y="104"/>
                  </a:cubicBezTo>
                  <a:cubicBezTo>
                    <a:pt x="51" y="104"/>
                    <a:pt x="52" y="104"/>
                    <a:pt x="52" y="104"/>
                  </a:cubicBezTo>
                  <a:cubicBezTo>
                    <a:pt x="52" y="104"/>
                    <a:pt x="52" y="104"/>
                    <a:pt x="52" y="104"/>
                  </a:cubicBezTo>
                  <a:cubicBezTo>
                    <a:pt x="53" y="104"/>
                    <a:pt x="55" y="104"/>
                    <a:pt x="57" y="104"/>
                  </a:cubicBezTo>
                  <a:cubicBezTo>
                    <a:pt x="89" y="104"/>
                    <a:pt x="103" y="72"/>
                    <a:pt x="103" y="42"/>
                  </a:cubicBezTo>
                  <a:cubicBezTo>
                    <a:pt x="103" y="35"/>
                    <a:pt x="103" y="29"/>
                    <a:pt x="101" y="23"/>
                  </a:cubicBezTo>
                  <a:cubicBezTo>
                    <a:pt x="101" y="20"/>
                    <a:pt x="100" y="17"/>
                    <a:pt x="99" y="14"/>
                  </a:cubicBezTo>
                  <a:cubicBezTo>
                    <a:pt x="98" y="10"/>
                    <a:pt x="97" y="5"/>
                    <a:pt x="9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5" name="Freeform 334">
              <a:extLst>
                <a:ext uri="{FF2B5EF4-FFF2-40B4-BE49-F238E27FC236}">
                  <a16:creationId xmlns="" xmlns:a16="http://schemas.microsoft.com/office/drawing/2014/main" id="{ADB7608F-A585-416F-8EF8-59EE2ADE34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6500" y="6161088"/>
              <a:ext cx="1438642" cy="1418196"/>
            </a:xfrm>
            <a:custGeom>
              <a:avLst/>
              <a:gdLst>
                <a:gd name="T0" fmla="*/ 8 w 383"/>
                <a:gd name="T1" fmla="*/ 278 h 377"/>
                <a:gd name="T2" fmla="*/ 91 w 383"/>
                <a:gd name="T3" fmla="*/ 81 h 377"/>
                <a:gd name="T4" fmla="*/ 224 w 383"/>
                <a:gd name="T5" fmla="*/ 15 h 377"/>
                <a:gd name="T6" fmla="*/ 352 w 383"/>
                <a:gd name="T7" fmla="*/ 189 h 377"/>
                <a:gd name="T8" fmla="*/ 374 w 383"/>
                <a:gd name="T9" fmla="*/ 294 h 377"/>
                <a:gd name="T10" fmla="*/ 289 w 383"/>
                <a:gd name="T11" fmla="*/ 323 h 377"/>
                <a:gd name="T12" fmla="*/ 220 w 383"/>
                <a:gd name="T13" fmla="*/ 190 h 377"/>
                <a:gd name="T14" fmla="*/ 126 w 383"/>
                <a:gd name="T15" fmla="*/ 247 h 377"/>
                <a:gd name="T16" fmla="*/ 111 w 383"/>
                <a:gd name="T17" fmla="*/ 291 h 377"/>
                <a:gd name="T18" fmla="*/ 63 w 383"/>
                <a:gd name="T19" fmla="*/ 369 h 377"/>
                <a:gd name="T20" fmla="*/ 14 w 383"/>
                <a:gd name="T21" fmla="*/ 343 h 377"/>
                <a:gd name="T22" fmla="*/ 8 w 383"/>
                <a:gd name="T23" fmla="*/ 278 h 377"/>
                <a:gd name="T24" fmla="*/ 7 w 383"/>
                <a:gd name="T25" fmla="*/ 280 h 377"/>
                <a:gd name="T26" fmla="*/ 62 w 383"/>
                <a:gd name="T27" fmla="*/ 371 h 377"/>
                <a:gd name="T28" fmla="*/ 106 w 383"/>
                <a:gd name="T29" fmla="*/ 314 h 377"/>
                <a:gd name="T30" fmla="*/ 175 w 383"/>
                <a:gd name="T31" fmla="*/ 197 h 377"/>
                <a:gd name="T32" fmla="*/ 246 w 383"/>
                <a:gd name="T33" fmla="*/ 210 h 377"/>
                <a:gd name="T34" fmla="*/ 316 w 383"/>
                <a:gd name="T35" fmla="*/ 344 h 377"/>
                <a:gd name="T36" fmla="*/ 370 w 383"/>
                <a:gd name="T37" fmla="*/ 314 h 377"/>
                <a:gd name="T38" fmla="*/ 365 w 383"/>
                <a:gd name="T39" fmla="*/ 225 h 377"/>
                <a:gd name="T40" fmla="*/ 200 w 383"/>
                <a:gd name="T41" fmla="*/ 9 h 377"/>
                <a:gd name="T42" fmla="*/ 73 w 383"/>
                <a:gd name="T43" fmla="*/ 108 h 377"/>
                <a:gd name="T44" fmla="*/ 7 w 383"/>
                <a:gd name="T45" fmla="*/ 280 h 377"/>
                <a:gd name="T46" fmla="*/ 8 w 383"/>
                <a:gd name="T47" fmla="*/ 278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83" h="377">
                  <a:moveTo>
                    <a:pt x="8" y="278"/>
                  </a:moveTo>
                  <a:cubicBezTo>
                    <a:pt x="23" y="210"/>
                    <a:pt x="51" y="137"/>
                    <a:pt x="91" y="81"/>
                  </a:cubicBezTo>
                  <a:cubicBezTo>
                    <a:pt x="122" y="36"/>
                    <a:pt x="167" y="0"/>
                    <a:pt x="224" y="15"/>
                  </a:cubicBezTo>
                  <a:cubicBezTo>
                    <a:pt x="296" y="35"/>
                    <a:pt x="331" y="125"/>
                    <a:pt x="352" y="189"/>
                  </a:cubicBezTo>
                  <a:cubicBezTo>
                    <a:pt x="363" y="221"/>
                    <a:pt x="377" y="260"/>
                    <a:pt x="374" y="294"/>
                  </a:cubicBezTo>
                  <a:cubicBezTo>
                    <a:pt x="370" y="343"/>
                    <a:pt x="317" y="360"/>
                    <a:pt x="289" y="323"/>
                  </a:cubicBezTo>
                  <a:cubicBezTo>
                    <a:pt x="261" y="287"/>
                    <a:pt x="275" y="201"/>
                    <a:pt x="220" y="190"/>
                  </a:cubicBezTo>
                  <a:cubicBezTo>
                    <a:pt x="177" y="181"/>
                    <a:pt x="142" y="212"/>
                    <a:pt x="126" y="247"/>
                  </a:cubicBezTo>
                  <a:cubicBezTo>
                    <a:pt x="120" y="261"/>
                    <a:pt x="116" y="276"/>
                    <a:pt x="111" y="291"/>
                  </a:cubicBezTo>
                  <a:cubicBezTo>
                    <a:pt x="103" y="321"/>
                    <a:pt x="98" y="360"/>
                    <a:pt x="63" y="369"/>
                  </a:cubicBezTo>
                  <a:cubicBezTo>
                    <a:pt x="44" y="374"/>
                    <a:pt x="23" y="358"/>
                    <a:pt x="14" y="343"/>
                  </a:cubicBezTo>
                  <a:cubicBezTo>
                    <a:pt x="1" y="325"/>
                    <a:pt x="4" y="299"/>
                    <a:pt x="8" y="278"/>
                  </a:cubicBezTo>
                  <a:cubicBezTo>
                    <a:pt x="8" y="279"/>
                    <a:pt x="7" y="280"/>
                    <a:pt x="7" y="280"/>
                  </a:cubicBezTo>
                  <a:cubicBezTo>
                    <a:pt x="0" y="319"/>
                    <a:pt x="9" y="377"/>
                    <a:pt x="62" y="371"/>
                  </a:cubicBezTo>
                  <a:cubicBezTo>
                    <a:pt x="88" y="369"/>
                    <a:pt x="100" y="336"/>
                    <a:pt x="106" y="314"/>
                  </a:cubicBezTo>
                  <a:cubicBezTo>
                    <a:pt x="117" y="271"/>
                    <a:pt x="128" y="214"/>
                    <a:pt x="175" y="197"/>
                  </a:cubicBezTo>
                  <a:cubicBezTo>
                    <a:pt x="200" y="189"/>
                    <a:pt x="229" y="187"/>
                    <a:pt x="246" y="210"/>
                  </a:cubicBezTo>
                  <a:cubicBezTo>
                    <a:pt x="275" y="248"/>
                    <a:pt x="259" y="330"/>
                    <a:pt x="316" y="344"/>
                  </a:cubicBezTo>
                  <a:cubicBezTo>
                    <a:pt x="342" y="351"/>
                    <a:pt x="361" y="335"/>
                    <a:pt x="370" y="314"/>
                  </a:cubicBezTo>
                  <a:cubicBezTo>
                    <a:pt x="383" y="285"/>
                    <a:pt x="372" y="253"/>
                    <a:pt x="365" y="225"/>
                  </a:cubicBezTo>
                  <a:cubicBezTo>
                    <a:pt x="343" y="143"/>
                    <a:pt x="301" y="15"/>
                    <a:pt x="200" y="9"/>
                  </a:cubicBezTo>
                  <a:cubicBezTo>
                    <a:pt x="141" y="6"/>
                    <a:pt x="100" y="63"/>
                    <a:pt x="73" y="108"/>
                  </a:cubicBezTo>
                  <a:cubicBezTo>
                    <a:pt x="42" y="159"/>
                    <a:pt x="20" y="221"/>
                    <a:pt x="7" y="280"/>
                  </a:cubicBezTo>
                  <a:cubicBezTo>
                    <a:pt x="7" y="280"/>
                    <a:pt x="8" y="279"/>
                    <a:pt x="8" y="27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6" name="Freeform 335">
              <a:extLst>
                <a:ext uri="{FF2B5EF4-FFF2-40B4-BE49-F238E27FC236}">
                  <a16:creationId xmlns="" xmlns:a16="http://schemas.microsoft.com/office/drawing/2014/main" id="{1B87F7D5-3AD9-4A0D-8BAF-2D8CCBEBD0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1122" y="6493674"/>
              <a:ext cx="463876" cy="288659"/>
            </a:xfrm>
            <a:custGeom>
              <a:avLst/>
              <a:gdLst>
                <a:gd name="T0" fmla="*/ 11 w 124"/>
                <a:gd name="T1" fmla="*/ 34 h 77"/>
                <a:gd name="T2" fmla="*/ 80 w 124"/>
                <a:gd name="T3" fmla="*/ 6 h 77"/>
                <a:gd name="T4" fmla="*/ 116 w 124"/>
                <a:gd name="T5" fmla="*/ 41 h 77"/>
                <a:gd name="T6" fmla="*/ 62 w 124"/>
                <a:gd name="T7" fmla="*/ 72 h 77"/>
                <a:gd name="T8" fmla="*/ 11 w 124"/>
                <a:gd name="T9" fmla="*/ 34 h 77"/>
                <a:gd name="T10" fmla="*/ 10 w 124"/>
                <a:gd name="T11" fmla="*/ 36 h 77"/>
                <a:gd name="T12" fmla="*/ 85 w 124"/>
                <a:gd name="T13" fmla="*/ 72 h 77"/>
                <a:gd name="T14" fmla="*/ 118 w 124"/>
                <a:gd name="T15" fmla="*/ 44 h 77"/>
                <a:gd name="T16" fmla="*/ 62 w 124"/>
                <a:gd name="T17" fmla="*/ 3 h 77"/>
                <a:gd name="T18" fmla="*/ 10 w 124"/>
                <a:gd name="T19" fmla="*/ 36 h 77"/>
                <a:gd name="T20" fmla="*/ 11 w 124"/>
                <a:gd name="T21" fmla="*/ 34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4" h="77">
                  <a:moveTo>
                    <a:pt x="11" y="34"/>
                  </a:moveTo>
                  <a:cubicBezTo>
                    <a:pt x="20" y="11"/>
                    <a:pt x="57" y="0"/>
                    <a:pt x="80" y="6"/>
                  </a:cubicBezTo>
                  <a:cubicBezTo>
                    <a:pt x="96" y="10"/>
                    <a:pt x="111" y="25"/>
                    <a:pt x="116" y="41"/>
                  </a:cubicBezTo>
                  <a:cubicBezTo>
                    <a:pt x="124" y="71"/>
                    <a:pt x="80" y="72"/>
                    <a:pt x="62" y="72"/>
                  </a:cubicBezTo>
                  <a:cubicBezTo>
                    <a:pt x="40" y="72"/>
                    <a:pt x="4" y="65"/>
                    <a:pt x="11" y="34"/>
                  </a:cubicBezTo>
                  <a:cubicBezTo>
                    <a:pt x="11" y="35"/>
                    <a:pt x="10" y="36"/>
                    <a:pt x="10" y="36"/>
                  </a:cubicBezTo>
                  <a:cubicBezTo>
                    <a:pt x="0" y="77"/>
                    <a:pt x="61" y="75"/>
                    <a:pt x="85" y="72"/>
                  </a:cubicBezTo>
                  <a:cubicBezTo>
                    <a:pt x="102" y="71"/>
                    <a:pt x="118" y="63"/>
                    <a:pt x="118" y="44"/>
                  </a:cubicBezTo>
                  <a:cubicBezTo>
                    <a:pt x="117" y="18"/>
                    <a:pt x="86" y="0"/>
                    <a:pt x="62" y="3"/>
                  </a:cubicBezTo>
                  <a:cubicBezTo>
                    <a:pt x="42" y="5"/>
                    <a:pt x="18" y="16"/>
                    <a:pt x="10" y="36"/>
                  </a:cubicBezTo>
                  <a:cubicBezTo>
                    <a:pt x="10" y="36"/>
                    <a:pt x="11" y="35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7" name="Freeform 336">
              <a:extLst>
                <a:ext uri="{FF2B5EF4-FFF2-40B4-BE49-F238E27FC236}">
                  <a16:creationId xmlns="" xmlns:a16="http://schemas.microsoft.com/office/drawing/2014/main" id="{CA455CAD-992B-45FD-8368-9346CB43E4A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97693" y="6355619"/>
              <a:ext cx="1040586" cy="859703"/>
            </a:xfrm>
            <a:custGeom>
              <a:avLst/>
              <a:gdLst>
                <a:gd name="T0" fmla="*/ 1 w 277"/>
                <a:gd name="T1" fmla="*/ 226 h 228"/>
                <a:gd name="T2" fmla="*/ 4 w 277"/>
                <a:gd name="T3" fmla="*/ 227 h 228"/>
                <a:gd name="T4" fmla="*/ 8 w 277"/>
                <a:gd name="T5" fmla="*/ 205 h 228"/>
                <a:gd name="T6" fmla="*/ 269 w 277"/>
                <a:gd name="T7" fmla="*/ 190 h 228"/>
                <a:gd name="T8" fmla="*/ 275 w 277"/>
                <a:gd name="T9" fmla="*/ 211 h 228"/>
                <a:gd name="T10" fmla="*/ 273 w 277"/>
                <a:gd name="T11" fmla="*/ 189 h 228"/>
                <a:gd name="T12" fmla="*/ 17 w 277"/>
                <a:gd name="T13" fmla="*/ 168 h 228"/>
                <a:gd name="T14" fmla="*/ 13 w 277"/>
                <a:gd name="T15" fmla="*/ 189 h 228"/>
                <a:gd name="T16" fmla="*/ 20 w 277"/>
                <a:gd name="T17" fmla="*/ 166 h 228"/>
                <a:gd name="T18" fmla="*/ 260 w 277"/>
                <a:gd name="T19" fmla="*/ 149 h 228"/>
                <a:gd name="T20" fmla="*/ 266 w 277"/>
                <a:gd name="T21" fmla="*/ 172 h 228"/>
                <a:gd name="T22" fmla="*/ 262 w 277"/>
                <a:gd name="T23" fmla="*/ 150 h 228"/>
                <a:gd name="T24" fmla="*/ 31 w 277"/>
                <a:gd name="T25" fmla="*/ 130 h 228"/>
                <a:gd name="T26" fmla="*/ 26 w 277"/>
                <a:gd name="T27" fmla="*/ 151 h 228"/>
                <a:gd name="T28" fmla="*/ 34 w 277"/>
                <a:gd name="T29" fmla="*/ 129 h 228"/>
                <a:gd name="T30" fmla="*/ 247 w 277"/>
                <a:gd name="T31" fmla="*/ 111 h 228"/>
                <a:gd name="T32" fmla="*/ 254 w 277"/>
                <a:gd name="T33" fmla="*/ 134 h 228"/>
                <a:gd name="T34" fmla="*/ 249 w 277"/>
                <a:gd name="T35" fmla="*/ 112 h 228"/>
                <a:gd name="T36" fmla="*/ 47 w 277"/>
                <a:gd name="T37" fmla="*/ 93 h 228"/>
                <a:gd name="T38" fmla="*/ 40 w 277"/>
                <a:gd name="T39" fmla="*/ 114 h 228"/>
                <a:gd name="T40" fmla="*/ 50 w 277"/>
                <a:gd name="T41" fmla="*/ 92 h 228"/>
                <a:gd name="T42" fmla="*/ 230 w 277"/>
                <a:gd name="T43" fmla="*/ 74 h 228"/>
                <a:gd name="T44" fmla="*/ 238 w 277"/>
                <a:gd name="T45" fmla="*/ 95 h 228"/>
                <a:gd name="T46" fmla="*/ 242 w 277"/>
                <a:gd name="T47" fmla="*/ 94 h 228"/>
                <a:gd name="T48" fmla="*/ 68 w 277"/>
                <a:gd name="T49" fmla="*/ 57 h 228"/>
                <a:gd name="T50" fmla="*/ 57 w 277"/>
                <a:gd name="T51" fmla="*/ 78 h 228"/>
                <a:gd name="T52" fmla="*/ 70 w 277"/>
                <a:gd name="T53" fmla="*/ 60 h 228"/>
                <a:gd name="T54" fmla="*/ 211 w 277"/>
                <a:gd name="T55" fmla="*/ 40 h 228"/>
                <a:gd name="T56" fmla="*/ 220 w 277"/>
                <a:gd name="T57" fmla="*/ 60 h 228"/>
                <a:gd name="T58" fmla="*/ 223 w 277"/>
                <a:gd name="T59" fmla="*/ 58 h 228"/>
                <a:gd name="T60" fmla="*/ 93 w 277"/>
                <a:gd name="T61" fmla="*/ 25 h 228"/>
                <a:gd name="T62" fmla="*/ 78 w 277"/>
                <a:gd name="T63" fmla="*/ 44 h 228"/>
                <a:gd name="T64" fmla="*/ 81 w 277"/>
                <a:gd name="T65" fmla="*/ 44 h 228"/>
                <a:gd name="T66" fmla="*/ 93 w 277"/>
                <a:gd name="T67" fmla="*/ 25 h 228"/>
                <a:gd name="T68" fmla="*/ 181 w 277"/>
                <a:gd name="T69" fmla="*/ 15 h 228"/>
                <a:gd name="T70" fmla="*/ 198 w 277"/>
                <a:gd name="T71" fmla="*/ 29 h 228"/>
                <a:gd name="T72" fmla="*/ 184 w 277"/>
                <a:gd name="T73" fmla="*/ 12 h 228"/>
                <a:gd name="T74" fmla="*/ 125 w 277"/>
                <a:gd name="T75" fmla="*/ 3 h 228"/>
                <a:gd name="T76" fmla="*/ 108 w 277"/>
                <a:gd name="T77" fmla="*/ 16 h 228"/>
                <a:gd name="T78" fmla="*/ 128 w 277"/>
                <a:gd name="T79" fmla="*/ 5 h 228"/>
                <a:gd name="T80" fmla="*/ 145 w 277"/>
                <a:gd name="T81" fmla="*/ 0 h 228"/>
                <a:gd name="T82" fmla="*/ 145 w 277"/>
                <a:gd name="T83" fmla="*/ 4 h 228"/>
                <a:gd name="T84" fmla="*/ 164 w 277"/>
                <a:gd name="T85" fmla="*/ 7 h 228"/>
                <a:gd name="T86" fmla="*/ 165 w 277"/>
                <a:gd name="T87" fmla="*/ 3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77" h="228">
                  <a:moveTo>
                    <a:pt x="8" y="205"/>
                  </a:moveTo>
                  <a:cubicBezTo>
                    <a:pt x="7" y="205"/>
                    <a:pt x="6" y="205"/>
                    <a:pt x="6" y="206"/>
                  </a:cubicBezTo>
                  <a:cubicBezTo>
                    <a:pt x="4" y="213"/>
                    <a:pt x="2" y="220"/>
                    <a:pt x="1" y="226"/>
                  </a:cubicBezTo>
                  <a:cubicBezTo>
                    <a:pt x="0" y="227"/>
                    <a:pt x="1" y="228"/>
                    <a:pt x="2" y="228"/>
                  </a:cubicBezTo>
                  <a:cubicBezTo>
                    <a:pt x="3" y="228"/>
                    <a:pt x="3" y="228"/>
                    <a:pt x="3" y="228"/>
                  </a:cubicBezTo>
                  <a:cubicBezTo>
                    <a:pt x="3" y="228"/>
                    <a:pt x="4" y="227"/>
                    <a:pt x="4" y="227"/>
                  </a:cubicBezTo>
                  <a:cubicBezTo>
                    <a:pt x="6" y="221"/>
                    <a:pt x="8" y="214"/>
                    <a:pt x="10" y="207"/>
                  </a:cubicBezTo>
                  <a:cubicBezTo>
                    <a:pt x="10" y="206"/>
                    <a:pt x="9" y="205"/>
                    <a:pt x="8" y="205"/>
                  </a:cubicBezTo>
                  <a:cubicBezTo>
                    <a:pt x="8" y="205"/>
                    <a:pt x="8" y="205"/>
                    <a:pt x="8" y="205"/>
                  </a:cubicBezTo>
                  <a:moveTo>
                    <a:pt x="271" y="188"/>
                  </a:moveTo>
                  <a:cubicBezTo>
                    <a:pt x="271" y="188"/>
                    <a:pt x="270" y="188"/>
                    <a:pt x="270" y="188"/>
                  </a:cubicBezTo>
                  <a:cubicBezTo>
                    <a:pt x="269" y="188"/>
                    <a:pt x="269" y="189"/>
                    <a:pt x="269" y="190"/>
                  </a:cubicBezTo>
                  <a:cubicBezTo>
                    <a:pt x="269" y="190"/>
                    <a:pt x="269" y="190"/>
                    <a:pt x="269" y="190"/>
                  </a:cubicBezTo>
                  <a:cubicBezTo>
                    <a:pt x="271" y="197"/>
                    <a:pt x="272" y="204"/>
                    <a:pt x="273" y="210"/>
                  </a:cubicBezTo>
                  <a:cubicBezTo>
                    <a:pt x="274" y="210"/>
                    <a:pt x="274" y="211"/>
                    <a:pt x="275" y="211"/>
                  </a:cubicBezTo>
                  <a:cubicBezTo>
                    <a:pt x="276" y="211"/>
                    <a:pt x="276" y="211"/>
                    <a:pt x="276" y="211"/>
                  </a:cubicBezTo>
                  <a:cubicBezTo>
                    <a:pt x="277" y="211"/>
                    <a:pt x="277" y="210"/>
                    <a:pt x="277" y="209"/>
                  </a:cubicBezTo>
                  <a:cubicBezTo>
                    <a:pt x="276" y="203"/>
                    <a:pt x="275" y="196"/>
                    <a:pt x="273" y="189"/>
                  </a:cubicBezTo>
                  <a:cubicBezTo>
                    <a:pt x="273" y="188"/>
                    <a:pt x="272" y="188"/>
                    <a:pt x="271" y="188"/>
                  </a:cubicBezTo>
                  <a:moveTo>
                    <a:pt x="19" y="166"/>
                  </a:moveTo>
                  <a:cubicBezTo>
                    <a:pt x="18" y="166"/>
                    <a:pt x="18" y="167"/>
                    <a:pt x="17" y="168"/>
                  </a:cubicBezTo>
                  <a:cubicBezTo>
                    <a:pt x="15" y="174"/>
                    <a:pt x="13" y="181"/>
                    <a:pt x="11" y="187"/>
                  </a:cubicBezTo>
                  <a:cubicBezTo>
                    <a:pt x="11" y="188"/>
                    <a:pt x="12" y="189"/>
                    <a:pt x="13" y="189"/>
                  </a:cubicBezTo>
                  <a:cubicBezTo>
                    <a:pt x="13" y="189"/>
                    <a:pt x="13" y="189"/>
                    <a:pt x="13" y="189"/>
                  </a:cubicBezTo>
                  <a:cubicBezTo>
                    <a:pt x="14" y="189"/>
                    <a:pt x="15" y="189"/>
                    <a:pt x="15" y="188"/>
                  </a:cubicBezTo>
                  <a:cubicBezTo>
                    <a:pt x="17" y="182"/>
                    <a:pt x="19" y="175"/>
                    <a:pt x="21" y="169"/>
                  </a:cubicBezTo>
                  <a:cubicBezTo>
                    <a:pt x="22" y="168"/>
                    <a:pt x="21" y="167"/>
                    <a:pt x="20" y="166"/>
                  </a:cubicBezTo>
                  <a:cubicBezTo>
                    <a:pt x="20" y="166"/>
                    <a:pt x="20" y="166"/>
                    <a:pt x="19" y="166"/>
                  </a:cubicBezTo>
                  <a:moveTo>
                    <a:pt x="260" y="149"/>
                  </a:moveTo>
                  <a:cubicBezTo>
                    <a:pt x="260" y="149"/>
                    <a:pt x="260" y="149"/>
                    <a:pt x="260" y="149"/>
                  </a:cubicBezTo>
                  <a:cubicBezTo>
                    <a:pt x="259" y="149"/>
                    <a:pt x="258" y="150"/>
                    <a:pt x="258" y="151"/>
                  </a:cubicBezTo>
                  <a:cubicBezTo>
                    <a:pt x="260" y="158"/>
                    <a:pt x="262" y="164"/>
                    <a:pt x="264" y="171"/>
                  </a:cubicBezTo>
                  <a:cubicBezTo>
                    <a:pt x="264" y="172"/>
                    <a:pt x="265" y="172"/>
                    <a:pt x="266" y="172"/>
                  </a:cubicBezTo>
                  <a:cubicBezTo>
                    <a:pt x="266" y="172"/>
                    <a:pt x="266" y="172"/>
                    <a:pt x="266" y="172"/>
                  </a:cubicBezTo>
                  <a:cubicBezTo>
                    <a:pt x="267" y="172"/>
                    <a:pt x="268" y="171"/>
                    <a:pt x="268" y="170"/>
                  </a:cubicBezTo>
                  <a:cubicBezTo>
                    <a:pt x="266" y="163"/>
                    <a:pt x="264" y="157"/>
                    <a:pt x="262" y="150"/>
                  </a:cubicBezTo>
                  <a:cubicBezTo>
                    <a:pt x="262" y="149"/>
                    <a:pt x="261" y="149"/>
                    <a:pt x="260" y="149"/>
                  </a:cubicBezTo>
                  <a:moveTo>
                    <a:pt x="33" y="129"/>
                  </a:moveTo>
                  <a:cubicBezTo>
                    <a:pt x="32" y="129"/>
                    <a:pt x="31" y="129"/>
                    <a:pt x="31" y="130"/>
                  </a:cubicBezTo>
                  <a:cubicBezTo>
                    <a:pt x="29" y="136"/>
                    <a:pt x="26" y="142"/>
                    <a:pt x="24" y="149"/>
                  </a:cubicBezTo>
                  <a:cubicBezTo>
                    <a:pt x="24" y="150"/>
                    <a:pt x="24" y="151"/>
                    <a:pt x="25" y="151"/>
                  </a:cubicBezTo>
                  <a:cubicBezTo>
                    <a:pt x="26" y="151"/>
                    <a:pt x="26" y="151"/>
                    <a:pt x="26" y="151"/>
                  </a:cubicBezTo>
                  <a:cubicBezTo>
                    <a:pt x="27" y="151"/>
                    <a:pt x="27" y="151"/>
                    <a:pt x="28" y="150"/>
                  </a:cubicBezTo>
                  <a:cubicBezTo>
                    <a:pt x="30" y="144"/>
                    <a:pt x="32" y="138"/>
                    <a:pt x="35" y="131"/>
                  </a:cubicBezTo>
                  <a:cubicBezTo>
                    <a:pt x="35" y="130"/>
                    <a:pt x="35" y="129"/>
                    <a:pt x="34" y="129"/>
                  </a:cubicBezTo>
                  <a:cubicBezTo>
                    <a:pt x="33" y="129"/>
                    <a:pt x="33" y="129"/>
                    <a:pt x="33" y="129"/>
                  </a:cubicBezTo>
                  <a:moveTo>
                    <a:pt x="247" y="111"/>
                  </a:moveTo>
                  <a:cubicBezTo>
                    <a:pt x="247" y="111"/>
                    <a:pt x="247" y="111"/>
                    <a:pt x="247" y="111"/>
                  </a:cubicBezTo>
                  <a:cubicBezTo>
                    <a:pt x="246" y="111"/>
                    <a:pt x="245" y="113"/>
                    <a:pt x="246" y="114"/>
                  </a:cubicBezTo>
                  <a:cubicBezTo>
                    <a:pt x="248" y="120"/>
                    <a:pt x="250" y="126"/>
                    <a:pt x="252" y="132"/>
                  </a:cubicBezTo>
                  <a:cubicBezTo>
                    <a:pt x="253" y="133"/>
                    <a:pt x="253" y="134"/>
                    <a:pt x="254" y="134"/>
                  </a:cubicBezTo>
                  <a:cubicBezTo>
                    <a:pt x="255" y="134"/>
                    <a:pt x="255" y="134"/>
                    <a:pt x="255" y="134"/>
                  </a:cubicBezTo>
                  <a:cubicBezTo>
                    <a:pt x="256" y="133"/>
                    <a:pt x="256" y="132"/>
                    <a:pt x="256" y="131"/>
                  </a:cubicBezTo>
                  <a:cubicBezTo>
                    <a:pt x="254" y="125"/>
                    <a:pt x="252" y="118"/>
                    <a:pt x="249" y="112"/>
                  </a:cubicBezTo>
                  <a:cubicBezTo>
                    <a:pt x="249" y="111"/>
                    <a:pt x="248" y="111"/>
                    <a:pt x="247" y="111"/>
                  </a:cubicBezTo>
                  <a:moveTo>
                    <a:pt x="49" y="92"/>
                  </a:moveTo>
                  <a:cubicBezTo>
                    <a:pt x="48" y="92"/>
                    <a:pt x="47" y="92"/>
                    <a:pt x="47" y="93"/>
                  </a:cubicBezTo>
                  <a:cubicBezTo>
                    <a:pt x="44" y="99"/>
                    <a:pt x="41" y="105"/>
                    <a:pt x="39" y="111"/>
                  </a:cubicBezTo>
                  <a:cubicBezTo>
                    <a:pt x="38" y="112"/>
                    <a:pt x="39" y="113"/>
                    <a:pt x="40" y="114"/>
                  </a:cubicBezTo>
                  <a:cubicBezTo>
                    <a:pt x="40" y="114"/>
                    <a:pt x="40" y="114"/>
                    <a:pt x="40" y="114"/>
                  </a:cubicBezTo>
                  <a:cubicBezTo>
                    <a:pt x="41" y="114"/>
                    <a:pt x="42" y="114"/>
                    <a:pt x="42" y="113"/>
                  </a:cubicBezTo>
                  <a:cubicBezTo>
                    <a:pt x="45" y="107"/>
                    <a:pt x="48" y="101"/>
                    <a:pt x="51" y="95"/>
                  </a:cubicBezTo>
                  <a:cubicBezTo>
                    <a:pt x="51" y="94"/>
                    <a:pt x="51" y="93"/>
                    <a:pt x="50" y="92"/>
                  </a:cubicBezTo>
                  <a:cubicBezTo>
                    <a:pt x="49" y="92"/>
                    <a:pt x="49" y="92"/>
                    <a:pt x="49" y="92"/>
                  </a:cubicBezTo>
                  <a:moveTo>
                    <a:pt x="231" y="74"/>
                  </a:moveTo>
                  <a:cubicBezTo>
                    <a:pt x="231" y="74"/>
                    <a:pt x="231" y="74"/>
                    <a:pt x="230" y="74"/>
                  </a:cubicBezTo>
                  <a:cubicBezTo>
                    <a:pt x="229" y="75"/>
                    <a:pt x="229" y="76"/>
                    <a:pt x="230" y="77"/>
                  </a:cubicBezTo>
                  <a:cubicBezTo>
                    <a:pt x="230" y="77"/>
                    <a:pt x="230" y="77"/>
                    <a:pt x="230" y="77"/>
                  </a:cubicBezTo>
                  <a:cubicBezTo>
                    <a:pt x="233" y="83"/>
                    <a:pt x="235" y="89"/>
                    <a:pt x="238" y="95"/>
                  </a:cubicBezTo>
                  <a:cubicBezTo>
                    <a:pt x="238" y="96"/>
                    <a:pt x="239" y="96"/>
                    <a:pt x="240" y="96"/>
                  </a:cubicBezTo>
                  <a:cubicBezTo>
                    <a:pt x="241" y="96"/>
                    <a:pt x="241" y="96"/>
                    <a:pt x="241" y="96"/>
                  </a:cubicBezTo>
                  <a:cubicBezTo>
                    <a:pt x="242" y="96"/>
                    <a:pt x="242" y="95"/>
                    <a:pt x="242" y="94"/>
                  </a:cubicBezTo>
                  <a:cubicBezTo>
                    <a:pt x="239" y="87"/>
                    <a:pt x="236" y="81"/>
                    <a:pt x="233" y="75"/>
                  </a:cubicBezTo>
                  <a:cubicBezTo>
                    <a:pt x="233" y="75"/>
                    <a:pt x="232" y="74"/>
                    <a:pt x="231" y="74"/>
                  </a:cubicBezTo>
                  <a:moveTo>
                    <a:pt x="68" y="57"/>
                  </a:moveTo>
                  <a:cubicBezTo>
                    <a:pt x="68" y="57"/>
                    <a:pt x="67" y="57"/>
                    <a:pt x="67" y="58"/>
                  </a:cubicBezTo>
                  <a:cubicBezTo>
                    <a:pt x="63" y="63"/>
                    <a:pt x="60" y="69"/>
                    <a:pt x="56" y="75"/>
                  </a:cubicBezTo>
                  <a:cubicBezTo>
                    <a:pt x="56" y="76"/>
                    <a:pt x="56" y="77"/>
                    <a:pt x="57" y="78"/>
                  </a:cubicBezTo>
                  <a:cubicBezTo>
                    <a:pt x="58" y="78"/>
                    <a:pt x="58" y="78"/>
                    <a:pt x="58" y="78"/>
                  </a:cubicBezTo>
                  <a:cubicBezTo>
                    <a:pt x="59" y="78"/>
                    <a:pt x="59" y="78"/>
                    <a:pt x="60" y="77"/>
                  </a:cubicBezTo>
                  <a:cubicBezTo>
                    <a:pt x="63" y="71"/>
                    <a:pt x="66" y="65"/>
                    <a:pt x="70" y="60"/>
                  </a:cubicBezTo>
                  <a:cubicBezTo>
                    <a:pt x="70" y="59"/>
                    <a:pt x="70" y="58"/>
                    <a:pt x="69" y="57"/>
                  </a:cubicBezTo>
                  <a:cubicBezTo>
                    <a:pt x="69" y="57"/>
                    <a:pt x="69" y="57"/>
                    <a:pt x="68" y="57"/>
                  </a:cubicBezTo>
                  <a:moveTo>
                    <a:pt x="211" y="40"/>
                  </a:moveTo>
                  <a:cubicBezTo>
                    <a:pt x="210" y="40"/>
                    <a:pt x="210" y="40"/>
                    <a:pt x="209" y="40"/>
                  </a:cubicBezTo>
                  <a:cubicBezTo>
                    <a:pt x="209" y="41"/>
                    <a:pt x="208" y="42"/>
                    <a:pt x="209" y="43"/>
                  </a:cubicBezTo>
                  <a:cubicBezTo>
                    <a:pt x="213" y="48"/>
                    <a:pt x="217" y="54"/>
                    <a:pt x="220" y="60"/>
                  </a:cubicBezTo>
                  <a:cubicBezTo>
                    <a:pt x="220" y="60"/>
                    <a:pt x="221" y="61"/>
                    <a:pt x="222" y="61"/>
                  </a:cubicBezTo>
                  <a:cubicBezTo>
                    <a:pt x="223" y="60"/>
                    <a:pt x="223" y="60"/>
                    <a:pt x="223" y="60"/>
                  </a:cubicBezTo>
                  <a:cubicBezTo>
                    <a:pt x="224" y="60"/>
                    <a:pt x="224" y="59"/>
                    <a:pt x="223" y="58"/>
                  </a:cubicBezTo>
                  <a:cubicBezTo>
                    <a:pt x="220" y="52"/>
                    <a:pt x="216" y="46"/>
                    <a:pt x="212" y="41"/>
                  </a:cubicBezTo>
                  <a:cubicBezTo>
                    <a:pt x="212" y="40"/>
                    <a:pt x="211" y="40"/>
                    <a:pt x="211" y="40"/>
                  </a:cubicBezTo>
                  <a:moveTo>
                    <a:pt x="93" y="25"/>
                  </a:moveTo>
                  <a:cubicBezTo>
                    <a:pt x="92" y="25"/>
                    <a:pt x="92" y="26"/>
                    <a:pt x="91" y="26"/>
                  </a:cubicBezTo>
                  <a:cubicBezTo>
                    <a:pt x="87" y="31"/>
                    <a:pt x="82" y="36"/>
                    <a:pt x="78" y="41"/>
                  </a:cubicBezTo>
                  <a:cubicBezTo>
                    <a:pt x="77" y="42"/>
                    <a:pt x="78" y="43"/>
                    <a:pt x="78" y="44"/>
                  </a:cubicBezTo>
                  <a:cubicBezTo>
                    <a:pt x="79" y="44"/>
                    <a:pt x="79" y="44"/>
                    <a:pt x="80" y="44"/>
                  </a:cubicBezTo>
                  <a:cubicBezTo>
                    <a:pt x="80" y="44"/>
                    <a:pt x="81" y="44"/>
                    <a:pt x="81" y="44"/>
                  </a:cubicBezTo>
                  <a:cubicBezTo>
                    <a:pt x="81" y="44"/>
                    <a:pt x="81" y="44"/>
                    <a:pt x="81" y="44"/>
                  </a:cubicBezTo>
                  <a:cubicBezTo>
                    <a:pt x="85" y="38"/>
                    <a:pt x="90" y="33"/>
                    <a:pt x="94" y="29"/>
                  </a:cubicBezTo>
                  <a:cubicBezTo>
                    <a:pt x="95" y="28"/>
                    <a:pt x="95" y="27"/>
                    <a:pt x="94" y="26"/>
                  </a:cubicBezTo>
                  <a:cubicBezTo>
                    <a:pt x="94" y="26"/>
                    <a:pt x="93" y="25"/>
                    <a:pt x="93" y="25"/>
                  </a:cubicBezTo>
                  <a:moveTo>
                    <a:pt x="182" y="12"/>
                  </a:moveTo>
                  <a:cubicBezTo>
                    <a:pt x="182" y="12"/>
                    <a:pt x="181" y="12"/>
                    <a:pt x="181" y="13"/>
                  </a:cubicBezTo>
                  <a:cubicBezTo>
                    <a:pt x="180" y="14"/>
                    <a:pt x="180" y="15"/>
                    <a:pt x="181" y="15"/>
                  </a:cubicBezTo>
                  <a:cubicBezTo>
                    <a:pt x="187" y="19"/>
                    <a:pt x="192" y="23"/>
                    <a:pt x="196" y="28"/>
                  </a:cubicBezTo>
                  <a:cubicBezTo>
                    <a:pt x="197" y="29"/>
                    <a:pt x="197" y="29"/>
                    <a:pt x="198" y="29"/>
                  </a:cubicBezTo>
                  <a:cubicBezTo>
                    <a:pt x="198" y="29"/>
                    <a:pt x="198" y="29"/>
                    <a:pt x="198" y="29"/>
                  </a:cubicBezTo>
                  <a:cubicBezTo>
                    <a:pt x="198" y="29"/>
                    <a:pt x="199" y="29"/>
                    <a:pt x="199" y="28"/>
                  </a:cubicBezTo>
                  <a:cubicBezTo>
                    <a:pt x="200" y="27"/>
                    <a:pt x="200" y="26"/>
                    <a:pt x="199" y="25"/>
                  </a:cubicBezTo>
                  <a:cubicBezTo>
                    <a:pt x="194" y="20"/>
                    <a:pt x="189" y="16"/>
                    <a:pt x="184" y="12"/>
                  </a:cubicBezTo>
                  <a:cubicBezTo>
                    <a:pt x="183" y="12"/>
                    <a:pt x="183" y="12"/>
                    <a:pt x="182" y="12"/>
                  </a:cubicBezTo>
                  <a:moveTo>
                    <a:pt x="126" y="3"/>
                  </a:moveTo>
                  <a:cubicBezTo>
                    <a:pt x="125" y="3"/>
                    <a:pt x="125" y="3"/>
                    <a:pt x="125" y="3"/>
                  </a:cubicBezTo>
                  <a:cubicBezTo>
                    <a:pt x="119" y="6"/>
                    <a:pt x="113" y="9"/>
                    <a:pt x="107" y="13"/>
                  </a:cubicBezTo>
                  <a:cubicBezTo>
                    <a:pt x="106" y="13"/>
                    <a:pt x="106" y="15"/>
                    <a:pt x="106" y="16"/>
                  </a:cubicBezTo>
                  <a:cubicBezTo>
                    <a:pt x="107" y="16"/>
                    <a:pt x="107" y="16"/>
                    <a:pt x="108" y="16"/>
                  </a:cubicBezTo>
                  <a:cubicBezTo>
                    <a:pt x="108" y="16"/>
                    <a:pt x="109" y="16"/>
                    <a:pt x="109" y="16"/>
                  </a:cubicBezTo>
                  <a:cubicBezTo>
                    <a:pt x="115" y="12"/>
                    <a:pt x="120" y="9"/>
                    <a:pt x="126" y="7"/>
                  </a:cubicBezTo>
                  <a:cubicBezTo>
                    <a:pt x="127" y="7"/>
                    <a:pt x="128" y="6"/>
                    <a:pt x="128" y="5"/>
                  </a:cubicBezTo>
                  <a:cubicBezTo>
                    <a:pt x="127" y="4"/>
                    <a:pt x="127" y="3"/>
                    <a:pt x="126" y="3"/>
                  </a:cubicBezTo>
                  <a:moveTo>
                    <a:pt x="146" y="0"/>
                  </a:moveTo>
                  <a:cubicBezTo>
                    <a:pt x="145" y="0"/>
                    <a:pt x="145" y="0"/>
                    <a:pt x="145" y="0"/>
                  </a:cubicBezTo>
                  <a:cubicBezTo>
                    <a:pt x="144" y="0"/>
                    <a:pt x="143" y="1"/>
                    <a:pt x="143" y="2"/>
                  </a:cubicBezTo>
                  <a:cubicBezTo>
                    <a:pt x="143" y="3"/>
                    <a:pt x="144" y="4"/>
                    <a:pt x="145" y="4"/>
                  </a:cubicBezTo>
                  <a:cubicBezTo>
                    <a:pt x="145" y="4"/>
                    <a:pt x="145" y="4"/>
                    <a:pt x="145" y="4"/>
                  </a:cubicBezTo>
                  <a:cubicBezTo>
                    <a:pt x="145" y="4"/>
                    <a:pt x="145" y="4"/>
                    <a:pt x="145" y="4"/>
                  </a:cubicBezTo>
                  <a:cubicBezTo>
                    <a:pt x="146" y="4"/>
                    <a:pt x="146" y="4"/>
                    <a:pt x="146" y="4"/>
                  </a:cubicBezTo>
                  <a:cubicBezTo>
                    <a:pt x="152" y="4"/>
                    <a:pt x="158" y="5"/>
                    <a:pt x="164" y="7"/>
                  </a:cubicBezTo>
                  <a:cubicBezTo>
                    <a:pt x="165" y="7"/>
                    <a:pt x="165" y="7"/>
                    <a:pt x="165" y="7"/>
                  </a:cubicBezTo>
                  <a:cubicBezTo>
                    <a:pt x="166" y="7"/>
                    <a:pt x="166" y="6"/>
                    <a:pt x="167" y="6"/>
                  </a:cubicBezTo>
                  <a:cubicBezTo>
                    <a:pt x="167" y="4"/>
                    <a:pt x="166" y="3"/>
                    <a:pt x="165" y="3"/>
                  </a:cubicBezTo>
                  <a:cubicBezTo>
                    <a:pt x="159" y="1"/>
                    <a:pt x="153" y="0"/>
                    <a:pt x="14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052" name="Rectangle 6">
            <a:extLst>
              <a:ext uri="{FF2B5EF4-FFF2-40B4-BE49-F238E27FC236}">
                <a16:creationId xmlns="" xmlns:a16="http://schemas.microsoft.com/office/drawing/2014/main" id="{3E9FEC62-CE1D-4F0A-89D8-CB7392391C73}"/>
              </a:ext>
            </a:extLst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524001" y="850900"/>
            <a:ext cx="9163051" cy="46038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061" name="组合 2">
            <a:extLst>
              <a:ext uri="{FF2B5EF4-FFF2-40B4-BE49-F238E27FC236}">
                <a16:creationId xmlns="" xmlns:a16="http://schemas.microsoft.com/office/drawing/2014/main" id="{71BC3E8B-E4BF-4A68-80B1-C18B8904C708}"/>
              </a:ext>
            </a:extLst>
          </p:cNvPr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3038188" y="2641605"/>
            <a:ext cx="557213" cy="754063"/>
            <a:chOff x="1912093" y="3035874"/>
            <a:chExt cx="556574" cy="754146"/>
          </a:xfrm>
          <a:solidFill>
            <a:srgbClr val="9ED744"/>
          </a:solidFill>
        </p:grpSpPr>
        <p:sp>
          <p:nvSpPr>
            <p:cNvPr id="403" name="Freeform 352">
              <a:extLst>
                <a:ext uri="{FF2B5EF4-FFF2-40B4-BE49-F238E27FC236}">
                  <a16:creationId xmlns="" xmlns:a16="http://schemas.microsoft.com/office/drawing/2014/main" id="{FC8BCC97-7468-4AB4-992F-F1BA807856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18436" y="3066040"/>
              <a:ext cx="550231" cy="712865"/>
            </a:xfrm>
            <a:custGeom>
              <a:avLst/>
              <a:gdLst>
                <a:gd name="T0" fmla="*/ 241 w 290"/>
                <a:gd name="T1" fmla="*/ 170 h 374"/>
                <a:gd name="T2" fmla="*/ 272 w 290"/>
                <a:gd name="T3" fmla="*/ 130 h 374"/>
                <a:gd name="T4" fmla="*/ 266 w 290"/>
                <a:gd name="T5" fmla="*/ 67 h 374"/>
                <a:gd name="T6" fmla="*/ 147 w 290"/>
                <a:gd name="T7" fmla="*/ 3 h 374"/>
                <a:gd name="T8" fmla="*/ 50 w 290"/>
                <a:gd name="T9" fmla="*/ 66 h 374"/>
                <a:gd name="T10" fmla="*/ 23 w 290"/>
                <a:gd name="T11" fmla="*/ 152 h 374"/>
                <a:gd name="T12" fmla="*/ 109 w 290"/>
                <a:gd name="T13" fmla="*/ 364 h 374"/>
                <a:gd name="T14" fmla="*/ 239 w 290"/>
                <a:gd name="T15" fmla="*/ 327 h 374"/>
                <a:gd name="T16" fmla="*/ 263 w 290"/>
                <a:gd name="T17" fmla="*/ 209 h 374"/>
                <a:gd name="T18" fmla="*/ 241 w 290"/>
                <a:gd name="T19" fmla="*/ 170 h 374"/>
                <a:gd name="T20" fmla="*/ 186 w 290"/>
                <a:gd name="T21" fmla="*/ 273 h 374"/>
                <a:gd name="T22" fmla="*/ 92 w 290"/>
                <a:gd name="T23" fmla="*/ 253 h 374"/>
                <a:gd name="T24" fmla="*/ 133 w 290"/>
                <a:gd name="T25" fmla="*/ 201 h 374"/>
                <a:gd name="T26" fmla="*/ 186 w 290"/>
                <a:gd name="T27" fmla="*/ 273 h 374"/>
                <a:gd name="T28" fmla="*/ 186 w 290"/>
                <a:gd name="T29" fmla="*/ 141 h 374"/>
                <a:gd name="T30" fmla="*/ 100 w 290"/>
                <a:gd name="T31" fmla="*/ 101 h 374"/>
                <a:gd name="T32" fmla="*/ 150 w 290"/>
                <a:gd name="T33" fmla="*/ 59 h 374"/>
                <a:gd name="T34" fmla="*/ 186 w 290"/>
                <a:gd name="T35" fmla="*/ 141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90" h="374">
                  <a:moveTo>
                    <a:pt x="241" y="170"/>
                  </a:moveTo>
                  <a:cubicBezTo>
                    <a:pt x="246" y="155"/>
                    <a:pt x="266" y="145"/>
                    <a:pt x="272" y="130"/>
                  </a:cubicBezTo>
                  <a:cubicBezTo>
                    <a:pt x="281" y="109"/>
                    <a:pt x="280" y="86"/>
                    <a:pt x="266" y="67"/>
                  </a:cubicBezTo>
                  <a:cubicBezTo>
                    <a:pt x="243" y="35"/>
                    <a:pt x="193" y="5"/>
                    <a:pt x="147" y="3"/>
                  </a:cubicBezTo>
                  <a:cubicBezTo>
                    <a:pt x="99" y="0"/>
                    <a:pt x="68" y="31"/>
                    <a:pt x="50" y="66"/>
                  </a:cubicBezTo>
                  <a:cubicBezTo>
                    <a:pt x="35" y="94"/>
                    <a:pt x="27" y="127"/>
                    <a:pt x="23" y="152"/>
                  </a:cubicBezTo>
                  <a:cubicBezTo>
                    <a:pt x="12" y="221"/>
                    <a:pt x="0" y="343"/>
                    <a:pt x="109" y="364"/>
                  </a:cubicBezTo>
                  <a:cubicBezTo>
                    <a:pt x="159" y="374"/>
                    <a:pt x="205" y="359"/>
                    <a:pt x="239" y="327"/>
                  </a:cubicBezTo>
                  <a:cubicBezTo>
                    <a:pt x="269" y="299"/>
                    <a:pt x="290" y="245"/>
                    <a:pt x="263" y="209"/>
                  </a:cubicBezTo>
                  <a:cubicBezTo>
                    <a:pt x="251" y="194"/>
                    <a:pt x="233" y="189"/>
                    <a:pt x="241" y="170"/>
                  </a:cubicBezTo>
                  <a:moveTo>
                    <a:pt x="186" y="273"/>
                  </a:moveTo>
                  <a:cubicBezTo>
                    <a:pt x="152" y="295"/>
                    <a:pt x="88" y="324"/>
                    <a:pt x="92" y="253"/>
                  </a:cubicBezTo>
                  <a:cubicBezTo>
                    <a:pt x="92" y="253"/>
                    <a:pt x="99" y="205"/>
                    <a:pt x="133" y="201"/>
                  </a:cubicBezTo>
                  <a:cubicBezTo>
                    <a:pt x="167" y="198"/>
                    <a:pt x="220" y="251"/>
                    <a:pt x="186" y="273"/>
                  </a:cubicBezTo>
                  <a:moveTo>
                    <a:pt x="186" y="141"/>
                  </a:moveTo>
                  <a:cubicBezTo>
                    <a:pt x="148" y="155"/>
                    <a:pt x="80" y="170"/>
                    <a:pt x="100" y="101"/>
                  </a:cubicBezTo>
                  <a:cubicBezTo>
                    <a:pt x="100" y="101"/>
                    <a:pt x="116" y="56"/>
                    <a:pt x="150" y="59"/>
                  </a:cubicBezTo>
                  <a:cubicBezTo>
                    <a:pt x="185" y="63"/>
                    <a:pt x="224" y="126"/>
                    <a:pt x="186" y="14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5" name="Freeform 354">
              <a:extLst>
                <a:ext uri="{FF2B5EF4-FFF2-40B4-BE49-F238E27FC236}">
                  <a16:creationId xmlns="" xmlns:a16="http://schemas.microsoft.com/office/drawing/2014/main" id="{EF9AAB05-03AA-418F-B3E0-F43FB231CD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07234" y="3569333"/>
              <a:ext cx="431305" cy="195284"/>
            </a:xfrm>
            <a:custGeom>
              <a:avLst/>
              <a:gdLst>
                <a:gd name="T0" fmla="*/ 59 w 227"/>
                <a:gd name="T1" fmla="*/ 59 h 103"/>
                <a:gd name="T2" fmla="*/ 59 w 227"/>
                <a:gd name="T3" fmla="*/ 55 h 103"/>
                <a:gd name="T4" fmla="*/ 79 w 227"/>
                <a:gd name="T5" fmla="*/ 57 h 103"/>
                <a:gd name="T6" fmla="*/ 79 w 227"/>
                <a:gd name="T7" fmla="*/ 61 h 103"/>
                <a:gd name="T8" fmla="*/ 117 w 227"/>
                <a:gd name="T9" fmla="*/ 50 h 103"/>
                <a:gd name="T10" fmla="*/ 120 w 227"/>
                <a:gd name="T11" fmla="*/ 51 h 103"/>
                <a:gd name="T12" fmla="*/ 100 w 227"/>
                <a:gd name="T13" fmla="*/ 59 h 103"/>
                <a:gd name="T14" fmla="*/ 97 w 227"/>
                <a:gd name="T15" fmla="*/ 58 h 103"/>
                <a:gd name="T16" fmla="*/ 117 w 227"/>
                <a:gd name="T17" fmla="*/ 50 h 103"/>
                <a:gd name="T18" fmla="*/ 215 w 227"/>
                <a:gd name="T19" fmla="*/ 5 h 103"/>
                <a:gd name="T20" fmla="*/ 153 w 227"/>
                <a:gd name="T21" fmla="*/ 28 h 103"/>
                <a:gd name="T22" fmla="*/ 137 w 227"/>
                <a:gd name="T23" fmla="*/ 44 h 103"/>
                <a:gd name="T24" fmla="*/ 134 w 227"/>
                <a:gd name="T25" fmla="*/ 43 h 103"/>
                <a:gd name="T26" fmla="*/ 149 w 227"/>
                <a:gd name="T27" fmla="*/ 29 h 103"/>
                <a:gd name="T28" fmla="*/ 0 w 227"/>
                <a:gd name="T29" fmla="*/ 63 h 103"/>
                <a:gd name="T30" fmla="*/ 174 w 227"/>
                <a:gd name="T31" fmla="*/ 61 h 103"/>
                <a:gd name="T32" fmla="*/ 215 w 227"/>
                <a:gd name="T33" fmla="*/ 5 h 103"/>
                <a:gd name="T34" fmla="*/ 215 w 227"/>
                <a:gd name="T35" fmla="*/ 5 h 103"/>
                <a:gd name="T36" fmla="*/ 168 w 227"/>
                <a:gd name="T37" fmla="*/ 67 h 103"/>
                <a:gd name="T38" fmla="*/ 0 w 227"/>
                <a:gd name="T39" fmla="*/ 66 h 103"/>
                <a:gd name="T40" fmla="*/ 61 w 227"/>
                <a:gd name="T41" fmla="*/ 100 h 103"/>
                <a:gd name="T42" fmla="*/ 62 w 227"/>
                <a:gd name="T43" fmla="*/ 100 h 103"/>
                <a:gd name="T44" fmla="*/ 62 w 227"/>
                <a:gd name="T45" fmla="*/ 100 h 103"/>
                <a:gd name="T46" fmla="*/ 92 w 227"/>
                <a:gd name="T47" fmla="*/ 103 h 103"/>
                <a:gd name="T48" fmla="*/ 192 w 227"/>
                <a:gd name="T49" fmla="*/ 63 h 103"/>
                <a:gd name="T50" fmla="*/ 192 w 227"/>
                <a:gd name="T51" fmla="*/ 63 h 103"/>
                <a:gd name="T52" fmla="*/ 192 w 227"/>
                <a:gd name="T53" fmla="*/ 63 h 103"/>
                <a:gd name="T54" fmla="*/ 193 w 227"/>
                <a:gd name="T55" fmla="*/ 63 h 103"/>
                <a:gd name="T56" fmla="*/ 193 w 227"/>
                <a:gd name="T57" fmla="*/ 62 h 103"/>
                <a:gd name="T58" fmla="*/ 193 w 227"/>
                <a:gd name="T59" fmla="*/ 62 h 103"/>
                <a:gd name="T60" fmla="*/ 193 w 227"/>
                <a:gd name="T61" fmla="*/ 62 h 103"/>
                <a:gd name="T62" fmla="*/ 227 w 227"/>
                <a:gd name="T63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7" h="103">
                  <a:moveTo>
                    <a:pt x="79" y="61"/>
                  </a:moveTo>
                  <a:cubicBezTo>
                    <a:pt x="73" y="61"/>
                    <a:pt x="66" y="60"/>
                    <a:pt x="59" y="59"/>
                  </a:cubicBezTo>
                  <a:cubicBezTo>
                    <a:pt x="58" y="59"/>
                    <a:pt x="57" y="58"/>
                    <a:pt x="57" y="57"/>
                  </a:cubicBezTo>
                  <a:cubicBezTo>
                    <a:pt x="58" y="56"/>
                    <a:pt x="58" y="55"/>
                    <a:pt x="59" y="55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66" y="56"/>
                    <a:pt x="73" y="57"/>
                    <a:pt x="79" y="57"/>
                  </a:cubicBezTo>
                  <a:cubicBezTo>
                    <a:pt x="80" y="57"/>
                    <a:pt x="81" y="58"/>
                    <a:pt x="81" y="59"/>
                  </a:cubicBezTo>
                  <a:cubicBezTo>
                    <a:pt x="81" y="60"/>
                    <a:pt x="80" y="61"/>
                    <a:pt x="79" y="61"/>
                  </a:cubicBezTo>
                  <a:cubicBezTo>
                    <a:pt x="79" y="61"/>
                    <a:pt x="79" y="61"/>
                    <a:pt x="79" y="61"/>
                  </a:cubicBezTo>
                  <a:moveTo>
                    <a:pt x="117" y="50"/>
                  </a:moveTo>
                  <a:cubicBezTo>
                    <a:pt x="118" y="49"/>
                    <a:pt x="118" y="49"/>
                    <a:pt x="118" y="49"/>
                  </a:cubicBezTo>
                  <a:cubicBezTo>
                    <a:pt x="119" y="49"/>
                    <a:pt x="120" y="50"/>
                    <a:pt x="120" y="51"/>
                  </a:cubicBezTo>
                  <a:cubicBezTo>
                    <a:pt x="121" y="52"/>
                    <a:pt x="120" y="53"/>
                    <a:pt x="119" y="53"/>
                  </a:cubicBezTo>
                  <a:cubicBezTo>
                    <a:pt x="113" y="56"/>
                    <a:pt x="106" y="58"/>
                    <a:pt x="100" y="59"/>
                  </a:cubicBezTo>
                  <a:cubicBezTo>
                    <a:pt x="99" y="59"/>
                    <a:pt x="99" y="59"/>
                    <a:pt x="99" y="59"/>
                  </a:cubicBezTo>
                  <a:cubicBezTo>
                    <a:pt x="98" y="59"/>
                    <a:pt x="97" y="59"/>
                    <a:pt x="97" y="58"/>
                  </a:cubicBezTo>
                  <a:cubicBezTo>
                    <a:pt x="97" y="57"/>
                    <a:pt x="98" y="55"/>
                    <a:pt x="99" y="55"/>
                  </a:cubicBezTo>
                  <a:cubicBezTo>
                    <a:pt x="105" y="54"/>
                    <a:pt x="111" y="52"/>
                    <a:pt x="117" y="50"/>
                  </a:cubicBezTo>
                  <a:cubicBezTo>
                    <a:pt x="117" y="50"/>
                    <a:pt x="117" y="50"/>
                    <a:pt x="117" y="50"/>
                  </a:cubicBezTo>
                  <a:moveTo>
                    <a:pt x="215" y="5"/>
                  </a:moveTo>
                  <a:cubicBezTo>
                    <a:pt x="194" y="13"/>
                    <a:pt x="173" y="21"/>
                    <a:pt x="153" y="28"/>
                  </a:cubicBezTo>
                  <a:cubicBezTo>
                    <a:pt x="153" y="28"/>
                    <a:pt x="153" y="28"/>
                    <a:pt x="153" y="28"/>
                  </a:cubicBezTo>
                  <a:cubicBezTo>
                    <a:pt x="154" y="29"/>
                    <a:pt x="154" y="30"/>
                    <a:pt x="153" y="31"/>
                  </a:cubicBezTo>
                  <a:cubicBezTo>
                    <a:pt x="148" y="36"/>
                    <a:pt x="143" y="40"/>
                    <a:pt x="137" y="44"/>
                  </a:cubicBezTo>
                  <a:cubicBezTo>
                    <a:pt x="137" y="44"/>
                    <a:pt x="136" y="44"/>
                    <a:pt x="136" y="44"/>
                  </a:cubicBezTo>
                  <a:cubicBezTo>
                    <a:pt x="135" y="44"/>
                    <a:pt x="135" y="44"/>
                    <a:pt x="134" y="43"/>
                  </a:cubicBezTo>
                  <a:cubicBezTo>
                    <a:pt x="134" y="42"/>
                    <a:pt x="134" y="41"/>
                    <a:pt x="135" y="40"/>
                  </a:cubicBezTo>
                  <a:cubicBezTo>
                    <a:pt x="140" y="37"/>
                    <a:pt x="145" y="33"/>
                    <a:pt x="149" y="29"/>
                  </a:cubicBezTo>
                  <a:cubicBezTo>
                    <a:pt x="145" y="30"/>
                    <a:pt x="140" y="32"/>
                    <a:pt x="136" y="33"/>
                  </a:cubicBezTo>
                  <a:cubicBezTo>
                    <a:pt x="90" y="47"/>
                    <a:pt x="45" y="56"/>
                    <a:pt x="0" y="63"/>
                  </a:cubicBezTo>
                  <a:cubicBezTo>
                    <a:pt x="23" y="83"/>
                    <a:pt x="53" y="93"/>
                    <a:pt x="84" y="93"/>
                  </a:cubicBezTo>
                  <a:cubicBezTo>
                    <a:pt x="116" y="93"/>
                    <a:pt x="149" y="82"/>
                    <a:pt x="174" y="61"/>
                  </a:cubicBezTo>
                  <a:cubicBezTo>
                    <a:pt x="188" y="50"/>
                    <a:pt x="201" y="34"/>
                    <a:pt x="210" y="17"/>
                  </a:cubicBezTo>
                  <a:cubicBezTo>
                    <a:pt x="212" y="13"/>
                    <a:pt x="213" y="9"/>
                    <a:pt x="215" y="5"/>
                  </a:cubicBezTo>
                  <a:moveTo>
                    <a:pt x="227" y="0"/>
                  </a:moveTo>
                  <a:cubicBezTo>
                    <a:pt x="223" y="2"/>
                    <a:pt x="219" y="3"/>
                    <a:pt x="215" y="5"/>
                  </a:cubicBezTo>
                  <a:cubicBezTo>
                    <a:pt x="213" y="9"/>
                    <a:pt x="212" y="13"/>
                    <a:pt x="210" y="17"/>
                  </a:cubicBezTo>
                  <a:cubicBezTo>
                    <a:pt x="200" y="37"/>
                    <a:pt x="186" y="54"/>
                    <a:pt x="168" y="67"/>
                  </a:cubicBezTo>
                  <a:cubicBezTo>
                    <a:pt x="142" y="85"/>
                    <a:pt x="111" y="94"/>
                    <a:pt x="81" y="94"/>
                  </a:cubicBezTo>
                  <a:cubicBezTo>
                    <a:pt x="51" y="94"/>
                    <a:pt x="22" y="85"/>
                    <a:pt x="0" y="66"/>
                  </a:cubicBezTo>
                  <a:cubicBezTo>
                    <a:pt x="14" y="82"/>
                    <a:pt x="34" y="94"/>
                    <a:pt x="61" y="100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1" y="100"/>
                    <a:pt x="61" y="100"/>
                    <a:pt x="62" y="100"/>
                  </a:cubicBezTo>
                  <a:cubicBezTo>
                    <a:pt x="62" y="100"/>
                    <a:pt x="62" y="100"/>
                    <a:pt x="62" y="100"/>
                  </a:cubicBezTo>
                  <a:cubicBezTo>
                    <a:pt x="62" y="100"/>
                    <a:pt x="62" y="100"/>
                    <a:pt x="62" y="100"/>
                  </a:cubicBezTo>
                  <a:cubicBezTo>
                    <a:pt x="62" y="100"/>
                    <a:pt x="62" y="100"/>
                    <a:pt x="62" y="100"/>
                  </a:cubicBezTo>
                  <a:cubicBezTo>
                    <a:pt x="62" y="100"/>
                    <a:pt x="62" y="100"/>
                    <a:pt x="62" y="100"/>
                  </a:cubicBezTo>
                  <a:cubicBezTo>
                    <a:pt x="72" y="102"/>
                    <a:pt x="82" y="103"/>
                    <a:pt x="92" y="103"/>
                  </a:cubicBezTo>
                  <a:cubicBezTo>
                    <a:pt x="130" y="103"/>
                    <a:pt x="165" y="88"/>
                    <a:pt x="192" y="63"/>
                  </a:cubicBezTo>
                  <a:cubicBezTo>
                    <a:pt x="192" y="63"/>
                    <a:pt x="192" y="63"/>
                    <a:pt x="192" y="63"/>
                  </a:cubicBezTo>
                  <a:cubicBezTo>
                    <a:pt x="192" y="63"/>
                    <a:pt x="192" y="63"/>
                    <a:pt x="192" y="63"/>
                  </a:cubicBezTo>
                  <a:cubicBezTo>
                    <a:pt x="192" y="63"/>
                    <a:pt x="192" y="63"/>
                    <a:pt x="192" y="63"/>
                  </a:cubicBezTo>
                  <a:cubicBezTo>
                    <a:pt x="192" y="63"/>
                    <a:pt x="192" y="63"/>
                    <a:pt x="192" y="63"/>
                  </a:cubicBezTo>
                  <a:cubicBezTo>
                    <a:pt x="192" y="63"/>
                    <a:pt x="192" y="63"/>
                    <a:pt x="192" y="63"/>
                  </a:cubicBezTo>
                  <a:cubicBezTo>
                    <a:pt x="192" y="63"/>
                    <a:pt x="192" y="63"/>
                    <a:pt x="192" y="63"/>
                  </a:cubicBezTo>
                  <a:cubicBezTo>
                    <a:pt x="192" y="63"/>
                    <a:pt x="193" y="63"/>
                    <a:pt x="193" y="63"/>
                  </a:cubicBezTo>
                  <a:cubicBezTo>
                    <a:pt x="193" y="63"/>
                    <a:pt x="193" y="63"/>
                    <a:pt x="193" y="63"/>
                  </a:cubicBezTo>
                  <a:cubicBezTo>
                    <a:pt x="193" y="63"/>
                    <a:pt x="193" y="62"/>
                    <a:pt x="193" y="62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209" y="46"/>
                    <a:pt x="223" y="23"/>
                    <a:pt x="227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6" name="Freeform 355">
              <a:extLst>
                <a:ext uri="{FF2B5EF4-FFF2-40B4-BE49-F238E27FC236}">
                  <a16:creationId xmlns="" xmlns:a16="http://schemas.microsoft.com/office/drawing/2014/main" id="{83EB2E6E-E2A0-4D1D-A654-0F9FE182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2093" y="3035874"/>
              <a:ext cx="528032" cy="754146"/>
            </a:xfrm>
            <a:custGeom>
              <a:avLst/>
              <a:gdLst>
                <a:gd name="T0" fmla="*/ 44 w 278"/>
                <a:gd name="T1" fmla="*/ 73 h 396"/>
                <a:gd name="T2" fmla="*/ 177 w 278"/>
                <a:gd name="T3" fmla="*/ 17 h 396"/>
                <a:gd name="T4" fmla="*/ 270 w 278"/>
                <a:gd name="T5" fmla="*/ 119 h 396"/>
                <a:gd name="T6" fmla="*/ 237 w 278"/>
                <a:gd name="T7" fmla="*/ 172 h 396"/>
                <a:gd name="T8" fmla="*/ 235 w 278"/>
                <a:gd name="T9" fmla="*/ 196 h 396"/>
                <a:gd name="T10" fmla="*/ 252 w 278"/>
                <a:gd name="T11" fmla="*/ 213 h 396"/>
                <a:gd name="T12" fmla="*/ 267 w 278"/>
                <a:gd name="T13" fmla="*/ 242 h 396"/>
                <a:gd name="T14" fmla="*/ 224 w 278"/>
                <a:gd name="T15" fmla="*/ 341 h 396"/>
                <a:gd name="T16" fmla="*/ 22 w 278"/>
                <a:gd name="T17" fmla="*/ 302 h 396"/>
                <a:gd name="T18" fmla="*/ 12 w 278"/>
                <a:gd name="T19" fmla="*/ 203 h 396"/>
                <a:gd name="T20" fmla="*/ 44 w 278"/>
                <a:gd name="T21" fmla="*/ 73 h 396"/>
                <a:gd name="T22" fmla="*/ 43 w 278"/>
                <a:gd name="T23" fmla="*/ 73 h 396"/>
                <a:gd name="T24" fmla="*/ 16 w 278"/>
                <a:gd name="T25" fmla="*/ 288 h 396"/>
                <a:gd name="T26" fmla="*/ 218 w 278"/>
                <a:gd name="T27" fmla="*/ 347 h 396"/>
                <a:gd name="T28" fmla="*/ 267 w 278"/>
                <a:gd name="T29" fmla="*/ 277 h 396"/>
                <a:gd name="T30" fmla="*/ 260 w 278"/>
                <a:gd name="T31" fmla="*/ 220 h 396"/>
                <a:gd name="T32" fmla="*/ 239 w 278"/>
                <a:gd name="T33" fmla="*/ 197 h 396"/>
                <a:gd name="T34" fmla="*/ 257 w 278"/>
                <a:gd name="T35" fmla="*/ 150 h 396"/>
                <a:gd name="T36" fmla="*/ 258 w 278"/>
                <a:gd name="T37" fmla="*/ 69 h 396"/>
                <a:gd name="T38" fmla="*/ 124 w 278"/>
                <a:gd name="T39" fmla="*/ 9 h 396"/>
                <a:gd name="T40" fmla="*/ 43 w 278"/>
                <a:gd name="T41" fmla="*/ 73 h 396"/>
                <a:gd name="T42" fmla="*/ 44 w 278"/>
                <a:gd name="T43" fmla="*/ 73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8" h="396">
                  <a:moveTo>
                    <a:pt x="44" y="73"/>
                  </a:moveTo>
                  <a:cubicBezTo>
                    <a:pt x="72" y="20"/>
                    <a:pt x="120" y="0"/>
                    <a:pt x="177" y="17"/>
                  </a:cubicBezTo>
                  <a:cubicBezTo>
                    <a:pt x="221" y="31"/>
                    <a:pt x="274" y="68"/>
                    <a:pt x="270" y="119"/>
                  </a:cubicBezTo>
                  <a:cubicBezTo>
                    <a:pt x="269" y="144"/>
                    <a:pt x="248" y="154"/>
                    <a:pt x="237" y="172"/>
                  </a:cubicBezTo>
                  <a:cubicBezTo>
                    <a:pt x="232" y="180"/>
                    <a:pt x="231" y="188"/>
                    <a:pt x="235" y="196"/>
                  </a:cubicBezTo>
                  <a:cubicBezTo>
                    <a:pt x="239" y="202"/>
                    <a:pt x="247" y="208"/>
                    <a:pt x="252" y="213"/>
                  </a:cubicBezTo>
                  <a:cubicBezTo>
                    <a:pt x="260" y="221"/>
                    <a:pt x="265" y="231"/>
                    <a:pt x="267" y="242"/>
                  </a:cubicBezTo>
                  <a:cubicBezTo>
                    <a:pt x="277" y="279"/>
                    <a:pt x="251" y="319"/>
                    <a:pt x="224" y="341"/>
                  </a:cubicBezTo>
                  <a:cubicBezTo>
                    <a:pt x="161" y="393"/>
                    <a:pt x="53" y="382"/>
                    <a:pt x="22" y="302"/>
                  </a:cubicBezTo>
                  <a:cubicBezTo>
                    <a:pt x="10" y="271"/>
                    <a:pt x="10" y="236"/>
                    <a:pt x="12" y="203"/>
                  </a:cubicBezTo>
                  <a:cubicBezTo>
                    <a:pt x="15" y="158"/>
                    <a:pt x="24" y="113"/>
                    <a:pt x="44" y="73"/>
                  </a:cubicBezTo>
                  <a:cubicBezTo>
                    <a:pt x="45" y="71"/>
                    <a:pt x="43" y="73"/>
                    <a:pt x="43" y="73"/>
                  </a:cubicBezTo>
                  <a:cubicBezTo>
                    <a:pt x="12" y="135"/>
                    <a:pt x="0" y="220"/>
                    <a:pt x="16" y="288"/>
                  </a:cubicBezTo>
                  <a:cubicBezTo>
                    <a:pt x="37" y="380"/>
                    <a:pt x="147" y="396"/>
                    <a:pt x="218" y="347"/>
                  </a:cubicBezTo>
                  <a:cubicBezTo>
                    <a:pt x="242" y="330"/>
                    <a:pt x="259" y="305"/>
                    <a:pt x="267" y="277"/>
                  </a:cubicBezTo>
                  <a:cubicBezTo>
                    <a:pt x="273" y="258"/>
                    <a:pt x="270" y="237"/>
                    <a:pt x="260" y="220"/>
                  </a:cubicBezTo>
                  <a:cubicBezTo>
                    <a:pt x="255" y="211"/>
                    <a:pt x="246" y="204"/>
                    <a:pt x="239" y="197"/>
                  </a:cubicBezTo>
                  <a:cubicBezTo>
                    <a:pt x="223" y="181"/>
                    <a:pt x="246" y="162"/>
                    <a:pt x="257" y="150"/>
                  </a:cubicBezTo>
                  <a:cubicBezTo>
                    <a:pt x="278" y="128"/>
                    <a:pt x="275" y="92"/>
                    <a:pt x="258" y="69"/>
                  </a:cubicBezTo>
                  <a:cubicBezTo>
                    <a:pt x="229" y="30"/>
                    <a:pt x="172" y="4"/>
                    <a:pt x="124" y="9"/>
                  </a:cubicBezTo>
                  <a:cubicBezTo>
                    <a:pt x="87" y="13"/>
                    <a:pt x="60" y="42"/>
                    <a:pt x="43" y="73"/>
                  </a:cubicBezTo>
                  <a:cubicBezTo>
                    <a:pt x="42" y="75"/>
                    <a:pt x="43" y="73"/>
                    <a:pt x="44" y="73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7" name="Freeform 356">
              <a:extLst>
                <a:ext uri="{FF2B5EF4-FFF2-40B4-BE49-F238E27FC236}">
                  <a16:creationId xmlns="" xmlns:a16="http://schemas.microsoft.com/office/drawing/2014/main" id="{28F5D521-F255-4BD9-8C44-18A84277E8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1863" y="3115258"/>
              <a:ext cx="374220" cy="508056"/>
            </a:xfrm>
            <a:custGeom>
              <a:avLst/>
              <a:gdLst>
                <a:gd name="T0" fmla="*/ 162 w 197"/>
                <a:gd name="T1" fmla="*/ 267 h 267"/>
                <a:gd name="T2" fmla="*/ 13 w 197"/>
                <a:gd name="T3" fmla="*/ 245 h 267"/>
                <a:gd name="T4" fmla="*/ 21 w 197"/>
                <a:gd name="T5" fmla="*/ 266 h 267"/>
                <a:gd name="T6" fmla="*/ 24 w 197"/>
                <a:gd name="T7" fmla="*/ 263 h 267"/>
                <a:gd name="T8" fmla="*/ 13 w 197"/>
                <a:gd name="T9" fmla="*/ 245 h 267"/>
                <a:gd name="T10" fmla="*/ 176 w 197"/>
                <a:gd name="T11" fmla="*/ 251 h 267"/>
                <a:gd name="T12" fmla="*/ 179 w 197"/>
                <a:gd name="T13" fmla="*/ 253 h 267"/>
                <a:gd name="T14" fmla="*/ 187 w 197"/>
                <a:gd name="T15" fmla="*/ 233 h 267"/>
                <a:gd name="T16" fmla="*/ 1 w 197"/>
                <a:gd name="T17" fmla="*/ 209 h 267"/>
                <a:gd name="T18" fmla="*/ 7 w 197"/>
                <a:gd name="T19" fmla="*/ 230 h 267"/>
                <a:gd name="T20" fmla="*/ 3 w 197"/>
                <a:gd name="T21" fmla="*/ 206 h 267"/>
                <a:gd name="T22" fmla="*/ 192 w 197"/>
                <a:gd name="T23" fmla="*/ 196 h 267"/>
                <a:gd name="T24" fmla="*/ 191 w 197"/>
                <a:gd name="T25" fmla="*/ 215 h 267"/>
                <a:gd name="T26" fmla="*/ 195 w 197"/>
                <a:gd name="T27" fmla="*/ 216 h 267"/>
                <a:gd name="T28" fmla="*/ 194 w 197"/>
                <a:gd name="T29" fmla="*/ 194 h 267"/>
                <a:gd name="T30" fmla="*/ 0 w 197"/>
                <a:gd name="T31" fmla="*/ 183 h 267"/>
                <a:gd name="T32" fmla="*/ 2 w 197"/>
                <a:gd name="T33" fmla="*/ 191 h 267"/>
                <a:gd name="T34" fmla="*/ 4 w 197"/>
                <a:gd name="T35" fmla="*/ 183 h 267"/>
                <a:gd name="T36" fmla="*/ 2 w 197"/>
                <a:gd name="T37" fmla="*/ 167 h 267"/>
                <a:gd name="T38" fmla="*/ 175 w 197"/>
                <a:gd name="T39" fmla="*/ 162 h 267"/>
                <a:gd name="T40" fmla="*/ 189 w 197"/>
                <a:gd name="T41" fmla="*/ 179 h 267"/>
                <a:gd name="T42" fmla="*/ 186 w 197"/>
                <a:gd name="T43" fmla="*/ 168 h 267"/>
                <a:gd name="T44" fmla="*/ 6 w 197"/>
                <a:gd name="T45" fmla="*/ 127 h 267"/>
                <a:gd name="T46" fmla="*/ 4 w 197"/>
                <a:gd name="T47" fmla="*/ 151 h 267"/>
                <a:gd name="T48" fmla="*/ 8 w 197"/>
                <a:gd name="T49" fmla="*/ 129 h 267"/>
                <a:gd name="T50" fmla="*/ 175 w 197"/>
                <a:gd name="T51" fmla="*/ 124 h 267"/>
                <a:gd name="T52" fmla="*/ 166 w 197"/>
                <a:gd name="T53" fmla="*/ 137 h 267"/>
                <a:gd name="T54" fmla="*/ 167 w 197"/>
                <a:gd name="T55" fmla="*/ 146 h 267"/>
                <a:gd name="T56" fmla="*/ 177 w 197"/>
                <a:gd name="T57" fmla="*/ 128 h 267"/>
                <a:gd name="T58" fmla="*/ 195 w 197"/>
                <a:gd name="T59" fmla="*/ 90 h 267"/>
                <a:gd name="T60" fmla="*/ 187 w 197"/>
                <a:gd name="T61" fmla="*/ 110 h 267"/>
                <a:gd name="T62" fmla="*/ 190 w 197"/>
                <a:gd name="T63" fmla="*/ 112 h 267"/>
                <a:gd name="T64" fmla="*/ 195 w 197"/>
                <a:gd name="T65" fmla="*/ 91 h 267"/>
                <a:gd name="T66" fmla="*/ 12 w 197"/>
                <a:gd name="T67" fmla="*/ 89 h 267"/>
                <a:gd name="T68" fmla="*/ 9 w 197"/>
                <a:gd name="T69" fmla="*/ 111 h 267"/>
                <a:gd name="T70" fmla="*/ 14 w 197"/>
                <a:gd name="T71" fmla="*/ 88 h 267"/>
                <a:gd name="T72" fmla="*/ 186 w 197"/>
                <a:gd name="T73" fmla="*/ 53 h 267"/>
                <a:gd name="T74" fmla="*/ 193 w 197"/>
                <a:gd name="T75" fmla="*/ 73 h 267"/>
                <a:gd name="T76" fmla="*/ 197 w 197"/>
                <a:gd name="T77" fmla="*/ 72 h 267"/>
                <a:gd name="T78" fmla="*/ 187 w 197"/>
                <a:gd name="T79" fmla="*/ 52 h 267"/>
                <a:gd name="T80" fmla="*/ 25 w 197"/>
                <a:gd name="T81" fmla="*/ 53 h 267"/>
                <a:gd name="T82" fmla="*/ 20 w 197"/>
                <a:gd name="T83" fmla="*/ 72 h 267"/>
                <a:gd name="T84" fmla="*/ 38 w 197"/>
                <a:gd name="T85" fmla="*/ 38 h 267"/>
                <a:gd name="T86" fmla="*/ 159 w 197"/>
                <a:gd name="T87" fmla="*/ 24 h 267"/>
                <a:gd name="T88" fmla="*/ 173 w 197"/>
                <a:gd name="T89" fmla="*/ 40 h 267"/>
                <a:gd name="T90" fmla="*/ 176 w 197"/>
                <a:gd name="T91" fmla="*/ 37 h 267"/>
                <a:gd name="T92" fmla="*/ 66 w 197"/>
                <a:gd name="T93" fmla="*/ 8 h 267"/>
                <a:gd name="T94" fmla="*/ 48 w 197"/>
                <a:gd name="T95" fmla="*/ 23 h 267"/>
                <a:gd name="T96" fmla="*/ 66 w 197"/>
                <a:gd name="T97" fmla="*/ 11 h 267"/>
                <a:gd name="T98" fmla="*/ 124 w 197"/>
                <a:gd name="T99" fmla="*/ 5 h 267"/>
                <a:gd name="T100" fmla="*/ 141 w 197"/>
                <a:gd name="T101" fmla="*/ 17 h 267"/>
                <a:gd name="T102" fmla="*/ 143 w 197"/>
                <a:gd name="T103" fmla="*/ 13 h 267"/>
                <a:gd name="T104" fmla="*/ 95 w 197"/>
                <a:gd name="T105" fmla="*/ 0 h 267"/>
                <a:gd name="T106" fmla="*/ 84 w 197"/>
                <a:gd name="T107" fmla="*/ 5 h 267"/>
                <a:gd name="T108" fmla="*/ 99 w 197"/>
                <a:gd name="T109" fmla="*/ 4 h 267"/>
                <a:gd name="T110" fmla="*/ 106 w 197"/>
                <a:gd name="T111" fmla="*/ 3 h 267"/>
                <a:gd name="T112" fmla="*/ 96 w 197"/>
                <a:gd name="T113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97" h="267">
                  <a:moveTo>
                    <a:pt x="164" y="265"/>
                  </a:moveTo>
                  <a:cubicBezTo>
                    <a:pt x="164" y="265"/>
                    <a:pt x="163" y="266"/>
                    <a:pt x="163" y="266"/>
                  </a:cubicBezTo>
                  <a:cubicBezTo>
                    <a:pt x="163" y="266"/>
                    <a:pt x="162" y="267"/>
                    <a:pt x="162" y="267"/>
                  </a:cubicBezTo>
                  <a:cubicBezTo>
                    <a:pt x="163" y="267"/>
                    <a:pt x="164" y="266"/>
                    <a:pt x="166" y="266"/>
                  </a:cubicBezTo>
                  <a:cubicBezTo>
                    <a:pt x="165" y="266"/>
                    <a:pt x="165" y="265"/>
                    <a:pt x="164" y="265"/>
                  </a:cubicBezTo>
                  <a:moveTo>
                    <a:pt x="13" y="245"/>
                  </a:moveTo>
                  <a:cubicBezTo>
                    <a:pt x="13" y="245"/>
                    <a:pt x="12" y="245"/>
                    <a:pt x="12" y="245"/>
                  </a:cubicBezTo>
                  <a:cubicBezTo>
                    <a:pt x="11" y="246"/>
                    <a:pt x="11" y="247"/>
                    <a:pt x="11" y="248"/>
                  </a:cubicBezTo>
                  <a:cubicBezTo>
                    <a:pt x="14" y="254"/>
                    <a:pt x="17" y="260"/>
                    <a:pt x="21" y="266"/>
                  </a:cubicBezTo>
                  <a:cubicBezTo>
                    <a:pt x="21" y="266"/>
                    <a:pt x="22" y="267"/>
                    <a:pt x="23" y="267"/>
                  </a:cubicBezTo>
                  <a:cubicBezTo>
                    <a:pt x="23" y="267"/>
                    <a:pt x="23" y="266"/>
                    <a:pt x="24" y="266"/>
                  </a:cubicBezTo>
                  <a:cubicBezTo>
                    <a:pt x="25" y="266"/>
                    <a:pt x="25" y="264"/>
                    <a:pt x="24" y="263"/>
                  </a:cubicBezTo>
                  <a:cubicBezTo>
                    <a:pt x="24" y="263"/>
                    <a:pt x="24" y="263"/>
                    <a:pt x="24" y="263"/>
                  </a:cubicBezTo>
                  <a:cubicBezTo>
                    <a:pt x="20" y="258"/>
                    <a:pt x="17" y="252"/>
                    <a:pt x="15" y="246"/>
                  </a:cubicBezTo>
                  <a:cubicBezTo>
                    <a:pt x="14" y="246"/>
                    <a:pt x="14" y="245"/>
                    <a:pt x="13" y="245"/>
                  </a:cubicBezTo>
                  <a:moveTo>
                    <a:pt x="187" y="233"/>
                  </a:moveTo>
                  <a:cubicBezTo>
                    <a:pt x="186" y="233"/>
                    <a:pt x="185" y="233"/>
                    <a:pt x="185" y="234"/>
                  </a:cubicBezTo>
                  <a:cubicBezTo>
                    <a:pt x="182" y="240"/>
                    <a:pt x="179" y="246"/>
                    <a:pt x="176" y="251"/>
                  </a:cubicBezTo>
                  <a:cubicBezTo>
                    <a:pt x="175" y="252"/>
                    <a:pt x="175" y="253"/>
                    <a:pt x="176" y="254"/>
                  </a:cubicBezTo>
                  <a:cubicBezTo>
                    <a:pt x="177" y="254"/>
                    <a:pt x="177" y="254"/>
                    <a:pt x="177" y="254"/>
                  </a:cubicBezTo>
                  <a:cubicBezTo>
                    <a:pt x="178" y="254"/>
                    <a:pt x="179" y="254"/>
                    <a:pt x="179" y="253"/>
                  </a:cubicBezTo>
                  <a:cubicBezTo>
                    <a:pt x="183" y="248"/>
                    <a:pt x="186" y="242"/>
                    <a:pt x="189" y="235"/>
                  </a:cubicBezTo>
                  <a:cubicBezTo>
                    <a:pt x="189" y="234"/>
                    <a:pt x="189" y="233"/>
                    <a:pt x="188" y="233"/>
                  </a:cubicBezTo>
                  <a:cubicBezTo>
                    <a:pt x="187" y="233"/>
                    <a:pt x="187" y="233"/>
                    <a:pt x="187" y="233"/>
                  </a:cubicBezTo>
                  <a:moveTo>
                    <a:pt x="3" y="206"/>
                  </a:moveTo>
                  <a:cubicBezTo>
                    <a:pt x="3" y="206"/>
                    <a:pt x="3" y="206"/>
                    <a:pt x="3" y="206"/>
                  </a:cubicBezTo>
                  <a:cubicBezTo>
                    <a:pt x="2" y="207"/>
                    <a:pt x="1" y="208"/>
                    <a:pt x="1" y="209"/>
                  </a:cubicBezTo>
                  <a:cubicBezTo>
                    <a:pt x="2" y="215"/>
                    <a:pt x="3" y="222"/>
                    <a:pt x="5" y="229"/>
                  </a:cubicBezTo>
                  <a:cubicBezTo>
                    <a:pt x="5" y="230"/>
                    <a:pt x="6" y="230"/>
                    <a:pt x="7" y="230"/>
                  </a:cubicBezTo>
                  <a:cubicBezTo>
                    <a:pt x="7" y="230"/>
                    <a:pt x="7" y="230"/>
                    <a:pt x="7" y="230"/>
                  </a:cubicBezTo>
                  <a:cubicBezTo>
                    <a:pt x="8" y="230"/>
                    <a:pt x="9" y="229"/>
                    <a:pt x="9" y="228"/>
                  </a:cubicBezTo>
                  <a:cubicBezTo>
                    <a:pt x="7" y="221"/>
                    <a:pt x="6" y="215"/>
                    <a:pt x="5" y="208"/>
                  </a:cubicBezTo>
                  <a:cubicBezTo>
                    <a:pt x="5" y="207"/>
                    <a:pt x="4" y="206"/>
                    <a:pt x="3" y="206"/>
                  </a:cubicBezTo>
                  <a:moveTo>
                    <a:pt x="194" y="194"/>
                  </a:moveTo>
                  <a:cubicBezTo>
                    <a:pt x="194" y="194"/>
                    <a:pt x="194" y="194"/>
                    <a:pt x="194" y="194"/>
                  </a:cubicBezTo>
                  <a:cubicBezTo>
                    <a:pt x="193" y="194"/>
                    <a:pt x="192" y="195"/>
                    <a:pt x="192" y="196"/>
                  </a:cubicBezTo>
                  <a:cubicBezTo>
                    <a:pt x="192" y="196"/>
                    <a:pt x="192" y="196"/>
                    <a:pt x="192" y="196"/>
                  </a:cubicBezTo>
                  <a:cubicBezTo>
                    <a:pt x="192" y="198"/>
                    <a:pt x="192" y="200"/>
                    <a:pt x="192" y="201"/>
                  </a:cubicBezTo>
                  <a:cubicBezTo>
                    <a:pt x="192" y="206"/>
                    <a:pt x="192" y="211"/>
                    <a:pt x="191" y="215"/>
                  </a:cubicBezTo>
                  <a:cubicBezTo>
                    <a:pt x="191" y="216"/>
                    <a:pt x="191" y="217"/>
                    <a:pt x="192" y="218"/>
                  </a:cubicBezTo>
                  <a:cubicBezTo>
                    <a:pt x="193" y="218"/>
                    <a:pt x="193" y="218"/>
                    <a:pt x="193" y="218"/>
                  </a:cubicBezTo>
                  <a:cubicBezTo>
                    <a:pt x="194" y="218"/>
                    <a:pt x="195" y="217"/>
                    <a:pt x="195" y="216"/>
                  </a:cubicBezTo>
                  <a:cubicBezTo>
                    <a:pt x="196" y="211"/>
                    <a:pt x="196" y="206"/>
                    <a:pt x="196" y="201"/>
                  </a:cubicBezTo>
                  <a:cubicBezTo>
                    <a:pt x="196" y="200"/>
                    <a:pt x="196" y="198"/>
                    <a:pt x="196" y="196"/>
                  </a:cubicBezTo>
                  <a:cubicBezTo>
                    <a:pt x="196" y="195"/>
                    <a:pt x="195" y="194"/>
                    <a:pt x="194" y="194"/>
                  </a:cubicBezTo>
                  <a:moveTo>
                    <a:pt x="2" y="167"/>
                  </a:moveTo>
                  <a:cubicBezTo>
                    <a:pt x="1" y="167"/>
                    <a:pt x="0" y="167"/>
                    <a:pt x="0" y="168"/>
                  </a:cubicBezTo>
                  <a:cubicBezTo>
                    <a:pt x="0" y="173"/>
                    <a:pt x="0" y="178"/>
                    <a:pt x="0" y="183"/>
                  </a:cubicBezTo>
                  <a:cubicBezTo>
                    <a:pt x="0" y="185"/>
                    <a:pt x="0" y="187"/>
                    <a:pt x="0" y="189"/>
                  </a:cubicBezTo>
                  <a:cubicBezTo>
                    <a:pt x="0" y="190"/>
                    <a:pt x="1" y="191"/>
                    <a:pt x="2" y="191"/>
                  </a:cubicBezTo>
                  <a:cubicBezTo>
                    <a:pt x="2" y="191"/>
                    <a:pt x="2" y="191"/>
                    <a:pt x="2" y="191"/>
                  </a:cubicBezTo>
                  <a:cubicBezTo>
                    <a:pt x="3" y="190"/>
                    <a:pt x="4" y="190"/>
                    <a:pt x="4" y="188"/>
                  </a:cubicBezTo>
                  <a:cubicBezTo>
                    <a:pt x="4" y="188"/>
                    <a:pt x="4" y="188"/>
                    <a:pt x="4" y="188"/>
                  </a:cubicBezTo>
                  <a:cubicBezTo>
                    <a:pt x="4" y="187"/>
                    <a:pt x="4" y="185"/>
                    <a:pt x="4" y="183"/>
                  </a:cubicBezTo>
                  <a:cubicBezTo>
                    <a:pt x="4" y="178"/>
                    <a:pt x="4" y="173"/>
                    <a:pt x="4" y="169"/>
                  </a:cubicBezTo>
                  <a:cubicBezTo>
                    <a:pt x="4" y="167"/>
                    <a:pt x="3" y="167"/>
                    <a:pt x="2" y="167"/>
                  </a:cubicBezTo>
                  <a:cubicBezTo>
                    <a:pt x="2" y="167"/>
                    <a:pt x="2" y="167"/>
                    <a:pt x="2" y="167"/>
                  </a:cubicBezTo>
                  <a:moveTo>
                    <a:pt x="177" y="159"/>
                  </a:moveTo>
                  <a:cubicBezTo>
                    <a:pt x="176" y="159"/>
                    <a:pt x="176" y="159"/>
                    <a:pt x="175" y="159"/>
                  </a:cubicBezTo>
                  <a:cubicBezTo>
                    <a:pt x="175" y="160"/>
                    <a:pt x="175" y="161"/>
                    <a:pt x="175" y="162"/>
                  </a:cubicBezTo>
                  <a:cubicBezTo>
                    <a:pt x="178" y="165"/>
                    <a:pt x="181" y="167"/>
                    <a:pt x="183" y="171"/>
                  </a:cubicBezTo>
                  <a:cubicBezTo>
                    <a:pt x="185" y="173"/>
                    <a:pt x="186" y="175"/>
                    <a:pt x="187" y="177"/>
                  </a:cubicBezTo>
                  <a:cubicBezTo>
                    <a:pt x="187" y="178"/>
                    <a:pt x="188" y="179"/>
                    <a:pt x="189" y="179"/>
                  </a:cubicBezTo>
                  <a:cubicBezTo>
                    <a:pt x="190" y="178"/>
                    <a:pt x="190" y="178"/>
                    <a:pt x="190" y="178"/>
                  </a:cubicBezTo>
                  <a:cubicBezTo>
                    <a:pt x="191" y="178"/>
                    <a:pt x="191" y="177"/>
                    <a:pt x="191" y="176"/>
                  </a:cubicBezTo>
                  <a:cubicBezTo>
                    <a:pt x="189" y="173"/>
                    <a:pt x="188" y="171"/>
                    <a:pt x="186" y="168"/>
                  </a:cubicBezTo>
                  <a:cubicBezTo>
                    <a:pt x="184" y="165"/>
                    <a:pt x="181" y="162"/>
                    <a:pt x="178" y="159"/>
                  </a:cubicBezTo>
                  <a:cubicBezTo>
                    <a:pt x="178" y="159"/>
                    <a:pt x="177" y="159"/>
                    <a:pt x="177" y="159"/>
                  </a:cubicBezTo>
                  <a:moveTo>
                    <a:pt x="6" y="127"/>
                  </a:moveTo>
                  <a:cubicBezTo>
                    <a:pt x="5" y="127"/>
                    <a:pt x="4" y="127"/>
                    <a:pt x="4" y="128"/>
                  </a:cubicBezTo>
                  <a:cubicBezTo>
                    <a:pt x="3" y="135"/>
                    <a:pt x="2" y="141"/>
                    <a:pt x="2" y="148"/>
                  </a:cubicBezTo>
                  <a:cubicBezTo>
                    <a:pt x="2" y="149"/>
                    <a:pt x="2" y="150"/>
                    <a:pt x="4" y="151"/>
                  </a:cubicBezTo>
                  <a:cubicBezTo>
                    <a:pt x="4" y="151"/>
                    <a:pt x="4" y="151"/>
                    <a:pt x="4" y="151"/>
                  </a:cubicBezTo>
                  <a:cubicBezTo>
                    <a:pt x="5" y="151"/>
                    <a:pt x="6" y="150"/>
                    <a:pt x="6" y="149"/>
                  </a:cubicBezTo>
                  <a:cubicBezTo>
                    <a:pt x="6" y="142"/>
                    <a:pt x="7" y="135"/>
                    <a:pt x="8" y="129"/>
                  </a:cubicBezTo>
                  <a:cubicBezTo>
                    <a:pt x="8" y="128"/>
                    <a:pt x="7" y="127"/>
                    <a:pt x="6" y="127"/>
                  </a:cubicBezTo>
                  <a:cubicBezTo>
                    <a:pt x="6" y="127"/>
                    <a:pt x="6" y="127"/>
                    <a:pt x="6" y="127"/>
                  </a:cubicBezTo>
                  <a:moveTo>
                    <a:pt x="175" y="124"/>
                  </a:moveTo>
                  <a:cubicBezTo>
                    <a:pt x="175" y="124"/>
                    <a:pt x="174" y="125"/>
                    <a:pt x="174" y="125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1" y="129"/>
                    <a:pt x="168" y="133"/>
                    <a:pt x="166" y="137"/>
                  </a:cubicBezTo>
                  <a:cubicBezTo>
                    <a:pt x="165" y="140"/>
                    <a:pt x="165" y="142"/>
                    <a:pt x="165" y="144"/>
                  </a:cubicBezTo>
                  <a:cubicBezTo>
                    <a:pt x="165" y="145"/>
                    <a:pt x="166" y="146"/>
                    <a:pt x="167" y="146"/>
                  </a:cubicBezTo>
                  <a:cubicBezTo>
                    <a:pt x="167" y="146"/>
                    <a:pt x="167" y="146"/>
                    <a:pt x="167" y="146"/>
                  </a:cubicBezTo>
                  <a:cubicBezTo>
                    <a:pt x="168" y="146"/>
                    <a:pt x="169" y="145"/>
                    <a:pt x="169" y="144"/>
                  </a:cubicBezTo>
                  <a:cubicBezTo>
                    <a:pt x="169" y="142"/>
                    <a:pt x="169" y="141"/>
                    <a:pt x="170" y="138"/>
                  </a:cubicBezTo>
                  <a:cubicBezTo>
                    <a:pt x="171" y="135"/>
                    <a:pt x="174" y="131"/>
                    <a:pt x="177" y="128"/>
                  </a:cubicBezTo>
                  <a:cubicBezTo>
                    <a:pt x="178" y="127"/>
                    <a:pt x="178" y="126"/>
                    <a:pt x="177" y="125"/>
                  </a:cubicBezTo>
                  <a:cubicBezTo>
                    <a:pt x="176" y="125"/>
                    <a:pt x="176" y="124"/>
                    <a:pt x="175" y="124"/>
                  </a:cubicBezTo>
                  <a:moveTo>
                    <a:pt x="195" y="90"/>
                  </a:moveTo>
                  <a:cubicBezTo>
                    <a:pt x="194" y="90"/>
                    <a:pt x="193" y="91"/>
                    <a:pt x="193" y="92"/>
                  </a:cubicBezTo>
                  <a:cubicBezTo>
                    <a:pt x="192" y="96"/>
                    <a:pt x="191" y="100"/>
                    <a:pt x="190" y="105"/>
                  </a:cubicBezTo>
                  <a:cubicBezTo>
                    <a:pt x="189" y="106"/>
                    <a:pt x="188" y="108"/>
                    <a:pt x="187" y="110"/>
                  </a:cubicBezTo>
                  <a:cubicBezTo>
                    <a:pt x="186" y="111"/>
                    <a:pt x="186" y="112"/>
                    <a:pt x="187" y="113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9" y="113"/>
                    <a:pt x="190" y="113"/>
                    <a:pt x="190" y="112"/>
                  </a:cubicBezTo>
                  <a:cubicBezTo>
                    <a:pt x="191" y="110"/>
                    <a:pt x="193" y="108"/>
                    <a:pt x="193" y="106"/>
                  </a:cubicBezTo>
                  <a:cubicBezTo>
                    <a:pt x="195" y="102"/>
                    <a:pt x="196" y="97"/>
                    <a:pt x="197" y="93"/>
                  </a:cubicBezTo>
                  <a:cubicBezTo>
                    <a:pt x="197" y="92"/>
                    <a:pt x="196" y="91"/>
                    <a:pt x="195" y="91"/>
                  </a:cubicBezTo>
                  <a:cubicBezTo>
                    <a:pt x="195" y="90"/>
                    <a:pt x="195" y="90"/>
                    <a:pt x="195" y="90"/>
                  </a:cubicBezTo>
                  <a:moveTo>
                    <a:pt x="14" y="87"/>
                  </a:moveTo>
                  <a:cubicBezTo>
                    <a:pt x="13" y="87"/>
                    <a:pt x="12" y="88"/>
                    <a:pt x="12" y="89"/>
                  </a:cubicBezTo>
                  <a:cubicBezTo>
                    <a:pt x="10" y="96"/>
                    <a:pt x="8" y="102"/>
                    <a:pt x="7" y="109"/>
                  </a:cubicBezTo>
                  <a:cubicBezTo>
                    <a:pt x="7" y="110"/>
                    <a:pt x="8" y="111"/>
                    <a:pt x="9" y="111"/>
                  </a:cubicBezTo>
                  <a:cubicBezTo>
                    <a:pt x="9" y="111"/>
                    <a:pt x="9" y="111"/>
                    <a:pt x="9" y="111"/>
                  </a:cubicBezTo>
                  <a:cubicBezTo>
                    <a:pt x="10" y="111"/>
                    <a:pt x="11" y="110"/>
                    <a:pt x="11" y="109"/>
                  </a:cubicBezTo>
                  <a:cubicBezTo>
                    <a:pt x="12" y="103"/>
                    <a:pt x="14" y="97"/>
                    <a:pt x="16" y="90"/>
                  </a:cubicBezTo>
                  <a:cubicBezTo>
                    <a:pt x="16" y="89"/>
                    <a:pt x="15" y="88"/>
                    <a:pt x="14" y="88"/>
                  </a:cubicBezTo>
                  <a:cubicBezTo>
                    <a:pt x="14" y="87"/>
                    <a:pt x="14" y="87"/>
                    <a:pt x="14" y="87"/>
                  </a:cubicBezTo>
                  <a:moveTo>
                    <a:pt x="187" y="52"/>
                  </a:moveTo>
                  <a:cubicBezTo>
                    <a:pt x="187" y="52"/>
                    <a:pt x="186" y="52"/>
                    <a:pt x="186" y="53"/>
                  </a:cubicBezTo>
                  <a:cubicBezTo>
                    <a:pt x="185" y="53"/>
                    <a:pt x="185" y="54"/>
                    <a:pt x="185" y="55"/>
                  </a:cubicBezTo>
                  <a:cubicBezTo>
                    <a:pt x="186" y="56"/>
                    <a:pt x="186" y="56"/>
                    <a:pt x="186" y="56"/>
                  </a:cubicBezTo>
                  <a:cubicBezTo>
                    <a:pt x="189" y="61"/>
                    <a:pt x="191" y="67"/>
                    <a:pt x="193" y="73"/>
                  </a:cubicBezTo>
                  <a:cubicBezTo>
                    <a:pt x="193" y="74"/>
                    <a:pt x="194" y="75"/>
                    <a:pt x="195" y="75"/>
                  </a:cubicBezTo>
                  <a:cubicBezTo>
                    <a:pt x="195" y="75"/>
                    <a:pt x="195" y="75"/>
                    <a:pt x="195" y="75"/>
                  </a:cubicBezTo>
                  <a:cubicBezTo>
                    <a:pt x="196" y="74"/>
                    <a:pt x="197" y="73"/>
                    <a:pt x="197" y="72"/>
                  </a:cubicBezTo>
                  <a:cubicBezTo>
                    <a:pt x="195" y="66"/>
                    <a:pt x="193" y="60"/>
                    <a:pt x="189" y="54"/>
                  </a:cubicBezTo>
                  <a:cubicBezTo>
                    <a:pt x="189" y="53"/>
                    <a:pt x="189" y="53"/>
                    <a:pt x="189" y="53"/>
                  </a:cubicBezTo>
                  <a:cubicBezTo>
                    <a:pt x="188" y="53"/>
                    <a:pt x="188" y="52"/>
                    <a:pt x="187" y="52"/>
                  </a:cubicBezTo>
                  <a:moveTo>
                    <a:pt x="37" y="34"/>
                  </a:moveTo>
                  <a:cubicBezTo>
                    <a:pt x="36" y="34"/>
                    <a:pt x="35" y="35"/>
                    <a:pt x="35" y="35"/>
                  </a:cubicBezTo>
                  <a:cubicBezTo>
                    <a:pt x="31" y="41"/>
                    <a:pt x="28" y="47"/>
                    <a:pt x="25" y="53"/>
                  </a:cubicBezTo>
                  <a:cubicBezTo>
                    <a:pt x="22" y="58"/>
                    <a:pt x="20" y="64"/>
                    <a:pt x="18" y="70"/>
                  </a:cubicBezTo>
                  <a:cubicBezTo>
                    <a:pt x="17" y="71"/>
                    <a:pt x="18" y="72"/>
                    <a:pt x="19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72"/>
                    <a:pt x="21" y="72"/>
                    <a:pt x="22" y="71"/>
                  </a:cubicBezTo>
                  <a:cubicBezTo>
                    <a:pt x="24" y="65"/>
                    <a:pt x="26" y="60"/>
                    <a:pt x="28" y="55"/>
                  </a:cubicBezTo>
                  <a:cubicBezTo>
                    <a:pt x="31" y="49"/>
                    <a:pt x="34" y="43"/>
                    <a:pt x="38" y="38"/>
                  </a:cubicBezTo>
                  <a:cubicBezTo>
                    <a:pt x="39" y="37"/>
                    <a:pt x="39" y="35"/>
                    <a:pt x="38" y="35"/>
                  </a:cubicBezTo>
                  <a:cubicBezTo>
                    <a:pt x="37" y="35"/>
                    <a:pt x="37" y="34"/>
                    <a:pt x="37" y="34"/>
                  </a:cubicBezTo>
                  <a:moveTo>
                    <a:pt x="159" y="24"/>
                  </a:moveTo>
                  <a:cubicBezTo>
                    <a:pt x="159" y="24"/>
                    <a:pt x="158" y="24"/>
                    <a:pt x="158" y="25"/>
                  </a:cubicBezTo>
                  <a:cubicBezTo>
                    <a:pt x="157" y="25"/>
                    <a:pt x="157" y="27"/>
                    <a:pt x="158" y="27"/>
                  </a:cubicBezTo>
                  <a:cubicBezTo>
                    <a:pt x="163" y="31"/>
                    <a:pt x="168" y="36"/>
                    <a:pt x="173" y="40"/>
                  </a:cubicBezTo>
                  <a:cubicBezTo>
                    <a:pt x="173" y="41"/>
                    <a:pt x="174" y="41"/>
                    <a:pt x="174" y="41"/>
                  </a:cubicBezTo>
                  <a:cubicBezTo>
                    <a:pt x="175" y="41"/>
                    <a:pt x="175" y="41"/>
                    <a:pt x="176" y="40"/>
                  </a:cubicBezTo>
                  <a:cubicBezTo>
                    <a:pt x="177" y="39"/>
                    <a:pt x="177" y="38"/>
                    <a:pt x="176" y="37"/>
                  </a:cubicBezTo>
                  <a:cubicBezTo>
                    <a:pt x="171" y="33"/>
                    <a:pt x="166" y="28"/>
                    <a:pt x="160" y="24"/>
                  </a:cubicBezTo>
                  <a:cubicBezTo>
                    <a:pt x="160" y="24"/>
                    <a:pt x="160" y="24"/>
                    <a:pt x="159" y="24"/>
                  </a:cubicBezTo>
                  <a:moveTo>
                    <a:pt x="66" y="8"/>
                  </a:moveTo>
                  <a:cubicBezTo>
                    <a:pt x="65" y="8"/>
                    <a:pt x="65" y="8"/>
                    <a:pt x="65" y="8"/>
                  </a:cubicBezTo>
                  <a:cubicBezTo>
                    <a:pt x="59" y="11"/>
                    <a:pt x="53" y="15"/>
                    <a:pt x="48" y="20"/>
                  </a:cubicBezTo>
                  <a:cubicBezTo>
                    <a:pt x="47" y="20"/>
                    <a:pt x="47" y="22"/>
                    <a:pt x="48" y="23"/>
                  </a:cubicBezTo>
                  <a:cubicBezTo>
                    <a:pt x="48" y="23"/>
                    <a:pt x="49" y="23"/>
                    <a:pt x="49" y="23"/>
                  </a:cubicBezTo>
                  <a:cubicBezTo>
                    <a:pt x="50" y="23"/>
                    <a:pt x="50" y="23"/>
                    <a:pt x="51" y="23"/>
                  </a:cubicBezTo>
                  <a:cubicBezTo>
                    <a:pt x="56" y="18"/>
                    <a:pt x="61" y="14"/>
                    <a:pt x="66" y="11"/>
                  </a:cubicBezTo>
                  <a:cubicBezTo>
                    <a:pt x="67" y="11"/>
                    <a:pt x="68" y="10"/>
                    <a:pt x="67" y="9"/>
                  </a:cubicBezTo>
                  <a:cubicBezTo>
                    <a:pt x="67" y="8"/>
                    <a:pt x="66" y="8"/>
                    <a:pt x="66" y="8"/>
                  </a:cubicBezTo>
                  <a:moveTo>
                    <a:pt x="124" y="5"/>
                  </a:moveTo>
                  <a:cubicBezTo>
                    <a:pt x="123" y="5"/>
                    <a:pt x="122" y="6"/>
                    <a:pt x="122" y="7"/>
                  </a:cubicBezTo>
                  <a:cubicBezTo>
                    <a:pt x="122" y="8"/>
                    <a:pt x="122" y="9"/>
                    <a:pt x="123" y="9"/>
                  </a:cubicBezTo>
                  <a:cubicBezTo>
                    <a:pt x="129" y="11"/>
                    <a:pt x="135" y="14"/>
                    <a:pt x="141" y="17"/>
                  </a:cubicBezTo>
                  <a:cubicBezTo>
                    <a:pt x="142" y="17"/>
                    <a:pt x="142" y="17"/>
                    <a:pt x="142" y="17"/>
                  </a:cubicBezTo>
                  <a:cubicBezTo>
                    <a:pt x="143" y="17"/>
                    <a:pt x="144" y="17"/>
                    <a:pt x="144" y="16"/>
                  </a:cubicBezTo>
                  <a:cubicBezTo>
                    <a:pt x="144" y="15"/>
                    <a:pt x="144" y="14"/>
                    <a:pt x="143" y="13"/>
                  </a:cubicBezTo>
                  <a:cubicBezTo>
                    <a:pt x="137" y="10"/>
                    <a:pt x="131" y="7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moveTo>
                    <a:pt x="95" y="0"/>
                  </a:moveTo>
                  <a:cubicBezTo>
                    <a:pt x="91" y="0"/>
                    <a:pt x="88" y="1"/>
                    <a:pt x="84" y="1"/>
                  </a:cubicBezTo>
                  <a:cubicBezTo>
                    <a:pt x="83" y="1"/>
                    <a:pt x="82" y="2"/>
                    <a:pt x="82" y="4"/>
                  </a:cubicBezTo>
                  <a:cubicBezTo>
                    <a:pt x="83" y="5"/>
                    <a:pt x="83" y="5"/>
                    <a:pt x="84" y="5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88" y="5"/>
                    <a:pt x="92" y="4"/>
                    <a:pt x="96" y="4"/>
                  </a:cubicBezTo>
                  <a:cubicBezTo>
                    <a:pt x="97" y="4"/>
                    <a:pt x="98" y="4"/>
                    <a:pt x="99" y="4"/>
                  </a:cubicBezTo>
                  <a:cubicBezTo>
                    <a:pt x="101" y="5"/>
                    <a:pt x="102" y="5"/>
                    <a:pt x="104" y="5"/>
                  </a:cubicBezTo>
                  <a:cubicBezTo>
                    <a:pt x="104" y="5"/>
                    <a:pt x="104" y="5"/>
                    <a:pt x="104" y="5"/>
                  </a:cubicBezTo>
                  <a:cubicBezTo>
                    <a:pt x="105" y="5"/>
                    <a:pt x="106" y="4"/>
                    <a:pt x="106" y="3"/>
                  </a:cubicBezTo>
                  <a:cubicBezTo>
                    <a:pt x="106" y="2"/>
                    <a:pt x="106" y="1"/>
                    <a:pt x="105" y="1"/>
                  </a:cubicBezTo>
                  <a:cubicBezTo>
                    <a:pt x="103" y="1"/>
                    <a:pt x="101" y="1"/>
                    <a:pt x="99" y="0"/>
                  </a:cubicBezTo>
                  <a:cubicBezTo>
                    <a:pt x="98" y="0"/>
                    <a:pt x="97" y="0"/>
                    <a:pt x="96" y="0"/>
                  </a:cubicBezTo>
                  <a:cubicBezTo>
                    <a:pt x="95" y="0"/>
                    <a:pt x="95" y="0"/>
                    <a:pt x="95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1" name="Freeform 360">
              <a:extLst>
                <a:ext uri="{FF2B5EF4-FFF2-40B4-BE49-F238E27FC236}">
                  <a16:creationId xmlns="" xmlns:a16="http://schemas.microsoft.com/office/drawing/2014/main" id="{BD3BE27F-A0F3-46C2-BF1F-02922D1AAE0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3346" y="3064452"/>
              <a:ext cx="253709" cy="288957"/>
            </a:xfrm>
            <a:custGeom>
              <a:avLst/>
              <a:gdLst>
                <a:gd name="T0" fmla="*/ 8 w 134"/>
                <a:gd name="T1" fmla="*/ 96 h 152"/>
                <a:gd name="T2" fmla="*/ 101 w 134"/>
                <a:gd name="T3" fmla="*/ 132 h 152"/>
                <a:gd name="T4" fmla="*/ 32 w 134"/>
                <a:gd name="T5" fmla="*/ 147 h 152"/>
                <a:gd name="T6" fmla="*/ 8 w 134"/>
                <a:gd name="T7" fmla="*/ 96 h 152"/>
                <a:gd name="T8" fmla="*/ 6 w 134"/>
                <a:gd name="T9" fmla="*/ 98 h 152"/>
                <a:gd name="T10" fmla="*/ 12 w 134"/>
                <a:gd name="T11" fmla="*/ 142 h 152"/>
                <a:gd name="T12" fmla="*/ 53 w 134"/>
                <a:gd name="T13" fmla="*/ 148 h 152"/>
                <a:gd name="T14" fmla="*/ 109 w 134"/>
                <a:gd name="T15" fmla="*/ 121 h 152"/>
                <a:gd name="T16" fmla="*/ 43 w 134"/>
                <a:gd name="T17" fmla="*/ 56 h 152"/>
                <a:gd name="T18" fmla="*/ 7 w 134"/>
                <a:gd name="T19" fmla="*/ 98 h 152"/>
                <a:gd name="T20" fmla="*/ 8 w 134"/>
                <a:gd name="T21" fmla="*/ 9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4" h="152">
                  <a:moveTo>
                    <a:pt x="8" y="96"/>
                  </a:moveTo>
                  <a:cubicBezTo>
                    <a:pt x="43" y="0"/>
                    <a:pt x="134" y="106"/>
                    <a:pt x="101" y="132"/>
                  </a:cubicBezTo>
                  <a:cubicBezTo>
                    <a:pt x="85" y="145"/>
                    <a:pt x="52" y="149"/>
                    <a:pt x="32" y="147"/>
                  </a:cubicBezTo>
                  <a:cubicBezTo>
                    <a:pt x="4" y="145"/>
                    <a:pt x="2" y="119"/>
                    <a:pt x="8" y="96"/>
                  </a:cubicBezTo>
                  <a:cubicBezTo>
                    <a:pt x="8" y="96"/>
                    <a:pt x="7" y="97"/>
                    <a:pt x="6" y="98"/>
                  </a:cubicBezTo>
                  <a:cubicBezTo>
                    <a:pt x="3" y="112"/>
                    <a:pt x="0" y="130"/>
                    <a:pt x="12" y="142"/>
                  </a:cubicBezTo>
                  <a:cubicBezTo>
                    <a:pt x="22" y="152"/>
                    <a:pt x="40" y="150"/>
                    <a:pt x="53" y="148"/>
                  </a:cubicBezTo>
                  <a:cubicBezTo>
                    <a:pt x="70" y="146"/>
                    <a:pt x="104" y="142"/>
                    <a:pt x="109" y="121"/>
                  </a:cubicBezTo>
                  <a:cubicBezTo>
                    <a:pt x="116" y="88"/>
                    <a:pt x="76" y="46"/>
                    <a:pt x="43" y="56"/>
                  </a:cubicBezTo>
                  <a:cubicBezTo>
                    <a:pt x="26" y="61"/>
                    <a:pt x="13" y="81"/>
                    <a:pt x="7" y="98"/>
                  </a:cubicBezTo>
                  <a:cubicBezTo>
                    <a:pt x="6" y="98"/>
                    <a:pt x="7" y="96"/>
                    <a:pt x="8" y="9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2" name="Freeform 361">
              <a:extLst>
                <a:ext uri="{FF2B5EF4-FFF2-40B4-BE49-F238E27FC236}">
                  <a16:creationId xmlns="" xmlns:a16="http://schemas.microsoft.com/office/drawing/2014/main" id="{0D98256B-F50F-4143-BC71-5CD4B859A4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0175" y="3418504"/>
              <a:ext cx="204553" cy="214336"/>
            </a:xfrm>
            <a:custGeom>
              <a:avLst/>
              <a:gdLst>
                <a:gd name="T0" fmla="*/ 2 w 107"/>
                <a:gd name="T1" fmla="*/ 61 h 113"/>
                <a:gd name="T2" fmla="*/ 55 w 107"/>
                <a:gd name="T3" fmla="*/ 13 h 113"/>
                <a:gd name="T4" fmla="*/ 104 w 107"/>
                <a:gd name="T5" fmla="*/ 68 h 113"/>
                <a:gd name="T6" fmla="*/ 38 w 107"/>
                <a:gd name="T7" fmla="*/ 106 h 113"/>
                <a:gd name="T8" fmla="*/ 2 w 107"/>
                <a:gd name="T9" fmla="*/ 61 h 113"/>
                <a:gd name="T10" fmla="*/ 0 w 107"/>
                <a:gd name="T11" fmla="*/ 63 h 113"/>
                <a:gd name="T12" fmla="*/ 15 w 107"/>
                <a:gd name="T13" fmla="*/ 105 h 113"/>
                <a:gd name="T14" fmla="*/ 60 w 107"/>
                <a:gd name="T15" fmla="*/ 102 h 113"/>
                <a:gd name="T16" fmla="*/ 106 w 107"/>
                <a:gd name="T17" fmla="*/ 60 h 113"/>
                <a:gd name="T18" fmla="*/ 27 w 107"/>
                <a:gd name="T19" fmla="*/ 15 h 113"/>
                <a:gd name="T20" fmla="*/ 0 w 107"/>
                <a:gd name="T21" fmla="*/ 63 h 113"/>
                <a:gd name="T22" fmla="*/ 2 w 107"/>
                <a:gd name="T23" fmla="*/ 6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7" h="113">
                  <a:moveTo>
                    <a:pt x="2" y="61"/>
                  </a:moveTo>
                  <a:cubicBezTo>
                    <a:pt x="5" y="33"/>
                    <a:pt x="25" y="7"/>
                    <a:pt x="55" y="13"/>
                  </a:cubicBezTo>
                  <a:cubicBezTo>
                    <a:pt x="78" y="18"/>
                    <a:pt x="106" y="43"/>
                    <a:pt x="104" y="68"/>
                  </a:cubicBezTo>
                  <a:cubicBezTo>
                    <a:pt x="103" y="89"/>
                    <a:pt x="54" y="104"/>
                    <a:pt x="38" y="106"/>
                  </a:cubicBezTo>
                  <a:cubicBezTo>
                    <a:pt x="9" y="111"/>
                    <a:pt x="0" y="86"/>
                    <a:pt x="2" y="61"/>
                  </a:cubicBezTo>
                  <a:cubicBezTo>
                    <a:pt x="2" y="62"/>
                    <a:pt x="0" y="63"/>
                    <a:pt x="0" y="63"/>
                  </a:cubicBezTo>
                  <a:cubicBezTo>
                    <a:pt x="0" y="79"/>
                    <a:pt x="0" y="96"/>
                    <a:pt x="15" y="105"/>
                  </a:cubicBezTo>
                  <a:cubicBezTo>
                    <a:pt x="28" y="113"/>
                    <a:pt x="47" y="107"/>
                    <a:pt x="60" y="102"/>
                  </a:cubicBezTo>
                  <a:cubicBezTo>
                    <a:pt x="78" y="95"/>
                    <a:pt x="107" y="83"/>
                    <a:pt x="106" y="60"/>
                  </a:cubicBezTo>
                  <a:cubicBezTo>
                    <a:pt x="104" y="27"/>
                    <a:pt x="55" y="0"/>
                    <a:pt x="27" y="15"/>
                  </a:cubicBezTo>
                  <a:cubicBezTo>
                    <a:pt x="11" y="24"/>
                    <a:pt x="3" y="47"/>
                    <a:pt x="0" y="63"/>
                  </a:cubicBezTo>
                  <a:cubicBezTo>
                    <a:pt x="0" y="63"/>
                    <a:pt x="1" y="62"/>
                    <a:pt x="2" y="6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062" name="组合 4">
            <a:extLst>
              <a:ext uri="{FF2B5EF4-FFF2-40B4-BE49-F238E27FC236}">
                <a16:creationId xmlns="" xmlns:a16="http://schemas.microsoft.com/office/drawing/2014/main" id="{C0979B29-0366-4F30-94EC-289F7B391CC4}"/>
              </a:ext>
            </a:extLst>
          </p:cNvPr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3339813" y="3702050"/>
            <a:ext cx="625475" cy="769938"/>
            <a:chOff x="2212827" y="4096403"/>
            <a:chExt cx="624841" cy="769407"/>
          </a:xfrm>
          <a:solidFill>
            <a:srgbClr val="F4DC24"/>
          </a:solidFill>
        </p:grpSpPr>
        <p:sp>
          <p:nvSpPr>
            <p:cNvPr id="438" name="Freeform 387">
              <a:extLst>
                <a:ext uri="{FF2B5EF4-FFF2-40B4-BE49-F238E27FC236}">
                  <a16:creationId xmlns="" xmlns:a16="http://schemas.microsoft.com/office/drawing/2014/main" id="{8E4E24EC-1C03-4C7C-886A-20FE57AE6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7364" y="4118613"/>
              <a:ext cx="550304" cy="747197"/>
            </a:xfrm>
            <a:custGeom>
              <a:avLst/>
              <a:gdLst>
                <a:gd name="T0" fmla="*/ 209 w 290"/>
                <a:gd name="T1" fmla="*/ 123 h 392"/>
                <a:gd name="T2" fmla="*/ 265 w 290"/>
                <a:gd name="T3" fmla="*/ 132 h 392"/>
                <a:gd name="T4" fmla="*/ 273 w 290"/>
                <a:gd name="T5" fmla="*/ 68 h 392"/>
                <a:gd name="T6" fmla="*/ 213 w 290"/>
                <a:gd name="T7" fmla="*/ 25 h 392"/>
                <a:gd name="T8" fmla="*/ 28 w 290"/>
                <a:gd name="T9" fmla="*/ 111 h 392"/>
                <a:gd name="T10" fmla="*/ 4 w 290"/>
                <a:gd name="T11" fmla="*/ 174 h 392"/>
                <a:gd name="T12" fmla="*/ 7 w 290"/>
                <a:gd name="T13" fmla="*/ 267 h 392"/>
                <a:gd name="T14" fmla="*/ 173 w 290"/>
                <a:gd name="T15" fmla="*/ 379 h 392"/>
                <a:gd name="T16" fmla="*/ 240 w 290"/>
                <a:gd name="T17" fmla="*/ 352 h 392"/>
                <a:gd name="T18" fmla="*/ 270 w 290"/>
                <a:gd name="T19" fmla="*/ 309 h 392"/>
                <a:gd name="T20" fmla="*/ 216 w 290"/>
                <a:gd name="T21" fmla="*/ 293 h 392"/>
                <a:gd name="T22" fmla="*/ 127 w 290"/>
                <a:gd name="T23" fmla="*/ 307 h 392"/>
                <a:gd name="T24" fmla="*/ 71 w 290"/>
                <a:gd name="T25" fmla="*/ 226 h 392"/>
                <a:gd name="T26" fmla="*/ 90 w 290"/>
                <a:gd name="T27" fmla="*/ 149 h 392"/>
                <a:gd name="T28" fmla="*/ 138 w 290"/>
                <a:gd name="T29" fmla="*/ 108 h 392"/>
                <a:gd name="T30" fmla="*/ 209 w 290"/>
                <a:gd name="T31" fmla="*/ 123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0" h="392">
                  <a:moveTo>
                    <a:pt x="209" y="123"/>
                  </a:moveTo>
                  <a:cubicBezTo>
                    <a:pt x="225" y="130"/>
                    <a:pt x="248" y="141"/>
                    <a:pt x="265" y="132"/>
                  </a:cubicBezTo>
                  <a:cubicBezTo>
                    <a:pt x="290" y="120"/>
                    <a:pt x="285" y="86"/>
                    <a:pt x="273" y="68"/>
                  </a:cubicBezTo>
                  <a:cubicBezTo>
                    <a:pt x="259" y="47"/>
                    <a:pt x="237" y="33"/>
                    <a:pt x="213" y="25"/>
                  </a:cubicBezTo>
                  <a:cubicBezTo>
                    <a:pt x="141" y="0"/>
                    <a:pt x="62" y="47"/>
                    <a:pt x="28" y="111"/>
                  </a:cubicBezTo>
                  <a:cubicBezTo>
                    <a:pt x="17" y="129"/>
                    <a:pt x="8" y="153"/>
                    <a:pt x="4" y="174"/>
                  </a:cubicBezTo>
                  <a:cubicBezTo>
                    <a:pt x="0" y="203"/>
                    <a:pt x="0" y="240"/>
                    <a:pt x="7" y="267"/>
                  </a:cubicBezTo>
                  <a:cubicBezTo>
                    <a:pt x="28" y="343"/>
                    <a:pt x="93" y="392"/>
                    <a:pt x="173" y="379"/>
                  </a:cubicBezTo>
                  <a:cubicBezTo>
                    <a:pt x="197" y="375"/>
                    <a:pt x="221" y="366"/>
                    <a:pt x="240" y="352"/>
                  </a:cubicBezTo>
                  <a:cubicBezTo>
                    <a:pt x="254" y="342"/>
                    <a:pt x="272" y="328"/>
                    <a:pt x="270" y="309"/>
                  </a:cubicBezTo>
                  <a:cubicBezTo>
                    <a:pt x="267" y="282"/>
                    <a:pt x="232" y="287"/>
                    <a:pt x="216" y="293"/>
                  </a:cubicBezTo>
                  <a:cubicBezTo>
                    <a:pt x="188" y="303"/>
                    <a:pt x="157" y="313"/>
                    <a:pt x="127" y="307"/>
                  </a:cubicBezTo>
                  <a:cubicBezTo>
                    <a:pt x="93" y="299"/>
                    <a:pt x="73" y="259"/>
                    <a:pt x="71" y="226"/>
                  </a:cubicBezTo>
                  <a:cubicBezTo>
                    <a:pt x="70" y="201"/>
                    <a:pt x="78" y="171"/>
                    <a:pt x="90" y="149"/>
                  </a:cubicBezTo>
                  <a:cubicBezTo>
                    <a:pt x="100" y="131"/>
                    <a:pt x="117" y="114"/>
                    <a:pt x="138" y="108"/>
                  </a:cubicBezTo>
                  <a:cubicBezTo>
                    <a:pt x="164" y="100"/>
                    <a:pt x="186" y="111"/>
                    <a:pt x="209" y="123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0" name="Freeform 389">
              <a:extLst>
                <a:ext uri="{FF2B5EF4-FFF2-40B4-BE49-F238E27FC236}">
                  <a16:creationId xmlns="" xmlns:a16="http://schemas.microsoft.com/office/drawing/2014/main" id="{FE356A54-9C88-419C-97E2-BA3F40C73A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74588" y="4667509"/>
              <a:ext cx="428191" cy="160227"/>
            </a:xfrm>
            <a:custGeom>
              <a:avLst/>
              <a:gdLst>
                <a:gd name="T0" fmla="*/ 115 w 225"/>
                <a:gd name="T1" fmla="*/ 50 h 84"/>
                <a:gd name="T2" fmla="*/ 113 w 225"/>
                <a:gd name="T3" fmla="*/ 49 h 84"/>
                <a:gd name="T4" fmla="*/ 114 w 225"/>
                <a:gd name="T5" fmla="*/ 46 h 84"/>
                <a:gd name="T6" fmla="*/ 134 w 225"/>
                <a:gd name="T7" fmla="*/ 44 h 84"/>
                <a:gd name="T8" fmla="*/ 134 w 225"/>
                <a:gd name="T9" fmla="*/ 44 h 84"/>
                <a:gd name="T10" fmla="*/ 136 w 225"/>
                <a:gd name="T11" fmla="*/ 46 h 84"/>
                <a:gd name="T12" fmla="*/ 135 w 225"/>
                <a:gd name="T13" fmla="*/ 48 h 84"/>
                <a:gd name="T14" fmla="*/ 115 w 225"/>
                <a:gd name="T15" fmla="*/ 50 h 84"/>
                <a:gd name="T16" fmla="*/ 115 w 225"/>
                <a:gd name="T17" fmla="*/ 50 h 84"/>
                <a:gd name="T18" fmla="*/ 95 w 225"/>
                <a:gd name="T19" fmla="*/ 50 h 84"/>
                <a:gd name="T20" fmla="*/ 94 w 225"/>
                <a:gd name="T21" fmla="*/ 50 h 84"/>
                <a:gd name="T22" fmla="*/ 74 w 225"/>
                <a:gd name="T23" fmla="*/ 47 h 84"/>
                <a:gd name="T24" fmla="*/ 73 w 225"/>
                <a:gd name="T25" fmla="*/ 45 h 84"/>
                <a:gd name="T26" fmla="*/ 75 w 225"/>
                <a:gd name="T27" fmla="*/ 43 h 84"/>
                <a:gd name="T28" fmla="*/ 75 w 225"/>
                <a:gd name="T29" fmla="*/ 43 h 84"/>
                <a:gd name="T30" fmla="*/ 95 w 225"/>
                <a:gd name="T31" fmla="*/ 46 h 84"/>
                <a:gd name="T32" fmla="*/ 97 w 225"/>
                <a:gd name="T33" fmla="*/ 48 h 84"/>
                <a:gd name="T34" fmla="*/ 95 w 225"/>
                <a:gd name="T35" fmla="*/ 50 h 84"/>
                <a:gd name="T36" fmla="*/ 154 w 225"/>
                <a:gd name="T37" fmla="*/ 43 h 84"/>
                <a:gd name="T38" fmla="*/ 152 w 225"/>
                <a:gd name="T39" fmla="*/ 42 h 84"/>
                <a:gd name="T40" fmla="*/ 153 w 225"/>
                <a:gd name="T41" fmla="*/ 39 h 84"/>
                <a:gd name="T42" fmla="*/ 172 w 225"/>
                <a:gd name="T43" fmla="*/ 33 h 84"/>
                <a:gd name="T44" fmla="*/ 173 w 225"/>
                <a:gd name="T45" fmla="*/ 33 h 84"/>
                <a:gd name="T46" fmla="*/ 175 w 225"/>
                <a:gd name="T47" fmla="*/ 34 h 84"/>
                <a:gd name="T48" fmla="*/ 174 w 225"/>
                <a:gd name="T49" fmla="*/ 37 h 84"/>
                <a:gd name="T50" fmla="*/ 154 w 225"/>
                <a:gd name="T51" fmla="*/ 43 h 84"/>
                <a:gd name="T52" fmla="*/ 154 w 225"/>
                <a:gd name="T53" fmla="*/ 43 h 84"/>
                <a:gd name="T54" fmla="*/ 195 w 225"/>
                <a:gd name="T55" fmla="*/ 0 h 84"/>
                <a:gd name="T56" fmla="*/ 170 w 225"/>
                <a:gd name="T57" fmla="*/ 5 h 84"/>
                <a:gd name="T58" fmla="*/ 170 w 225"/>
                <a:gd name="T59" fmla="*/ 5 h 84"/>
                <a:gd name="T60" fmla="*/ 167 w 225"/>
                <a:gd name="T61" fmla="*/ 6 h 84"/>
                <a:gd name="T62" fmla="*/ 167 w 225"/>
                <a:gd name="T63" fmla="*/ 6 h 84"/>
                <a:gd name="T64" fmla="*/ 166 w 225"/>
                <a:gd name="T65" fmla="*/ 6 h 84"/>
                <a:gd name="T66" fmla="*/ 110 w 225"/>
                <a:gd name="T67" fmla="*/ 20 h 84"/>
                <a:gd name="T68" fmla="*/ 54 w 225"/>
                <a:gd name="T69" fmla="*/ 36 h 84"/>
                <a:gd name="T70" fmla="*/ 57 w 225"/>
                <a:gd name="T71" fmla="*/ 37 h 84"/>
                <a:gd name="T72" fmla="*/ 58 w 225"/>
                <a:gd name="T73" fmla="*/ 40 h 84"/>
                <a:gd name="T74" fmla="*/ 56 w 225"/>
                <a:gd name="T75" fmla="*/ 41 h 84"/>
                <a:gd name="T76" fmla="*/ 55 w 225"/>
                <a:gd name="T77" fmla="*/ 41 h 84"/>
                <a:gd name="T78" fmla="*/ 48 w 225"/>
                <a:gd name="T79" fmla="*/ 38 h 84"/>
                <a:gd name="T80" fmla="*/ 0 w 225"/>
                <a:gd name="T81" fmla="*/ 46 h 84"/>
                <a:gd name="T82" fmla="*/ 47 w 225"/>
                <a:gd name="T83" fmla="*/ 76 h 84"/>
                <a:gd name="T84" fmla="*/ 97 w 225"/>
                <a:gd name="T85" fmla="*/ 84 h 84"/>
                <a:gd name="T86" fmla="*/ 193 w 225"/>
                <a:gd name="T87" fmla="*/ 52 h 84"/>
                <a:gd name="T88" fmla="*/ 215 w 225"/>
                <a:gd name="T89" fmla="*/ 5 h 84"/>
                <a:gd name="T90" fmla="*/ 195 w 225"/>
                <a:gd name="T91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25" h="84">
                  <a:moveTo>
                    <a:pt x="115" y="50"/>
                  </a:moveTo>
                  <a:cubicBezTo>
                    <a:pt x="113" y="50"/>
                    <a:pt x="113" y="50"/>
                    <a:pt x="113" y="49"/>
                  </a:cubicBezTo>
                  <a:cubicBezTo>
                    <a:pt x="112" y="47"/>
                    <a:pt x="113" y="46"/>
                    <a:pt x="114" y="46"/>
                  </a:cubicBezTo>
                  <a:cubicBezTo>
                    <a:pt x="121" y="46"/>
                    <a:pt x="127" y="45"/>
                    <a:pt x="134" y="44"/>
                  </a:cubicBezTo>
                  <a:cubicBezTo>
                    <a:pt x="134" y="44"/>
                    <a:pt x="134" y="44"/>
                    <a:pt x="134" y="44"/>
                  </a:cubicBezTo>
                  <a:cubicBezTo>
                    <a:pt x="135" y="44"/>
                    <a:pt x="136" y="45"/>
                    <a:pt x="136" y="46"/>
                  </a:cubicBezTo>
                  <a:cubicBezTo>
                    <a:pt x="137" y="47"/>
                    <a:pt x="136" y="48"/>
                    <a:pt x="135" y="48"/>
                  </a:cubicBezTo>
                  <a:cubicBezTo>
                    <a:pt x="128" y="49"/>
                    <a:pt x="121" y="50"/>
                    <a:pt x="115" y="50"/>
                  </a:cubicBezTo>
                  <a:cubicBezTo>
                    <a:pt x="115" y="50"/>
                    <a:pt x="115" y="50"/>
                    <a:pt x="115" y="50"/>
                  </a:cubicBezTo>
                  <a:moveTo>
                    <a:pt x="95" y="50"/>
                  </a:moveTo>
                  <a:cubicBezTo>
                    <a:pt x="94" y="50"/>
                    <a:pt x="94" y="50"/>
                    <a:pt x="94" y="50"/>
                  </a:cubicBezTo>
                  <a:cubicBezTo>
                    <a:pt x="87" y="50"/>
                    <a:pt x="81" y="49"/>
                    <a:pt x="74" y="47"/>
                  </a:cubicBezTo>
                  <a:cubicBezTo>
                    <a:pt x="73" y="47"/>
                    <a:pt x="73" y="46"/>
                    <a:pt x="73" y="45"/>
                  </a:cubicBezTo>
                  <a:cubicBezTo>
                    <a:pt x="73" y="44"/>
                    <a:pt x="74" y="43"/>
                    <a:pt x="75" y="43"/>
                  </a:cubicBezTo>
                  <a:cubicBezTo>
                    <a:pt x="75" y="43"/>
                    <a:pt x="75" y="43"/>
                    <a:pt x="75" y="43"/>
                  </a:cubicBezTo>
                  <a:cubicBezTo>
                    <a:pt x="81" y="45"/>
                    <a:pt x="88" y="46"/>
                    <a:pt x="95" y="46"/>
                  </a:cubicBezTo>
                  <a:cubicBezTo>
                    <a:pt x="96" y="46"/>
                    <a:pt x="97" y="47"/>
                    <a:pt x="97" y="48"/>
                  </a:cubicBezTo>
                  <a:cubicBezTo>
                    <a:pt x="96" y="50"/>
                    <a:pt x="96" y="50"/>
                    <a:pt x="95" y="50"/>
                  </a:cubicBezTo>
                  <a:moveTo>
                    <a:pt x="154" y="43"/>
                  </a:moveTo>
                  <a:cubicBezTo>
                    <a:pt x="153" y="43"/>
                    <a:pt x="152" y="43"/>
                    <a:pt x="152" y="42"/>
                  </a:cubicBezTo>
                  <a:cubicBezTo>
                    <a:pt x="152" y="41"/>
                    <a:pt x="152" y="40"/>
                    <a:pt x="153" y="39"/>
                  </a:cubicBezTo>
                  <a:cubicBezTo>
                    <a:pt x="159" y="38"/>
                    <a:pt x="166" y="36"/>
                    <a:pt x="172" y="33"/>
                  </a:cubicBezTo>
                  <a:cubicBezTo>
                    <a:pt x="172" y="33"/>
                    <a:pt x="173" y="33"/>
                    <a:pt x="173" y="33"/>
                  </a:cubicBezTo>
                  <a:cubicBezTo>
                    <a:pt x="174" y="33"/>
                    <a:pt x="174" y="33"/>
                    <a:pt x="175" y="34"/>
                  </a:cubicBezTo>
                  <a:cubicBezTo>
                    <a:pt x="175" y="35"/>
                    <a:pt x="175" y="36"/>
                    <a:pt x="174" y="37"/>
                  </a:cubicBezTo>
                  <a:cubicBezTo>
                    <a:pt x="167" y="39"/>
                    <a:pt x="161" y="41"/>
                    <a:pt x="154" y="43"/>
                  </a:cubicBezTo>
                  <a:cubicBezTo>
                    <a:pt x="154" y="43"/>
                    <a:pt x="154" y="43"/>
                    <a:pt x="154" y="43"/>
                  </a:cubicBezTo>
                  <a:moveTo>
                    <a:pt x="195" y="0"/>
                  </a:moveTo>
                  <a:cubicBezTo>
                    <a:pt x="186" y="0"/>
                    <a:pt x="176" y="2"/>
                    <a:pt x="170" y="5"/>
                  </a:cubicBezTo>
                  <a:cubicBezTo>
                    <a:pt x="170" y="5"/>
                    <a:pt x="170" y="5"/>
                    <a:pt x="170" y="5"/>
                  </a:cubicBezTo>
                  <a:cubicBezTo>
                    <a:pt x="169" y="5"/>
                    <a:pt x="168" y="6"/>
                    <a:pt x="167" y="6"/>
                  </a:cubicBezTo>
                  <a:cubicBezTo>
                    <a:pt x="167" y="6"/>
                    <a:pt x="167" y="6"/>
                    <a:pt x="167" y="6"/>
                  </a:cubicBezTo>
                  <a:cubicBezTo>
                    <a:pt x="167" y="6"/>
                    <a:pt x="166" y="6"/>
                    <a:pt x="166" y="6"/>
                  </a:cubicBezTo>
                  <a:cubicBezTo>
                    <a:pt x="149" y="13"/>
                    <a:pt x="129" y="19"/>
                    <a:pt x="110" y="20"/>
                  </a:cubicBezTo>
                  <a:cubicBezTo>
                    <a:pt x="92" y="27"/>
                    <a:pt x="73" y="32"/>
                    <a:pt x="54" y="36"/>
                  </a:cubicBezTo>
                  <a:cubicBezTo>
                    <a:pt x="55" y="37"/>
                    <a:pt x="56" y="37"/>
                    <a:pt x="57" y="37"/>
                  </a:cubicBezTo>
                  <a:cubicBezTo>
                    <a:pt x="58" y="38"/>
                    <a:pt x="58" y="39"/>
                    <a:pt x="58" y="40"/>
                  </a:cubicBezTo>
                  <a:cubicBezTo>
                    <a:pt x="57" y="41"/>
                    <a:pt x="57" y="41"/>
                    <a:pt x="56" y="41"/>
                  </a:cubicBezTo>
                  <a:cubicBezTo>
                    <a:pt x="55" y="41"/>
                    <a:pt x="55" y="41"/>
                    <a:pt x="55" y="41"/>
                  </a:cubicBezTo>
                  <a:cubicBezTo>
                    <a:pt x="53" y="40"/>
                    <a:pt x="50" y="39"/>
                    <a:pt x="48" y="38"/>
                  </a:cubicBezTo>
                  <a:cubicBezTo>
                    <a:pt x="32" y="41"/>
                    <a:pt x="16" y="44"/>
                    <a:pt x="0" y="46"/>
                  </a:cubicBezTo>
                  <a:cubicBezTo>
                    <a:pt x="13" y="59"/>
                    <a:pt x="29" y="70"/>
                    <a:pt x="47" y="76"/>
                  </a:cubicBezTo>
                  <a:cubicBezTo>
                    <a:pt x="63" y="81"/>
                    <a:pt x="80" y="84"/>
                    <a:pt x="97" y="84"/>
                  </a:cubicBezTo>
                  <a:cubicBezTo>
                    <a:pt x="131" y="84"/>
                    <a:pt x="166" y="73"/>
                    <a:pt x="193" y="52"/>
                  </a:cubicBezTo>
                  <a:cubicBezTo>
                    <a:pt x="205" y="43"/>
                    <a:pt x="225" y="20"/>
                    <a:pt x="215" y="5"/>
                  </a:cubicBezTo>
                  <a:cubicBezTo>
                    <a:pt x="210" y="2"/>
                    <a:pt x="202" y="0"/>
                    <a:pt x="195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3" name="Freeform 392">
              <a:extLst>
                <a:ext uri="{FF2B5EF4-FFF2-40B4-BE49-F238E27FC236}">
                  <a16:creationId xmlns="" xmlns:a16="http://schemas.microsoft.com/office/drawing/2014/main" id="{B76A20BC-CC66-4A9F-B5DF-36DF81DD084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2827" y="4096403"/>
              <a:ext cx="623256" cy="748783"/>
            </a:xfrm>
            <a:custGeom>
              <a:avLst/>
              <a:gdLst>
                <a:gd name="T0" fmla="*/ 241 w 328"/>
                <a:gd name="T1" fmla="*/ 128 h 393"/>
                <a:gd name="T2" fmla="*/ 313 w 328"/>
                <a:gd name="T3" fmla="*/ 119 h 393"/>
                <a:gd name="T4" fmla="*/ 247 w 328"/>
                <a:gd name="T5" fmla="*/ 28 h 393"/>
                <a:gd name="T6" fmla="*/ 54 w 328"/>
                <a:gd name="T7" fmla="*/ 127 h 393"/>
                <a:gd name="T8" fmla="*/ 113 w 328"/>
                <a:gd name="T9" fmla="*/ 370 h 393"/>
                <a:gd name="T10" fmla="*/ 244 w 328"/>
                <a:gd name="T11" fmla="*/ 373 h 393"/>
                <a:gd name="T12" fmla="*/ 303 w 328"/>
                <a:gd name="T13" fmla="*/ 313 h 393"/>
                <a:gd name="T14" fmla="*/ 249 w 328"/>
                <a:gd name="T15" fmla="*/ 296 h 393"/>
                <a:gd name="T16" fmla="*/ 133 w 328"/>
                <a:gd name="T17" fmla="*/ 295 h 393"/>
                <a:gd name="T18" fmla="*/ 108 w 328"/>
                <a:gd name="T19" fmla="*/ 193 h 393"/>
                <a:gd name="T20" fmla="*/ 177 w 328"/>
                <a:gd name="T21" fmla="*/ 112 h 393"/>
                <a:gd name="T22" fmla="*/ 241 w 328"/>
                <a:gd name="T23" fmla="*/ 128 h 393"/>
                <a:gd name="T24" fmla="*/ 242 w 328"/>
                <a:gd name="T25" fmla="*/ 126 h 393"/>
                <a:gd name="T26" fmla="*/ 165 w 328"/>
                <a:gd name="T27" fmla="*/ 113 h 393"/>
                <a:gd name="T28" fmla="*/ 126 w 328"/>
                <a:gd name="T29" fmla="*/ 148 h 393"/>
                <a:gd name="T30" fmla="*/ 105 w 328"/>
                <a:gd name="T31" fmla="*/ 246 h 393"/>
                <a:gd name="T32" fmla="*/ 136 w 328"/>
                <a:gd name="T33" fmla="*/ 301 h 393"/>
                <a:gd name="T34" fmla="*/ 214 w 328"/>
                <a:gd name="T35" fmla="*/ 309 h 393"/>
                <a:gd name="T36" fmla="*/ 274 w 328"/>
                <a:gd name="T37" fmla="*/ 294 h 393"/>
                <a:gd name="T38" fmla="*/ 295 w 328"/>
                <a:gd name="T39" fmla="*/ 300 h 393"/>
                <a:gd name="T40" fmla="*/ 278 w 328"/>
                <a:gd name="T41" fmla="*/ 352 h 393"/>
                <a:gd name="T42" fmla="*/ 132 w 328"/>
                <a:gd name="T43" fmla="*/ 376 h 393"/>
                <a:gd name="T44" fmla="*/ 46 w 328"/>
                <a:gd name="T45" fmla="*/ 286 h 393"/>
                <a:gd name="T46" fmla="*/ 217 w 328"/>
                <a:gd name="T47" fmla="*/ 24 h 393"/>
                <a:gd name="T48" fmla="*/ 307 w 328"/>
                <a:gd name="T49" fmla="*/ 77 h 393"/>
                <a:gd name="T50" fmla="*/ 293 w 328"/>
                <a:gd name="T51" fmla="*/ 137 h 393"/>
                <a:gd name="T52" fmla="*/ 242 w 328"/>
                <a:gd name="T53" fmla="*/ 126 h 393"/>
                <a:gd name="T54" fmla="*/ 241 w 328"/>
                <a:gd name="T55" fmla="*/ 12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28" h="393">
                  <a:moveTo>
                    <a:pt x="241" y="128"/>
                  </a:moveTo>
                  <a:cubicBezTo>
                    <a:pt x="263" y="139"/>
                    <a:pt x="303" y="151"/>
                    <a:pt x="313" y="119"/>
                  </a:cubicBezTo>
                  <a:cubicBezTo>
                    <a:pt x="328" y="75"/>
                    <a:pt x="283" y="42"/>
                    <a:pt x="247" y="28"/>
                  </a:cubicBezTo>
                  <a:cubicBezTo>
                    <a:pt x="169" y="0"/>
                    <a:pt x="86" y="58"/>
                    <a:pt x="54" y="127"/>
                  </a:cubicBezTo>
                  <a:cubicBezTo>
                    <a:pt x="16" y="210"/>
                    <a:pt x="28" y="321"/>
                    <a:pt x="113" y="370"/>
                  </a:cubicBezTo>
                  <a:cubicBezTo>
                    <a:pt x="152" y="392"/>
                    <a:pt x="203" y="391"/>
                    <a:pt x="244" y="373"/>
                  </a:cubicBezTo>
                  <a:cubicBezTo>
                    <a:pt x="267" y="362"/>
                    <a:pt x="303" y="343"/>
                    <a:pt x="303" y="313"/>
                  </a:cubicBezTo>
                  <a:cubicBezTo>
                    <a:pt x="303" y="286"/>
                    <a:pt x="265" y="291"/>
                    <a:pt x="249" y="296"/>
                  </a:cubicBezTo>
                  <a:cubicBezTo>
                    <a:pt x="212" y="309"/>
                    <a:pt x="167" y="324"/>
                    <a:pt x="133" y="295"/>
                  </a:cubicBezTo>
                  <a:cubicBezTo>
                    <a:pt x="104" y="270"/>
                    <a:pt x="100" y="227"/>
                    <a:pt x="108" y="193"/>
                  </a:cubicBezTo>
                  <a:cubicBezTo>
                    <a:pt x="116" y="155"/>
                    <a:pt x="139" y="120"/>
                    <a:pt x="177" y="112"/>
                  </a:cubicBezTo>
                  <a:cubicBezTo>
                    <a:pt x="199" y="106"/>
                    <a:pt x="222" y="118"/>
                    <a:pt x="241" y="128"/>
                  </a:cubicBezTo>
                  <a:cubicBezTo>
                    <a:pt x="242" y="126"/>
                    <a:pt x="242" y="126"/>
                    <a:pt x="242" y="126"/>
                  </a:cubicBezTo>
                  <a:cubicBezTo>
                    <a:pt x="217" y="113"/>
                    <a:pt x="193" y="103"/>
                    <a:pt x="165" y="113"/>
                  </a:cubicBezTo>
                  <a:cubicBezTo>
                    <a:pt x="148" y="119"/>
                    <a:pt x="136" y="134"/>
                    <a:pt x="126" y="148"/>
                  </a:cubicBezTo>
                  <a:cubicBezTo>
                    <a:pt x="107" y="176"/>
                    <a:pt x="99" y="214"/>
                    <a:pt x="105" y="246"/>
                  </a:cubicBezTo>
                  <a:cubicBezTo>
                    <a:pt x="109" y="267"/>
                    <a:pt x="120" y="287"/>
                    <a:pt x="136" y="301"/>
                  </a:cubicBezTo>
                  <a:cubicBezTo>
                    <a:pt x="157" y="319"/>
                    <a:pt x="189" y="315"/>
                    <a:pt x="214" y="309"/>
                  </a:cubicBezTo>
                  <a:cubicBezTo>
                    <a:pt x="235" y="304"/>
                    <a:pt x="253" y="294"/>
                    <a:pt x="274" y="294"/>
                  </a:cubicBezTo>
                  <a:cubicBezTo>
                    <a:pt x="282" y="293"/>
                    <a:pt x="289" y="296"/>
                    <a:pt x="295" y="300"/>
                  </a:cubicBezTo>
                  <a:cubicBezTo>
                    <a:pt x="314" y="315"/>
                    <a:pt x="291" y="341"/>
                    <a:pt x="278" y="352"/>
                  </a:cubicBezTo>
                  <a:cubicBezTo>
                    <a:pt x="237" y="384"/>
                    <a:pt x="181" y="393"/>
                    <a:pt x="132" y="376"/>
                  </a:cubicBezTo>
                  <a:cubicBezTo>
                    <a:pt x="91" y="361"/>
                    <a:pt x="61" y="326"/>
                    <a:pt x="46" y="286"/>
                  </a:cubicBezTo>
                  <a:cubicBezTo>
                    <a:pt x="0" y="172"/>
                    <a:pt x="86" y="14"/>
                    <a:pt x="217" y="24"/>
                  </a:cubicBezTo>
                  <a:cubicBezTo>
                    <a:pt x="252" y="27"/>
                    <a:pt x="289" y="47"/>
                    <a:pt x="307" y="77"/>
                  </a:cubicBezTo>
                  <a:cubicBezTo>
                    <a:pt x="320" y="97"/>
                    <a:pt x="318" y="128"/>
                    <a:pt x="293" y="137"/>
                  </a:cubicBezTo>
                  <a:cubicBezTo>
                    <a:pt x="277" y="143"/>
                    <a:pt x="256" y="133"/>
                    <a:pt x="242" y="126"/>
                  </a:cubicBezTo>
                  <a:cubicBezTo>
                    <a:pt x="241" y="128"/>
                    <a:pt x="241" y="128"/>
                    <a:pt x="241" y="128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4" name="Freeform 393">
              <a:extLst>
                <a:ext uri="{FF2B5EF4-FFF2-40B4-BE49-F238E27FC236}">
                  <a16:creationId xmlns="" xmlns:a16="http://schemas.microsoft.com/office/drawing/2014/main" id="{5A519815-DB28-40C2-81A6-3D9879A753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44456" y="4228075"/>
              <a:ext cx="418675" cy="512408"/>
            </a:xfrm>
            <a:custGeom>
              <a:avLst/>
              <a:gdLst>
                <a:gd name="T0" fmla="*/ 53 w 221"/>
                <a:gd name="T1" fmla="*/ 260 h 269"/>
                <a:gd name="T2" fmla="*/ 64 w 221"/>
                <a:gd name="T3" fmla="*/ 269 h 269"/>
                <a:gd name="T4" fmla="*/ 55 w 221"/>
                <a:gd name="T5" fmla="*/ 259 h 269"/>
                <a:gd name="T6" fmla="*/ 26 w 221"/>
                <a:gd name="T7" fmla="*/ 231 h 269"/>
                <a:gd name="T8" fmla="*/ 24 w 221"/>
                <a:gd name="T9" fmla="*/ 234 h 269"/>
                <a:gd name="T10" fmla="*/ 39 w 221"/>
                <a:gd name="T11" fmla="*/ 250 h 269"/>
                <a:gd name="T12" fmla="*/ 40 w 221"/>
                <a:gd name="T13" fmla="*/ 247 h 269"/>
                <a:gd name="T14" fmla="*/ 26 w 221"/>
                <a:gd name="T15" fmla="*/ 231 h 269"/>
                <a:gd name="T16" fmla="*/ 7 w 221"/>
                <a:gd name="T17" fmla="*/ 196 h 269"/>
                <a:gd name="T18" fmla="*/ 14 w 221"/>
                <a:gd name="T19" fmla="*/ 217 h 269"/>
                <a:gd name="T20" fmla="*/ 16 w 221"/>
                <a:gd name="T21" fmla="*/ 218 h 269"/>
                <a:gd name="T22" fmla="*/ 10 w 221"/>
                <a:gd name="T23" fmla="*/ 197 h 269"/>
                <a:gd name="T24" fmla="*/ 2 w 221"/>
                <a:gd name="T25" fmla="*/ 156 h 269"/>
                <a:gd name="T26" fmla="*/ 0 w 221"/>
                <a:gd name="T27" fmla="*/ 158 h 269"/>
                <a:gd name="T28" fmla="*/ 4 w 221"/>
                <a:gd name="T29" fmla="*/ 180 h 269"/>
                <a:gd name="T30" fmla="*/ 6 w 221"/>
                <a:gd name="T31" fmla="*/ 178 h 269"/>
                <a:gd name="T32" fmla="*/ 2 w 221"/>
                <a:gd name="T33" fmla="*/ 156 h 269"/>
                <a:gd name="T34" fmla="*/ 4 w 221"/>
                <a:gd name="T35" fmla="*/ 118 h 269"/>
                <a:gd name="T36" fmla="*/ 3 w 221"/>
                <a:gd name="T37" fmla="*/ 140 h 269"/>
                <a:gd name="T38" fmla="*/ 5 w 221"/>
                <a:gd name="T39" fmla="*/ 138 h 269"/>
                <a:gd name="T40" fmla="*/ 7 w 221"/>
                <a:gd name="T41" fmla="*/ 116 h 269"/>
                <a:gd name="T42" fmla="*/ 20 w 221"/>
                <a:gd name="T43" fmla="*/ 79 h 269"/>
                <a:gd name="T44" fmla="*/ 18 w 221"/>
                <a:gd name="T45" fmla="*/ 80 h 269"/>
                <a:gd name="T46" fmla="*/ 12 w 221"/>
                <a:gd name="T47" fmla="*/ 101 h 269"/>
                <a:gd name="T48" fmla="*/ 14 w 221"/>
                <a:gd name="T49" fmla="*/ 100 h 269"/>
                <a:gd name="T50" fmla="*/ 21 w 221"/>
                <a:gd name="T51" fmla="*/ 79 h 269"/>
                <a:gd name="T52" fmla="*/ 42 w 221"/>
                <a:gd name="T53" fmla="*/ 45 h 269"/>
                <a:gd name="T54" fmla="*/ 32 w 221"/>
                <a:gd name="T55" fmla="*/ 58 h 269"/>
                <a:gd name="T56" fmla="*/ 29 w 221"/>
                <a:gd name="T57" fmla="*/ 65 h 269"/>
                <a:gd name="T58" fmla="*/ 32 w 221"/>
                <a:gd name="T59" fmla="*/ 65 h 269"/>
                <a:gd name="T60" fmla="*/ 43 w 221"/>
                <a:gd name="T61" fmla="*/ 49 h 269"/>
                <a:gd name="T62" fmla="*/ 42 w 221"/>
                <a:gd name="T63" fmla="*/ 45 h 269"/>
                <a:gd name="T64" fmla="*/ 201 w 221"/>
                <a:gd name="T65" fmla="*/ 25 h 269"/>
                <a:gd name="T66" fmla="*/ 217 w 221"/>
                <a:gd name="T67" fmla="*/ 39 h 269"/>
                <a:gd name="T68" fmla="*/ 220 w 221"/>
                <a:gd name="T69" fmla="*/ 39 h 269"/>
                <a:gd name="T70" fmla="*/ 220 w 221"/>
                <a:gd name="T71" fmla="*/ 36 h 269"/>
                <a:gd name="T72" fmla="*/ 202 w 221"/>
                <a:gd name="T73" fmla="*/ 24 h 269"/>
                <a:gd name="T74" fmla="*/ 70 w 221"/>
                <a:gd name="T75" fmla="*/ 18 h 269"/>
                <a:gd name="T76" fmla="*/ 54 w 221"/>
                <a:gd name="T77" fmla="*/ 34 h 269"/>
                <a:gd name="T78" fmla="*/ 57 w 221"/>
                <a:gd name="T79" fmla="*/ 34 h 269"/>
                <a:gd name="T80" fmla="*/ 73 w 221"/>
                <a:gd name="T81" fmla="*/ 19 h 269"/>
                <a:gd name="T82" fmla="*/ 166 w 221"/>
                <a:gd name="T83" fmla="*/ 6 h 269"/>
                <a:gd name="T84" fmla="*/ 166 w 221"/>
                <a:gd name="T85" fmla="*/ 10 h 269"/>
                <a:gd name="T86" fmla="*/ 185 w 221"/>
                <a:gd name="T87" fmla="*/ 18 h 269"/>
                <a:gd name="T88" fmla="*/ 186 w 221"/>
                <a:gd name="T89" fmla="*/ 14 h 269"/>
                <a:gd name="T90" fmla="*/ 166 w 221"/>
                <a:gd name="T91" fmla="*/ 6 h 269"/>
                <a:gd name="T92" fmla="*/ 107 w 221"/>
                <a:gd name="T93" fmla="*/ 2 h 269"/>
                <a:gd name="T94" fmla="*/ 87 w 221"/>
                <a:gd name="T95" fmla="*/ 8 h 269"/>
                <a:gd name="T96" fmla="*/ 88 w 221"/>
                <a:gd name="T97" fmla="*/ 12 h 269"/>
                <a:gd name="T98" fmla="*/ 108 w 221"/>
                <a:gd name="T99" fmla="*/ 6 h 269"/>
                <a:gd name="T100" fmla="*/ 107 w 221"/>
                <a:gd name="T101" fmla="*/ 2 h 269"/>
                <a:gd name="T102" fmla="*/ 127 w 221"/>
                <a:gd name="T103" fmla="*/ 0 h 269"/>
                <a:gd name="T104" fmla="*/ 127 w 221"/>
                <a:gd name="T105" fmla="*/ 4 h 269"/>
                <a:gd name="T106" fmla="*/ 128 w 221"/>
                <a:gd name="T107" fmla="*/ 4 h 269"/>
                <a:gd name="T108" fmla="*/ 147 w 221"/>
                <a:gd name="T109" fmla="*/ 6 h 269"/>
                <a:gd name="T110" fmla="*/ 149 w 221"/>
                <a:gd name="T111" fmla="*/ 4 h 269"/>
                <a:gd name="T112" fmla="*/ 128 w 221"/>
                <a:gd name="T113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1" h="269">
                  <a:moveTo>
                    <a:pt x="54" y="259"/>
                  </a:moveTo>
                  <a:cubicBezTo>
                    <a:pt x="54" y="259"/>
                    <a:pt x="53" y="259"/>
                    <a:pt x="53" y="260"/>
                  </a:cubicBezTo>
                  <a:cubicBezTo>
                    <a:pt x="52" y="261"/>
                    <a:pt x="52" y="262"/>
                    <a:pt x="53" y="262"/>
                  </a:cubicBezTo>
                  <a:cubicBezTo>
                    <a:pt x="57" y="265"/>
                    <a:pt x="60" y="267"/>
                    <a:pt x="64" y="269"/>
                  </a:cubicBezTo>
                  <a:cubicBezTo>
                    <a:pt x="66" y="268"/>
                    <a:pt x="68" y="268"/>
                    <a:pt x="70" y="267"/>
                  </a:cubicBezTo>
                  <a:cubicBezTo>
                    <a:pt x="65" y="265"/>
                    <a:pt x="60" y="262"/>
                    <a:pt x="55" y="259"/>
                  </a:cubicBezTo>
                  <a:cubicBezTo>
                    <a:pt x="55" y="259"/>
                    <a:pt x="55" y="259"/>
                    <a:pt x="54" y="259"/>
                  </a:cubicBezTo>
                  <a:moveTo>
                    <a:pt x="26" y="231"/>
                  </a:moveTo>
                  <a:cubicBezTo>
                    <a:pt x="25" y="231"/>
                    <a:pt x="25" y="231"/>
                    <a:pt x="24" y="232"/>
                  </a:cubicBezTo>
                  <a:cubicBezTo>
                    <a:pt x="24" y="232"/>
                    <a:pt x="23" y="233"/>
                    <a:pt x="24" y="234"/>
                  </a:cubicBezTo>
                  <a:cubicBezTo>
                    <a:pt x="28" y="240"/>
                    <a:pt x="32" y="245"/>
                    <a:pt x="37" y="250"/>
                  </a:cubicBezTo>
                  <a:cubicBezTo>
                    <a:pt x="38" y="250"/>
                    <a:pt x="38" y="250"/>
                    <a:pt x="39" y="250"/>
                  </a:cubicBezTo>
                  <a:cubicBezTo>
                    <a:pt x="39" y="250"/>
                    <a:pt x="40" y="250"/>
                    <a:pt x="40" y="250"/>
                  </a:cubicBezTo>
                  <a:cubicBezTo>
                    <a:pt x="41" y="249"/>
                    <a:pt x="41" y="248"/>
                    <a:pt x="40" y="247"/>
                  </a:cubicBezTo>
                  <a:cubicBezTo>
                    <a:pt x="35" y="242"/>
                    <a:pt x="31" y="237"/>
                    <a:pt x="27" y="232"/>
                  </a:cubicBezTo>
                  <a:cubicBezTo>
                    <a:pt x="27" y="231"/>
                    <a:pt x="26" y="231"/>
                    <a:pt x="26" y="231"/>
                  </a:cubicBezTo>
                  <a:moveTo>
                    <a:pt x="8" y="195"/>
                  </a:moveTo>
                  <a:cubicBezTo>
                    <a:pt x="8" y="195"/>
                    <a:pt x="8" y="195"/>
                    <a:pt x="7" y="196"/>
                  </a:cubicBezTo>
                  <a:cubicBezTo>
                    <a:pt x="6" y="196"/>
                    <a:pt x="6" y="197"/>
                    <a:pt x="6" y="198"/>
                  </a:cubicBezTo>
                  <a:cubicBezTo>
                    <a:pt x="8" y="205"/>
                    <a:pt x="11" y="211"/>
                    <a:pt x="14" y="217"/>
                  </a:cubicBezTo>
                  <a:cubicBezTo>
                    <a:pt x="14" y="218"/>
                    <a:pt x="15" y="218"/>
                    <a:pt x="15" y="218"/>
                  </a:cubicBezTo>
                  <a:cubicBezTo>
                    <a:pt x="16" y="218"/>
                    <a:pt x="16" y="218"/>
                    <a:pt x="16" y="218"/>
                  </a:cubicBezTo>
                  <a:cubicBezTo>
                    <a:pt x="17" y="217"/>
                    <a:pt x="18" y="216"/>
                    <a:pt x="17" y="215"/>
                  </a:cubicBezTo>
                  <a:cubicBezTo>
                    <a:pt x="14" y="209"/>
                    <a:pt x="12" y="203"/>
                    <a:pt x="10" y="197"/>
                  </a:cubicBezTo>
                  <a:cubicBezTo>
                    <a:pt x="10" y="196"/>
                    <a:pt x="9" y="195"/>
                    <a:pt x="8" y="195"/>
                  </a:cubicBezTo>
                  <a:moveTo>
                    <a:pt x="2" y="156"/>
                  </a:moveTo>
                  <a:cubicBezTo>
                    <a:pt x="2" y="156"/>
                    <a:pt x="2" y="156"/>
                    <a:pt x="2" y="156"/>
                  </a:cubicBezTo>
                  <a:cubicBezTo>
                    <a:pt x="1" y="156"/>
                    <a:pt x="0" y="157"/>
                    <a:pt x="0" y="158"/>
                  </a:cubicBezTo>
                  <a:cubicBezTo>
                    <a:pt x="0" y="165"/>
                    <a:pt x="1" y="172"/>
                    <a:pt x="2" y="178"/>
                  </a:cubicBezTo>
                  <a:cubicBezTo>
                    <a:pt x="2" y="179"/>
                    <a:pt x="3" y="180"/>
                    <a:pt x="4" y="180"/>
                  </a:cubicBezTo>
                  <a:cubicBezTo>
                    <a:pt x="4" y="180"/>
                    <a:pt x="4" y="180"/>
                    <a:pt x="4" y="180"/>
                  </a:cubicBezTo>
                  <a:cubicBezTo>
                    <a:pt x="5" y="180"/>
                    <a:pt x="6" y="179"/>
                    <a:pt x="6" y="178"/>
                  </a:cubicBezTo>
                  <a:cubicBezTo>
                    <a:pt x="5" y="171"/>
                    <a:pt x="4" y="165"/>
                    <a:pt x="4" y="158"/>
                  </a:cubicBezTo>
                  <a:cubicBezTo>
                    <a:pt x="4" y="157"/>
                    <a:pt x="3" y="156"/>
                    <a:pt x="2" y="156"/>
                  </a:cubicBezTo>
                  <a:moveTo>
                    <a:pt x="6" y="116"/>
                  </a:moveTo>
                  <a:cubicBezTo>
                    <a:pt x="6" y="116"/>
                    <a:pt x="5" y="117"/>
                    <a:pt x="4" y="118"/>
                  </a:cubicBezTo>
                  <a:cubicBezTo>
                    <a:pt x="3" y="125"/>
                    <a:pt x="2" y="131"/>
                    <a:pt x="1" y="138"/>
                  </a:cubicBezTo>
                  <a:cubicBezTo>
                    <a:pt x="1" y="139"/>
                    <a:pt x="2" y="140"/>
                    <a:pt x="3" y="140"/>
                  </a:cubicBezTo>
                  <a:cubicBezTo>
                    <a:pt x="3" y="140"/>
                    <a:pt x="3" y="140"/>
                    <a:pt x="3" y="140"/>
                  </a:cubicBezTo>
                  <a:cubicBezTo>
                    <a:pt x="4" y="140"/>
                    <a:pt x="5" y="139"/>
                    <a:pt x="5" y="138"/>
                  </a:cubicBezTo>
                  <a:cubicBezTo>
                    <a:pt x="6" y="132"/>
                    <a:pt x="7" y="125"/>
                    <a:pt x="8" y="119"/>
                  </a:cubicBezTo>
                  <a:cubicBezTo>
                    <a:pt x="9" y="118"/>
                    <a:pt x="8" y="117"/>
                    <a:pt x="7" y="116"/>
                  </a:cubicBezTo>
                  <a:cubicBezTo>
                    <a:pt x="7" y="116"/>
                    <a:pt x="7" y="116"/>
                    <a:pt x="6" y="116"/>
                  </a:cubicBezTo>
                  <a:moveTo>
                    <a:pt x="20" y="79"/>
                  </a:moveTo>
                  <a:cubicBezTo>
                    <a:pt x="19" y="79"/>
                    <a:pt x="19" y="79"/>
                    <a:pt x="18" y="80"/>
                  </a:cubicBezTo>
                  <a:cubicBezTo>
                    <a:pt x="18" y="80"/>
                    <a:pt x="18" y="80"/>
                    <a:pt x="18" y="80"/>
                  </a:cubicBezTo>
                  <a:cubicBezTo>
                    <a:pt x="15" y="86"/>
                    <a:pt x="13" y="92"/>
                    <a:pt x="10" y="99"/>
                  </a:cubicBezTo>
                  <a:cubicBezTo>
                    <a:pt x="10" y="100"/>
                    <a:pt x="11" y="101"/>
                    <a:pt x="12" y="101"/>
                  </a:cubicBezTo>
                  <a:cubicBezTo>
                    <a:pt x="12" y="101"/>
                    <a:pt x="12" y="101"/>
                    <a:pt x="12" y="101"/>
                  </a:cubicBezTo>
                  <a:cubicBezTo>
                    <a:pt x="13" y="101"/>
                    <a:pt x="14" y="101"/>
                    <a:pt x="14" y="100"/>
                  </a:cubicBezTo>
                  <a:cubicBezTo>
                    <a:pt x="16" y="94"/>
                    <a:pt x="19" y="88"/>
                    <a:pt x="22" y="82"/>
                  </a:cubicBezTo>
                  <a:cubicBezTo>
                    <a:pt x="23" y="81"/>
                    <a:pt x="22" y="80"/>
                    <a:pt x="21" y="79"/>
                  </a:cubicBezTo>
                  <a:cubicBezTo>
                    <a:pt x="21" y="79"/>
                    <a:pt x="21" y="79"/>
                    <a:pt x="20" y="79"/>
                  </a:cubicBezTo>
                  <a:moveTo>
                    <a:pt x="42" y="45"/>
                  </a:moveTo>
                  <a:cubicBezTo>
                    <a:pt x="41" y="45"/>
                    <a:pt x="41" y="46"/>
                    <a:pt x="40" y="46"/>
                  </a:cubicBezTo>
                  <a:cubicBezTo>
                    <a:pt x="37" y="50"/>
                    <a:pt x="34" y="54"/>
                    <a:pt x="32" y="58"/>
                  </a:cubicBezTo>
                  <a:cubicBezTo>
                    <a:pt x="30" y="59"/>
                    <a:pt x="29" y="61"/>
                    <a:pt x="29" y="63"/>
                  </a:cubicBezTo>
                  <a:cubicBezTo>
                    <a:pt x="28" y="63"/>
                    <a:pt x="28" y="65"/>
                    <a:pt x="29" y="65"/>
                  </a:cubicBezTo>
                  <a:cubicBezTo>
                    <a:pt x="29" y="65"/>
                    <a:pt x="30" y="66"/>
                    <a:pt x="30" y="66"/>
                  </a:cubicBezTo>
                  <a:cubicBezTo>
                    <a:pt x="31" y="66"/>
                    <a:pt x="31" y="65"/>
                    <a:pt x="32" y="65"/>
                  </a:cubicBezTo>
                  <a:cubicBezTo>
                    <a:pt x="33" y="63"/>
                    <a:pt x="34" y="62"/>
                    <a:pt x="35" y="60"/>
                  </a:cubicBezTo>
                  <a:cubicBezTo>
                    <a:pt x="38" y="56"/>
                    <a:pt x="41" y="52"/>
                    <a:pt x="43" y="49"/>
                  </a:cubicBezTo>
                  <a:cubicBezTo>
                    <a:pt x="44" y="48"/>
                    <a:pt x="44" y="47"/>
                    <a:pt x="43" y="46"/>
                  </a:cubicBezTo>
                  <a:cubicBezTo>
                    <a:pt x="43" y="46"/>
                    <a:pt x="42" y="45"/>
                    <a:pt x="42" y="45"/>
                  </a:cubicBezTo>
                  <a:moveTo>
                    <a:pt x="202" y="24"/>
                  </a:moveTo>
                  <a:cubicBezTo>
                    <a:pt x="202" y="24"/>
                    <a:pt x="201" y="24"/>
                    <a:pt x="201" y="25"/>
                  </a:cubicBezTo>
                  <a:cubicBezTo>
                    <a:pt x="200" y="26"/>
                    <a:pt x="200" y="27"/>
                    <a:pt x="201" y="27"/>
                  </a:cubicBezTo>
                  <a:cubicBezTo>
                    <a:pt x="211" y="34"/>
                    <a:pt x="217" y="39"/>
                    <a:pt x="217" y="39"/>
                  </a:cubicBezTo>
                  <a:cubicBezTo>
                    <a:pt x="218" y="39"/>
                    <a:pt x="218" y="39"/>
                    <a:pt x="219" y="39"/>
                  </a:cubicBezTo>
                  <a:cubicBezTo>
                    <a:pt x="219" y="39"/>
                    <a:pt x="220" y="39"/>
                    <a:pt x="220" y="39"/>
                  </a:cubicBezTo>
                  <a:cubicBezTo>
                    <a:pt x="221" y="38"/>
                    <a:pt x="221" y="37"/>
                    <a:pt x="220" y="36"/>
                  </a:cubicBezTo>
                  <a:cubicBezTo>
                    <a:pt x="220" y="36"/>
                    <a:pt x="220" y="36"/>
                    <a:pt x="220" y="36"/>
                  </a:cubicBezTo>
                  <a:cubicBezTo>
                    <a:pt x="220" y="36"/>
                    <a:pt x="214" y="31"/>
                    <a:pt x="203" y="24"/>
                  </a:cubicBezTo>
                  <a:cubicBezTo>
                    <a:pt x="203" y="24"/>
                    <a:pt x="203" y="24"/>
                    <a:pt x="202" y="24"/>
                  </a:cubicBezTo>
                  <a:moveTo>
                    <a:pt x="71" y="18"/>
                  </a:moveTo>
                  <a:cubicBezTo>
                    <a:pt x="70" y="18"/>
                    <a:pt x="70" y="18"/>
                    <a:pt x="70" y="18"/>
                  </a:cubicBezTo>
                  <a:cubicBezTo>
                    <a:pt x="64" y="22"/>
                    <a:pt x="59" y="26"/>
                    <a:pt x="54" y="31"/>
                  </a:cubicBezTo>
                  <a:cubicBezTo>
                    <a:pt x="53" y="32"/>
                    <a:pt x="53" y="33"/>
                    <a:pt x="54" y="34"/>
                  </a:cubicBezTo>
                  <a:cubicBezTo>
                    <a:pt x="54" y="34"/>
                    <a:pt x="55" y="35"/>
                    <a:pt x="55" y="35"/>
                  </a:cubicBezTo>
                  <a:cubicBezTo>
                    <a:pt x="56" y="35"/>
                    <a:pt x="56" y="34"/>
                    <a:pt x="57" y="34"/>
                  </a:cubicBezTo>
                  <a:cubicBezTo>
                    <a:pt x="62" y="29"/>
                    <a:pt x="67" y="25"/>
                    <a:pt x="72" y="22"/>
                  </a:cubicBezTo>
                  <a:cubicBezTo>
                    <a:pt x="73" y="21"/>
                    <a:pt x="73" y="20"/>
                    <a:pt x="73" y="19"/>
                  </a:cubicBezTo>
                  <a:cubicBezTo>
                    <a:pt x="72" y="18"/>
                    <a:pt x="72" y="18"/>
                    <a:pt x="71" y="18"/>
                  </a:cubicBezTo>
                  <a:moveTo>
                    <a:pt x="166" y="6"/>
                  </a:moveTo>
                  <a:cubicBezTo>
                    <a:pt x="166" y="6"/>
                    <a:pt x="165" y="7"/>
                    <a:pt x="164" y="8"/>
                  </a:cubicBezTo>
                  <a:cubicBezTo>
                    <a:pt x="164" y="9"/>
                    <a:pt x="165" y="10"/>
                    <a:pt x="166" y="10"/>
                  </a:cubicBezTo>
                  <a:cubicBezTo>
                    <a:pt x="172" y="13"/>
                    <a:pt x="178" y="15"/>
                    <a:pt x="184" y="18"/>
                  </a:cubicBezTo>
                  <a:cubicBezTo>
                    <a:pt x="185" y="18"/>
                    <a:pt x="185" y="18"/>
                    <a:pt x="185" y="18"/>
                  </a:cubicBezTo>
                  <a:cubicBezTo>
                    <a:pt x="186" y="18"/>
                    <a:pt x="186" y="18"/>
                    <a:pt x="187" y="17"/>
                  </a:cubicBezTo>
                  <a:cubicBezTo>
                    <a:pt x="187" y="16"/>
                    <a:pt x="187" y="15"/>
                    <a:pt x="186" y="14"/>
                  </a:cubicBezTo>
                  <a:cubicBezTo>
                    <a:pt x="180" y="11"/>
                    <a:pt x="174" y="9"/>
                    <a:pt x="167" y="7"/>
                  </a:cubicBezTo>
                  <a:cubicBezTo>
                    <a:pt x="167" y="6"/>
                    <a:pt x="167" y="6"/>
                    <a:pt x="166" y="6"/>
                  </a:cubicBezTo>
                  <a:moveTo>
                    <a:pt x="107" y="2"/>
                  </a:moveTo>
                  <a:cubicBezTo>
                    <a:pt x="107" y="2"/>
                    <a:pt x="107" y="2"/>
                    <a:pt x="107" y="2"/>
                  </a:cubicBezTo>
                  <a:cubicBezTo>
                    <a:pt x="107" y="2"/>
                    <a:pt x="107" y="2"/>
                    <a:pt x="107" y="2"/>
                  </a:cubicBezTo>
                  <a:cubicBezTo>
                    <a:pt x="100" y="4"/>
                    <a:pt x="94" y="6"/>
                    <a:pt x="87" y="8"/>
                  </a:cubicBezTo>
                  <a:cubicBezTo>
                    <a:pt x="86" y="9"/>
                    <a:pt x="86" y="10"/>
                    <a:pt x="86" y="11"/>
                  </a:cubicBezTo>
                  <a:cubicBezTo>
                    <a:pt x="87" y="12"/>
                    <a:pt x="88" y="12"/>
                    <a:pt x="88" y="12"/>
                  </a:cubicBezTo>
                  <a:cubicBezTo>
                    <a:pt x="89" y="12"/>
                    <a:pt x="89" y="12"/>
                    <a:pt x="89" y="12"/>
                  </a:cubicBezTo>
                  <a:cubicBezTo>
                    <a:pt x="95" y="9"/>
                    <a:pt x="102" y="7"/>
                    <a:pt x="108" y="6"/>
                  </a:cubicBezTo>
                  <a:cubicBezTo>
                    <a:pt x="109" y="6"/>
                    <a:pt x="109" y="5"/>
                    <a:pt x="109" y="4"/>
                  </a:cubicBezTo>
                  <a:cubicBezTo>
                    <a:pt x="109" y="3"/>
                    <a:pt x="108" y="2"/>
                    <a:pt x="107" y="2"/>
                  </a:cubicBezTo>
                  <a:moveTo>
                    <a:pt x="128" y="0"/>
                  </a:moveTo>
                  <a:cubicBezTo>
                    <a:pt x="127" y="0"/>
                    <a:pt x="127" y="0"/>
                    <a:pt x="127" y="0"/>
                  </a:cubicBezTo>
                  <a:cubicBezTo>
                    <a:pt x="126" y="0"/>
                    <a:pt x="125" y="1"/>
                    <a:pt x="125" y="2"/>
                  </a:cubicBezTo>
                  <a:cubicBezTo>
                    <a:pt x="125" y="3"/>
                    <a:pt x="126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8" y="4"/>
                    <a:pt x="128" y="4"/>
                    <a:pt x="128" y="4"/>
                  </a:cubicBezTo>
                  <a:cubicBezTo>
                    <a:pt x="128" y="4"/>
                    <a:pt x="128" y="4"/>
                    <a:pt x="128" y="4"/>
                  </a:cubicBezTo>
                  <a:cubicBezTo>
                    <a:pt x="135" y="4"/>
                    <a:pt x="141" y="5"/>
                    <a:pt x="147" y="6"/>
                  </a:cubicBezTo>
                  <a:cubicBezTo>
                    <a:pt x="147" y="6"/>
                    <a:pt x="147" y="6"/>
                    <a:pt x="147" y="6"/>
                  </a:cubicBezTo>
                  <a:cubicBezTo>
                    <a:pt x="148" y="6"/>
                    <a:pt x="149" y="5"/>
                    <a:pt x="149" y="4"/>
                  </a:cubicBezTo>
                  <a:cubicBezTo>
                    <a:pt x="149" y="3"/>
                    <a:pt x="148" y="2"/>
                    <a:pt x="147" y="2"/>
                  </a:cubicBezTo>
                  <a:cubicBezTo>
                    <a:pt x="141" y="1"/>
                    <a:pt x="135" y="0"/>
                    <a:pt x="128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5" name="Freeform 394">
              <a:extLst>
                <a:ext uri="{FF2B5EF4-FFF2-40B4-BE49-F238E27FC236}">
                  <a16:creationId xmlns="" xmlns:a16="http://schemas.microsoft.com/office/drawing/2014/main" id="{A3D25319-3B18-4AD2-B60B-5D6BE97DB5A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66570" y="4730965"/>
              <a:ext cx="239470" cy="31728"/>
            </a:xfrm>
            <a:custGeom>
              <a:avLst/>
              <a:gdLst>
                <a:gd name="T0" fmla="*/ 86 w 127"/>
                <a:gd name="T1" fmla="*/ 11 h 17"/>
                <a:gd name="T2" fmla="*/ 86 w 127"/>
                <a:gd name="T3" fmla="*/ 11 h 17"/>
                <a:gd name="T4" fmla="*/ 66 w 127"/>
                <a:gd name="T5" fmla="*/ 13 h 17"/>
                <a:gd name="T6" fmla="*/ 65 w 127"/>
                <a:gd name="T7" fmla="*/ 16 h 17"/>
                <a:gd name="T8" fmla="*/ 67 w 127"/>
                <a:gd name="T9" fmla="*/ 17 h 17"/>
                <a:gd name="T10" fmla="*/ 67 w 127"/>
                <a:gd name="T11" fmla="*/ 17 h 17"/>
                <a:gd name="T12" fmla="*/ 87 w 127"/>
                <a:gd name="T13" fmla="*/ 15 h 17"/>
                <a:gd name="T14" fmla="*/ 88 w 127"/>
                <a:gd name="T15" fmla="*/ 13 h 17"/>
                <a:gd name="T16" fmla="*/ 86 w 127"/>
                <a:gd name="T17" fmla="*/ 11 h 17"/>
                <a:gd name="T18" fmla="*/ 27 w 127"/>
                <a:gd name="T19" fmla="*/ 10 h 17"/>
                <a:gd name="T20" fmla="*/ 25 w 127"/>
                <a:gd name="T21" fmla="*/ 12 h 17"/>
                <a:gd name="T22" fmla="*/ 26 w 127"/>
                <a:gd name="T23" fmla="*/ 14 h 17"/>
                <a:gd name="T24" fmla="*/ 46 w 127"/>
                <a:gd name="T25" fmla="*/ 17 h 17"/>
                <a:gd name="T26" fmla="*/ 47 w 127"/>
                <a:gd name="T27" fmla="*/ 17 h 17"/>
                <a:gd name="T28" fmla="*/ 49 w 127"/>
                <a:gd name="T29" fmla="*/ 15 h 17"/>
                <a:gd name="T30" fmla="*/ 47 w 127"/>
                <a:gd name="T31" fmla="*/ 13 h 17"/>
                <a:gd name="T32" fmla="*/ 27 w 127"/>
                <a:gd name="T33" fmla="*/ 10 h 17"/>
                <a:gd name="T34" fmla="*/ 27 w 127"/>
                <a:gd name="T35" fmla="*/ 10 h 17"/>
                <a:gd name="T36" fmla="*/ 6 w 127"/>
                <a:gd name="T37" fmla="*/ 3 h 17"/>
                <a:gd name="T38" fmla="*/ 0 w 127"/>
                <a:gd name="T39" fmla="*/ 5 h 17"/>
                <a:gd name="T40" fmla="*/ 7 w 127"/>
                <a:gd name="T41" fmla="*/ 8 h 17"/>
                <a:gd name="T42" fmla="*/ 8 w 127"/>
                <a:gd name="T43" fmla="*/ 8 h 17"/>
                <a:gd name="T44" fmla="*/ 10 w 127"/>
                <a:gd name="T45" fmla="*/ 7 h 17"/>
                <a:gd name="T46" fmla="*/ 9 w 127"/>
                <a:gd name="T47" fmla="*/ 4 h 17"/>
                <a:gd name="T48" fmla="*/ 6 w 127"/>
                <a:gd name="T49" fmla="*/ 3 h 17"/>
                <a:gd name="T50" fmla="*/ 125 w 127"/>
                <a:gd name="T51" fmla="*/ 0 h 17"/>
                <a:gd name="T52" fmla="*/ 124 w 127"/>
                <a:gd name="T53" fmla="*/ 0 h 17"/>
                <a:gd name="T54" fmla="*/ 105 w 127"/>
                <a:gd name="T55" fmla="*/ 6 h 17"/>
                <a:gd name="T56" fmla="*/ 104 w 127"/>
                <a:gd name="T57" fmla="*/ 9 h 17"/>
                <a:gd name="T58" fmla="*/ 106 w 127"/>
                <a:gd name="T59" fmla="*/ 10 h 17"/>
                <a:gd name="T60" fmla="*/ 106 w 127"/>
                <a:gd name="T61" fmla="*/ 10 h 17"/>
                <a:gd name="T62" fmla="*/ 126 w 127"/>
                <a:gd name="T63" fmla="*/ 4 h 17"/>
                <a:gd name="T64" fmla="*/ 127 w 127"/>
                <a:gd name="T65" fmla="*/ 1 h 17"/>
                <a:gd name="T66" fmla="*/ 125 w 127"/>
                <a:gd name="T6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7" h="17">
                  <a:moveTo>
                    <a:pt x="86" y="11"/>
                  </a:moveTo>
                  <a:cubicBezTo>
                    <a:pt x="86" y="11"/>
                    <a:pt x="86" y="11"/>
                    <a:pt x="86" y="11"/>
                  </a:cubicBezTo>
                  <a:cubicBezTo>
                    <a:pt x="79" y="12"/>
                    <a:pt x="73" y="13"/>
                    <a:pt x="66" y="13"/>
                  </a:cubicBezTo>
                  <a:cubicBezTo>
                    <a:pt x="65" y="13"/>
                    <a:pt x="64" y="14"/>
                    <a:pt x="65" y="16"/>
                  </a:cubicBezTo>
                  <a:cubicBezTo>
                    <a:pt x="65" y="17"/>
                    <a:pt x="65" y="17"/>
                    <a:pt x="67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73" y="17"/>
                    <a:pt x="80" y="16"/>
                    <a:pt x="87" y="15"/>
                  </a:cubicBezTo>
                  <a:cubicBezTo>
                    <a:pt x="88" y="15"/>
                    <a:pt x="89" y="14"/>
                    <a:pt x="88" y="13"/>
                  </a:cubicBezTo>
                  <a:cubicBezTo>
                    <a:pt x="88" y="12"/>
                    <a:pt x="87" y="11"/>
                    <a:pt x="86" y="11"/>
                  </a:cubicBezTo>
                  <a:moveTo>
                    <a:pt x="27" y="10"/>
                  </a:moveTo>
                  <a:cubicBezTo>
                    <a:pt x="26" y="10"/>
                    <a:pt x="25" y="11"/>
                    <a:pt x="25" y="12"/>
                  </a:cubicBezTo>
                  <a:cubicBezTo>
                    <a:pt x="25" y="13"/>
                    <a:pt x="25" y="14"/>
                    <a:pt x="26" y="14"/>
                  </a:cubicBezTo>
                  <a:cubicBezTo>
                    <a:pt x="33" y="16"/>
                    <a:pt x="39" y="17"/>
                    <a:pt x="46" y="17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48" y="17"/>
                    <a:pt x="48" y="17"/>
                    <a:pt x="49" y="15"/>
                  </a:cubicBezTo>
                  <a:cubicBezTo>
                    <a:pt x="49" y="14"/>
                    <a:pt x="48" y="13"/>
                    <a:pt x="47" y="13"/>
                  </a:cubicBezTo>
                  <a:cubicBezTo>
                    <a:pt x="40" y="13"/>
                    <a:pt x="33" y="12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moveTo>
                    <a:pt x="6" y="3"/>
                  </a:moveTo>
                  <a:cubicBezTo>
                    <a:pt x="4" y="4"/>
                    <a:pt x="2" y="4"/>
                    <a:pt x="0" y="5"/>
                  </a:cubicBezTo>
                  <a:cubicBezTo>
                    <a:pt x="2" y="6"/>
                    <a:pt x="5" y="7"/>
                    <a:pt x="7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8"/>
                    <a:pt x="9" y="8"/>
                    <a:pt x="10" y="7"/>
                  </a:cubicBezTo>
                  <a:cubicBezTo>
                    <a:pt x="10" y="6"/>
                    <a:pt x="10" y="5"/>
                    <a:pt x="9" y="4"/>
                  </a:cubicBezTo>
                  <a:cubicBezTo>
                    <a:pt x="8" y="4"/>
                    <a:pt x="7" y="4"/>
                    <a:pt x="6" y="3"/>
                  </a:cubicBezTo>
                  <a:moveTo>
                    <a:pt x="125" y="0"/>
                  </a:moveTo>
                  <a:cubicBezTo>
                    <a:pt x="125" y="0"/>
                    <a:pt x="124" y="0"/>
                    <a:pt x="124" y="0"/>
                  </a:cubicBezTo>
                  <a:cubicBezTo>
                    <a:pt x="118" y="3"/>
                    <a:pt x="111" y="5"/>
                    <a:pt x="105" y="6"/>
                  </a:cubicBezTo>
                  <a:cubicBezTo>
                    <a:pt x="104" y="7"/>
                    <a:pt x="104" y="8"/>
                    <a:pt x="104" y="9"/>
                  </a:cubicBezTo>
                  <a:cubicBezTo>
                    <a:pt x="104" y="10"/>
                    <a:pt x="105" y="10"/>
                    <a:pt x="106" y="10"/>
                  </a:cubicBezTo>
                  <a:cubicBezTo>
                    <a:pt x="106" y="10"/>
                    <a:pt x="106" y="10"/>
                    <a:pt x="106" y="10"/>
                  </a:cubicBezTo>
                  <a:cubicBezTo>
                    <a:pt x="113" y="8"/>
                    <a:pt x="119" y="6"/>
                    <a:pt x="126" y="4"/>
                  </a:cubicBezTo>
                  <a:cubicBezTo>
                    <a:pt x="127" y="3"/>
                    <a:pt x="127" y="2"/>
                    <a:pt x="127" y="1"/>
                  </a:cubicBezTo>
                  <a:cubicBezTo>
                    <a:pt x="126" y="0"/>
                    <a:pt x="126" y="0"/>
                    <a:pt x="125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063" name="组合 6">
            <a:extLst>
              <a:ext uri="{FF2B5EF4-FFF2-40B4-BE49-F238E27FC236}">
                <a16:creationId xmlns="" xmlns:a16="http://schemas.microsoft.com/office/drawing/2014/main" id="{61DFDADA-053A-45CC-92AE-E2BE9D7851CA}"/>
              </a:ext>
            </a:extLst>
          </p:cNvPr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3708116" y="4778375"/>
            <a:ext cx="581025" cy="731838"/>
            <a:chOff x="2581827" y="5172193"/>
            <a:chExt cx="579866" cy="731658"/>
          </a:xfrm>
          <a:solidFill>
            <a:srgbClr val="D97E33"/>
          </a:solidFill>
        </p:grpSpPr>
        <p:sp>
          <p:nvSpPr>
            <p:cNvPr id="460" name="Freeform 409">
              <a:extLst>
                <a:ext uri="{FF2B5EF4-FFF2-40B4-BE49-F238E27FC236}">
                  <a16:creationId xmlns="" xmlns:a16="http://schemas.microsoft.com/office/drawing/2014/main" id="{D1878CBB-B40B-465B-8952-ABBFC66C148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88164" y="5181716"/>
              <a:ext cx="573529" cy="722135"/>
            </a:xfrm>
            <a:custGeom>
              <a:avLst/>
              <a:gdLst>
                <a:gd name="T0" fmla="*/ 106 w 302"/>
                <a:gd name="T1" fmla="*/ 6 h 379"/>
                <a:gd name="T2" fmla="*/ 28 w 302"/>
                <a:gd name="T3" fmla="*/ 106 h 379"/>
                <a:gd name="T4" fmla="*/ 86 w 302"/>
                <a:gd name="T5" fmla="*/ 367 h 379"/>
                <a:gd name="T6" fmla="*/ 203 w 302"/>
                <a:gd name="T7" fmla="*/ 340 h 379"/>
                <a:gd name="T8" fmla="*/ 302 w 302"/>
                <a:gd name="T9" fmla="*/ 196 h 379"/>
                <a:gd name="T10" fmla="*/ 106 w 302"/>
                <a:gd name="T11" fmla="*/ 6 h 379"/>
                <a:gd name="T12" fmla="*/ 220 w 302"/>
                <a:gd name="T13" fmla="*/ 200 h 379"/>
                <a:gd name="T14" fmla="*/ 165 w 302"/>
                <a:gd name="T15" fmla="*/ 257 h 379"/>
                <a:gd name="T16" fmla="*/ 112 w 302"/>
                <a:gd name="T17" fmla="*/ 261 h 379"/>
                <a:gd name="T18" fmla="*/ 104 w 302"/>
                <a:gd name="T19" fmla="*/ 141 h 379"/>
                <a:gd name="T20" fmla="*/ 146 w 302"/>
                <a:gd name="T21" fmla="*/ 101 h 379"/>
                <a:gd name="T22" fmla="*/ 220 w 302"/>
                <a:gd name="T23" fmla="*/ 200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02" h="379">
                  <a:moveTo>
                    <a:pt x="106" y="6"/>
                  </a:moveTo>
                  <a:cubicBezTo>
                    <a:pt x="55" y="10"/>
                    <a:pt x="34" y="55"/>
                    <a:pt x="28" y="106"/>
                  </a:cubicBezTo>
                  <a:cubicBezTo>
                    <a:pt x="19" y="175"/>
                    <a:pt x="0" y="338"/>
                    <a:pt x="86" y="367"/>
                  </a:cubicBezTo>
                  <a:cubicBezTo>
                    <a:pt x="123" y="379"/>
                    <a:pt x="171" y="358"/>
                    <a:pt x="203" y="340"/>
                  </a:cubicBezTo>
                  <a:cubicBezTo>
                    <a:pt x="252" y="312"/>
                    <a:pt x="302" y="257"/>
                    <a:pt x="302" y="196"/>
                  </a:cubicBezTo>
                  <a:cubicBezTo>
                    <a:pt x="302" y="62"/>
                    <a:pt x="175" y="0"/>
                    <a:pt x="106" y="6"/>
                  </a:cubicBezTo>
                  <a:moveTo>
                    <a:pt x="220" y="200"/>
                  </a:moveTo>
                  <a:cubicBezTo>
                    <a:pt x="216" y="227"/>
                    <a:pt x="190" y="248"/>
                    <a:pt x="165" y="257"/>
                  </a:cubicBezTo>
                  <a:cubicBezTo>
                    <a:pt x="150" y="263"/>
                    <a:pt x="127" y="269"/>
                    <a:pt x="112" y="261"/>
                  </a:cubicBezTo>
                  <a:cubicBezTo>
                    <a:pt x="75" y="242"/>
                    <a:pt x="95" y="171"/>
                    <a:pt x="104" y="141"/>
                  </a:cubicBezTo>
                  <a:cubicBezTo>
                    <a:pt x="110" y="118"/>
                    <a:pt x="123" y="100"/>
                    <a:pt x="146" y="101"/>
                  </a:cubicBezTo>
                  <a:cubicBezTo>
                    <a:pt x="177" y="104"/>
                    <a:pt x="229" y="140"/>
                    <a:pt x="220" y="20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2" name="Freeform 411">
              <a:extLst>
                <a:ext uri="{FF2B5EF4-FFF2-40B4-BE49-F238E27FC236}">
                  <a16:creationId xmlns="" xmlns:a16="http://schemas.microsoft.com/office/drawing/2014/main" id="{982F936E-B99B-474C-9992-53C1211BD36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53122" y="5708636"/>
              <a:ext cx="456288" cy="177756"/>
            </a:xfrm>
            <a:custGeom>
              <a:avLst/>
              <a:gdLst>
                <a:gd name="T0" fmla="*/ 72 w 240"/>
                <a:gd name="T1" fmla="*/ 44 h 94"/>
                <a:gd name="T2" fmla="*/ 72 w 240"/>
                <a:gd name="T3" fmla="*/ 44 h 94"/>
                <a:gd name="T4" fmla="*/ 58 w 240"/>
                <a:gd name="T5" fmla="*/ 42 h 94"/>
                <a:gd name="T6" fmla="*/ 52 w 240"/>
                <a:gd name="T7" fmla="*/ 39 h 94"/>
                <a:gd name="T8" fmla="*/ 51 w 240"/>
                <a:gd name="T9" fmla="*/ 37 h 94"/>
                <a:gd name="T10" fmla="*/ 53 w 240"/>
                <a:gd name="T11" fmla="*/ 36 h 94"/>
                <a:gd name="T12" fmla="*/ 53 w 240"/>
                <a:gd name="T13" fmla="*/ 36 h 94"/>
                <a:gd name="T14" fmla="*/ 59 w 240"/>
                <a:gd name="T15" fmla="*/ 38 h 94"/>
                <a:gd name="T16" fmla="*/ 72 w 240"/>
                <a:gd name="T17" fmla="*/ 40 h 94"/>
                <a:gd name="T18" fmla="*/ 74 w 240"/>
                <a:gd name="T19" fmla="*/ 43 h 94"/>
                <a:gd name="T20" fmla="*/ 72 w 240"/>
                <a:gd name="T21" fmla="*/ 44 h 94"/>
                <a:gd name="T22" fmla="*/ 110 w 240"/>
                <a:gd name="T23" fmla="*/ 34 h 94"/>
                <a:gd name="T24" fmla="*/ 111 w 240"/>
                <a:gd name="T25" fmla="*/ 34 h 94"/>
                <a:gd name="T26" fmla="*/ 113 w 240"/>
                <a:gd name="T27" fmla="*/ 35 h 94"/>
                <a:gd name="T28" fmla="*/ 112 w 240"/>
                <a:gd name="T29" fmla="*/ 38 h 94"/>
                <a:gd name="T30" fmla="*/ 92 w 240"/>
                <a:gd name="T31" fmla="*/ 43 h 94"/>
                <a:gd name="T32" fmla="*/ 92 w 240"/>
                <a:gd name="T33" fmla="*/ 43 h 94"/>
                <a:gd name="T34" fmla="*/ 90 w 240"/>
                <a:gd name="T35" fmla="*/ 42 h 94"/>
                <a:gd name="T36" fmla="*/ 91 w 240"/>
                <a:gd name="T37" fmla="*/ 39 h 94"/>
                <a:gd name="T38" fmla="*/ 110 w 240"/>
                <a:gd name="T39" fmla="*/ 34 h 94"/>
                <a:gd name="T40" fmla="*/ 110 w 240"/>
                <a:gd name="T41" fmla="*/ 34 h 94"/>
                <a:gd name="T42" fmla="*/ 212 w 240"/>
                <a:gd name="T43" fmla="*/ 11 h 94"/>
                <a:gd name="T44" fmla="*/ 187 w 240"/>
                <a:gd name="T45" fmla="*/ 16 h 94"/>
                <a:gd name="T46" fmla="*/ 149 w 240"/>
                <a:gd name="T47" fmla="*/ 20 h 94"/>
                <a:gd name="T48" fmla="*/ 148 w 240"/>
                <a:gd name="T49" fmla="*/ 21 h 94"/>
                <a:gd name="T50" fmla="*/ 130 w 240"/>
                <a:gd name="T51" fmla="*/ 30 h 94"/>
                <a:gd name="T52" fmla="*/ 130 w 240"/>
                <a:gd name="T53" fmla="*/ 31 h 94"/>
                <a:gd name="T54" fmla="*/ 128 w 240"/>
                <a:gd name="T55" fmla="*/ 29 h 94"/>
                <a:gd name="T56" fmla="*/ 129 w 240"/>
                <a:gd name="T57" fmla="*/ 27 h 94"/>
                <a:gd name="T58" fmla="*/ 139 w 240"/>
                <a:gd name="T59" fmla="*/ 21 h 94"/>
                <a:gd name="T60" fmla="*/ 0 w 240"/>
                <a:gd name="T61" fmla="*/ 35 h 94"/>
                <a:gd name="T62" fmla="*/ 17 w 240"/>
                <a:gd name="T63" fmla="*/ 66 h 94"/>
                <a:gd name="T64" fmla="*/ 66 w 240"/>
                <a:gd name="T65" fmla="*/ 84 h 94"/>
                <a:gd name="T66" fmla="*/ 77 w 240"/>
                <a:gd name="T67" fmla="*/ 83 h 94"/>
                <a:gd name="T68" fmla="*/ 212 w 240"/>
                <a:gd name="T69" fmla="*/ 11 h 94"/>
                <a:gd name="T70" fmla="*/ 240 w 240"/>
                <a:gd name="T71" fmla="*/ 0 h 94"/>
                <a:gd name="T72" fmla="*/ 214 w 240"/>
                <a:gd name="T73" fmla="*/ 10 h 94"/>
                <a:gd name="T74" fmla="*/ 196 w 240"/>
                <a:gd name="T75" fmla="*/ 28 h 94"/>
                <a:gd name="T76" fmla="*/ 68 w 240"/>
                <a:gd name="T77" fmla="*/ 86 h 94"/>
                <a:gd name="T78" fmla="*/ 64 w 240"/>
                <a:gd name="T79" fmla="*/ 86 h 94"/>
                <a:gd name="T80" fmla="*/ 25 w 240"/>
                <a:gd name="T81" fmla="*/ 75 h 94"/>
                <a:gd name="T82" fmla="*/ 51 w 240"/>
                <a:gd name="T83" fmla="*/ 90 h 94"/>
                <a:gd name="T84" fmla="*/ 51 w 240"/>
                <a:gd name="T85" fmla="*/ 90 h 94"/>
                <a:gd name="T86" fmla="*/ 51 w 240"/>
                <a:gd name="T87" fmla="*/ 90 h 94"/>
                <a:gd name="T88" fmla="*/ 51 w 240"/>
                <a:gd name="T89" fmla="*/ 90 h 94"/>
                <a:gd name="T90" fmla="*/ 51 w 240"/>
                <a:gd name="T91" fmla="*/ 90 h 94"/>
                <a:gd name="T92" fmla="*/ 51 w 240"/>
                <a:gd name="T93" fmla="*/ 90 h 94"/>
                <a:gd name="T94" fmla="*/ 51 w 240"/>
                <a:gd name="T95" fmla="*/ 90 h 94"/>
                <a:gd name="T96" fmla="*/ 52 w 240"/>
                <a:gd name="T97" fmla="*/ 90 h 94"/>
                <a:gd name="T98" fmla="*/ 52 w 240"/>
                <a:gd name="T99" fmla="*/ 90 h 94"/>
                <a:gd name="T100" fmla="*/ 52 w 240"/>
                <a:gd name="T101" fmla="*/ 90 h 94"/>
                <a:gd name="T102" fmla="*/ 52 w 240"/>
                <a:gd name="T103" fmla="*/ 90 h 94"/>
                <a:gd name="T104" fmla="*/ 52 w 240"/>
                <a:gd name="T105" fmla="*/ 91 h 94"/>
                <a:gd name="T106" fmla="*/ 52 w 240"/>
                <a:gd name="T107" fmla="*/ 91 h 94"/>
                <a:gd name="T108" fmla="*/ 52 w 240"/>
                <a:gd name="T109" fmla="*/ 91 h 94"/>
                <a:gd name="T110" fmla="*/ 52 w 240"/>
                <a:gd name="T111" fmla="*/ 91 h 94"/>
                <a:gd name="T112" fmla="*/ 76 w 240"/>
                <a:gd name="T113" fmla="*/ 94 h 94"/>
                <a:gd name="T114" fmla="*/ 169 w 240"/>
                <a:gd name="T115" fmla="*/ 64 h 94"/>
                <a:gd name="T116" fmla="*/ 240 w 240"/>
                <a:gd name="T117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40" h="94">
                  <a:moveTo>
                    <a:pt x="72" y="44"/>
                  </a:moveTo>
                  <a:cubicBezTo>
                    <a:pt x="72" y="44"/>
                    <a:pt x="72" y="44"/>
                    <a:pt x="72" y="44"/>
                  </a:cubicBezTo>
                  <a:cubicBezTo>
                    <a:pt x="67" y="44"/>
                    <a:pt x="62" y="43"/>
                    <a:pt x="58" y="42"/>
                  </a:cubicBezTo>
                  <a:cubicBezTo>
                    <a:pt x="56" y="41"/>
                    <a:pt x="54" y="40"/>
                    <a:pt x="52" y="39"/>
                  </a:cubicBezTo>
                  <a:cubicBezTo>
                    <a:pt x="51" y="39"/>
                    <a:pt x="50" y="38"/>
                    <a:pt x="51" y="37"/>
                  </a:cubicBezTo>
                  <a:cubicBezTo>
                    <a:pt x="51" y="36"/>
                    <a:pt x="52" y="36"/>
                    <a:pt x="53" y="36"/>
                  </a:cubicBezTo>
                  <a:cubicBezTo>
                    <a:pt x="53" y="36"/>
                    <a:pt x="53" y="36"/>
                    <a:pt x="53" y="36"/>
                  </a:cubicBezTo>
                  <a:cubicBezTo>
                    <a:pt x="55" y="37"/>
                    <a:pt x="57" y="37"/>
                    <a:pt x="59" y="38"/>
                  </a:cubicBezTo>
                  <a:cubicBezTo>
                    <a:pt x="63" y="39"/>
                    <a:pt x="68" y="40"/>
                    <a:pt x="72" y="40"/>
                  </a:cubicBezTo>
                  <a:cubicBezTo>
                    <a:pt x="73" y="41"/>
                    <a:pt x="74" y="42"/>
                    <a:pt x="74" y="43"/>
                  </a:cubicBezTo>
                  <a:cubicBezTo>
                    <a:pt x="74" y="44"/>
                    <a:pt x="73" y="44"/>
                    <a:pt x="72" y="44"/>
                  </a:cubicBezTo>
                  <a:moveTo>
                    <a:pt x="110" y="34"/>
                  </a:moveTo>
                  <a:cubicBezTo>
                    <a:pt x="111" y="34"/>
                    <a:pt x="111" y="34"/>
                    <a:pt x="111" y="34"/>
                  </a:cubicBezTo>
                  <a:cubicBezTo>
                    <a:pt x="112" y="34"/>
                    <a:pt x="113" y="35"/>
                    <a:pt x="113" y="35"/>
                  </a:cubicBezTo>
                  <a:cubicBezTo>
                    <a:pt x="113" y="36"/>
                    <a:pt x="113" y="38"/>
                    <a:pt x="112" y="38"/>
                  </a:cubicBezTo>
                  <a:cubicBezTo>
                    <a:pt x="105" y="40"/>
                    <a:pt x="99" y="42"/>
                    <a:pt x="92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1" y="43"/>
                    <a:pt x="90" y="43"/>
                    <a:pt x="90" y="42"/>
                  </a:cubicBezTo>
                  <a:cubicBezTo>
                    <a:pt x="90" y="40"/>
                    <a:pt x="90" y="39"/>
                    <a:pt x="91" y="39"/>
                  </a:cubicBezTo>
                  <a:cubicBezTo>
                    <a:pt x="98" y="38"/>
                    <a:pt x="104" y="36"/>
                    <a:pt x="110" y="34"/>
                  </a:cubicBezTo>
                  <a:cubicBezTo>
                    <a:pt x="110" y="34"/>
                    <a:pt x="110" y="34"/>
                    <a:pt x="110" y="34"/>
                  </a:cubicBezTo>
                  <a:moveTo>
                    <a:pt x="212" y="11"/>
                  </a:moveTo>
                  <a:cubicBezTo>
                    <a:pt x="204" y="13"/>
                    <a:pt x="195" y="15"/>
                    <a:pt x="187" y="16"/>
                  </a:cubicBezTo>
                  <a:cubicBezTo>
                    <a:pt x="174" y="17"/>
                    <a:pt x="162" y="19"/>
                    <a:pt x="149" y="20"/>
                  </a:cubicBezTo>
                  <a:cubicBezTo>
                    <a:pt x="149" y="21"/>
                    <a:pt x="149" y="21"/>
                    <a:pt x="148" y="21"/>
                  </a:cubicBezTo>
                  <a:cubicBezTo>
                    <a:pt x="143" y="24"/>
                    <a:pt x="137" y="27"/>
                    <a:pt x="130" y="30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29" y="31"/>
                    <a:pt x="128" y="30"/>
                    <a:pt x="128" y="29"/>
                  </a:cubicBezTo>
                  <a:cubicBezTo>
                    <a:pt x="127" y="28"/>
                    <a:pt x="128" y="27"/>
                    <a:pt x="129" y="27"/>
                  </a:cubicBezTo>
                  <a:cubicBezTo>
                    <a:pt x="132" y="25"/>
                    <a:pt x="136" y="23"/>
                    <a:pt x="139" y="21"/>
                  </a:cubicBezTo>
                  <a:cubicBezTo>
                    <a:pt x="93" y="27"/>
                    <a:pt x="47" y="34"/>
                    <a:pt x="0" y="35"/>
                  </a:cubicBezTo>
                  <a:cubicBezTo>
                    <a:pt x="4" y="47"/>
                    <a:pt x="10" y="57"/>
                    <a:pt x="17" y="66"/>
                  </a:cubicBezTo>
                  <a:cubicBezTo>
                    <a:pt x="30" y="77"/>
                    <a:pt x="47" y="84"/>
                    <a:pt x="66" y="84"/>
                  </a:cubicBezTo>
                  <a:cubicBezTo>
                    <a:pt x="70" y="84"/>
                    <a:pt x="73" y="84"/>
                    <a:pt x="77" y="83"/>
                  </a:cubicBezTo>
                  <a:cubicBezTo>
                    <a:pt x="127" y="76"/>
                    <a:pt x="179" y="48"/>
                    <a:pt x="212" y="11"/>
                  </a:cubicBezTo>
                  <a:moveTo>
                    <a:pt x="240" y="0"/>
                  </a:moveTo>
                  <a:cubicBezTo>
                    <a:pt x="232" y="4"/>
                    <a:pt x="223" y="8"/>
                    <a:pt x="214" y="10"/>
                  </a:cubicBezTo>
                  <a:cubicBezTo>
                    <a:pt x="208" y="17"/>
                    <a:pt x="202" y="23"/>
                    <a:pt x="196" y="28"/>
                  </a:cubicBezTo>
                  <a:cubicBezTo>
                    <a:pt x="163" y="56"/>
                    <a:pt x="113" y="86"/>
                    <a:pt x="68" y="86"/>
                  </a:cubicBezTo>
                  <a:cubicBezTo>
                    <a:pt x="66" y="86"/>
                    <a:pt x="65" y="86"/>
                    <a:pt x="64" y="86"/>
                  </a:cubicBezTo>
                  <a:cubicBezTo>
                    <a:pt x="49" y="86"/>
                    <a:pt x="36" y="82"/>
                    <a:pt x="25" y="75"/>
                  </a:cubicBezTo>
                  <a:cubicBezTo>
                    <a:pt x="33" y="81"/>
                    <a:pt x="41" y="87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2" y="90"/>
                    <a:pt x="52" y="90"/>
                    <a:pt x="52" y="90"/>
                  </a:cubicBezTo>
                  <a:cubicBezTo>
                    <a:pt x="52" y="90"/>
                    <a:pt x="52" y="90"/>
                    <a:pt x="52" y="90"/>
                  </a:cubicBezTo>
                  <a:cubicBezTo>
                    <a:pt x="52" y="90"/>
                    <a:pt x="52" y="90"/>
                    <a:pt x="52" y="90"/>
                  </a:cubicBezTo>
                  <a:cubicBezTo>
                    <a:pt x="52" y="90"/>
                    <a:pt x="52" y="90"/>
                    <a:pt x="52" y="90"/>
                  </a:cubicBezTo>
                  <a:cubicBezTo>
                    <a:pt x="52" y="91"/>
                    <a:pt x="52" y="91"/>
                    <a:pt x="52" y="91"/>
                  </a:cubicBezTo>
                  <a:cubicBezTo>
                    <a:pt x="52" y="91"/>
                    <a:pt x="52" y="91"/>
                    <a:pt x="52" y="91"/>
                  </a:cubicBezTo>
                  <a:cubicBezTo>
                    <a:pt x="52" y="91"/>
                    <a:pt x="52" y="91"/>
                    <a:pt x="52" y="91"/>
                  </a:cubicBezTo>
                  <a:cubicBezTo>
                    <a:pt x="52" y="91"/>
                    <a:pt x="52" y="91"/>
                    <a:pt x="52" y="91"/>
                  </a:cubicBezTo>
                  <a:cubicBezTo>
                    <a:pt x="60" y="93"/>
                    <a:pt x="68" y="94"/>
                    <a:pt x="76" y="94"/>
                  </a:cubicBezTo>
                  <a:cubicBezTo>
                    <a:pt x="108" y="94"/>
                    <a:pt x="143" y="78"/>
                    <a:pt x="169" y="64"/>
                  </a:cubicBezTo>
                  <a:cubicBezTo>
                    <a:pt x="195" y="49"/>
                    <a:pt x="221" y="27"/>
                    <a:pt x="240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3" name="Freeform 412">
              <a:extLst>
                <a:ext uri="{FF2B5EF4-FFF2-40B4-BE49-F238E27FC236}">
                  <a16:creationId xmlns="" xmlns:a16="http://schemas.microsoft.com/office/drawing/2014/main" id="{586F12B1-5FC0-4C6E-BA34-D672890C148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827" y="5172193"/>
              <a:ext cx="579866" cy="704677"/>
            </a:xfrm>
            <a:custGeom>
              <a:avLst/>
              <a:gdLst>
                <a:gd name="T0" fmla="*/ 20 w 305"/>
                <a:gd name="T1" fmla="*/ 101 h 370"/>
                <a:gd name="T2" fmla="*/ 60 w 305"/>
                <a:gd name="T3" fmla="*/ 16 h 370"/>
                <a:gd name="T4" fmla="*/ 113 w 305"/>
                <a:gd name="T5" fmla="*/ 3 h 370"/>
                <a:gd name="T6" fmla="*/ 203 w 305"/>
                <a:gd name="T7" fmla="*/ 33 h 370"/>
                <a:gd name="T8" fmla="*/ 275 w 305"/>
                <a:gd name="T9" fmla="*/ 112 h 370"/>
                <a:gd name="T10" fmla="*/ 251 w 305"/>
                <a:gd name="T11" fmla="*/ 290 h 370"/>
                <a:gd name="T12" fmla="*/ 114 w 305"/>
                <a:gd name="T13" fmla="*/ 364 h 370"/>
                <a:gd name="T14" fmla="*/ 29 w 305"/>
                <a:gd name="T15" fmla="*/ 313 h 370"/>
                <a:gd name="T16" fmla="*/ 20 w 305"/>
                <a:gd name="T17" fmla="*/ 101 h 370"/>
                <a:gd name="T18" fmla="*/ 19 w 305"/>
                <a:gd name="T19" fmla="*/ 103 h 370"/>
                <a:gd name="T20" fmla="*/ 25 w 305"/>
                <a:gd name="T21" fmla="*/ 308 h 370"/>
                <a:gd name="T22" fmla="*/ 101 w 305"/>
                <a:gd name="T23" fmla="*/ 367 h 370"/>
                <a:gd name="T24" fmla="*/ 233 w 305"/>
                <a:gd name="T25" fmla="*/ 309 h 370"/>
                <a:gd name="T26" fmla="*/ 288 w 305"/>
                <a:gd name="T27" fmla="*/ 227 h 370"/>
                <a:gd name="T28" fmla="*/ 274 w 305"/>
                <a:gd name="T29" fmla="*/ 106 h 370"/>
                <a:gd name="T30" fmla="*/ 108 w 305"/>
                <a:gd name="T31" fmla="*/ 1 h 370"/>
                <a:gd name="T32" fmla="*/ 19 w 305"/>
                <a:gd name="T33" fmla="*/ 103 h 370"/>
                <a:gd name="T34" fmla="*/ 20 w 305"/>
                <a:gd name="T35" fmla="*/ 101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5" h="370">
                  <a:moveTo>
                    <a:pt x="20" y="101"/>
                  </a:moveTo>
                  <a:cubicBezTo>
                    <a:pt x="25" y="70"/>
                    <a:pt x="33" y="36"/>
                    <a:pt x="60" y="16"/>
                  </a:cubicBezTo>
                  <a:cubicBezTo>
                    <a:pt x="75" y="5"/>
                    <a:pt x="95" y="2"/>
                    <a:pt x="113" y="3"/>
                  </a:cubicBezTo>
                  <a:cubicBezTo>
                    <a:pt x="145" y="4"/>
                    <a:pt x="176" y="17"/>
                    <a:pt x="203" y="33"/>
                  </a:cubicBezTo>
                  <a:cubicBezTo>
                    <a:pt x="234" y="52"/>
                    <a:pt x="259" y="80"/>
                    <a:pt x="275" y="112"/>
                  </a:cubicBezTo>
                  <a:cubicBezTo>
                    <a:pt x="305" y="172"/>
                    <a:pt x="296" y="239"/>
                    <a:pt x="251" y="290"/>
                  </a:cubicBezTo>
                  <a:cubicBezTo>
                    <a:pt x="217" y="328"/>
                    <a:pt x="165" y="357"/>
                    <a:pt x="114" y="364"/>
                  </a:cubicBezTo>
                  <a:cubicBezTo>
                    <a:pt x="75" y="370"/>
                    <a:pt x="45" y="347"/>
                    <a:pt x="29" y="313"/>
                  </a:cubicBezTo>
                  <a:cubicBezTo>
                    <a:pt x="0" y="250"/>
                    <a:pt x="11" y="168"/>
                    <a:pt x="20" y="101"/>
                  </a:cubicBezTo>
                  <a:cubicBezTo>
                    <a:pt x="20" y="102"/>
                    <a:pt x="19" y="103"/>
                    <a:pt x="19" y="103"/>
                  </a:cubicBezTo>
                  <a:cubicBezTo>
                    <a:pt x="10" y="170"/>
                    <a:pt x="1" y="243"/>
                    <a:pt x="25" y="308"/>
                  </a:cubicBezTo>
                  <a:cubicBezTo>
                    <a:pt x="37" y="342"/>
                    <a:pt x="64" y="366"/>
                    <a:pt x="101" y="367"/>
                  </a:cubicBezTo>
                  <a:cubicBezTo>
                    <a:pt x="147" y="369"/>
                    <a:pt x="199" y="338"/>
                    <a:pt x="233" y="309"/>
                  </a:cubicBezTo>
                  <a:cubicBezTo>
                    <a:pt x="258" y="287"/>
                    <a:pt x="278" y="259"/>
                    <a:pt x="288" y="227"/>
                  </a:cubicBezTo>
                  <a:cubicBezTo>
                    <a:pt x="301" y="188"/>
                    <a:pt x="292" y="142"/>
                    <a:pt x="274" y="106"/>
                  </a:cubicBezTo>
                  <a:cubicBezTo>
                    <a:pt x="244" y="45"/>
                    <a:pt x="175" y="1"/>
                    <a:pt x="108" y="1"/>
                  </a:cubicBezTo>
                  <a:cubicBezTo>
                    <a:pt x="49" y="0"/>
                    <a:pt x="26" y="53"/>
                    <a:pt x="19" y="103"/>
                  </a:cubicBezTo>
                  <a:cubicBezTo>
                    <a:pt x="19" y="103"/>
                    <a:pt x="20" y="102"/>
                    <a:pt x="20" y="101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4" name="Freeform 413">
              <a:extLst>
                <a:ext uri="{FF2B5EF4-FFF2-40B4-BE49-F238E27FC236}">
                  <a16:creationId xmlns="" xmlns:a16="http://schemas.microsoft.com/office/drawing/2014/main" id="{DE021E94-E389-4307-BA46-8B3871184BE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2628" y="5253136"/>
              <a:ext cx="419848" cy="507875"/>
            </a:xfrm>
            <a:custGeom>
              <a:avLst/>
              <a:gdLst>
                <a:gd name="T0" fmla="*/ 134 w 221"/>
                <a:gd name="T1" fmla="*/ 260 h 267"/>
                <a:gd name="T2" fmla="*/ 142 w 221"/>
                <a:gd name="T3" fmla="*/ 256 h 267"/>
                <a:gd name="T4" fmla="*/ 17 w 221"/>
                <a:gd name="T5" fmla="*/ 250 h 267"/>
                <a:gd name="T6" fmla="*/ 33 w 221"/>
                <a:gd name="T7" fmla="*/ 267 h 267"/>
                <a:gd name="T8" fmla="*/ 19 w 221"/>
                <a:gd name="T9" fmla="*/ 247 h 267"/>
                <a:gd name="T10" fmla="*/ 173 w 221"/>
                <a:gd name="T11" fmla="*/ 233 h 267"/>
                <a:gd name="T12" fmla="*/ 159 w 221"/>
                <a:gd name="T13" fmla="*/ 250 h 267"/>
                <a:gd name="T14" fmla="*/ 176 w 221"/>
                <a:gd name="T15" fmla="*/ 234 h 267"/>
                <a:gd name="T16" fmla="*/ 6 w 221"/>
                <a:gd name="T17" fmla="*/ 210 h 267"/>
                <a:gd name="T18" fmla="*/ 11 w 221"/>
                <a:gd name="T19" fmla="*/ 233 h 267"/>
                <a:gd name="T20" fmla="*/ 8 w 221"/>
                <a:gd name="T21" fmla="*/ 211 h 267"/>
                <a:gd name="T22" fmla="*/ 199 w 221"/>
                <a:gd name="T23" fmla="*/ 203 h 267"/>
                <a:gd name="T24" fmla="*/ 189 w 221"/>
                <a:gd name="T25" fmla="*/ 223 h 267"/>
                <a:gd name="T26" fmla="*/ 202 w 221"/>
                <a:gd name="T27" fmla="*/ 203 h 267"/>
                <a:gd name="T28" fmla="*/ 2 w 221"/>
                <a:gd name="T29" fmla="*/ 170 h 267"/>
                <a:gd name="T30" fmla="*/ 3 w 221"/>
                <a:gd name="T31" fmla="*/ 194 h 267"/>
                <a:gd name="T32" fmla="*/ 4 w 221"/>
                <a:gd name="T33" fmla="*/ 172 h 267"/>
                <a:gd name="T34" fmla="*/ 214 w 221"/>
                <a:gd name="T35" fmla="*/ 168 h 267"/>
                <a:gd name="T36" fmla="*/ 210 w 221"/>
                <a:gd name="T37" fmla="*/ 189 h 267"/>
                <a:gd name="T38" fmla="*/ 217 w 221"/>
                <a:gd name="T39" fmla="*/ 166 h 267"/>
                <a:gd name="T40" fmla="*/ 1 w 221"/>
                <a:gd name="T41" fmla="*/ 132 h 267"/>
                <a:gd name="T42" fmla="*/ 2 w 221"/>
                <a:gd name="T43" fmla="*/ 154 h 267"/>
                <a:gd name="T44" fmla="*/ 3 w 221"/>
                <a:gd name="T45" fmla="*/ 130 h 267"/>
                <a:gd name="T46" fmla="*/ 217 w 221"/>
                <a:gd name="T47" fmla="*/ 126 h 267"/>
                <a:gd name="T48" fmla="*/ 217 w 221"/>
                <a:gd name="T49" fmla="*/ 148 h 267"/>
                <a:gd name="T50" fmla="*/ 221 w 221"/>
                <a:gd name="T51" fmla="*/ 148 h 267"/>
                <a:gd name="T52" fmla="*/ 217 w 221"/>
                <a:gd name="T53" fmla="*/ 126 h 267"/>
                <a:gd name="T54" fmla="*/ 3 w 221"/>
                <a:gd name="T55" fmla="*/ 112 h 267"/>
                <a:gd name="T56" fmla="*/ 7 w 221"/>
                <a:gd name="T57" fmla="*/ 112 h 267"/>
                <a:gd name="T58" fmla="*/ 7 w 221"/>
                <a:gd name="T59" fmla="*/ 90 h 267"/>
                <a:gd name="T60" fmla="*/ 205 w 221"/>
                <a:gd name="T61" fmla="*/ 91 h 267"/>
                <a:gd name="T62" fmla="*/ 214 w 221"/>
                <a:gd name="T63" fmla="*/ 111 h 267"/>
                <a:gd name="T64" fmla="*/ 207 w 221"/>
                <a:gd name="T65" fmla="*/ 88 h 267"/>
                <a:gd name="T66" fmla="*/ 6 w 221"/>
                <a:gd name="T67" fmla="*/ 79 h 267"/>
                <a:gd name="T68" fmla="*/ 10 w 221"/>
                <a:gd name="T69" fmla="*/ 80 h 267"/>
                <a:gd name="T70" fmla="*/ 12 w 221"/>
                <a:gd name="T71" fmla="*/ 58 h 267"/>
                <a:gd name="T72" fmla="*/ 184 w 221"/>
                <a:gd name="T73" fmla="*/ 57 h 267"/>
                <a:gd name="T74" fmla="*/ 197 w 221"/>
                <a:gd name="T75" fmla="*/ 74 h 267"/>
                <a:gd name="T76" fmla="*/ 187 w 221"/>
                <a:gd name="T77" fmla="*/ 55 h 267"/>
                <a:gd name="T78" fmla="*/ 154 w 221"/>
                <a:gd name="T79" fmla="*/ 28 h 267"/>
                <a:gd name="T80" fmla="*/ 170 w 221"/>
                <a:gd name="T81" fmla="*/ 43 h 267"/>
                <a:gd name="T82" fmla="*/ 173 w 221"/>
                <a:gd name="T83" fmla="*/ 40 h 267"/>
                <a:gd name="T84" fmla="*/ 28 w 221"/>
                <a:gd name="T85" fmla="*/ 21 h 267"/>
                <a:gd name="T86" fmla="*/ 18 w 221"/>
                <a:gd name="T87" fmla="*/ 43 h 267"/>
                <a:gd name="T88" fmla="*/ 30 w 221"/>
                <a:gd name="T89" fmla="*/ 25 h 267"/>
                <a:gd name="T90" fmla="*/ 121 w 221"/>
                <a:gd name="T91" fmla="*/ 9 h 267"/>
                <a:gd name="T92" fmla="*/ 138 w 221"/>
                <a:gd name="T93" fmla="*/ 21 h 267"/>
                <a:gd name="T94" fmla="*/ 140 w 221"/>
                <a:gd name="T95" fmla="*/ 17 h 267"/>
                <a:gd name="T96" fmla="*/ 62 w 221"/>
                <a:gd name="T97" fmla="*/ 1 h 267"/>
                <a:gd name="T98" fmla="*/ 41 w 221"/>
                <a:gd name="T99" fmla="*/ 11 h 267"/>
                <a:gd name="T100" fmla="*/ 62 w 221"/>
                <a:gd name="T101" fmla="*/ 5 h 267"/>
                <a:gd name="T102" fmla="*/ 82 w 221"/>
                <a:gd name="T103" fmla="*/ 0 h 267"/>
                <a:gd name="T104" fmla="*/ 101 w 221"/>
                <a:gd name="T105" fmla="*/ 7 h 267"/>
                <a:gd name="T106" fmla="*/ 102 w 221"/>
                <a:gd name="T107" fmla="*/ 3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1" h="267">
                  <a:moveTo>
                    <a:pt x="142" y="256"/>
                  </a:moveTo>
                  <a:cubicBezTo>
                    <a:pt x="142" y="256"/>
                    <a:pt x="142" y="257"/>
                    <a:pt x="141" y="257"/>
                  </a:cubicBezTo>
                  <a:cubicBezTo>
                    <a:pt x="139" y="258"/>
                    <a:pt x="137" y="259"/>
                    <a:pt x="134" y="260"/>
                  </a:cubicBezTo>
                  <a:cubicBezTo>
                    <a:pt x="138" y="260"/>
                    <a:pt x="141" y="260"/>
                    <a:pt x="144" y="259"/>
                  </a:cubicBezTo>
                  <a:cubicBezTo>
                    <a:pt x="144" y="259"/>
                    <a:pt x="144" y="258"/>
                    <a:pt x="144" y="257"/>
                  </a:cubicBezTo>
                  <a:cubicBezTo>
                    <a:pt x="144" y="257"/>
                    <a:pt x="143" y="256"/>
                    <a:pt x="142" y="256"/>
                  </a:cubicBezTo>
                  <a:moveTo>
                    <a:pt x="19" y="247"/>
                  </a:moveTo>
                  <a:cubicBezTo>
                    <a:pt x="19" y="247"/>
                    <a:pt x="19" y="248"/>
                    <a:pt x="18" y="248"/>
                  </a:cubicBezTo>
                  <a:cubicBezTo>
                    <a:pt x="17" y="248"/>
                    <a:pt x="17" y="249"/>
                    <a:pt x="17" y="250"/>
                  </a:cubicBezTo>
                  <a:cubicBezTo>
                    <a:pt x="21" y="257"/>
                    <a:pt x="25" y="262"/>
                    <a:pt x="30" y="267"/>
                  </a:cubicBezTo>
                  <a:cubicBezTo>
                    <a:pt x="30" y="267"/>
                    <a:pt x="31" y="267"/>
                    <a:pt x="31" y="267"/>
                  </a:cubicBezTo>
                  <a:cubicBezTo>
                    <a:pt x="32" y="267"/>
                    <a:pt x="32" y="267"/>
                    <a:pt x="33" y="267"/>
                  </a:cubicBezTo>
                  <a:cubicBezTo>
                    <a:pt x="33" y="266"/>
                    <a:pt x="33" y="265"/>
                    <a:pt x="33" y="264"/>
                  </a:cubicBezTo>
                  <a:cubicBezTo>
                    <a:pt x="28" y="260"/>
                    <a:pt x="24" y="254"/>
                    <a:pt x="21" y="249"/>
                  </a:cubicBezTo>
                  <a:cubicBezTo>
                    <a:pt x="21" y="248"/>
                    <a:pt x="20" y="247"/>
                    <a:pt x="19" y="247"/>
                  </a:cubicBezTo>
                  <a:moveTo>
                    <a:pt x="175" y="233"/>
                  </a:moveTo>
                  <a:cubicBezTo>
                    <a:pt x="174" y="233"/>
                    <a:pt x="174" y="233"/>
                    <a:pt x="173" y="233"/>
                  </a:cubicBezTo>
                  <a:cubicBezTo>
                    <a:pt x="173" y="233"/>
                    <a:pt x="173" y="233"/>
                    <a:pt x="173" y="233"/>
                  </a:cubicBezTo>
                  <a:cubicBezTo>
                    <a:pt x="168" y="238"/>
                    <a:pt x="163" y="242"/>
                    <a:pt x="158" y="246"/>
                  </a:cubicBezTo>
                  <a:cubicBezTo>
                    <a:pt x="157" y="247"/>
                    <a:pt x="157" y="248"/>
                    <a:pt x="158" y="249"/>
                  </a:cubicBezTo>
                  <a:cubicBezTo>
                    <a:pt x="158" y="249"/>
                    <a:pt x="159" y="250"/>
                    <a:pt x="159" y="250"/>
                  </a:cubicBezTo>
                  <a:cubicBezTo>
                    <a:pt x="160" y="250"/>
                    <a:pt x="160" y="249"/>
                    <a:pt x="160" y="249"/>
                  </a:cubicBezTo>
                  <a:cubicBezTo>
                    <a:pt x="166" y="245"/>
                    <a:pt x="171" y="241"/>
                    <a:pt x="176" y="236"/>
                  </a:cubicBezTo>
                  <a:cubicBezTo>
                    <a:pt x="177" y="236"/>
                    <a:pt x="177" y="234"/>
                    <a:pt x="176" y="234"/>
                  </a:cubicBezTo>
                  <a:cubicBezTo>
                    <a:pt x="176" y="233"/>
                    <a:pt x="175" y="233"/>
                    <a:pt x="175" y="233"/>
                  </a:cubicBezTo>
                  <a:moveTo>
                    <a:pt x="6" y="210"/>
                  </a:moveTo>
                  <a:cubicBezTo>
                    <a:pt x="6" y="210"/>
                    <a:pt x="6" y="210"/>
                    <a:pt x="6" y="210"/>
                  </a:cubicBezTo>
                  <a:cubicBezTo>
                    <a:pt x="5" y="210"/>
                    <a:pt x="4" y="211"/>
                    <a:pt x="4" y="212"/>
                  </a:cubicBezTo>
                  <a:cubicBezTo>
                    <a:pt x="6" y="219"/>
                    <a:pt x="7" y="226"/>
                    <a:pt x="9" y="232"/>
                  </a:cubicBezTo>
                  <a:cubicBezTo>
                    <a:pt x="10" y="233"/>
                    <a:pt x="10" y="233"/>
                    <a:pt x="11" y="233"/>
                  </a:cubicBezTo>
                  <a:cubicBezTo>
                    <a:pt x="12" y="233"/>
                    <a:pt x="12" y="233"/>
                    <a:pt x="12" y="233"/>
                  </a:cubicBezTo>
                  <a:cubicBezTo>
                    <a:pt x="13" y="233"/>
                    <a:pt x="14" y="232"/>
                    <a:pt x="13" y="231"/>
                  </a:cubicBezTo>
                  <a:cubicBezTo>
                    <a:pt x="11" y="224"/>
                    <a:pt x="10" y="218"/>
                    <a:pt x="8" y="211"/>
                  </a:cubicBezTo>
                  <a:cubicBezTo>
                    <a:pt x="8" y="210"/>
                    <a:pt x="7" y="210"/>
                    <a:pt x="6" y="210"/>
                  </a:cubicBezTo>
                  <a:moveTo>
                    <a:pt x="201" y="203"/>
                  </a:moveTo>
                  <a:cubicBezTo>
                    <a:pt x="200" y="203"/>
                    <a:pt x="199" y="203"/>
                    <a:pt x="199" y="203"/>
                  </a:cubicBezTo>
                  <a:cubicBezTo>
                    <a:pt x="195" y="209"/>
                    <a:pt x="191" y="214"/>
                    <a:pt x="187" y="219"/>
                  </a:cubicBezTo>
                  <a:cubicBezTo>
                    <a:pt x="186" y="220"/>
                    <a:pt x="186" y="221"/>
                    <a:pt x="187" y="222"/>
                  </a:cubicBezTo>
                  <a:cubicBezTo>
                    <a:pt x="188" y="222"/>
                    <a:pt x="188" y="223"/>
                    <a:pt x="189" y="223"/>
                  </a:cubicBezTo>
                  <a:cubicBezTo>
                    <a:pt x="189" y="223"/>
                    <a:pt x="190" y="222"/>
                    <a:pt x="190" y="222"/>
                  </a:cubicBezTo>
                  <a:cubicBezTo>
                    <a:pt x="194" y="217"/>
                    <a:pt x="199" y="211"/>
                    <a:pt x="202" y="206"/>
                  </a:cubicBezTo>
                  <a:cubicBezTo>
                    <a:pt x="203" y="205"/>
                    <a:pt x="203" y="203"/>
                    <a:pt x="202" y="203"/>
                  </a:cubicBezTo>
                  <a:cubicBezTo>
                    <a:pt x="201" y="203"/>
                    <a:pt x="201" y="203"/>
                    <a:pt x="201" y="203"/>
                  </a:cubicBezTo>
                  <a:moveTo>
                    <a:pt x="2" y="170"/>
                  </a:moveTo>
                  <a:cubicBezTo>
                    <a:pt x="2" y="170"/>
                    <a:pt x="2" y="170"/>
                    <a:pt x="2" y="170"/>
                  </a:cubicBezTo>
                  <a:cubicBezTo>
                    <a:pt x="1" y="170"/>
                    <a:pt x="0" y="171"/>
                    <a:pt x="0" y="172"/>
                  </a:cubicBezTo>
                  <a:cubicBezTo>
                    <a:pt x="0" y="179"/>
                    <a:pt x="1" y="186"/>
                    <a:pt x="1" y="192"/>
                  </a:cubicBezTo>
                  <a:cubicBezTo>
                    <a:pt x="2" y="193"/>
                    <a:pt x="2" y="194"/>
                    <a:pt x="3" y="194"/>
                  </a:cubicBezTo>
                  <a:cubicBezTo>
                    <a:pt x="4" y="194"/>
                    <a:pt x="4" y="194"/>
                    <a:pt x="4" y="194"/>
                  </a:cubicBezTo>
                  <a:cubicBezTo>
                    <a:pt x="5" y="194"/>
                    <a:pt x="6" y="193"/>
                    <a:pt x="5" y="192"/>
                  </a:cubicBezTo>
                  <a:cubicBezTo>
                    <a:pt x="5" y="185"/>
                    <a:pt x="4" y="179"/>
                    <a:pt x="4" y="172"/>
                  </a:cubicBezTo>
                  <a:cubicBezTo>
                    <a:pt x="4" y="171"/>
                    <a:pt x="3" y="170"/>
                    <a:pt x="2" y="170"/>
                  </a:cubicBezTo>
                  <a:moveTo>
                    <a:pt x="216" y="166"/>
                  </a:moveTo>
                  <a:cubicBezTo>
                    <a:pt x="215" y="166"/>
                    <a:pt x="215" y="167"/>
                    <a:pt x="214" y="168"/>
                  </a:cubicBezTo>
                  <a:cubicBezTo>
                    <a:pt x="213" y="174"/>
                    <a:pt x="211" y="180"/>
                    <a:pt x="208" y="186"/>
                  </a:cubicBezTo>
                  <a:cubicBezTo>
                    <a:pt x="208" y="187"/>
                    <a:pt x="208" y="188"/>
                    <a:pt x="209" y="189"/>
                  </a:cubicBezTo>
                  <a:cubicBezTo>
                    <a:pt x="210" y="189"/>
                    <a:pt x="210" y="189"/>
                    <a:pt x="210" y="189"/>
                  </a:cubicBezTo>
                  <a:cubicBezTo>
                    <a:pt x="211" y="189"/>
                    <a:pt x="211" y="188"/>
                    <a:pt x="212" y="188"/>
                  </a:cubicBezTo>
                  <a:cubicBezTo>
                    <a:pt x="215" y="181"/>
                    <a:pt x="217" y="175"/>
                    <a:pt x="218" y="168"/>
                  </a:cubicBezTo>
                  <a:cubicBezTo>
                    <a:pt x="218" y="167"/>
                    <a:pt x="218" y="166"/>
                    <a:pt x="217" y="166"/>
                  </a:cubicBezTo>
                  <a:cubicBezTo>
                    <a:pt x="217" y="166"/>
                    <a:pt x="216" y="166"/>
                    <a:pt x="216" y="166"/>
                  </a:cubicBezTo>
                  <a:moveTo>
                    <a:pt x="3" y="130"/>
                  </a:moveTo>
                  <a:cubicBezTo>
                    <a:pt x="2" y="130"/>
                    <a:pt x="1" y="131"/>
                    <a:pt x="1" y="132"/>
                  </a:cubicBezTo>
                  <a:cubicBezTo>
                    <a:pt x="1" y="138"/>
                    <a:pt x="0" y="145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2" y="154"/>
                    <a:pt x="2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145"/>
                    <a:pt x="5" y="139"/>
                    <a:pt x="5" y="132"/>
                  </a:cubicBezTo>
                  <a:cubicBezTo>
                    <a:pt x="5" y="131"/>
                    <a:pt x="4" y="130"/>
                    <a:pt x="3" y="130"/>
                  </a:cubicBezTo>
                  <a:cubicBezTo>
                    <a:pt x="3" y="130"/>
                    <a:pt x="3" y="130"/>
                    <a:pt x="3" y="130"/>
                  </a:cubicBezTo>
                  <a:moveTo>
                    <a:pt x="217" y="126"/>
                  </a:moveTo>
                  <a:cubicBezTo>
                    <a:pt x="217" y="126"/>
                    <a:pt x="217" y="126"/>
                    <a:pt x="217" y="126"/>
                  </a:cubicBezTo>
                  <a:cubicBezTo>
                    <a:pt x="216" y="126"/>
                    <a:pt x="215" y="127"/>
                    <a:pt x="215" y="128"/>
                  </a:cubicBezTo>
                  <a:cubicBezTo>
                    <a:pt x="216" y="135"/>
                    <a:pt x="217" y="141"/>
                    <a:pt x="217" y="148"/>
                  </a:cubicBezTo>
                  <a:cubicBezTo>
                    <a:pt x="217" y="148"/>
                    <a:pt x="217" y="148"/>
                    <a:pt x="217" y="148"/>
                  </a:cubicBezTo>
                  <a:cubicBezTo>
                    <a:pt x="217" y="149"/>
                    <a:pt x="217" y="150"/>
                    <a:pt x="219" y="150"/>
                  </a:cubicBezTo>
                  <a:cubicBezTo>
                    <a:pt x="219" y="150"/>
                    <a:pt x="219" y="150"/>
                    <a:pt x="219" y="150"/>
                  </a:cubicBezTo>
                  <a:cubicBezTo>
                    <a:pt x="220" y="150"/>
                    <a:pt x="221" y="149"/>
                    <a:pt x="221" y="148"/>
                  </a:cubicBezTo>
                  <a:cubicBezTo>
                    <a:pt x="221" y="148"/>
                    <a:pt x="221" y="148"/>
                    <a:pt x="221" y="148"/>
                  </a:cubicBezTo>
                  <a:cubicBezTo>
                    <a:pt x="221" y="141"/>
                    <a:pt x="220" y="134"/>
                    <a:pt x="219" y="128"/>
                  </a:cubicBezTo>
                  <a:cubicBezTo>
                    <a:pt x="219" y="127"/>
                    <a:pt x="218" y="126"/>
                    <a:pt x="217" y="126"/>
                  </a:cubicBezTo>
                  <a:moveTo>
                    <a:pt x="7" y="90"/>
                  </a:moveTo>
                  <a:cubicBezTo>
                    <a:pt x="6" y="90"/>
                    <a:pt x="5" y="91"/>
                    <a:pt x="5" y="92"/>
                  </a:cubicBezTo>
                  <a:cubicBezTo>
                    <a:pt x="4" y="98"/>
                    <a:pt x="3" y="105"/>
                    <a:pt x="3" y="112"/>
                  </a:cubicBezTo>
                  <a:cubicBezTo>
                    <a:pt x="3" y="113"/>
                    <a:pt x="3" y="114"/>
                    <a:pt x="4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6" y="114"/>
                    <a:pt x="6" y="113"/>
                    <a:pt x="7" y="112"/>
                  </a:cubicBezTo>
                  <a:cubicBezTo>
                    <a:pt x="7" y="105"/>
                    <a:pt x="8" y="99"/>
                    <a:pt x="9" y="92"/>
                  </a:cubicBezTo>
                  <a:cubicBezTo>
                    <a:pt x="9" y="91"/>
                    <a:pt x="8" y="90"/>
                    <a:pt x="7" y="90"/>
                  </a:cubicBezTo>
                  <a:cubicBezTo>
                    <a:pt x="7" y="90"/>
                    <a:pt x="7" y="90"/>
                    <a:pt x="7" y="90"/>
                  </a:cubicBezTo>
                  <a:moveTo>
                    <a:pt x="207" y="88"/>
                  </a:moveTo>
                  <a:cubicBezTo>
                    <a:pt x="206" y="88"/>
                    <a:pt x="206" y="88"/>
                    <a:pt x="206" y="88"/>
                  </a:cubicBezTo>
                  <a:cubicBezTo>
                    <a:pt x="205" y="88"/>
                    <a:pt x="204" y="90"/>
                    <a:pt x="205" y="91"/>
                  </a:cubicBezTo>
                  <a:cubicBezTo>
                    <a:pt x="208" y="97"/>
                    <a:pt x="210" y="103"/>
                    <a:pt x="211" y="109"/>
                  </a:cubicBezTo>
                  <a:cubicBezTo>
                    <a:pt x="212" y="110"/>
                    <a:pt x="213" y="111"/>
                    <a:pt x="213" y="111"/>
                  </a:cubicBezTo>
                  <a:cubicBezTo>
                    <a:pt x="214" y="111"/>
                    <a:pt x="214" y="111"/>
                    <a:pt x="214" y="111"/>
                  </a:cubicBezTo>
                  <a:cubicBezTo>
                    <a:pt x="215" y="110"/>
                    <a:pt x="216" y="109"/>
                    <a:pt x="215" y="108"/>
                  </a:cubicBezTo>
                  <a:cubicBezTo>
                    <a:pt x="214" y="101"/>
                    <a:pt x="211" y="95"/>
                    <a:pt x="209" y="89"/>
                  </a:cubicBezTo>
                  <a:cubicBezTo>
                    <a:pt x="208" y="88"/>
                    <a:pt x="208" y="88"/>
                    <a:pt x="207" y="88"/>
                  </a:cubicBezTo>
                  <a:moveTo>
                    <a:pt x="12" y="58"/>
                  </a:moveTo>
                  <a:cubicBezTo>
                    <a:pt x="11" y="58"/>
                    <a:pt x="10" y="58"/>
                    <a:pt x="10" y="59"/>
                  </a:cubicBezTo>
                  <a:cubicBezTo>
                    <a:pt x="8" y="66"/>
                    <a:pt x="7" y="72"/>
                    <a:pt x="6" y="79"/>
                  </a:cubicBezTo>
                  <a:cubicBezTo>
                    <a:pt x="6" y="80"/>
                    <a:pt x="7" y="81"/>
                    <a:pt x="8" y="81"/>
                  </a:cubicBezTo>
                  <a:cubicBezTo>
                    <a:pt x="8" y="81"/>
                    <a:pt x="8" y="81"/>
                    <a:pt x="8" y="81"/>
                  </a:cubicBezTo>
                  <a:cubicBezTo>
                    <a:pt x="9" y="81"/>
                    <a:pt x="10" y="81"/>
                    <a:pt x="10" y="80"/>
                  </a:cubicBezTo>
                  <a:cubicBezTo>
                    <a:pt x="11" y="73"/>
                    <a:pt x="12" y="66"/>
                    <a:pt x="14" y="60"/>
                  </a:cubicBezTo>
                  <a:cubicBezTo>
                    <a:pt x="14" y="59"/>
                    <a:pt x="14" y="58"/>
                    <a:pt x="12" y="58"/>
                  </a:cubicBezTo>
                  <a:cubicBezTo>
                    <a:pt x="12" y="58"/>
                    <a:pt x="12" y="58"/>
                    <a:pt x="12" y="58"/>
                  </a:cubicBezTo>
                  <a:moveTo>
                    <a:pt x="186" y="54"/>
                  </a:moveTo>
                  <a:cubicBezTo>
                    <a:pt x="185" y="54"/>
                    <a:pt x="185" y="54"/>
                    <a:pt x="184" y="55"/>
                  </a:cubicBezTo>
                  <a:cubicBezTo>
                    <a:pt x="183" y="55"/>
                    <a:pt x="183" y="57"/>
                    <a:pt x="184" y="57"/>
                  </a:cubicBezTo>
                  <a:cubicBezTo>
                    <a:pt x="184" y="57"/>
                    <a:pt x="184" y="57"/>
                    <a:pt x="184" y="57"/>
                  </a:cubicBezTo>
                  <a:cubicBezTo>
                    <a:pt x="188" y="62"/>
                    <a:pt x="192" y="68"/>
                    <a:pt x="196" y="73"/>
                  </a:cubicBezTo>
                  <a:cubicBezTo>
                    <a:pt x="196" y="74"/>
                    <a:pt x="197" y="74"/>
                    <a:pt x="197" y="74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199" y="73"/>
                    <a:pt x="200" y="72"/>
                    <a:pt x="199" y="71"/>
                  </a:cubicBezTo>
                  <a:cubicBezTo>
                    <a:pt x="195" y="65"/>
                    <a:pt x="191" y="60"/>
                    <a:pt x="187" y="55"/>
                  </a:cubicBezTo>
                  <a:cubicBezTo>
                    <a:pt x="187" y="54"/>
                    <a:pt x="186" y="54"/>
                    <a:pt x="186" y="54"/>
                  </a:cubicBezTo>
                  <a:moveTo>
                    <a:pt x="156" y="27"/>
                  </a:moveTo>
                  <a:cubicBezTo>
                    <a:pt x="155" y="27"/>
                    <a:pt x="155" y="28"/>
                    <a:pt x="154" y="28"/>
                  </a:cubicBezTo>
                  <a:cubicBezTo>
                    <a:pt x="154" y="29"/>
                    <a:pt x="154" y="30"/>
                    <a:pt x="155" y="31"/>
                  </a:cubicBezTo>
                  <a:cubicBezTo>
                    <a:pt x="155" y="31"/>
                    <a:pt x="155" y="31"/>
                    <a:pt x="155" y="31"/>
                  </a:cubicBezTo>
                  <a:cubicBezTo>
                    <a:pt x="160" y="35"/>
                    <a:pt x="165" y="39"/>
                    <a:pt x="170" y="43"/>
                  </a:cubicBezTo>
                  <a:cubicBezTo>
                    <a:pt x="171" y="44"/>
                    <a:pt x="171" y="44"/>
                    <a:pt x="172" y="44"/>
                  </a:cubicBezTo>
                  <a:cubicBezTo>
                    <a:pt x="172" y="44"/>
                    <a:pt x="173" y="44"/>
                    <a:pt x="173" y="43"/>
                  </a:cubicBezTo>
                  <a:cubicBezTo>
                    <a:pt x="174" y="42"/>
                    <a:pt x="174" y="41"/>
                    <a:pt x="173" y="40"/>
                  </a:cubicBezTo>
                  <a:cubicBezTo>
                    <a:pt x="168" y="36"/>
                    <a:pt x="163" y="32"/>
                    <a:pt x="157" y="28"/>
                  </a:cubicBezTo>
                  <a:cubicBezTo>
                    <a:pt x="157" y="27"/>
                    <a:pt x="156" y="27"/>
                    <a:pt x="156" y="27"/>
                  </a:cubicBezTo>
                  <a:moveTo>
                    <a:pt x="28" y="21"/>
                  </a:moveTo>
                  <a:cubicBezTo>
                    <a:pt x="28" y="21"/>
                    <a:pt x="27" y="22"/>
                    <a:pt x="27" y="22"/>
                  </a:cubicBezTo>
                  <a:cubicBezTo>
                    <a:pt x="23" y="27"/>
                    <a:pt x="19" y="33"/>
                    <a:pt x="16" y="40"/>
                  </a:cubicBezTo>
                  <a:cubicBezTo>
                    <a:pt x="16" y="41"/>
                    <a:pt x="16" y="42"/>
                    <a:pt x="18" y="43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9" y="43"/>
                    <a:pt x="20" y="42"/>
                    <a:pt x="20" y="41"/>
                  </a:cubicBezTo>
                  <a:cubicBezTo>
                    <a:pt x="23" y="35"/>
                    <a:pt x="26" y="30"/>
                    <a:pt x="30" y="25"/>
                  </a:cubicBezTo>
                  <a:cubicBezTo>
                    <a:pt x="31" y="24"/>
                    <a:pt x="30" y="23"/>
                    <a:pt x="30" y="22"/>
                  </a:cubicBezTo>
                  <a:cubicBezTo>
                    <a:pt x="29" y="22"/>
                    <a:pt x="29" y="21"/>
                    <a:pt x="28" y="21"/>
                  </a:cubicBezTo>
                  <a:moveTo>
                    <a:pt x="121" y="9"/>
                  </a:moveTo>
                  <a:cubicBezTo>
                    <a:pt x="120" y="9"/>
                    <a:pt x="119" y="9"/>
                    <a:pt x="119" y="10"/>
                  </a:cubicBezTo>
                  <a:cubicBezTo>
                    <a:pt x="118" y="11"/>
                    <a:pt x="119" y="12"/>
                    <a:pt x="120" y="13"/>
                  </a:cubicBezTo>
                  <a:cubicBezTo>
                    <a:pt x="126" y="15"/>
                    <a:pt x="132" y="18"/>
                    <a:pt x="138" y="21"/>
                  </a:cubicBezTo>
                  <a:cubicBezTo>
                    <a:pt x="139" y="21"/>
                    <a:pt x="139" y="21"/>
                    <a:pt x="139" y="21"/>
                  </a:cubicBezTo>
                  <a:cubicBezTo>
                    <a:pt x="140" y="21"/>
                    <a:pt x="140" y="21"/>
                    <a:pt x="141" y="20"/>
                  </a:cubicBezTo>
                  <a:cubicBezTo>
                    <a:pt x="141" y="19"/>
                    <a:pt x="141" y="18"/>
                    <a:pt x="140" y="17"/>
                  </a:cubicBezTo>
                  <a:cubicBezTo>
                    <a:pt x="134" y="14"/>
                    <a:pt x="127" y="11"/>
                    <a:pt x="121" y="9"/>
                  </a:cubicBezTo>
                  <a:cubicBezTo>
                    <a:pt x="121" y="9"/>
                    <a:pt x="121" y="9"/>
                    <a:pt x="121" y="9"/>
                  </a:cubicBezTo>
                  <a:moveTo>
                    <a:pt x="62" y="1"/>
                  </a:moveTo>
                  <a:cubicBezTo>
                    <a:pt x="62" y="1"/>
                    <a:pt x="62" y="1"/>
                    <a:pt x="61" y="1"/>
                  </a:cubicBezTo>
                  <a:cubicBezTo>
                    <a:pt x="54" y="3"/>
                    <a:pt x="48" y="5"/>
                    <a:pt x="42" y="8"/>
                  </a:cubicBezTo>
                  <a:cubicBezTo>
                    <a:pt x="41" y="9"/>
                    <a:pt x="41" y="10"/>
                    <a:pt x="41" y="11"/>
                  </a:cubicBezTo>
                  <a:cubicBezTo>
                    <a:pt x="42" y="12"/>
                    <a:pt x="42" y="12"/>
                    <a:pt x="43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9" y="9"/>
                    <a:pt x="55" y="6"/>
                    <a:pt x="62" y="5"/>
                  </a:cubicBezTo>
                  <a:cubicBezTo>
                    <a:pt x="63" y="5"/>
                    <a:pt x="64" y="4"/>
                    <a:pt x="64" y="3"/>
                  </a:cubicBezTo>
                  <a:cubicBezTo>
                    <a:pt x="64" y="2"/>
                    <a:pt x="63" y="1"/>
                    <a:pt x="62" y="1"/>
                  </a:cubicBezTo>
                  <a:moveTo>
                    <a:pt x="82" y="0"/>
                  </a:moveTo>
                  <a:cubicBezTo>
                    <a:pt x="81" y="0"/>
                    <a:pt x="80" y="1"/>
                    <a:pt x="80" y="2"/>
                  </a:cubicBezTo>
                  <a:cubicBezTo>
                    <a:pt x="80" y="3"/>
                    <a:pt x="80" y="4"/>
                    <a:pt x="82" y="4"/>
                  </a:cubicBezTo>
                  <a:cubicBezTo>
                    <a:pt x="88" y="5"/>
                    <a:pt x="94" y="6"/>
                    <a:pt x="101" y="7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102" y="7"/>
                    <a:pt x="103" y="6"/>
                    <a:pt x="103" y="6"/>
                  </a:cubicBezTo>
                  <a:cubicBezTo>
                    <a:pt x="104" y="4"/>
                    <a:pt x="103" y="3"/>
                    <a:pt x="102" y="3"/>
                  </a:cubicBezTo>
                  <a:cubicBezTo>
                    <a:pt x="95" y="2"/>
                    <a:pt x="88" y="1"/>
                    <a:pt x="82" y="0"/>
                  </a:cubicBezTo>
                  <a:cubicBezTo>
                    <a:pt x="82" y="0"/>
                    <a:pt x="82" y="0"/>
                    <a:pt x="82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5" name="Freeform 414">
              <a:extLst>
                <a:ext uri="{FF2B5EF4-FFF2-40B4-BE49-F238E27FC236}">
                  <a16:creationId xmlns="" xmlns:a16="http://schemas.microsoft.com/office/drawing/2014/main" id="{80C49926-CBBB-40DF-883E-EE838A61486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46598" y="5745140"/>
              <a:ext cx="188536" cy="46026"/>
            </a:xfrm>
            <a:custGeom>
              <a:avLst/>
              <a:gdLst>
                <a:gd name="T0" fmla="*/ 3 w 99"/>
                <a:gd name="T1" fmla="*/ 16 h 24"/>
                <a:gd name="T2" fmla="*/ 1 w 99"/>
                <a:gd name="T3" fmla="*/ 17 h 24"/>
                <a:gd name="T4" fmla="*/ 2 w 99"/>
                <a:gd name="T5" fmla="*/ 19 h 24"/>
                <a:gd name="T6" fmla="*/ 8 w 99"/>
                <a:gd name="T7" fmla="*/ 22 h 24"/>
                <a:gd name="T8" fmla="*/ 22 w 99"/>
                <a:gd name="T9" fmla="*/ 24 h 24"/>
                <a:gd name="T10" fmla="*/ 22 w 99"/>
                <a:gd name="T11" fmla="*/ 24 h 24"/>
                <a:gd name="T12" fmla="*/ 24 w 99"/>
                <a:gd name="T13" fmla="*/ 23 h 24"/>
                <a:gd name="T14" fmla="*/ 22 w 99"/>
                <a:gd name="T15" fmla="*/ 20 h 24"/>
                <a:gd name="T16" fmla="*/ 9 w 99"/>
                <a:gd name="T17" fmla="*/ 18 h 24"/>
                <a:gd name="T18" fmla="*/ 3 w 99"/>
                <a:gd name="T19" fmla="*/ 16 h 24"/>
                <a:gd name="T20" fmla="*/ 3 w 99"/>
                <a:gd name="T21" fmla="*/ 16 h 24"/>
                <a:gd name="T22" fmla="*/ 61 w 99"/>
                <a:gd name="T23" fmla="*/ 14 h 24"/>
                <a:gd name="T24" fmla="*/ 60 w 99"/>
                <a:gd name="T25" fmla="*/ 14 h 24"/>
                <a:gd name="T26" fmla="*/ 60 w 99"/>
                <a:gd name="T27" fmla="*/ 14 h 24"/>
                <a:gd name="T28" fmla="*/ 41 w 99"/>
                <a:gd name="T29" fmla="*/ 19 h 24"/>
                <a:gd name="T30" fmla="*/ 40 w 99"/>
                <a:gd name="T31" fmla="*/ 22 h 24"/>
                <a:gd name="T32" fmla="*/ 42 w 99"/>
                <a:gd name="T33" fmla="*/ 23 h 24"/>
                <a:gd name="T34" fmla="*/ 42 w 99"/>
                <a:gd name="T35" fmla="*/ 23 h 24"/>
                <a:gd name="T36" fmla="*/ 62 w 99"/>
                <a:gd name="T37" fmla="*/ 18 h 24"/>
                <a:gd name="T38" fmla="*/ 63 w 99"/>
                <a:gd name="T39" fmla="*/ 15 h 24"/>
                <a:gd name="T40" fmla="*/ 61 w 99"/>
                <a:gd name="T41" fmla="*/ 14 h 24"/>
                <a:gd name="T42" fmla="*/ 99 w 99"/>
                <a:gd name="T43" fmla="*/ 0 h 24"/>
                <a:gd name="T44" fmla="*/ 89 w 99"/>
                <a:gd name="T45" fmla="*/ 1 h 24"/>
                <a:gd name="T46" fmla="*/ 79 w 99"/>
                <a:gd name="T47" fmla="*/ 7 h 24"/>
                <a:gd name="T48" fmla="*/ 78 w 99"/>
                <a:gd name="T49" fmla="*/ 9 h 24"/>
                <a:gd name="T50" fmla="*/ 80 w 99"/>
                <a:gd name="T51" fmla="*/ 11 h 24"/>
                <a:gd name="T52" fmla="*/ 80 w 99"/>
                <a:gd name="T53" fmla="*/ 10 h 24"/>
                <a:gd name="T54" fmla="*/ 98 w 99"/>
                <a:gd name="T55" fmla="*/ 1 h 24"/>
                <a:gd name="T56" fmla="*/ 99 w 99"/>
                <a:gd name="T5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" h="24">
                  <a:moveTo>
                    <a:pt x="3" y="16"/>
                  </a:moveTo>
                  <a:cubicBezTo>
                    <a:pt x="2" y="16"/>
                    <a:pt x="1" y="16"/>
                    <a:pt x="1" y="17"/>
                  </a:cubicBezTo>
                  <a:cubicBezTo>
                    <a:pt x="0" y="18"/>
                    <a:pt x="1" y="19"/>
                    <a:pt x="2" y="19"/>
                  </a:cubicBezTo>
                  <a:cubicBezTo>
                    <a:pt x="4" y="20"/>
                    <a:pt x="6" y="21"/>
                    <a:pt x="8" y="22"/>
                  </a:cubicBezTo>
                  <a:cubicBezTo>
                    <a:pt x="12" y="23"/>
                    <a:pt x="17" y="24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3" y="24"/>
                    <a:pt x="24" y="24"/>
                    <a:pt x="24" y="23"/>
                  </a:cubicBezTo>
                  <a:cubicBezTo>
                    <a:pt x="24" y="22"/>
                    <a:pt x="23" y="21"/>
                    <a:pt x="22" y="20"/>
                  </a:cubicBezTo>
                  <a:cubicBezTo>
                    <a:pt x="18" y="20"/>
                    <a:pt x="13" y="19"/>
                    <a:pt x="9" y="18"/>
                  </a:cubicBezTo>
                  <a:cubicBezTo>
                    <a:pt x="7" y="17"/>
                    <a:pt x="5" y="17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moveTo>
                    <a:pt x="61" y="14"/>
                  </a:moveTo>
                  <a:cubicBezTo>
                    <a:pt x="61" y="14"/>
                    <a:pt x="61" y="14"/>
                    <a:pt x="60" y="14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54" y="16"/>
                    <a:pt x="48" y="18"/>
                    <a:pt x="41" y="19"/>
                  </a:cubicBezTo>
                  <a:cubicBezTo>
                    <a:pt x="40" y="19"/>
                    <a:pt x="40" y="20"/>
                    <a:pt x="40" y="22"/>
                  </a:cubicBezTo>
                  <a:cubicBezTo>
                    <a:pt x="40" y="23"/>
                    <a:pt x="41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9" y="22"/>
                    <a:pt x="55" y="20"/>
                    <a:pt x="62" y="18"/>
                  </a:cubicBezTo>
                  <a:cubicBezTo>
                    <a:pt x="63" y="18"/>
                    <a:pt x="63" y="16"/>
                    <a:pt x="63" y="15"/>
                  </a:cubicBezTo>
                  <a:cubicBezTo>
                    <a:pt x="63" y="15"/>
                    <a:pt x="62" y="14"/>
                    <a:pt x="61" y="14"/>
                  </a:cubicBezTo>
                  <a:moveTo>
                    <a:pt x="99" y="0"/>
                  </a:moveTo>
                  <a:cubicBezTo>
                    <a:pt x="96" y="1"/>
                    <a:pt x="93" y="1"/>
                    <a:pt x="89" y="1"/>
                  </a:cubicBezTo>
                  <a:cubicBezTo>
                    <a:pt x="86" y="3"/>
                    <a:pt x="82" y="5"/>
                    <a:pt x="79" y="7"/>
                  </a:cubicBezTo>
                  <a:cubicBezTo>
                    <a:pt x="78" y="7"/>
                    <a:pt x="77" y="8"/>
                    <a:pt x="78" y="9"/>
                  </a:cubicBezTo>
                  <a:cubicBezTo>
                    <a:pt x="78" y="10"/>
                    <a:pt x="79" y="11"/>
                    <a:pt x="80" y="11"/>
                  </a:cubicBezTo>
                  <a:cubicBezTo>
                    <a:pt x="80" y="10"/>
                    <a:pt x="80" y="10"/>
                    <a:pt x="80" y="10"/>
                  </a:cubicBezTo>
                  <a:cubicBezTo>
                    <a:pt x="87" y="7"/>
                    <a:pt x="93" y="4"/>
                    <a:pt x="98" y="1"/>
                  </a:cubicBezTo>
                  <a:cubicBezTo>
                    <a:pt x="99" y="1"/>
                    <a:pt x="99" y="1"/>
                    <a:pt x="99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6" name="Freeform 415">
              <a:extLst>
                <a:ext uri="{FF2B5EF4-FFF2-40B4-BE49-F238E27FC236}">
                  <a16:creationId xmlns="" xmlns:a16="http://schemas.microsoft.com/office/drawing/2014/main" id="{96025CFE-441D-4601-BE6E-CAF9820B1B1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4911" y="5335666"/>
              <a:ext cx="305777" cy="355513"/>
            </a:xfrm>
            <a:custGeom>
              <a:avLst/>
              <a:gdLst>
                <a:gd name="T0" fmla="*/ 29 w 161"/>
                <a:gd name="T1" fmla="*/ 51 h 186"/>
                <a:gd name="T2" fmla="*/ 119 w 161"/>
                <a:gd name="T3" fmla="*/ 38 h 186"/>
                <a:gd name="T4" fmla="*/ 143 w 161"/>
                <a:gd name="T5" fmla="*/ 79 h 186"/>
                <a:gd name="T6" fmla="*/ 105 w 161"/>
                <a:gd name="T7" fmla="*/ 161 h 186"/>
                <a:gd name="T8" fmla="*/ 18 w 161"/>
                <a:gd name="T9" fmla="*/ 144 h 186"/>
                <a:gd name="T10" fmla="*/ 29 w 161"/>
                <a:gd name="T11" fmla="*/ 51 h 186"/>
                <a:gd name="T12" fmla="*/ 28 w 161"/>
                <a:gd name="T13" fmla="*/ 53 h 186"/>
                <a:gd name="T14" fmla="*/ 29 w 161"/>
                <a:gd name="T15" fmla="*/ 169 h 186"/>
                <a:gd name="T16" fmla="*/ 99 w 161"/>
                <a:gd name="T17" fmla="*/ 165 h 186"/>
                <a:gd name="T18" fmla="*/ 140 w 161"/>
                <a:gd name="T19" fmla="*/ 127 h 186"/>
                <a:gd name="T20" fmla="*/ 99 w 161"/>
                <a:gd name="T21" fmla="*/ 21 h 186"/>
                <a:gd name="T22" fmla="*/ 46 w 161"/>
                <a:gd name="T23" fmla="*/ 21 h 186"/>
                <a:gd name="T24" fmla="*/ 28 w 161"/>
                <a:gd name="T25" fmla="*/ 53 h 186"/>
                <a:gd name="T26" fmla="*/ 29 w 161"/>
                <a:gd name="T27" fmla="*/ 51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1" h="186">
                  <a:moveTo>
                    <a:pt x="29" y="51"/>
                  </a:moveTo>
                  <a:cubicBezTo>
                    <a:pt x="46" y="0"/>
                    <a:pt x="89" y="10"/>
                    <a:pt x="119" y="38"/>
                  </a:cubicBezTo>
                  <a:cubicBezTo>
                    <a:pt x="131" y="49"/>
                    <a:pt x="139" y="64"/>
                    <a:pt x="143" y="79"/>
                  </a:cubicBezTo>
                  <a:cubicBezTo>
                    <a:pt x="152" y="113"/>
                    <a:pt x="134" y="144"/>
                    <a:pt x="105" y="161"/>
                  </a:cubicBezTo>
                  <a:cubicBezTo>
                    <a:pt x="75" y="179"/>
                    <a:pt x="29" y="185"/>
                    <a:pt x="18" y="144"/>
                  </a:cubicBezTo>
                  <a:cubicBezTo>
                    <a:pt x="10" y="114"/>
                    <a:pt x="21" y="79"/>
                    <a:pt x="29" y="51"/>
                  </a:cubicBezTo>
                  <a:cubicBezTo>
                    <a:pt x="29" y="51"/>
                    <a:pt x="28" y="52"/>
                    <a:pt x="28" y="53"/>
                  </a:cubicBezTo>
                  <a:cubicBezTo>
                    <a:pt x="18" y="86"/>
                    <a:pt x="0" y="141"/>
                    <a:pt x="29" y="169"/>
                  </a:cubicBezTo>
                  <a:cubicBezTo>
                    <a:pt x="47" y="186"/>
                    <a:pt x="80" y="174"/>
                    <a:pt x="99" y="165"/>
                  </a:cubicBezTo>
                  <a:cubicBezTo>
                    <a:pt x="117" y="157"/>
                    <a:pt x="131" y="144"/>
                    <a:pt x="140" y="127"/>
                  </a:cubicBezTo>
                  <a:cubicBezTo>
                    <a:pt x="161" y="88"/>
                    <a:pt x="134" y="40"/>
                    <a:pt x="99" y="21"/>
                  </a:cubicBezTo>
                  <a:cubicBezTo>
                    <a:pt x="82" y="11"/>
                    <a:pt x="62" y="7"/>
                    <a:pt x="46" y="21"/>
                  </a:cubicBezTo>
                  <a:cubicBezTo>
                    <a:pt x="36" y="28"/>
                    <a:pt x="32" y="42"/>
                    <a:pt x="28" y="53"/>
                  </a:cubicBezTo>
                  <a:cubicBezTo>
                    <a:pt x="28" y="53"/>
                    <a:pt x="29" y="52"/>
                    <a:pt x="29" y="5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="" xmlns:a16="http://schemas.microsoft.com/office/drawing/2014/main" id="{43CADDC5-BB76-4456-890A-A29B01282673}"/>
              </a:ext>
            </a:extLst>
          </p:cNvPr>
          <p:cNvGrpSpPr/>
          <p:nvPr/>
        </p:nvGrpSpPr>
        <p:grpSpPr>
          <a:xfrm>
            <a:off x="3522377" y="1508821"/>
            <a:ext cx="5741235" cy="750975"/>
            <a:chOff x="6014758" y="2194078"/>
            <a:chExt cx="6791625" cy="750975"/>
          </a:xfrm>
        </p:grpSpPr>
        <p:sp>
          <p:nvSpPr>
            <p:cNvPr id="42" name="文本框 41">
              <a:extLst>
                <a:ext uri="{FF2B5EF4-FFF2-40B4-BE49-F238E27FC236}">
                  <a16:creationId xmlns="" xmlns:a16="http://schemas.microsoft.com/office/drawing/2014/main" id="{DC73FE32-9F83-423E-B9B2-B2B90E295164}"/>
                </a:ext>
              </a:extLst>
            </p:cNvPr>
            <p:cNvSpPr txBox="1"/>
            <p:nvPr/>
          </p:nvSpPr>
          <p:spPr>
            <a:xfrm>
              <a:off x="6014760" y="2194078"/>
              <a:ext cx="1432072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文字添加</a:t>
              </a:r>
            </a:p>
          </p:txBody>
        </p:sp>
        <p:sp>
          <p:nvSpPr>
            <p:cNvPr id="45" name="文本框 44">
              <a:extLst>
                <a:ext uri="{FF2B5EF4-FFF2-40B4-BE49-F238E27FC236}">
                  <a16:creationId xmlns="" xmlns:a16="http://schemas.microsoft.com/office/drawing/2014/main" id="{036CCDF0-D51D-426B-B365-FA2EB2289618}"/>
                </a:ext>
              </a:extLst>
            </p:cNvPr>
            <p:cNvSpPr txBox="1"/>
            <p:nvPr/>
          </p:nvSpPr>
          <p:spPr>
            <a:xfrm>
              <a:off x="6014758" y="2594188"/>
              <a:ext cx="6791625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600" b="0">
                  <a:solidFill>
                    <a:srgbClr val="1C75BC"/>
                  </a:solidFill>
                  <a:latin typeface="汉仪趣黑W" panose="00020600040101010101" pitchFamily="18" charset="-122"/>
                  <a:ea typeface="汉仪趣黑W" panose="00020600040101010101" pitchFamily="18" charset="-122"/>
                </a:defRPr>
              </a:lvl1pPr>
            </a:lstStyle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感谢您的使用，您的文字内容添加到此处，文字动画效果不变</a:t>
              </a:r>
            </a:p>
          </p:txBody>
        </p:sp>
      </p:grpSp>
      <p:grpSp>
        <p:nvGrpSpPr>
          <p:cNvPr id="46" name="组合 45">
            <a:extLst>
              <a:ext uri="{FF2B5EF4-FFF2-40B4-BE49-F238E27FC236}">
                <a16:creationId xmlns="" xmlns:a16="http://schemas.microsoft.com/office/drawing/2014/main" id="{9AAB31F4-9F73-4374-9377-420A7BC4C282}"/>
              </a:ext>
            </a:extLst>
          </p:cNvPr>
          <p:cNvGrpSpPr/>
          <p:nvPr/>
        </p:nvGrpSpPr>
        <p:grpSpPr>
          <a:xfrm>
            <a:off x="3873213" y="2641602"/>
            <a:ext cx="5741235" cy="750975"/>
            <a:chOff x="6014758" y="2194078"/>
            <a:chExt cx="6791625" cy="750975"/>
          </a:xfrm>
        </p:grpSpPr>
        <p:sp>
          <p:nvSpPr>
            <p:cNvPr id="47" name="文本框 46">
              <a:extLst>
                <a:ext uri="{FF2B5EF4-FFF2-40B4-BE49-F238E27FC236}">
                  <a16:creationId xmlns="" xmlns:a16="http://schemas.microsoft.com/office/drawing/2014/main" id="{23B8DFA8-F1D9-4D79-9FF0-65442E7499FC}"/>
                </a:ext>
              </a:extLst>
            </p:cNvPr>
            <p:cNvSpPr txBox="1"/>
            <p:nvPr/>
          </p:nvSpPr>
          <p:spPr>
            <a:xfrm>
              <a:off x="6014760" y="2194078"/>
              <a:ext cx="1432072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文字添加</a:t>
              </a:r>
            </a:p>
          </p:txBody>
        </p:sp>
        <p:sp>
          <p:nvSpPr>
            <p:cNvPr id="48" name="文本框 47">
              <a:extLst>
                <a:ext uri="{FF2B5EF4-FFF2-40B4-BE49-F238E27FC236}">
                  <a16:creationId xmlns="" xmlns:a16="http://schemas.microsoft.com/office/drawing/2014/main" id="{358B46D8-7E73-431F-AF8D-B8887D60E8A0}"/>
                </a:ext>
              </a:extLst>
            </p:cNvPr>
            <p:cNvSpPr txBox="1"/>
            <p:nvPr/>
          </p:nvSpPr>
          <p:spPr>
            <a:xfrm>
              <a:off x="6014758" y="2594188"/>
              <a:ext cx="6791625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600" b="0">
                  <a:solidFill>
                    <a:srgbClr val="1C75BC"/>
                  </a:solidFill>
                  <a:latin typeface="汉仪趣黑W" panose="00020600040101010101" pitchFamily="18" charset="-122"/>
                  <a:ea typeface="汉仪趣黑W" panose="00020600040101010101" pitchFamily="18" charset="-122"/>
                </a:defRPr>
              </a:lvl1pPr>
            </a:lstStyle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感谢您的使用，您的文字内容添加到此处，文字动画效果不变</a:t>
              </a: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="" xmlns:a16="http://schemas.microsoft.com/office/drawing/2014/main" id="{EAF7474F-282B-4BC6-A7E6-6E24B5799C3C}"/>
              </a:ext>
            </a:extLst>
          </p:cNvPr>
          <p:cNvGrpSpPr/>
          <p:nvPr/>
        </p:nvGrpSpPr>
        <p:grpSpPr>
          <a:xfrm>
            <a:off x="4289140" y="3702475"/>
            <a:ext cx="5741235" cy="750975"/>
            <a:chOff x="6014758" y="2194078"/>
            <a:chExt cx="6791625" cy="750975"/>
          </a:xfrm>
        </p:grpSpPr>
        <p:sp>
          <p:nvSpPr>
            <p:cNvPr id="50" name="文本框 49">
              <a:extLst>
                <a:ext uri="{FF2B5EF4-FFF2-40B4-BE49-F238E27FC236}">
                  <a16:creationId xmlns="" xmlns:a16="http://schemas.microsoft.com/office/drawing/2014/main" id="{204FDC54-80A7-4FEF-BD26-0B651B9CFAD1}"/>
                </a:ext>
              </a:extLst>
            </p:cNvPr>
            <p:cNvSpPr txBox="1"/>
            <p:nvPr/>
          </p:nvSpPr>
          <p:spPr>
            <a:xfrm>
              <a:off x="6014760" y="2194078"/>
              <a:ext cx="1432072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文字添加</a:t>
              </a:r>
            </a:p>
          </p:txBody>
        </p:sp>
        <p:sp>
          <p:nvSpPr>
            <p:cNvPr id="51" name="文本框 50">
              <a:extLst>
                <a:ext uri="{FF2B5EF4-FFF2-40B4-BE49-F238E27FC236}">
                  <a16:creationId xmlns="" xmlns:a16="http://schemas.microsoft.com/office/drawing/2014/main" id="{36366F3D-061E-4953-AEFF-A1564DD8DD99}"/>
                </a:ext>
              </a:extLst>
            </p:cNvPr>
            <p:cNvSpPr txBox="1"/>
            <p:nvPr/>
          </p:nvSpPr>
          <p:spPr>
            <a:xfrm>
              <a:off x="6014758" y="2594188"/>
              <a:ext cx="6791625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600" b="0">
                  <a:solidFill>
                    <a:srgbClr val="1C75BC"/>
                  </a:solidFill>
                  <a:latin typeface="汉仪趣黑W" panose="00020600040101010101" pitchFamily="18" charset="-122"/>
                  <a:ea typeface="汉仪趣黑W" panose="00020600040101010101" pitchFamily="18" charset="-122"/>
                </a:defRPr>
              </a:lvl1pPr>
            </a:lstStyle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感谢您的使用，您的文字内容添加到此处，文字动画效果不变</a:t>
              </a:r>
            </a:p>
          </p:txBody>
        </p:sp>
      </p:grpSp>
      <p:grpSp>
        <p:nvGrpSpPr>
          <p:cNvPr id="52" name="组合 51">
            <a:extLst>
              <a:ext uri="{FF2B5EF4-FFF2-40B4-BE49-F238E27FC236}">
                <a16:creationId xmlns="" xmlns:a16="http://schemas.microsoft.com/office/drawing/2014/main" id="{EF5B7269-671B-4234-9F3E-4E4A16B9469D}"/>
              </a:ext>
            </a:extLst>
          </p:cNvPr>
          <p:cNvGrpSpPr/>
          <p:nvPr/>
        </p:nvGrpSpPr>
        <p:grpSpPr>
          <a:xfrm>
            <a:off x="4732965" y="4664799"/>
            <a:ext cx="5741235" cy="750975"/>
            <a:chOff x="6014758" y="2194078"/>
            <a:chExt cx="6791625" cy="750975"/>
          </a:xfrm>
        </p:grpSpPr>
        <p:sp>
          <p:nvSpPr>
            <p:cNvPr id="53" name="文本框 52">
              <a:extLst>
                <a:ext uri="{FF2B5EF4-FFF2-40B4-BE49-F238E27FC236}">
                  <a16:creationId xmlns="" xmlns:a16="http://schemas.microsoft.com/office/drawing/2014/main" id="{06E41685-970F-473D-8A00-70B8CE0B2612}"/>
                </a:ext>
              </a:extLst>
            </p:cNvPr>
            <p:cNvSpPr txBox="1"/>
            <p:nvPr/>
          </p:nvSpPr>
          <p:spPr>
            <a:xfrm>
              <a:off x="6014760" y="2194078"/>
              <a:ext cx="1432072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文字添加</a:t>
              </a:r>
            </a:p>
          </p:txBody>
        </p:sp>
        <p:sp>
          <p:nvSpPr>
            <p:cNvPr id="54" name="文本框 53">
              <a:extLst>
                <a:ext uri="{FF2B5EF4-FFF2-40B4-BE49-F238E27FC236}">
                  <a16:creationId xmlns="" xmlns:a16="http://schemas.microsoft.com/office/drawing/2014/main" id="{1EEF21AE-18C0-4979-9DA9-C28514004E99}"/>
                </a:ext>
              </a:extLst>
            </p:cNvPr>
            <p:cNvSpPr txBox="1"/>
            <p:nvPr/>
          </p:nvSpPr>
          <p:spPr>
            <a:xfrm>
              <a:off x="6014758" y="2594188"/>
              <a:ext cx="6791625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600" b="0">
                  <a:solidFill>
                    <a:srgbClr val="1C75BC"/>
                  </a:solidFill>
                  <a:latin typeface="汉仪趣黑W" panose="00020600040101010101" pitchFamily="18" charset="-122"/>
                  <a:ea typeface="汉仪趣黑W" panose="00020600040101010101" pitchFamily="18" charset="-122"/>
                </a:defRPr>
              </a:lvl1pPr>
            </a:lstStyle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感谢您的使用，您的文字内容添加到此处，文字动画效果不变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xmlns="" val="15044426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27140EA0-0C0F-4B8D-94F9-7D88698B97BB}"/>
              </a:ext>
            </a:extLst>
          </p:cNvPr>
          <p:cNvGrpSpPr/>
          <p:nvPr/>
        </p:nvGrpSpPr>
        <p:grpSpPr>
          <a:xfrm flipH="1">
            <a:off x="4093129" y="863600"/>
            <a:ext cx="6860619" cy="4849814"/>
            <a:chOff x="1846264" y="33338"/>
            <a:chExt cx="8574086" cy="6061076"/>
          </a:xfrm>
        </p:grpSpPr>
        <p:sp>
          <p:nvSpPr>
            <p:cNvPr id="48" name="MH_Other_1">
              <a:extLst>
                <a:ext uri="{FF2B5EF4-FFF2-40B4-BE49-F238E27FC236}">
                  <a16:creationId xmlns="" xmlns:a16="http://schemas.microsoft.com/office/drawing/2014/main" id="{A3192A21-7906-47E1-A1FC-DA8429612D52}"/>
                </a:ext>
              </a:extLst>
            </p:cNvPr>
            <p:cNvSpPr>
              <a:spLocks/>
            </p:cNvSpPr>
            <p:nvPr>
              <p:custDataLst>
                <p:tags r:id="rId2"/>
              </p:custDataLst>
            </p:nvPr>
          </p:nvSpPr>
          <p:spPr bwMode="auto">
            <a:xfrm>
              <a:off x="2179638" y="1627189"/>
              <a:ext cx="6343650" cy="3983037"/>
            </a:xfrm>
            <a:custGeom>
              <a:avLst/>
              <a:gdLst>
                <a:gd name="T0" fmla="*/ 1047 w 1557"/>
                <a:gd name="T1" fmla="*/ 15 h 978"/>
                <a:gd name="T2" fmla="*/ 857 w 1557"/>
                <a:gd name="T3" fmla="*/ 0 h 978"/>
                <a:gd name="T4" fmla="*/ 360 w 1557"/>
                <a:gd name="T5" fmla="*/ 68 h 978"/>
                <a:gd name="T6" fmla="*/ 0 w 1557"/>
                <a:gd name="T7" fmla="*/ 490 h 978"/>
                <a:gd name="T8" fmla="*/ 46 w 1557"/>
                <a:gd name="T9" fmla="*/ 682 h 978"/>
                <a:gd name="T10" fmla="*/ 272 w 1557"/>
                <a:gd name="T11" fmla="*/ 870 h 978"/>
                <a:gd name="T12" fmla="*/ 755 w 1557"/>
                <a:gd name="T13" fmla="*/ 978 h 978"/>
                <a:gd name="T14" fmla="*/ 1557 w 1557"/>
                <a:gd name="T15" fmla="*/ 758 h 978"/>
                <a:gd name="T16" fmla="*/ 1556 w 1557"/>
                <a:gd name="T17" fmla="*/ 756 h 978"/>
                <a:gd name="T18" fmla="*/ 755 w 1557"/>
                <a:gd name="T19" fmla="*/ 976 h 978"/>
                <a:gd name="T20" fmla="*/ 272 w 1557"/>
                <a:gd name="T21" fmla="*/ 868 h 978"/>
                <a:gd name="T22" fmla="*/ 47 w 1557"/>
                <a:gd name="T23" fmla="*/ 681 h 978"/>
                <a:gd name="T24" fmla="*/ 2 w 1557"/>
                <a:gd name="T25" fmla="*/ 490 h 978"/>
                <a:gd name="T26" fmla="*/ 361 w 1557"/>
                <a:gd name="T27" fmla="*/ 69 h 978"/>
                <a:gd name="T28" fmla="*/ 857 w 1557"/>
                <a:gd name="T29" fmla="*/ 2 h 978"/>
                <a:gd name="T30" fmla="*/ 997 w 1557"/>
                <a:gd name="T31" fmla="*/ 9 h 978"/>
                <a:gd name="T32" fmla="*/ 1034 w 1557"/>
                <a:gd name="T33" fmla="*/ 14 h 978"/>
                <a:gd name="T34" fmla="*/ 1044 w 1557"/>
                <a:gd name="T35" fmla="*/ 16 h 978"/>
                <a:gd name="T36" fmla="*/ 1047 w 1557"/>
                <a:gd name="T37" fmla="*/ 16 h 978"/>
                <a:gd name="T38" fmla="*/ 1047 w 1557"/>
                <a:gd name="T39" fmla="*/ 15 h 9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57" h="978">
                  <a:moveTo>
                    <a:pt x="1047" y="15"/>
                  </a:moveTo>
                  <a:cubicBezTo>
                    <a:pt x="1047" y="15"/>
                    <a:pt x="979" y="0"/>
                    <a:pt x="857" y="0"/>
                  </a:cubicBezTo>
                  <a:cubicBezTo>
                    <a:pt x="738" y="0"/>
                    <a:pt x="568" y="14"/>
                    <a:pt x="360" y="68"/>
                  </a:cubicBezTo>
                  <a:cubicBezTo>
                    <a:pt x="89" y="138"/>
                    <a:pt x="0" y="327"/>
                    <a:pt x="0" y="490"/>
                  </a:cubicBezTo>
                  <a:cubicBezTo>
                    <a:pt x="0" y="564"/>
                    <a:pt x="18" y="632"/>
                    <a:pt x="46" y="682"/>
                  </a:cubicBezTo>
                  <a:cubicBezTo>
                    <a:pt x="75" y="736"/>
                    <a:pt x="152" y="809"/>
                    <a:pt x="272" y="870"/>
                  </a:cubicBezTo>
                  <a:cubicBezTo>
                    <a:pt x="391" y="931"/>
                    <a:pt x="554" y="978"/>
                    <a:pt x="755" y="978"/>
                  </a:cubicBezTo>
                  <a:cubicBezTo>
                    <a:pt x="978" y="978"/>
                    <a:pt x="1247" y="920"/>
                    <a:pt x="1557" y="758"/>
                  </a:cubicBezTo>
                  <a:cubicBezTo>
                    <a:pt x="1556" y="756"/>
                    <a:pt x="1556" y="756"/>
                    <a:pt x="1556" y="756"/>
                  </a:cubicBezTo>
                  <a:cubicBezTo>
                    <a:pt x="1247" y="918"/>
                    <a:pt x="977" y="976"/>
                    <a:pt x="755" y="976"/>
                  </a:cubicBezTo>
                  <a:cubicBezTo>
                    <a:pt x="554" y="976"/>
                    <a:pt x="392" y="929"/>
                    <a:pt x="272" y="868"/>
                  </a:cubicBezTo>
                  <a:cubicBezTo>
                    <a:pt x="153" y="808"/>
                    <a:pt x="76" y="734"/>
                    <a:pt x="47" y="681"/>
                  </a:cubicBezTo>
                  <a:cubicBezTo>
                    <a:pt x="20" y="631"/>
                    <a:pt x="2" y="563"/>
                    <a:pt x="2" y="490"/>
                  </a:cubicBezTo>
                  <a:cubicBezTo>
                    <a:pt x="2" y="328"/>
                    <a:pt x="90" y="140"/>
                    <a:pt x="361" y="69"/>
                  </a:cubicBezTo>
                  <a:cubicBezTo>
                    <a:pt x="568" y="16"/>
                    <a:pt x="738" y="2"/>
                    <a:pt x="857" y="2"/>
                  </a:cubicBezTo>
                  <a:cubicBezTo>
                    <a:pt x="918" y="2"/>
                    <a:pt x="965" y="6"/>
                    <a:pt x="997" y="9"/>
                  </a:cubicBezTo>
                  <a:cubicBezTo>
                    <a:pt x="1014" y="11"/>
                    <a:pt x="1026" y="13"/>
                    <a:pt x="1034" y="14"/>
                  </a:cubicBezTo>
                  <a:cubicBezTo>
                    <a:pt x="1038" y="15"/>
                    <a:pt x="1041" y="15"/>
                    <a:pt x="1044" y="16"/>
                  </a:cubicBezTo>
                  <a:cubicBezTo>
                    <a:pt x="1046" y="16"/>
                    <a:pt x="1047" y="16"/>
                    <a:pt x="1047" y="16"/>
                  </a:cubicBezTo>
                  <a:lnTo>
                    <a:pt x="1047" y="15"/>
                  </a:lnTo>
                  <a:close/>
                </a:path>
              </a:pathLst>
            </a:custGeom>
            <a:solidFill>
              <a:srgbClr val="9ED744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51" name="MH_Other_2">
              <a:extLst>
                <a:ext uri="{FF2B5EF4-FFF2-40B4-BE49-F238E27FC236}">
                  <a16:creationId xmlns="" xmlns:a16="http://schemas.microsoft.com/office/drawing/2014/main" id="{3B6B8063-4C74-4CF6-8556-5CEAF5376736}"/>
                </a:ext>
              </a:extLst>
            </p:cNvPr>
            <p:cNvSpPr>
              <a:spLocks/>
            </p:cNvSpPr>
            <p:nvPr>
              <p:custDataLst>
                <p:tags r:id="rId3"/>
              </p:custDataLst>
            </p:nvPr>
          </p:nvSpPr>
          <p:spPr bwMode="auto">
            <a:xfrm>
              <a:off x="7062788" y="4776788"/>
              <a:ext cx="1511300" cy="741362"/>
            </a:xfrm>
            <a:custGeom>
              <a:avLst/>
              <a:gdLst>
                <a:gd name="T0" fmla="*/ 2147483646 w 369"/>
                <a:gd name="T1" fmla="*/ 2147483646 h 182"/>
                <a:gd name="T2" fmla="*/ 2147483646 w 369"/>
                <a:gd name="T3" fmla="*/ 2147483646 h 182"/>
                <a:gd name="T4" fmla="*/ 2147483646 w 369"/>
                <a:gd name="T5" fmla="*/ 2147483646 h 182"/>
                <a:gd name="T6" fmla="*/ 2147483646 w 369"/>
                <a:gd name="T7" fmla="*/ 2147483646 h 182"/>
                <a:gd name="T8" fmla="*/ 2147483646 w 369"/>
                <a:gd name="T9" fmla="*/ 2147483646 h 182"/>
                <a:gd name="T10" fmla="*/ 2147483646 w 369"/>
                <a:gd name="T11" fmla="*/ 2147483646 h 182"/>
                <a:gd name="T12" fmla="*/ 2147483646 w 369"/>
                <a:gd name="T13" fmla="*/ 0 h 182"/>
                <a:gd name="T14" fmla="*/ 2147483646 w 369"/>
                <a:gd name="T15" fmla="*/ 2147483646 h 182"/>
                <a:gd name="T16" fmla="*/ 2147483646 w 369"/>
                <a:gd name="T17" fmla="*/ 2147483646 h 182"/>
                <a:gd name="T18" fmla="*/ 2147483646 w 369"/>
                <a:gd name="T19" fmla="*/ 2147483646 h 182"/>
                <a:gd name="T20" fmla="*/ 2147483646 w 369"/>
                <a:gd name="T21" fmla="*/ 2147483646 h 182"/>
                <a:gd name="T22" fmla="*/ 2147483646 w 369"/>
                <a:gd name="T23" fmla="*/ 2147483646 h 182"/>
                <a:gd name="T24" fmla="*/ 2147483646 w 369"/>
                <a:gd name="T25" fmla="*/ 2147483646 h 182"/>
                <a:gd name="T26" fmla="*/ 2147483646 w 369"/>
                <a:gd name="T27" fmla="*/ 2147483646 h 182"/>
                <a:gd name="T28" fmla="*/ 2147483646 w 369"/>
                <a:gd name="T29" fmla="*/ 2147483646 h 182"/>
                <a:gd name="T30" fmla="*/ 2147483646 w 369"/>
                <a:gd name="T31" fmla="*/ 2147483646 h 182"/>
                <a:gd name="T32" fmla="*/ 2147483646 w 369"/>
                <a:gd name="T33" fmla="*/ 2147483646 h 182"/>
                <a:gd name="T34" fmla="*/ 0 w 369"/>
                <a:gd name="T35" fmla="*/ 2147483646 h 182"/>
                <a:gd name="T36" fmla="*/ 2147483646 w 369"/>
                <a:gd name="T37" fmla="*/ 2147483646 h 18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69" h="182">
                  <a:moveTo>
                    <a:pt x="37" y="81"/>
                  </a:moveTo>
                  <a:cubicBezTo>
                    <a:pt x="42" y="81"/>
                    <a:pt x="47" y="82"/>
                    <a:pt x="51" y="84"/>
                  </a:cubicBezTo>
                  <a:cubicBezTo>
                    <a:pt x="59" y="56"/>
                    <a:pt x="88" y="36"/>
                    <a:pt x="121" y="36"/>
                  </a:cubicBezTo>
                  <a:cubicBezTo>
                    <a:pt x="147" y="36"/>
                    <a:pt x="169" y="47"/>
                    <a:pt x="182" y="64"/>
                  </a:cubicBezTo>
                  <a:cubicBezTo>
                    <a:pt x="189" y="60"/>
                    <a:pt x="196" y="57"/>
                    <a:pt x="205" y="57"/>
                  </a:cubicBezTo>
                  <a:cubicBezTo>
                    <a:pt x="205" y="57"/>
                    <a:pt x="205" y="57"/>
                    <a:pt x="205" y="57"/>
                  </a:cubicBezTo>
                  <a:cubicBezTo>
                    <a:pt x="209" y="25"/>
                    <a:pt x="244" y="0"/>
                    <a:pt x="287" y="0"/>
                  </a:cubicBezTo>
                  <a:cubicBezTo>
                    <a:pt x="332" y="0"/>
                    <a:pt x="369" y="28"/>
                    <a:pt x="369" y="63"/>
                  </a:cubicBezTo>
                  <a:cubicBezTo>
                    <a:pt x="369" y="86"/>
                    <a:pt x="354" y="106"/>
                    <a:pt x="331" y="117"/>
                  </a:cubicBezTo>
                  <a:cubicBezTo>
                    <a:pt x="331" y="119"/>
                    <a:pt x="331" y="121"/>
                    <a:pt x="331" y="123"/>
                  </a:cubicBezTo>
                  <a:cubicBezTo>
                    <a:pt x="331" y="156"/>
                    <a:pt x="299" y="182"/>
                    <a:pt x="258" y="182"/>
                  </a:cubicBezTo>
                  <a:cubicBezTo>
                    <a:pt x="233" y="182"/>
                    <a:pt x="212" y="172"/>
                    <a:pt x="198" y="157"/>
                  </a:cubicBezTo>
                  <a:cubicBezTo>
                    <a:pt x="195" y="158"/>
                    <a:pt x="192" y="158"/>
                    <a:pt x="189" y="158"/>
                  </a:cubicBezTo>
                  <a:cubicBezTo>
                    <a:pt x="181" y="158"/>
                    <a:pt x="173" y="156"/>
                    <a:pt x="167" y="152"/>
                  </a:cubicBezTo>
                  <a:cubicBezTo>
                    <a:pt x="155" y="161"/>
                    <a:pt x="139" y="166"/>
                    <a:pt x="121" y="166"/>
                  </a:cubicBezTo>
                  <a:cubicBezTo>
                    <a:pt x="98" y="166"/>
                    <a:pt x="78" y="157"/>
                    <a:pt x="64" y="142"/>
                  </a:cubicBezTo>
                  <a:cubicBezTo>
                    <a:pt x="57" y="148"/>
                    <a:pt x="48" y="152"/>
                    <a:pt x="37" y="152"/>
                  </a:cubicBezTo>
                  <a:cubicBezTo>
                    <a:pt x="17" y="152"/>
                    <a:pt x="0" y="137"/>
                    <a:pt x="0" y="117"/>
                  </a:cubicBezTo>
                  <a:cubicBezTo>
                    <a:pt x="0" y="97"/>
                    <a:pt x="17" y="81"/>
                    <a:pt x="37" y="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MH_Other_3">
              <a:extLst>
                <a:ext uri="{FF2B5EF4-FFF2-40B4-BE49-F238E27FC236}">
                  <a16:creationId xmlns="" xmlns:a16="http://schemas.microsoft.com/office/drawing/2014/main" id="{59CD0FC5-17E0-4CB4-8249-8992D0077195}"/>
                </a:ext>
              </a:extLst>
            </p:cNvPr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>
              <a:off x="7067550" y="4772025"/>
              <a:ext cx="1511300" cy="750888"/>
            </a:xfrm>
            <a:custGeom>
              <a:avLst/>
              <a:gdLst>
                <a:gd name="T0" fmla="*/ 38 w 371"/>
                <a:gd name="T1" fmla="*/ 83 h 184"/>
                <a:gd name="T2" fmla="*/ 52 w 371"/>
                <a:gd name="T3" fmla="*/ 86 h 184"/>
                <a:gd name="T4" fmla="*/ 122 w 371"/>
                <a:gd name="T5" fmla="*/ 38 h 184"/>
                <a:gd name="T6" fmla="*/ 183 w 371"/>
                <a:gd name="T7" fmla="*/ 67 h 184"/>
                <a:gd name="T8" fmla="*/ 206 w 371"/>
                <a:gd name="T9" fmla="*/ 59 h 184"/>
                <a:gd name="T10" fmla="*/ 206 w 371"/>
                <a:gd name="T11" fmla="*/ 59 h 184"/>
                <a:gd name="T12" fmla="*/ 207 w 371"/>
                <a:gd name="T13" fmla="*/ 59 h 184"/>
                <a:gd name="T14" fmla="*/ 288 w 371"/>
                <a:gd name="T15" fmla="*/ 2 h 184"/>
                <a:gd name="T16" fmla="*/ 369 w 371"/>
                <a:gd name="T17" fmla="*/ 64 h 184"/>
                <a:gd name="T18" fmla="*/ 331 w 371"/>
                <a:gd name="T19" fmla="*/ 117 h 184"/>
                <a:gd name="T20" fmla="*/ 332 w 371"/>
                <a:gd name="T21" fmla="*/ 124 h 184"/>
                <a:gd name="T22" fmla="*/ 259 w 371"/>
                <a:gd name="T23" fmla="*/ 182 h 184"/>
                <a:gd name="T24" fmla="*/ 200 w 371"/>
                <a:gd name="T25" fmla="*/ 157 h 184"/>
                <a:gd name="T26" fmla="*/ 190 w 371"/>
                <a:gd name="T27" fmla="*/ 159 h 184"/>
                <a:gd name="T28" fmla="*/ 168 w 371"/>
                <a:gd name="T29" fmla="*/ 152 h 184"/>
                <a:gd name="T30" fmla="*/ 122 w 371"/>
                <a:gd name="T31" fmla="*/ 167 h 184"/>
                <a:gd name="T32" fmla="*/ 65 w 371"/>
                <a:gd name="T33" fmla="*/ 142 h 184"/>
                <a:gd name="T34" fmla="*/ 38 w 371"/>
                <a:gd name="T35" fmla="*/ 153 h 184"/>
                <a:gd name="T36" fmla="*/ 2 w 371"/>
                <a:gd name="T37" fmla="*/ 118 h 184"/>
                <a:gd name="T38" fmla="*/ 38 w 371"/>
                <a:gd name="T39" fmla="*/ 83 h 184"/>
                <a:gd name="T40" fmla="*/ 38 w 371"/>
                <a:gd name="T41" fmla="*/ 81 h 184"/>
                <a:gd name="T42" fmla="*/ 0 w 371"/>
                <a:gd name="T43" fmla="*/ 118 h 184"/>
                <a:gd name="T44" fmla="*/ 38 w 371"/>
                <a:gd name="T45" fmla="*/ 154 h 184"/>
                <a:gd name="T46" fmla="*/ 65 w 371"/>
                <a:gd name="T47" fmla="*/ 143 h 184"/>
                <a:gd name="T48" fmla="*/ 122 w 371"/>
                <a:gd name="T49" fmla="*/ 168 h 184"/>
                <a:gd name="T50" fmla="*/ 168 w 371"/>
                <a:gd name="T51" fmla="*/ 153 h 184"/>
                <a:gd name="T52" fmla="*/ 190 w 371"/>
                <a:gd name="T53" fmla="*/ 160 h 184"/>
                <a:gd name="T54" fmla="*/ 199 w 371"/>
                <a:gd name="T55" fmla="*/ 158 h 184"/>
                <a:gd name="T56" fmla="*/ 259 w 371"/>
                <a:gd name="T57" fmla="*/ 184 h 184"/>
                <a:gd name="T58" fmla="*/ 333 w 371"/>
                <a:gd name="T59" fmla="*/ 124 h 184"/>
                <a:gd name="T60" fmla="*/ 332 w 371"/>
                <a:gd name="T61" fmla="*/ 118 h 184"/>
                <a:gd name="T62" fmla="*/ 371 w 371"/>
                <a:gd name="T63" fmla="*/ 64 h 184"/>
                <a:gd name="T64" fmla="*/ 288 w 371"/>
                <a:gd name="T65" fmla="*/ 0 h 184"/>
                <a:gd name="T66" fmla="*/ 206 w 371"/>
                <a:gd name="T67" fmla="*/ 58 h 184"/>
                <a:gd name="T68" fmla="*/ 206 w 371"/>
                <a:gd name="T69" fmla="*/ 58 h 184"/>
                <a:gd name="T70" fmla="*/ 206 w 371"/>
                <a:gd name="T71" fmla="*/ 58 h 184"/>
                <a:gd name="T72" fmla="*/ 183 w 371"/>
                <a:gd name="T73" fmla="*/ 65 h 184"/>
                <a:gd name="T74" fmla="*/ 122 w 371"/>
                <a:gd name="T75" fmla="*/ 36 h 184"/>
                <a:gd name="T76" fmla="*/ 52 w 371"/>
                <a:gd name="T77" fmla="*/ 85 h 184"/>
                <a:gd name="T78" fmla="*/ 38 w 371"/>
                <a:gd name="T79" fmla="*/ 81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71" h="184">
                  <a:moveTo>
                    <a:pt x="38" y="82"/>
                  </a:moveTo>
                  <a:cubicBezTo>
                    <a:pt x="38" y="83"/>
                    <a:pt x="38" y="83"/>
                    <a:pt x="38" y="83"/>
                  </a:cubicBezTo>
                  <a:cubicBezTo>
                    <a:pt x="43" y="83"/>
                    <a:pt x="47" y="84"/>
                    <a:pt x="52" y="85"/>
                  </a:cubicBezTo>
                  <a:cubicBezTo>
                    <a:pt x="52" y="86"/>
                    <a:pt x="52" y="86"/>
                    <a:pt x="52" y="86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61" y="58"/>
                    <a:pt x="89" y="38"/>
                    <a:pt x="122" y="38"/>
                  </a:cubicBezTo>
                  <a:cubicBezTo>
                    <a:pt x="148" y="38"/>
                    <a:pt x="170" y="49"/>
                    <a:pt x="183" y="66"/>
                  </a:cubicBezTo>
                  <a:cubicBezTo>
                    <a:pt x="183" y="67"/>
                    <a:pt x="183" y="67"/>
                    <a:pt x="183" y="67"/>
                  </a:cubicBezTo>
                  <a:cubicBezTo>
                    <a:pt x="184" y="66"/>
                    <a:pt x="184" y="66"/>
                    <a:pt x="184" y="66"/>
                  </a:cubicBezTo>
                  <a:cubicBezTo>
                    <a:pt x="190" y="62"/>
                    <a:pt x="197" y="59"/>
                    <a:pt x="206" y="59"/>
                  </a:cubicBezTo>
                  <a:cubicBezTo>
                    <a:pt x="206" y="58"/>
                    <a:pt x="206" y="58"/>
                    <a:pt x="206" y="58"/>
                  </a:cubicBezTo>
                  <a:cubicBezTo>
                    <a:pt x="206" y="59"/>
                    <a:pt x="206" y="59"/>
                    <a:pt x="206" y="59"/>
                  </a:cubicBezTo>
                  <a:cubicBezTo>
                    <a:pt x="206" y="59"/>
                    <a:pt x="206" y="59"/>
                    <a:pt x="206" y="59"/>
                  </a:cubicBezTo>
                  <a:cubicBezTo>
                    <a:pt x="207" y="59"/>
                    <a:pt x="207" y="59"/>
                    <a:pt x="207" y="59"/>
                  </a:cubicBezTo>
                  <a:cubicBezTo>
                    <a:pt x="207" y="59"/>
                    <a:pt x="207" y="59"/>
                    <a:pt x="207" y="59"/>
                  </a:cubicBezTo>
                  <a:cubicBezTo>
                    <a:pt x="211" y="27"/>
                    <a:pt x="245" y="2"/>
                    <a:pt x="288" y="2"/>
                  </a:cubicBezTo>
                  <a:cubicBezTo>
                    <a:pt x="310" y="2"/>
                    <a:pt x="331" y="9"/>
                    <a:pt x="345" y="20"/>
                  </a:cubicBezTo>
                  <a:cubicBezTo>
                    <a:pt x="360" y="32"/>
                    <a:pt x="369" y="47"/>
                    <a:pt x="369" y="64"/>
                  </a:cubicBezTo>
                  <a:cubicBezTo>
                    <a:pt x="369" y="86"/>
                    <a:pt x="354" y="106"/>
                    <a:pt x="332" y="117"/>
                  </a:cubicBezTo>
                  <a:cubicBezTo>
                    <a:pt x="331" y="117"/>
                    <a:pt x="331" y="117"/>
                    <a:pt x="331" y="117"/>
                  </a:cubicBezTo>
                  <a:cubicBezTo>
                    <a:pt x="331" y="118"/>
                    <a:pt x="331" y="118"/>
                    <a:pt x="331" y="118"/>
                  </a:cubicBezTo>
                  <a:cubicBezTo>
                    <a:pt x="331" y="120"/>
                    <a:pt x="332" y="122"/>
                    <a:pt x="332" y="124"/>
                  </a:cubicBezTo>
                  <a:cubicBezTo>
                    <a:pt x="332" y="140"/>
                    <a:pt x="323" y="155"/>
                    <a:pt x="310" y="165"/>
                  </a:cubicBezTo>
                  <a:cubicBezTo>
                    <a:pt x="297" y="176"/>
                    <a:pt x="279" y="182"/>
                    <a:pt x="259" y="182"/>
                  </a:cubicBezTo>
                  <a:cubicBezTo>
                    <a:pt x="235" y="182"/>
                    <a:pt x="213" y="173"/>
                    <a:pt x="200" y="158"/>
                  </a:cubicBezTo>
                  <a:cubicBezTo>
                    <a:pt x="200" y="157"/>
                    <a:pt x="200" y="157"/>
                    <a:pt x="200" y="157"/>
                  </a:cubicBezTo>
                  <a:cubicBezTo>
                    <a:pt x="199" y="157"/>
                    <a:pt x="199" y="157"/>
                    <a:pt x="199" y="157"/>
                  </a:cubicBezTo>
                  <a:cubicBezTo>
                    <a:pt x="196" y="158"/>
                    <a:pt x="193" y="159"/>
                    <a:pt x="190" y="159"/>
                  </a:cubicBezTo>
                  <a:cubicBezTo>
                    <a:pt x="182" y="159"/>
                    <a:pt x="175" y="156"/>
                    <a:pt x="169" y="152"/>
                  </a:cubicBezTo>
                  <a:cubicBezTo>
                    <a:pt x="168" y="152"/>
                    <a:pt x="168" y="152"/>
                    <a:pt x="168" y="152"/>
                  </a:cubicBezTo>
                  <a:cubicBezTo>
                    <a:pt x="168" y="152"/>
                    <a:pt x="168" y="152"/>
                    <a:pt x="168" y="152"/>
                  </a:cubicBezTo>
                  <a:cubicBezTo>
                    <a:pt x="155" y="161"/>
                    <a:pt x="140" y="167"/>
                    <a:pt x="122" y="167"/>
                  </a:cubicBezTo>
                  <a:cubicBezTo>
                    <a:pt x="100" y="167"/>
                    <a:pt x="79" y="157"/>
                    <a:pt x="66" y="142"/>
                  </a:cubicBezTo>
                  <a:cubicBezTo>
                    <a:pt x="65" y="142"/>
                    <a:pt x="65" y="142"/>
                    <a:pt x="65" y="142"/>
                  </a:cubicBezTo>
                  <a:cubicBezTo>
                    <a:pt x="65" y="142"/>
                    <a:pt x="65" y="142"/>
                    <a:pt x="65" y="142"/>
                  </a:cubicBezTo>
                  <a:cubicBezTo>
                    <a:pt x="58" y="149"/>
                    <a:pt x="49" y="153"/>
                    <a:pt x="38" y="153"/>
                  </a:cubicBezTo>
                  <a:cubicBezTo>
                    <a:pt x="28" y="153"/>
                    <a:pt x="19" y="149"/>
                    <a:pt x="12" y="142"/>
                  </a:cubicBezTo>
                  <a:cubicBezTo>
                    <a:pt x="6" y="136"/>
                    <a:pt x="2" y="127"/>
                    <a:pt x="2" y="118"/>
                  </a:cubicBezTo>
                  <a:cubicBezTo>
                    <a:pt x="2" y="108"/>
                    <a:pt x="6" y="100"/>
                    <a:pt x="12" y="93"/>
                  </a:cubicBezTo>
                  <a:cubicBezTo>
                    <a:pt x="19" y="87"/>
                    <a:pt x="28" y="83"/>
                    <a:pt x="38" y="83"/>
                  </a:cubicBezTo>
                  <a:cubicBezTo>
                    <a:pt x="38" y="82"/>
                    <a:pt x="38" y="82"/>
                    <a:pt x="38" y="82"/>
                  </a:cubicBezTo>
                  <a:cubicBezTo>
                    <a:pt x="38" y="81"/>
                    <a:pt x="38" y="81"/>
                    <a:pt x="38" y="81"/>
                  </a:cubicBezTo>
                  <a:cubicBezTo>
                    <a:pt x="28" y="81"/>
                    <a:pt x="18" y="85"/>
                    <a:pt x="11" y="92"/>
                  </a:cubicBezTo>
                  <a:cubicBezTo>
                    <a:pt x="4" y="99"/>
                    <a:pt x="0" y="108"/>
                    <a:pt x="0" y="118"/>
                  </a:cubicBezTo>
                  <a:cubicBezTo>
                    <a:pt x="0" y="128"/>
                    <a:pt x="4" y="137"/>
                    <a:pt x="11" y="144"/>
                  </a:cubicBezTo>
                  <a:cubicBezTo>
                    <a:pt x="18" y="150"/>
                    <a:pt x="28" y="154"/>
                    <a:pt x="38" y="154"/>
                  </a:cubicBezTo>
                  <a:cubicBezTo>
                    <a:pt x="49" y="154"/>
                    <a:pt x="59" y="150"/>
                    <a:pt x="66" y="143"/>
                  </a:cubicBezTo>
                  <a:cubicBezTo>
                    <a:pt x="65" y="143"/>
                    <a:pt x="65" y="143"/>
                    <a:pt x="65" y="143"/>
                  </a:cubicBezTo>
                  <a:cubicBezTo>
                    <a:pt x="65" y="143"/>
                    <a:pt x="65" y="143"/>
                    <a:pt x="65" y="143"/>
                  </a:cubicBezTo>
                  <a:cubicBezTo>
                    <a:pt x="78" y="158"/>
                    <a:pt x="99" y="168"/>
                    <a:pt x="122" y="168"/>
                  </a:cubicBezTo>
                  <a:cubicBezTo>
                    <a:pt x="140" y="168"/>
                    <a:pt x="156" y="163"/>
                    <a:pt x="169" y="154"/>
                  </a:cubicBezTo>
                  <a:cubicBezTo>
                    <a:pt x="168" y="153"/>
                    <a:pt x="168" y="153"/>
                    <a:pt x="168" y="153"/>
                  </a:cubicBezTo>
                  <a:cubicBezTo>
                    <a:pt x="168" y="154"/>
                    <a:pt x="168" y="154"/>
                    <a:pt x="168" y="154"/>
                  </a:cubicBezTo>
                  <a:cubicBezTo>
                    <a:pt x="174" y="158"/>
                    <a:pt x="182" y="160"/>
                    <a:pt x="190" y="160"/>
                  </a:cubicBezTo>
                  <a:cubicBezTo>
                    <a:pt x="193" y="160"/>
                    <a:pt x="196" y="160"/>
                    <a:pt x="200" y="159"/>
                  </a:cubicBezTo>
                  <a:cubicBezTo>
                    <a:pt x="199" y="158"/>
                    <a:pt x="199" y="158"/>
                    <a:pt x="199" y="158"/>
                  </a:cubicBezTo>
                  <a:cubicBezTo>
                    <a:pt x="199" y="159"/>
                    <a:pt x="199" y="159"/>
                    <a:pt x="199" y="159"/>
                  </a:cubicBezTo>
                  <a:cubicBezTo>
                    <a:pt x="212" y="174"/>
                    <a:pt x="234" y="184"/>
                    <a:pt x="259" y="184"/>
                  </a:cubicBezTo>
                  <a:cubicBezTo>
                    <a:pt x="280" y="184"/>
                    <a:pt x="298" y="177"/>
                    <a:pt x="311" y="166"/>
                  </a:cubicBezTo>
                  <a:cubicBezTo>
                    <a:pt x="325" y="156"/>
                    <a:pt x="333" y="140"/>
                    <a:pt x="333" y="124"/>
                  </a:cubicBezTo>
                  <a:cubicBezTo>
                    <a:pt x="333" y="122"/>
                    <a:pt x="333" y="120"/>
                    <a:pt x="333" y="118"/>
                  </a:cubicBezTo>
                  <a:cubicBezTo>
                    <a:pt x="332" y="118"/>
                    <a:pt x="332" y="118"/>
                    <a:pt x="332" y="118"/>
                  </a:cubicBezTo>
                  <a:cubicBezTo>
                    <a:pt x="332" y="119"/>
                    <a:pt x="332" y="119"/>
                    <a:pt x="332" y="119"/>
                  </a:cubicBezTo>
                  <a:cubicBezTo>
                    <a:pt x="355" y="107"/>
                    <a:pt x="371" y="87"/>
                    <a:pt x="371" y="64"/>
                  </a:cubicBezTo>
                  <a:cubicBezTo>
                    <a:pt x="371" y="47"/>
                    <a:pt x="361" y="30"/>
                    <a:pt x="346" y="19"/>
                  </a:cubicBezTo>
                  <a:cubicBezTo>
                    <a:pt x="331" y="7"/>
                    <a:pt x="311" y="0"/>
                    <a:pt x="288" y="0"/>
                  </a:cubicBezTo>
                  <a:cubicBezTo>
                    <a:pt x="245" y="0"/>
                    <a:pt x="209" y="26"/>
                    <a:pt x="205" y="58"/>
                  </a:cubicBezTo>
                  <a:cubicBezTo>
                    <a:pt x="206" y="58"/>
                    <a:pt x="206" y="58"/>
                    <a:pt x="206" y="58"/>
                  </a:cubicBezTo>
                  <a:cubicBezTo>
                    <a:pt x="206" y="58"/>
                    <a:pt x="206" y="58"/>
                    <a:pt x="206" y="58"/>
                  </a:cubicBezTo>
                  <a:cubicBezTo>
                    <a:pt x="206" y="58"/>
                    <a:pt x="206" y="58"/>
                    <a:pt x="206" y="58"/>
                  </a:cubicBezTo>
                  <a:cubicBezTo>
                    <a:pt x="206" y="58"/>
                    <a:pt x="206" y="58"/>
                    <a:pt x="206" y="58"/>
                  </a:cubicBezTo>
                  <a:cubicBezTo>
                    <a:pt x="206" y="58"/>
                    <a:pt x="206" y="58"/>
                    <a:pt x="206" y="58"/>
                  </a:cubicBezTo>
                  <a:cubicBezTo>
                    <a:pt x="197" y="58"/>
                    <a:pt x="189" y="60"/>
                    <a:pt x="183" y="65"/>
                  </a:cubicBezTo>
                  <a:cubicBezTo>
                    <a:pt x="183" y="65"/>
                    <a:pt x="183" y="65"/>
                    <a:pt x="183" y="65"/>
                  </a:cubicBezTo>
                  <a:cubicBezTo>
                    <a:pt x="184" y="65"/>
                    <a:pt x="184" y="65"/>
                    <a:pt x="184" y="65"/>
                  </a:cubicBezTo>
                  <a:cubicBezTo>
                    <a:pt x="171" y="47"/>
                    <a:pt x="148" y="36"/>
                    <a:pt x="122" y="36"/>
                  </a:cubicBezTo>
                  <a:cubicBezTo>
                    <a:pt x="88" y="36"/>
                    <a:pt x="60" y="56"/>
                    <a:pt x="51" y="84"/>
                  </a:cubicBezTo>
                  <a:cubicBezTo>
                    <a:pt x="52" y="85"/>
                    <a:pt x="52" y="85"/>
                    <a:pt x="52" y="85"/>
                  </a:cubicBezTo>
                  <a:cubicBezTo>
                    <a:pt x="52" y="84"/>
                    <a:pt x="52" y="84"/>
                    <a:pt x="52" y="84"/>
                  </a:cubicBezTo>
                  <a:cubicBezTo>
                    <a:pt x="48" y="82"/>
                    <a:pt x="43" y="81"/>
                    <a:pt x="38" y="81"/>
                  </a:cubicBezTo>
                  <a:cubicBezTo>
                    <a:pt x="38" y="82"/>
                    <a:pt x="38" y="82"/>
                    <a:pt x="38" y="82"/>
                  </a:cubicBezTo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" name="MH_Other_4">
              <a:extLst>
                <a:ext uri="{FF2B5EF4-FFF2-40B4-BE49-F238E27FC236}">
                  <a16:creationId xmlns="" xmlns:a16="http://schemas.microsoft.com/office/drawing/2014/main" id="{1173EB95-5125-4E8A-B273-2CC010CBAD10}"/>
                </a:ext>
              </a:extLst>
            </p:cNvPr>
            <p:cNvSpPr>
              <a:spLocks/>
            </p:cNvSpPr>
            <p:nvPr>
              <p:custDataLst>
                <p:tags r:id="rId5"/>
              </p:custDataLst>
            </p:nvPr>
          </p:nvSpPr>
          <p:spPr bwMode="auto">
            <a:xfrm>
              <a:off x="7226301" y="5086351"/>
              <a:ext cx="187325" cy="125413"/>
            </a:xfrm>
            <a:custGeom>
              <a:avLst/>
              <a:gdLst>
                <a:gd name="T0" fmla="*/ 46 w 46"/>
                <a:gd name="T1" fmla="*/ 15 h 31"/>
                <a:gd name="T2" fmla="*/ 16 w 46"/>
                <a:gd name="T3" fmla="*/ 8 h 31"/>
                <a:gd name="T4" fmla="*/ 0 w 46"/>
                <a:gd name="T5" fmla="*/ 31 h 31"/>
                <a:gd name="T6" fmla="*/ 14 w 46"/>
                <a:gd name="T7" fmla="*/ 7 h 31"/>
                <a:gd name="T8" fmla="*/ 46 w 46"/>
                <a:gd name="T9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1">
                  <a:moveTo>
                    <a:pt x="46" y="15"/>
                  </a:moveTo>
                  <a:cubicBezTo>
                    <a:pt x="46" y="15"/>
                    <a:pt x="33" y="4"/>
                    <a:pt x="16" y="8"/>
                  </a:cubicBezTo>
                  <a:cubicBezTo>
                    <a:pt x="16" y="8"/>
                    <a:pt x="1" y="11"/>
                    <a:pt x="0" y="31"/>
                  </a:cubicBezTo>
                  <a:cubicBezTo>
                    <a:pt x="0" y="31"/>
                    <a:pt x="0" y="11"/>
                    <a:pt x="14" y="7"/>
                  </a:cubicBezTo>
                  <a:cubicBezTo>
                    <a:pt x="14" y="7"/>
                    <a:pt x="29" y="0"/>
                    <a:pt x="46" y="15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54" name="MH_Other_5">
              <a:extLst>
                <a:ext uri="{FF2B5EF4-FFF2-40B4-BE49-F238E27FC236}">
                  <a16:creationId xmlns="" xmlns:a16="http://schemas.microsoft.com/office/drawing/2014/main" id="{EDD08F47-C01B-4770-BF25-A2D89D55A89C}"/>
                </a:ext>
              </a:extLst>
            </p:cNvPr>
            <p:cNvSpPr>
              <a:spLocks/>
            </p:cNvSpPr>
            <p:nvPr>
              <p:custDataLst>
                <p:tags r:id="rId6"/>
              </p:custDataLst>
            </p:nvPr>
          </p:nvSpPr>
          <p:spPr bwMode="auto">
            <a:xfrm>
              <a:off x="7408864" y="4376739"/>
              <a:ext cx="2047875" cy="1011237"/>
            </a:xfrm>
            <a:custGeom>
              <a:avLst/>
              <a:gdLst>
                <a:gd name="T0" fmla="*/ 2147483646 w 502"/>
                <a:gd name="T1" fmla="*/ 2147483646 h 248"/>
                <a:gd name="T2" fmla="*/ 2147483646 w 502"/>
                <a:gd name="T3" fmla="*/ 2147483646 h 248"/>
                <a:gd name="T4" fmla="*/ 2147483646 w 502"/>
                <a:gd name="T5" fmla="*/ 2147483646 h 248"/>
                <a:gd name="T6" fmla="*/ 2147483646 w 502"/>
                <a:gd name="T7" fmla="*/ 2147483646 h 248"/>
                <a:gd name="T8" fmla="*/ 2147483646 w 502"/>
                <a:gd name="T9" fmla="*/ 2147483646 h 248"/>
                <a:gd name="T10" fmla="*/ 2147483646 w 502"/>
                <a:gd name="T11" fmla="*/ 2147483646 h 248"/>
                <a:gd name="T12" fmla="*/ 2147483646 w 502"/>
                <a:gd name="T13" fmla="*/ 0 h 248"/>
                <a:gd name="T14" fmla="*/ 0 w 502"/>
                <a:gd name="T15" fmla="*/ 2147483646 h 248"/>
                <a:gd name="T16" fmla="*/ 2147483646 w 502"/>
                <a:gd name="T17" fmla="*/ 2147483646 h 248"/>
                <a:gd name="T18" fmla="*/ 2147483646 w 502"/>
                <a:gd name="T19" fmla="*/ 2147483646 h 248"/>
                <a:gd name="T20" fmla="*/ 2147483646 w 502"/>
                <a:gd name="T21" fmla="*/ 2147483646 h 248"/>
                <a:gd name="T22" fmla="*/ 2147483646 w 502"/>
                <a:gd name="T23" fmla="*/ 2147483646 h 248"/>
                <a:gd name="T24" fmla="*/ 2147483646 w 502"/>
                <a:gd name="T25" fmla="*/ 2147483646 h 248"/>
                <a:gd name="T26" fmla="*/ 2147483646 w 502"/>
                <a:gd name="T27" fmla="*/ 2147483646 h 248"/>
                <a:gd name="T28" fmla="*/ 2147483646 w 502"/>
                <a:gd name="T29" fmla="*/ 2147483646 h 248"/>
                <a:gd name="T30" fmla="*/ 2147483646 w 502"/>
                <a:gd name="T31" fmla="*/ 2147483646 h 248"/>
                <a:gd name="T32" fmla="*/ 2147483646 w 502"/>
                <a:gd name="T33" fmla="*/ 2147483646 h 248"/>
                <a:gd name="T34" fmla="*/ 2147483646 w 502"/>
                <a:gd name="T35" fmla="*/ 2147483646 h 248"/>
                <a:gd name="T36" fmla="*/ 2147483646 w 502"/>
                <a:gd name="T37" fmla="*/ 2147483646 h 24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502" h="248">
                  <a:moveTo>
                    <a:pt x="451" y="110"/>
                  </a:moveTo>
                  <a:cubicBezTo>
                    <a:pt x="444" y="110"/>
                    <a:pt x="438" y="111"/>
                    <a:pt x="433" y="113"/>
                  </a:cubicBezTo>
                  <a:cubicBezTo>
                    <a:pt x="421" y="76"/>
                    <a:pt x="382" y="48"/>
                    <a:pt x="336" y="48"/>
                  </a:cubicBezTo>
                  <a:cubicBezTo>
                    <a:pt x="302" y="48"/>
                    <a:pt x="272" y="64"/>
                    <a:pt x="254" y="87"/>
                  </a:cubicBezTo>
                  <a:cubicBezTo>
                    <a:pt x="245" y="81"/>
                    <a:pt x="235" y="78"/>
                    <a:pt x="223" y="78"/>
                  </a:cubicBezTo>
                  <a:cubicBezTo>
                    <a:pt x="223" y="78"/>
                    <a:pt x="223" y="78"/>
                    <a:pt x="223" y="78"/>
                  </a:cubicBezTo>
                  <a:cubicBezTo>
                    <a:pt x="218" y="34"/>
                    <a:pt x="170" y="0"/>
                    <a:pt x="111" y="0"/>
                  </a:cubicBezTo>
                  <a:cubicBezTo>
                    <a:pt x="50" y="0"/>
                    <a:pt x="0" y="38"/>
                    <a:pt x="0" y="86"/>
                  </a:cubicBezTo>
                  <a:cubicBezTo>
                    <a:pt x="0" y="116"/>
                    <a:pt x="20" y="143"/>
                    <a:pt x="51" y="159"/>
                  </a:cubicBezTo>
                  <a:cubicBezTo>
                    <a:pt x="51" y="161"/>
                    <a:pt x="51" y="164"/>
                    <a:pt x="51" y="167"/>
                  </a:cubicBezTo>
                  <a:cubicBezTo>
                    <a:pt x="51" y="211"/>
                    <a:pt x="95" y="248"/>
                    <a:pt x="151" y="248"/>
                  </a:cubicBezTo>
                  <a:cubicBezTo>
                    <a:pt x="184" y="248"/>
                    <a:pt x="214" y="234"/>
                    <a:pt x="232" y="214"/>
                  </a:cubicBezTo>
                  <a:cubicBezTo>
                    <a:pt x="236" y="215"/>
                    <a:pt x="240" y="215"/>
                    <a:pt x="245" y="215"/>
                  </a:cubicBezTo>
                  <a:cubicBezTo>
                    <a:pt x="256" y="215"/>
                    <a:pt x="266" y="212"/>
                    <a:pt x="274" y="206"/>
                  </a:cubicBezTo>
                  <a:cubicBezTo>
                    <a:pt x="291" y="219"/>
                    <a:pt x="313" y="226"/>
                    <a:pt x="336" y="226"/>
                  </a:cubicBezTo>
                  <a:cubicBezTo>
                    <a:pt x="368" y="226"/>
                    <a:pt x="396" y="213"/>
                    <a:pt x="414" y="192"/>
                  </a:cubicBezTo>
                  <a:cubicBezTo>
                    <a:pt x="424" y="201"/>
                    <a:pt x="437" y="207"/>
                    <a:pt x="451" y="207"/>
                  </a:cubicBezTo>
                  <a:cubicBezTo>
                    <a:pt x="479" y="207"/>
                    <a:pt x="502" y="185"/>
                    <a:pt x="502" y="159"/>
                  </a:cubicBezTo>
                  <a:cubicBezTo>
                    <a:pt x="502" y="132"/>
                    <a:pt x="479" y="110"/>
                    <a:pt x="451" y="11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3" name="MH_Other_6">
              <a:extLst>
                <a:ext uri="{FF2B5EF4-FFF2-40B4-BE49-F238E27FC236}">
                  <a16:creationId xmlns="" xmlns:a16="http://schemas.microsoft.com/office/drawing/2014/main" id="{E700C8AA-C7B6-4F3D-B56A-E9A18FB63EAB}"/>
                </a:ext>
              </a:extLst>
            </p:cNvPr>
            <p:cNvSpPr>
              <a:spLocks/>
            </p:cNvSpPr>
            <p:nvPr>
              <p:custDataLst>
                <p:tags r:id="rId7"/>
              </p:custDataLst>
            </p:nvPr>
          </p:nvSpPr>
          <p:spPr bwMode="auto">
            <a:xfrm>
              <a:off x="7407275" y="4373563"/>
              <a:ext cx="2051050" cy="1014412"/>
            </a:xfrm>
            <a:custGeom>
              <a:avLst/>
              <a:gdLst>
                <a:gd name="T0" fmla="*/ 452 w 504"/>
                <a:gd name="T1" fmla="*/ 110 h 249"/>
                <a:gd name="T2" fmla="*/ 434 w 504"/>
                <a:gd name="T3" fmla="*/ 114 h 249"/>
                <a:gd name="T4" fmla="*/ 337 w 504"/>
                <a:gd name="T5" fmla="*/ 48 h 249"/>
                <a:gd name="T6" fmla="*/ 255 w 504"/>
                <a:gd name="T7" fmla="*/ 88 h 249"/>
                <a:gd name="T8" fmla="*/ 224 w 504"/>
                <a:gd name="T9" fmla="*/ 78 h 249"/>
                <a:gd name="T10" fmla="*/ 224 w 504"/>
                <a:gd name="T11" fmla="*/ 78 h 249"/>
                <a:gd name="T12" fmla="*/ 225 w 504"/>
                <a:gd name="T13" fmla="*/ 79 h 249"/>
                <a:gd name="T14" fmla="*/ 33 w 504"/>
                <a:gd name="T15" fmla="*/ 25 h 249"/>
                <a:gd name="T16" fmla="*/ 52 w 504"/>
                <a:gd name="T17" fmla="*/ 160 h 249"/>
                <a:gd name="T18" fmla="*/ 52 w 504"/>
                <a:gd name="T19" fmla="*/ 159 h 249"/>
                <a:gd name="T20" fmla="*/ 81 w 504"/>
                <a:gd name="T21" fmla="*/ 225 h 249"/>
                <a:gd name="T22" fmla="*/ 233 w 504"/>
                <a:gd name="T23" fmla="*/ 215 h 249"/>
                <a:gd name="T24" fmla="*/ 233 w 504"/>
                <a:gd name="T25" fmla="*/ 215 h 249"/>
                <a:gd name="T26" fmla="*/ 276 w 504"/>
                <a:gd name="T27" fmla="*/ 208 h 249"/>
                <a:gd name="T28" fmla="*/ 275 w 504"/>
                <a:gd name="T29" fmla="*/ 208 h 249"/>
                <a:gd name="T30" fmla="*/ 416 w 504"/>
                <a:gd name="T31" fmla="*/ 194 h 249"/>
                <a:gd name="T32" fmla="*/ 415 w 504"/>
                <a:gd name="T33" fmla="*/ 194 h 249"/>
                <a:gd name="T34" fmla="*/ 489 w 504"/>
                <a:gd name="T35" fmla="*/ 194 h 249"/>
                <a:gd name="T36" fmla="*/ 489 w 504"/>
                <a:gd name="T37" fmla="*/ 125 h 249"/>
                <a:gd name="T38" fmla="*/ 452 w 504"/>
                <a:gd name="T39" fmla="*/ 111 h 249"/>
                <a:gd name="T40" fmla="*/ 488 w 504"/>
                <a:gd name="T41" fmla="*/ 126 h 249"/>
                <a:gd name="T42" fmla="*/ 488 w 504"/>
                <a:gd name="T43" fmla="*/ 193 h 249"/>
                <a:gd name="T44" fmla="*/ 416 w 504"/>
                <a:gd name="T45" fmla="*/ 193 h 249"/>
                <a:gd name="T46" fmla="*/ 415 w 504"/>
                <a:gd name="T47" fmla="*/ 193 h 249"/>
                <a:gd name="T48" fmla="*/ 276 w 504"/>
                <a:gd name="T49" fmla="*/ 207 h 249"/>
                <a:gd name="T50" fmla="*/ 275 w 504"/>
                <a:gd name="T51" fmla="*/ 207 h 249"/>
                <a:gd name="T52" fmla="*/ 233 w 504"/>
                <a:gd name="T53" fmla="*/ 214 h 249"/>
                <a:gd name="T54" fmla="*/ 232 w 504"/>
                <a:gd name="T55" fmla="*/ 214 h 249"/>
                <a:gd name="T56" fmla="*/ 82 w 504"/>
                <a:gd name="T57" fmla="*/ 224 h 249"/>
                <a:gd name="T58" fmla="*/ 53 w 504"/>
                <a:gd name="T59" fmla="*/ 160 h 249"/>
                <a:gd name="T60" fmla="*/ 53 w 504"/>
                <a:gd name="T61" fmla="*/ 159 h 249"/>
                <a:gd name="T62" fmla="*/ 34 w 504"/>
                <a:gd name="T63" fmla="*/ 27 h 249"/>
                <a:gd name="T64" fmla="*/ 223 w 504"/>
                <a:gd name="T65" fmla="*/ 79 h 249"/>
                <a:gd name="T66" fmla="*/ 224 w 504"/>
                <a:gd name="T67" fmla="*/ 80 h 249"/>
                <a:gd name="T68" fmla="*/ 224 w 504"/>
                <a:gd name="T69" fmla="*/ 80 h 249"/>
                <a:gd name="T70" fmla="*/ 255 w 504"/>
                <a:gd name="T71" fmla="*/ 90 h 249"/>
                <a:gd name="T72" fmla="*/ 337 w 504"/>
                <a:gd name="T73" fmla="*/ 50 h 249"/>
                <a:gd name="T74" fmla="*/ 433 w 504"/>
                <a:gd name="T75" fmla="*/ 115 h 249"/>
                <a:gd name="T76" fmla="*/ 452 w 504"/>
                <a:gd name="T77" fmla="*/ 112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04" h="249">
                  <a:moveTo>
                    <a:pt x="452" y="111"/>
                  </a:moveTo>
                  <a:cubicBezTo>
                    <a:pt x="452" y="110"/>
                    <a:pt x="452" y="110"/>
                    <a:pt x="452" y="110"/>
                  </a:cubicBezTo>
                  <a:cubicBezTo>
                    <a:pt x="445" y="110"/>
                    <a:pt x="439" y="111"/>
                    <a:pt x="433" y="114"/>
                  </a:cubicBezTo>
                  <a:cubicBezTo>
                    <a:pt x="434" y="114"/>
                    <a:pt x="434" y="114"/>
                    <a:pt x="434" y="114"/>
                  </a:cubicBezTo>
                  <a:cubicBezTo>
                    <a:pt x="434" y="114"/>
                    <a:pt x="434" y="114"/>
                    <a:pt x="434" y="114"/>
                  </a:cubicBezTo>
                  <a:cubicBezTo>
                    <a:pt x="423" y="76"/>
                    <a:pt x="384" y="48"/>
                    <a:pt x="337" y="48"/>
                  </a:cubicBezTo>
                  <a:cubicBezTo>
                    <a:pt x="303" y="48"/>
                    <a:pt x="272" y="64"/>
                    <a:pt x="254" y="88"/>
                  </a:cubicBezTo>
                  <a:cubicBezTo>
                    <a:pt x="255" y="88"/>
                    <a:pt x="255" y="88"/>
                    <a:pt x="255" y="88"/>
                  </a:cubicBezTo>
                  <a:cubicBezTo>
                    <a:pt x="255" y="88"/>
                    <a:pt x="255" y="88"/>
                    <a:pt x="255" y="88"/>
                  </a:cubicBezTo>
                  <a:cubicBezTo>
                    <a:pt x="247" y="82"/>
                    <a:pt x="236" y="78"/>
                    <a:pt x="224" y="78"/>
                  </a:cubicBezTo>
                  <a:cubicBezTo>
                    <a:pt x="224" y="78"/>
                    <a:pt x="224" y="78"/>
                    <a:pt x="224" y="78"/>
                  </a:cubicBezTo>
                  <a:cubicBezTo>
                    <a:pt x="224" y="78"/>
                    <a:pt x="224" y="78"/>
                    <a:pt x="224" y="78"/>
                  </a:cubicBezTo>
                  <a:cubicBezTo>
                    <a:pt x="224" y="79"/>
                    <a:pt x="224" y="79"/>
                    <a:pt x="224" y="79"/>
                  </a:cubicBezTo>
                  <a:cubicBezTo>
                    <a:pt x="225" y="79"/>
                    <a:pt x="225" y="79"/>
                    <a:pt x="225" y="79"/>
                  </a:cubicBezTo>
                  <a:cubicBezTo>
                    <a:pt x="219" y="34"/>
                    <a:pt x="171" y="0"/>
                    <a:pt x="112" y="0"/>
                  </a:cubicBezTo>
                  <a:cubicBezTo>
                    <a:pt x="81" y="0"/>
                    <a:pt x="53" y="9"/>
                    <a:pt x="33" y="25"/>
                  </a:cubicBezTo>
                  <a:cubicBezTo>
                    <a:pt x="13" y="41"/>
                    <a:pt x="0" y="63"/>
                    <a:pt x="0" y="87"/>
                  </a:cubicBezTo>
                  <a:cubicBezTo>
                    <a:pt x="0" y="118"/>
                    <a:pt x="21" y="145"/>
                    <a:pt x="52" y="160"/>
                  </a:cubicBezTo>
                  <a:cubicBezTo>
                    <a:pt x="52" y="160"/>
                    <a:pt x="52" y="160"/>
                    <a:pt x="52" y="160"/>
                  </a:cubicBezTo>
                  <a:cubicBezTo>
                    <a:pt x="52" y="159"/>
                    <a:pt x="52" y="159"/>
                    <a:pt x="52" y="159"/>
                  </a:cubicBezTo>
                  <a:cubicBezTo>
                    <a:pt x="51" y="162"/>
                    <a:pt x="51" y="165"/>
                    <a:pt x="51" y="168"/>
                  </a:cubicBezTo>
                  <a:cubicBezTo>
                    <a:pt x="51" y="190"/>
                    <a:pt x="62" y="211"/>
                    <a:pt x="81" y="225"/>
                  </a:cubicBezTo>
                  <a:cubicBezTo>
                    <a:pt x="99" y="240"/>
                    <a:pt x="124" y="249"/>
                    <a:pt x="152" y="249"/>
                  </a:cubicBezTo>
                  <a:cubicBezTo>
                    <a:pt x="185" y="249"/>
                    <a:pt x="215" y="236"/>
                    <a:pt x="233" y="215"/>
                  </a:cubicBezTo>
                  <a:cubicBezTo>
                    <a:pt x="233" y="215"/>
                    <a:pt x="233" y="215"/>
                    <a:pt x="233" y="215"/>
                  </a:cubicBezTo>
                  <a:cubicBezTo>
                    <a:pt x="233" y="215"/>
                    <a:pt x="233" y="215"/>
                    <a:pt x="233" y="215"/>
                  </a:cubicBezTo>
                  <a:cubicBezTo>
                    <a:pt x="237" y="216"/>
                    <a:pt x="241" y="217"/>
                    <a:pt x="246" y="217"/>
                  </a:cubicBezTo>
                  <a:cubicBezTo>
                    <a:pt x="257" y="217"/>
                    <a:pt x="267" y="214"/>
                    <a:pt x="276" y="208"/>
                  </a:cubicBezTo>
                  <a:cubicBezTo>
                    <a:pt x="275" y="207"/>
                    <a:pt x="275" y="207"/>
                    <a:pt x="275" y="207"/>
                  </a:cubicBezTo>
                  <a:cubicBezTo>
                    <a:pt x="275" y="208"/>
                    <a:pt x="275" y="208"/>
                    <a:pt x="275" y="208"/>
                  </a:cubicBezTo>
                  <a:cubicBezTo>
                    <a:pt x="292" y="220"/>
                    <a:pt x="314" y="228"/>
                    <a:pt x="337" y="228"/>
                  </a:cubicBezTo>
                  <a:cubicBezTo>
                    <a:pt x="369" y="228"/>
                    <a:pt x="398" y="215"/>
                    <a:pt x="416" y="194"/>
                  </a:cubicBezTo>
                  <a:cubicBezTo>
                    <a:pt x="415" y="193"/>
                    <a:pt x="415" y="193"/>
                    <a:pt x="415" y="193"/>
                  </a:cubicBezTo>
                  <a:cubicBezTo>
                    <a:pt x="415" y="194"/>
                    <a:pt x="415" y="194"/>
                    <a:pt x="415" y="194"/>
                  </a:cubicBezTo>
                  <a:cubicBezTo>
                    <a:pt x="424" y="203"/>
                    <a:pt x="437" y="209"/>
                    <a:pt x="452" y="209"/>
                  </a:cubicBezTo>
                  <a:cubicBezTo>
                    <a:pt x="466" y="209"/>
                    <a:pt x="479" y="203"/>
                    <a:pt x="489" y="194"/>
                  </a:cubicBezTo>
                  <a:cubicBezTo>
                    <a:pt x="498" y="186"/>
                    <a:pt x="504" y="173"/>
                    <a:pt x="504" y="160"/>
                  </a:cubicBezTo>
                  <a:cubicBezTo>
                    <a:pt x="504" y="146"/>
                    <a:pt x="498" y="134"/>
                    <a:pt x="489" y="125"/>
                  </a:cubicBezTo>
                  <a:cubicBezTo>
                    <a:pt x="479" y="116"/>
                    <a:pt x="466" y="110"/>
                    <a:pt x="452" y="110"/>
                  </a:cubicBezTo>
                  <a:cubicBezTo>
                    <a:pt x="452" y="111"/>
                    <a:pt x="452" y="111"/>
                    <a:pt x="452" y="111"/>
                  </a:cubicBezTo>
                  <a:cubicBezTo>
                    <a:pt x="452" y="112"/>
                    <a:pt x="452" y="112"/>
                    <a:pt x="452" y="112"/>
                  </a:cubicBezTo>
                  <a:cubicBezTo>
                    <a:pt x="466" y="112"/>
                    <a:pt x="479" y="117"/>
                    <a:pt x="488" y="126"/>
                  </a:cubicBezTo>
                  <a:cubicBezTo>
                    <a:pt x="497" y="135"/>
                    <a:pt x="502" y="146"/>
                    <a:pt x="502" y="160"/>
                  </a:cubicBezTo>
                  <a:cubicBezTo>
                    <a:pt x="502" y="173"/>
                    <a:pt x="497" y="185"/>
                    <a:pt x="488" y="193"/>
                  </a:cubicBezTo>
                  <a:cubicBezTo>
                    <a:pt x="479" y="202"/>
                    <a:pt x="466" y="207"/>
                    <a:pt x="452" y="207"/>
                  </a:cubicBezTo>
                  <a:cubicBezTo>
                    <a:pt x="438" y="207"/>
                    <a:pt x="425" y="202"/>
                    <a:pt x="416" y="193"/>
                  </a:cubicBezTo>
                  <a:cubicBezTo>
                    <a:pt x="415" y="192"/>
                    <a:pt x="415" y="192"/>
                    <a:pt x="415" y="192"/>
                  </a:cubicBezTo>
                  <a:cubicBezTo>
                    <a:pt x="415" y="193"/>
                    <a:pt x="415" y="193"/>
                    <a:pt x="415" y="193"/>
                  </a:cubicBezTo>
                  <a:cubicBezTo>
                    <a:pt x="397" y="213"/>
                    <a:pt x="369" y="226"/>
                    <a:pt x="337" y="226"/>
                  </a:cubicBezTo>
                  <a:cubicBezTo>
                    <a:pt x="314" y="226"/>
                    <a:pt x="293" y="219"/>
                    <a:pt x="276" y="207"/>
                  </a:cubicBezTo>
                  <a:cubicBezTo>
                    <a:pt x="275" y="206"/>
                    <a:pt x="275" y="206"/>
                    <a:pt x="275" y="206"/>
                  </a:cubicBezTo>
                  <a:cubicBezTo>
                    <a:pt x="275" y="207"/>
                    <a:pt x="275" y="207"/>
                    <a:pt x="275" y="207"/>
                  </a:cubicBezTo>
                  <a:cubicBezTo>
                    <a:pt x="267" y="212"/>
                    <a:pt x="257" y="215"/>
                    <a:pt x="246" y="215"/>
                  </a:cubicBezTo>
                  <a:cubicBezTo>
                    <a:pt x="241" y="215"/>
                    <a:pt x="237" y="215"/>
                    <a:pt x="233" y="214"/>
                  </a:cubicBezTo>
                  <a:cubicBezTo>
                    <a:pt x="232" y="214"/>
                    <a:pt x="232" y="214"/>
                    <a:pt x="232" y="214"/>
                  </a:cubicBezTo>
                  <a:cubicBezTo>
                    <a:pt x="232" y="214"/>
                    <a:pt x="232" y="214"/>
                    <a:pt x="232" y="214"/>
                  </a:cubicBezTo>
                  <a:cubicBezTo>
                    <a:pt x="214" y="234"/>
                    <a:pt x="185" y="248"/>
                    <a:pt x="152" y="248"/>
                  </a:cubicBezTo>
                  <a:cubicBezTo>
                    <a:pt x="124" y="248"/>
                    <a:pt x="99" y="239"/>
                    <a:pt x="82" y="224"/>
                  </a:cubicBezTo>
                  <a:cubicBezTo>
                    <a:pt x="64" y="210"/>
                    <a:pt x="53" y="190"/>
                    <a:pt x="53" y="168"/>
                  </a:cubicBezTo>
                  <a:cubicBezTo>
                    <a:pt x="53" y="165"/>
                    <a:pt x="53" y="162"/>
                    <a:pt x="53" y="160"/>
                  </a:cubicBezTo>
                  <a:cubicBezTo>
                    <a:pt x="53" y="159"/>
                    <a:pt x="53" y="159"/>
                    <a:pt x="53" y="159"/>
                  </a:cubicBezTo>
                  <a:cubicBezTo>
                    <a:pt x="53" y="159"/>
                    <a:pt x="53" y="159"/>
                    <a:pt x="53" y="159"/>
                  </a:cubicBezTo>
                  <a:cubicBezTo>
                    <a:pt x="22" y="144"/>
                    <a:pt x="2" y="117"/>
                    <a:pt x="2" y="87"/>
                  </a:cubicBezTo>
                  <a:cubicBezTo>
                    <a:pt x="2" y="63"/>
                    <a:pt x="14" y="42"/>
                    <a:pt x="34" y="27"/>
                  </a:cubicBezTo>
                  <a:cubicBezTo>
                    <a:pt x="54" y="11"/>
                    <a:pt x="82" y="1"/>
                    <a:pt x="112" y="1"/>
                  </a:cubicBezTo>
                  <a:cubicBezTo>
                    <a:pt x="170" y="1"/>
                    <a:pt x="218" y="36"/>
                    <a:pt x="223" y="79"/>
                  </a:cubicBezTo>
                  <a:cubicBezTo>
                    <a:pt x="223" y="80"/>
                    <a:pt x="223" y="80"/>
                    <a:pt x="223" y="80"/>
                  </a:cubicBezTo>
                  <a:cubicBezTo>
                    <a:pt x="224" y="80"/>
                    <a:pt x="224" y="80"/>
                    <a:pt x="224" y="80"/>
                  </a:cubicBezTo>
                  <a:cubicBezTo>
                    <a:pt x="224" y="79"/>
                    <a:pt x="224" y="79"/>
                    <a:pt x="224" y="79"/>
                  </a:cubicBezTo>
                  <a:cubicBezTo>
                    <a:pt x="224" y="80"/>
                    <a:pt x="224" y="80"/>
                    <a:pt x="224" y="80"/>
                  </a:cubicBezTo>
                  <a:cubicBezTo>
                    <a:pt x="236" y="80"/>
                    <a:pt x="246" y="83"/>
                    <a:pt x="254" y="89"/>
                  </a:cubicBezTo>
                  <a:cubicBezTo>
                    <a:pt x="255" y="90"/>
                    <a:pt x="255" y="90"/>
                    <a:pt x="255" y="90"/>
                  </a:cubicBezTo>
                  <a:cubicBezTo>
                    <a:pt x="255" y="89"/>
                    <a:pt x="255" y="89"/>
                    <a:pt x="255" y="89"/>
                  </a:cubicBezTo>
                  <a:cubicBezTo>
                    <a:pt x="273" y="65"/>
                    <a:pt x="303" y="50"/>
                    <a:pt x="337" y="50"/>
                  </a:cubicBezTo>
                  <a:cubicBezTo>
                    <a:pt x="383" y="50"/>
                    <a:pt x="421" y="77"/>
                    <a:pt x="433" y="115"/>
                  </a:cubicBezTo>
                  <a:cubicBezTo>
                    <a:pt x="433" y="115"/>
                    <a:pt x="433" y="115"/>
                    <a:pt x="433" y="115"/>
                  </a:cubicBezTo>
                  <a:cubicBezTo>
                    <a:pt x="434" y="115"/>
                    <a:pt x="434" y="115"/>
                    <a:pt x="434" y="115"/>
                  </a:cubicBezTo>
                  <a:cubicBezTo>
                    <a:pt x="440" y="113"/>
                    <a:pt x="446" y="112"/>
                    <a:pt x="452" y="112"/>
                  </a:cubicBezTo>
                  <a:cubicBezTo>
                    <a:pt x="452" y="111"/>
                    <a:pt x="452" y="111"/>
                    <a:pt x="452" y="111"/>
                  </a:cubicBezTo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4" name="MH_Other_7">
              <a:extLst>
                <a:ext uri="{FF2B5EF4-FFF2-40B4-BE49-F238E27FC236}">
                  <a16:creationId xmlns="" xmlns:a16="http://schemas.microsoft.com/office/drawing/2014/main" id="{120357BA-7805-44C2-8AE7-CDA8E4281723}"/>
                </a:ext>
              </a:extLst>
            </p:cNvPr>
            <p:cNvSpPr>
              <a:spLocks/>
            </p:cNvSpPr>
            <p:nvPr>
              <p:custDataLst>
                <p:tags r:id="rId8"/>
              </p:custDataLst>
            </p:nvPr>
          </p:nvSpPr>
          <p:spPr bwMode="auto">
            <a:xfrm>
              <a:off x="8139114" y="4657725"/>
              <a:ext cx="357187" cy="203200"/>
            </a:xfrm>
            <a:custGeom>
              <a:avLst/>
              <a:gdLst>
                <a:gd name="T0" fmla="*/ 0 w 88"/>
                <a:gd name="T1" fmla="*/ 24 h 50"/>
                <a:gd name="T2" fmla="*/ 57 w 88"/>
                <a:gd name="T3" fmla="*/ 13 h 50"/>
                <a:gd name="T4" fmla="*/ 88 w 88"/>
                <a:gd name="T5" fmla="*/ 50 h 50"/>
                <a:gd name="T6" fmla="*/ 60 w 88"/>
                <a:gd name="T7" fmla="*/ 11 h 50"/>
                <a:gd name="T8" fmla="*/ 0 w 88"/>
                <a:gd name="T9" fmla="*/ 2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50">
                  <a:moveTo>
                    <a:pt x="0" y="24"/>
                  </a:moveTo>
                  <a:cubicBezTo>
                    <a:pt x="0" y="24"/>
                    <a:pt x="24" y="7"/>
                    <a:pt x="57" y="13"/>
                  </a:cubicBezTo>
                  <a:cubicBezTo>
                    <a:pt x="57" y="13"/>
                    <a:pt x="85" y="19"/>
                    <a:pt x="88" y="50"/>
                  </a:cubicBezTo>
                  <a:cubicBezTo>
                    <a:pt x="88" y="50"/>
                    <a:pt x="88" y="19"/>
                    <a:pt x="60" y="11"/>
                  </a:cubicBezTo>
                  <a:cubicBezTo>
                    <a:pt x="60" y="11"/>
                    <a:pt x="32" y="0"/>
                    <a:pt x="0" y="24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5" name="MH_Other_8">
              <a:extLst>
                <a:ext uri="{FF2B5EF4-FFF2-40B4-BE49-F238E27FC236}">
                  <a16:creationId xmlns="" xmlns:a16="http://schemas.microsoft.com/office/drawing/2014/main" id="{7D408557-D10A-4623-AE40-E4C2CC01CAB8}"/>
                </a:ext>
              </a:extLst>
            </p:cNvPr>
            <p:cNvSpPr>
              <a:spLocks/>
            </p:cNvSpPr>
            <p:nvPr>
              <p:custDataLst>
                <p:tags r:id="rId9"/>
              </p:custDataLst>
            </p:nvPr>
          </p:nvSpPr>
          <p:spPr bwMode="auto">
            <a:xfrm>
              <a:off x="7899400" y="4697414"/>
              <a:ext cx="357188" cy="204787"/>
            </a:xfrm>
            <a:custGeom>
              <a:avLst/>
              <a:gdLst>
                <a:gd name="T0" fmla="*/ 0 w 88"/>
                <a:gd name="T1" fmla="*/ 24 h 50"/>
                <a:gd name="T2" fmla="*/ 57 w 88"/>
                <a:gd name="T3" fmla="*/ 13 h 50"/>
                <a:gd name="T4" fmla="*/ 88 w 88"/>
                <a:gd name="T5" fmla="*/ 50 h 50"/>
                <a:gd name="T6" fmla="*/ 60 w 88"/>
                <a:gd name="T7" fmla="*/ 12 h 50"/>
                <a:gd name="T8" fmla="*/ 0 w 88"/>
                <a:gd name="T9" fmla="*/ 2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50">
                  <a:moveTo>
                    <a:pt x="0" y="24"/>
                  </a:moveTo>
                  <a:cubicBezTo>
                    <a:pt x="0" y="24"/>
                    <a:pt x="23" y="8"/>
                    <a:pt x="57" y="13"/>
                  </a:cubicBezTo>
                  <a:cubicBezTo>
                    <a:pt x="57" y="13"/>
                    <a:pt x="85" y="19"/>
                    <a:pt x="88" y="50"/>
                  </a:cubicBezTo>
                  <a:cubicBezTo>
                    <a:pt x="88" y="50"/>
                    <a:pt x="88" y="19"/>
                    <a:pt x="60" y="12"/>
                  </a:cubicBezTo>
                  <a:cubicBezTo>
                    <a:pt x="60" y="12"/>
                    <a:pt x="32" y="0"/>
                    <a:pt x="0" y="24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6" name="MH_Other_9">
              <a:extLst>
                <a:ext uri="{FF2B5EF4-FFF2-40B4-BE49-F238E27FC236}">
                  <a16:creationId xmlns="" xmlns:a16="http://schemas.microsoft.com/office/drawing/2014/main" id="{EC746823-7ACA-465C-BFBE-7269D2F170A4}"/>
                </a:ext>
              </a:extLst>
            </p:cNvPr>
            <p:cNvSpPr>
              <a:spLocks/>
            </p:cNvSpPr>
            <p:nvPr>
              <p:custDataLst>
                <p:tags r:id="rId10"/>
              </p:custDataLst>
            </p:nvPr>
          </p:nvSpPr>
          <p:spPr bwMode="auto">
            <a:xfrm>
              <a:off x="8251826" y="5060951"/>
              <a:ext cx="377825" cy="144463"/>
            </a:xfrm>
            <a:custGeom>
              <a:avLst/>
              <a:gdLst>
                <a:gd name="T0" fmla="*/ 92 w 92"/>
                <a:gd name="T1" fmla="*/ 3 h 35"/>
                <a:gd name="T2" fmla="*/ 39 w 92"/>
                <a:gd name="T3" fmla="*/ 28 h 35"/>
                <a:gd name="T4" fmla="*/ 0 w 92"/>
                <a:gd name="T5" fmla="*/ 0 h 35"/>
                <a:gd name="T6" fmla="*/ 36 w 92"/>
                <a:gd name="T7" fmla="*/ 30 h 35"/>
                <a:gd name="T8" fmla="*/ 92 w 92"/>
                <a:gd name="T9" fmla="*/ 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35">
                  <a:moveTo>
                    <a:pt x="92" y="3"/>
                  </a:moveTo>
                  <a:cubicBezTo>
                    <a:pt x="92" y="3"/>
                    <a:pt x="73" y="25"/>
                    <a:pt x="39" y="28"/>
                  </a:cubicBezTo>
                  <a:cubicBezTo>
                    <a:pt x="39" y="28"/>
                    <a:pt x="10" y="30"/>
                    <a:pt x="0" y="0"/>
                  </a:cubicBezTo>
                  <a:cubicBezTo>
                    <a:pt x="0" y="0"/>
                    <a:pt x="7" y="30"/>
                    <a:pt x="36" y="30"/>
                  </a:cubicBezTo>
                  <a:cubicBezTo>
                    <a:pt x="36" y="30"/>
                    <a:pt x="66" y="35"/>
                    <a:pt x="92" y="3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59" name="MH_Other_10">
              <a:extLst>
                <a:ext uri="{FF2B5EF4-FFF2-40B4-BE49-F238E27FC236}">
                  <a16:creationId xmlns="" xmlns:a16="http://schemas.microsoft.com/office/drawing/2014/main" id="{45E8EB15-39DF-43BD-A781-4D157B18FB6F}"/>
                </a:ext>
              </a:extLst>
            </p:cNvPr>
            <p:cNvSpPr>
              <a:spLocks/>
            </p:cNvSpPr>
            <p:nvPr>
              <p:custDataLst>
                <p:tags r:id="rId11"/>
              </p:custDataLst>
            </p:nvPr>
          </p:nvSpPr>
          <p:spPr bwMode="auto">
            <a:xfrm>
              <a:off x="8913814" y="4305300"/>
              <a:ext cx="1501775" cy="738188"/>
            </a:xfrm>
            <a:custGeom>
              <a:avLst/>
              <a:gdLst>
                <a:gd name="T0" fmla="*/ 2147483646 w 369"/>
                <a:gd name="T1" fmla="*/ 2147483646 h 182"/>
                <a:gd name="T2" fmla="*/ 2147483646 w 369"/>
                <a:gd name="T3" fmla="*/ 2147483646 h 182"/>
                <a:gd name="T4" fmla="*/ 2147483646 w 369"/>
                <a:gd name="T5" fmla="*/ 2147483646 h 182"/>
                <a:gd name="T6" fmla="*/ 2147483646 w 369"/>
                <a:gd name="T7" fmla="*/ 2147483646 h 182"/>
                <a:gd name="T8" fmla="*/ 2147483646 w 369"/>
                <a:gd name="T9" fmla="*/ 2147483646 h 182"/>
                <a:gd name="T10" fmla="*/ 2147483646 w 369"/>
                <a:gd name="T11" fmla="*/ 2147483646 h 182"/>
                <a:gd name="T12" fmla="*/ 2147483646 w 369"/>
                <a:gd name="T13" fmla="*/ 0 h 182"/>
                <a:gd name="T14" fmla="*/ 0 w 369"/>
                <a:gd name="T15" fmla="*/ 2147483646 h 182"/>
                <a:gd name="T16" fmla="*/ 2147483646 w 369"/>
                <a:gd name="T17" fmla="*/ 2147483646 h 182"/>
                <a:gd name="T18" fmla="*/ 2147483646 w 369"/>
                <a:gd name="T19" fmla="*/ 2147483646 h 182"/>
                <a:gd name="T20" fmla="*/ 2147483646 w 369"/>
                <a:gd name="T21" fmla="*/ 2147483646 h 182"/>
                <a:gd name="T22" fmla="*/ 2147483646 w 369"/>
                <a:gd name="T23" fmla="*/ 2147483646 h 182"/>
                <a:gd name="T24" fmla="*/ 2147483646 w 369"/>
                <a:gd name="T25" fmla="*/ 2147483646 h 182"/>
                <a:gd name="T26" fmla="*/ 2147483646 w 369"/>
                <a:gd name="T27" fmla="*/ 2147483646 h 182"/>
                <a:gd name="T28" fmla="*/ 2147483646 w 369"/>
                <a:gd name="T29" fmla="*/ 2147483646 h 182"/>
                <a:gd name="T30" fmla="*/ 2147483646 w 369"/>
                <a:gd name="T31" fmla="*/ 2147483646 h 182"/>
                <a:gd name="T32" fmla="*/ 2147483646 w 369"/>
                <a:gd name="T33" fmla="*/ 2147483646 h 182"/>
                <a:gd name="T34" fmla="*/ 2147483646 w 369"/>
                <a:gd name="T35" fmla="*/ 2147483646 h 182"/>
                <a:gd name="T36" fmla="*/ 2147483646 w 369"/>
                <a:gd name="T37" fmla="*/ 2147483646 h 18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69" h="182">
                  <a:moveTo>
                    <a:pt x="331" y="81"/>
                  </a:moveTo>
                  <a:cubicBezTo>
                    <a:pt x="327" y="81"/>
                    <a:pt x="322" y="82"/>
                    <a:pt x="318" y="84"/>
                  </a:cubicBezTo>
                  <a:cubicBezTo>
                    <a:pt x="309" y="56"/>
                    <a:pt x="281" y="36"/>
                    <a:pt x="247" y="36"/>
                  </a:cubicBezTo>
                  <a:cubicBezTo>
                    <a:pt x="222" y="36"/>
                    <a:pt x="200" y="47"/>
                    <a:pt x="186" y="64"/>
                  </a:cubicBezTo>
                  <a:cubicBezTo>
                    <a:pt x="180" y="60"/>
                    <a:pt x="172" y="57"/>
                    <a:pt x="164" y="57"/>
                  </a:cubicBezTo>
                  <a:cubicBezTo>
                    <a:pt x="164" y="57"/>
                    <a:pt x="164" y="57"/>
                    <a:pt x="164" y="57"/>
                  </a:cubicBezTo>
                  <a:cubicBezTo>
                    <a:pt x="160" y="25"/>
                    <a:pt x="125" y="0"/>
                    <a:pt x="82" y="0"/>
                  </a:cubicBezTo>
                  <a:cubicBezTo>
                    <a:pt x="36" y="0"/>
                    <a:pt x="0" y="28"/>
                    <a:pt x="0" y="63"/>
                  </a:cubicBezTo>
                  <a:cubicBezTo>
                    <a:pt x="0" y="86"/>
                    <a:pt x="15" y="106"/>
                    <a:pt x="38" y="117"/>
                  </a:cubicBezTo>
                  <a:cubicBezTo>
                    <a:pt x="37" y="119"/>
                    <a:pt x="37" y="121"/>
                    <a:pt x="37" y="123"/>
                  </a:cubicBezTo>
                  <a:cubicBezTo>
                    <a:pt x="37" y="156"/>
                    <a:pt x="70" y="182"/>
                    <a:pt x="111" y="182"/>
                  </a:cubicBezTo>
                  <a:cubicBezTo>
                    <a:pt x="135" y="182"/>
                    <a:pt x="157" y="172"/>
                    <a:pt x="170" y="157"/>
                  </a:cubicBezTo>
                  <a:cubicBezTo>
                    <a:pt x="173" y="158"/>
                    <a:pt x="177" y="158"/>
                    <a:pt x="180" y="158"/>
                  </a:cubicBezTo>
                  <a:cubicBezTo>
                    <a:pt x="188" y="158"/>
                    <a:pt x="195" y="156"/>
                    <a:pt x="201" y="152"/>
                  </a:cubicBezTo>
                  <a:cubicBezTo>
                    <a:pt x="214" y="161"/>
                    <a:pt x="230" y="166"/>
                    <a:pt x="247" y="166"/>
                  </a:cubicBezTo>
                  <a:cubicBezTo>
                    <a:pt x="270" y="166"/>
                    <a:pt x="291" y="157"/>
                    <a:pt x="304" y="142"/>
                  </a:cubicBezTo>
                  <a:cubicBezTo>
                    <a:pt x="311" y="148"/>
                    <a:pt x="321" y="152"/>
                    <a:pt x="331" y="152"/>
                  </a:cubicBezTo>
                  <a:cubicBezTo>
                    <a:pt x="352" y="152"/>
                    <a:pt x="369" y="137"/>
                    <a:pt x="369" y="117"/>
                  </a:cubicBezTo>
                  <a:cubicBezTo>
                    <a:pt x="369" y="97"/>
                    <a:pt x="352" y="81"/>
                    <a:pt x="331" y="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9" name="MH_Other_11">
              <a:extLst>
                <a:ext uri="{FF2B5EF4-FFF2-40B4-BE49-F238E27FC236}">
                  <a16:creationId xmlns="" xmlns:a16="http://schemas.microsoft.com/office/drawing/2014/main" id="{59041350-FD14-4D28-ACD5-2541AD42A6DA}"/>
                </a:ext>
              </a:extLst>
            </p:cNvPr>
            <p:cNvSpPr>
              <a:spLocks/>
            </p:cNvSpPr>
            <p:nvPr>
              <p:custDataLst>
                <p:tags r:id="rId12"/>
              </p:custDataLst>
            </p:nvPr>
          </p:nvSpPr>
          <p:spPr bwMode="auto">
            <a:xfrm>
              <a:off x="8909050" y="4300538"/>
              <a:ext cx="1511300" cy="747712"/>
            </a:xfrm>
            <a:custGeom>
              <a:avLst/>
              <a:gdLst>
                <a:gd name="T0" fmla="*/ 332 w 371"/>
                <a:gd name="T1" fmla="*/ 81 h 184"/>
                <a:gd name="T2" fmla="*/ 319 w 371"/>
                <a:gd name="T3" fmla="*/ 85 h 184"/>
                <a:gd name="T4" fmla="*/ 248 w 371"/>
                <a:gd name="T5" fmla="*/ 36 h 184"/>
                <a:gd name="T6" fmla="*/ 187 w 371"/>
                <a:gd name="T7" fmla="*/ 65 h 184"/>
                <a:gd name="T8" fmla="*/ 165 w 371"/>
                <a:gd name="T9" fmla="*/ 58 h 184"/>
                <a:gd name="T10" fmla="*/ 165 w 371"/>
                <a:gd name="T11" fmla="*/ 58 h 184"/>
                <a:gd name="T12" fmla="*/ 166 w 371"/>
                <a:gd name="T13" fmla="*/ 58 h 184"/>
                <a:gd name="T14" fmla="*/ 24 w 371"/>
                <a:gd name="T15" fmla="*/ 19 h 184"/>
                <a:gd name="T16" fmla="*/ 38 w 371"/>
                <a:gd name="T17" fmla="*/ 119 h 184"/>
                <a:gd name="T18" fmla="*/ 38 w 371"/>
                <a:gd name="T19" fmla="*/ 118 h 184"/>
                <a:gd name="T20" fmla="*/ 59 w 371"/>
                <a:gd name="T21" fmla="*/ 166 h 184"/>
                <a:gd name="T22" fmla="*/ 172 w 371"/>
                <a:gd name="T23" fmla="*/ 159 h 184"/>
                <a:gd name="T24" fmla="*/ 171 w 371"/>
                <a:gd name="T25" fmla="*/ 159 h 184"/>
                <a:gd name="T26" fmla="*/ 203 w 371"/>
                <a:gd name="T27" fmla="*/ 154 h 184"/>
                <a:gd name="T28" fmla="*/ 202 w 371"/>
                <a:gd name="T29" fmla="*/ 154 h 184"/>
                <a:gd name="T30" fmla="*/ 306 w 371"/>
                <a:gd name="T31" fmla="*/ 143 h 184"/>
                <a:gd name="T32" fmla="*/ 305 w 371"/>
                <a:gd name="T33" fmla="*/ 143 h 184"/>
                <a:gd name="T34" fmla="*/ 360 w 371"/>
                <a:gd name="T35" fmla="*/ 144 h 184"/>
                <a:gd name="T36" fmla="*/ 360 w 371"/>
                <a:gd name="T37" fmla="*/ 92 h 184"/>
                <a:gd name="T38" fmla="*/ 332 w 371"/>
                <a:gd name="T39" fmla="*/ 82 h 184"/>
                <a:gd name="T40" fmla="*/ 358 w 371"/>
                <a:gd name="T41" fmla="*/ 93 h 184"/>
                <a:gd name="T42" fmla="*/ 358 w 371"/>
                <a:gd name="T43" fmla="*/ 142 h 184"/>
                <a:gd name="T44" fmla="*/ 306 w 371"/>
                <a:gd name="T45" fmla="*/ 142 h 184"/>
                <a:gd name="T46" fmla="*/ 305 w 371"/>
                <a:gd name="T47" fmla="*/ 142 h 184"/>
                <a:gd name="T48" fmla="*/ 203 w 371"/>
                <a:gd name="T49" fmla="*/ 152 h 184"/>
                <a:gd name="T50" fmla="*/ 202 w 371"/>
                <a:gd name="T51" fmla="*/ 152 h 184"/>
                <a:gd name="T52" fmla="*/ 171 w 371"/>
                <a:gd name="T53" fmla="*/ 157 h 184"/>
                <a:gd name="T54" fmla="*/ 171 w 371"/>
                <a:gd name="T55" fmla="*/ 158 h 184"/>
                <a:gd name="T56" fmla="*/ 60 w 371"/>
                <a:gd name="T57" fmla="*/ 165 h 184"/>
                <a:gd name="T58" fmla="*/ 40 w 371"/>
                <a:gd name="T59" fmla="*/ 118 h 184"/>
                <a:gd name="T60" fmla="*/ 39 w 371"/>
                <a:gd name="T61" fmla="*/ 117 h 184"/>
                <a:gd name="T62" fmla="*/ 25 w 371"/>
                <a:gd name="T63" fmla="*/ 20 h 184"/>
                <a:gd name="T64" fmla="*/ 164 w 371"/>
                <a:gd name="T65" fmla="*/ 59 h 184"/>
                <a:gd name="T66" fmla="*/ 165 w 371"/>
                <a:gd name="T67" fmla="*/ 59 h 184"/>
                <a:gd name="T68" fmla="*/ 165 w 371"/>
                <a:gd name="T69" fmla="*/ 59 h 184"/>
                <a:gd name="T70" fmla="*/ 188 w 371"/>
                <a:gd name="T71" fmla="*/ 67 h 184"/>
                <a:gd name="T72" fmla="*/ 248 w 371"/>
                <a:gd name="T73" fmla="*/ 38 h 184"/>
                <a:gd name="T74" fmla="*/ 318 w 371"/>
                <a:gd name="T75" fmla="*/ 86 h 184"/>
                <a:gd name="T76" fmla="*/ 332 w 371"/>
                <a:gd name="T77" fmla="*/ 83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71" h="184">
                  <a:moveTo>
                    <a:pt x="332" y="82"/>
                  </a:moveTo>
                  <a:cubicBezTo>
                    <a:pt x="332" y="81"/>
                    <a:pt x="332" y="81"/>
                    <a:pt x="332" y="81"/>
                  </a:cubicBezTo>
                  <a:cubicBezTo>
                    <a:pt x="327" y="81"/>
                    <a:pt x="323" y="82"/>
                    <a:pt x="319" y="84"/>
                  </a:cubicBezTo>
                  <a:cubicBezTo>
                    <a:pt x="319" y="85"/>
                    <a:pt x="319" y="85"/>
                    <a:pt x="319" y="85"/>
                  </a:cubicBezTo>
                  <a:cubicBezTo>
                    <a:pt x="320" y="84"/>
                    <a:pt x="320" y="84"/>
                    <a:pt x="320" y="84"/>
                  </a:cubicBezTo>
                  <a:cubicBezTo>
                    <a:pt x="311" y="56"/>
                    <a:pt x="282" y="36"/>
                    <a:pt x="248" y="36"/>
                  </a:cubicBezTo>
                  <a:cubicBezTo>
                    <a:pt x="223" y="36"/>
                    <a:pt x="200" y="47"/>
                    <a:pt x="187" y="65"/>
                  </a:cubicBezTo>
                  <a:cubicBezTo>
                    <a:pt x="187" y="65"/>
                    <a:pt x="187" y="65"/>
                    <a:pt x="187" y="65"/>
                  </a:cubicBezTo>
                  <a:cubicBezTo>
                    <a:pt x="188" y="65"/>
                    <a:pt x="188" y="65"/>
                    <a:pt x="188" y="65"/>
                  </a:cubicBezTo>
                  <a:cubicBezTo>
                    <a:pt x="182" y="60"/>
                    <a:pt x="174" y="58"/>
                    <a:pt x="165" y="58"/>
                  </a:cubicBezTo>
                  <a:cubicBezTo>
                    <a:pt x="165" y="58"/>
                    <a:pt x="165" y="58"/>
                    <a:pt x="165" y="58"/>
                  </a:cubicBezTo>
                  <a:cubicBezTo>
                    <a:pt x="165" y="58"/>
                    <a:pt x="165" y="58"/>
                    <a:pt x="165" y="58"/>
                  </a:cubicBezTo>
                  <a:cubicBezTo>
                    <a:pt x="165" y="58"/>
                    <a:pt x="165" y="58"/>
                    <a:pt x="165" y="58"/>
                  </a:cubicBezTo>
                  <a:cubicBezTo>
                    <a:pt x="166" y="58"/>
                    <a:pt x="166" y="58"/>
                    <a:pt x="166" y="58"/>
                  </a:cubicBezTo>
                  <a:cubicBezTo>
                    <a:pt x="162" y="26"/>
                    <a:pt x="126" y="0"/>
                    <a:pt x="83" y="0"/>
                  </a:cubicBezTo>
                  <a:cubicBezTo>
                    <a:pt x="60" y="0"/>
                    <a:pt x="39" y="7"/>
                    <a:pt x="24" y="19"/>
                  </a:cubicBezTo>
                  <a:cubicBezTo>
                    <a:pt x="9" y="30"/>
                    <a:pt x="0" y="47"/>
                    <a:pt x="0" y="64"/>
                  </a:cubicBezTo>
                  <a:cubicBezTo>
                    <a:pt x="0" y="87"/>
                    <a:pt x="15" y="107"/>
                    <a:pt x="38" y="119"/>
                  </a:cubicBezTo>
                  <a:cubicBezTo>
                    <a:pt x="39" y="118"/>
                    <a:pt x="39" y="118"/>
                    <a:pt x="39" y="118"/>
                  </a:cubicBezTo>
                  <a:cubicBezTo>
                    <a:pt x="38" y="118"/>
                    <a:pt x="38" y="118"/>
                    <a:pt x="38" y="118"/>
                  </a:cubicBezTo>
                  <a:cubicBezTo>
                    <a:pt x="38" y="120"/>
                    <a:pt x="37" y="122"/>
                    <a:pt x="37" y="124"/>
                  </a:cubicBezTo>
                  <a:cubicBezTo>
                    <a:pt x="37" y="140"/>
                    <a:pt x="46" y="156"/>
                    <a:pt x="59" y="166"/>
                  </a:cubicBezTo>
                  <a:cubicBezTo>
                    <a:pt x="73" y="177"/>
                    <a:pt x="91" y="184"/>
                    <a:pt x="112" y="184"/>
                  </a:cubicBezTo>
                  <a:cubicBezTo>
                    <a:pt x="136" y="184"/>
                    <a:pt x="158" y="174"/>
                    <a:pt x="172" y="159"/>
                  </a:cubicBezTo>
                  <a:cubicBezTo>
                    <a:pt x="171" y="158"/>
                    <a:pt x="171" y="158"/>
                    <a:pt x="171" y="158"/>
                  </a:cubicBezTo>
                  <a:cubicBezTo>
                    <a:pt x="171" y="159"/>
                    <a:pt x="171" y="159"/>
                    <a:pt x="171" y="159"/>
                  </a:cubicBezTo>
                  <a:cubicBezTo>
                    <a:pt x="174" y="160"/>
                    <a:pt x="177" y="160"/>
                    <a:pt x="181" y="160"/>
                  </a:cubicBezTo>
                  <a:cubicBezTo>
                    <a:pt x="189" y="160"/>
                    <a:pt x="197" y="158"/>
                    <a:pt x="203" y="154"/>
                  </a:cubicBezTo>
                  <a:cubicBezTo>
                    <a:pt x="202" y="153"/>
                    <a:pt x="202" y="153"/>
                    <a:pt x="202" y="153"/>
                  </a:cubicBezTo>
                  <a:cubicBezTo>
                    <a:pt x="202" y="154"/>
                    <a:pt x="202" y="154"/>
                    <a:pt x="202" y="154"/>
                  </a:cubicBezTo>
                  <a:cubicBezTo>
                    <a:pt x="215" y="163"/>
                    <a:pt x="231" y="168"/>
                    <a:pt x="248" y="168"/>
                  </a:cubicBezTo>
                  <a:cubicBezTo>
                    <a:pt x="272" y="168"/>
                    <a:pt x="293" y="158"/>
                    <a:pt x="306" y="143"/>
                  </a:cubicBezTo>
                  <a:cubicBezTo>
                    <a:pt x="305" y="143"/>
                    <a:pt x="305" y="143"/>
                    <a:pt x="305" y="143"/>
                  </a:cubicBezTo>
                  <a:cubicBezTo>
                    <a:pt x="305" y="143"/>
                    <a:pt x="305" y="143"/>
                    <a:pt x="305" y="143"/>
                  </a:cubicBezTo>
                  <a:cubicBezTo>
                    <a:pt x="312" y="150"/>
                    <a:pt x="322" y="154"/>
                    <a:pt x="332" y="154"/>
                  </a:cubicBezTo>
                  <a:cubicBezTo>
                    <a:pt x="343" y="154"/>
                    <a:pt x="353" y="150"/>
                    <a:pt x="360" y="144"/>
                  </a:cubicBezTo>
                  <a:cubicBezTo>
                    <a:pt x="367" y="137"/>
                    <a:pt x="371" y="128"/>
                    <a:pt x="371" y="118"/>
                  </a:cubicBezTo>
                  <a:cubicBezTo>
                    <a:pt x="371" y="108"/>
                    <a:pt x="367" y="99"/>
                    <a:pt x="360" y="92"/>
                  </a:cubicBezTo>
                  <a:cubicBezTo>
                    <a:pt x="353" y="85"/>
                    <a:pt x="343" y="81"/>
                    <a:pt x="332" y="81"/>
                  </a:cubicBezTo>
                  <a:cubicBezTo>
                    <a:pt x="332" y="82"/>
                    <a:pt x="332" y="82"/>
                    <a:pt x="332" y="82"/>
                  </a:cubicBezTo>
                  <a:cubicBezTo>
                    <a:pt x="332" y="83"/>
                    <a:pt x="332" y="83"/>
                    <a:pt x="332" y="83"/>
                  </a:cubicBezTo>
                  <a:cubicBezTo>
                    <a:pt x="343" y="83"/>
                    <a:pt x="352" y="87"/>
                    <a:pt x="358" y="93"/>
                  </a:cubicBezTo>
                  <a:cubicBezTo>
                    <a:pt x="365" y="100"/>
                    <a:pt x="369" y="108"/>
                    <a:pt x="369" y="118"/>
                  </a:cubicBezTo>
                  <a:cubicBezTo>
                    <a:pt x="369" y="127"/>
                    <a:pt x="365" y="136"/>
                    <a:pt x="358" y="142"/>
                  </a:cubicBezTo>
                  <a:cubicBezTo>
                    <a:pt x="352" y="149"/>
                    <a:pt x="343" y="153"/>
                    <a:pt x="332" y="153"/>
                  </a:cubicBezTo>
                  <a:cubicBezTo>
                    <a:pt x="322" y="153"/>
                    <a:pt x="313" y="149"/>
                    <a:pt x="306" y="142"/>
                  </a:cubicBezTo>
                  <a:cubicBezTo>
                    <a:pt x="305" y="142"/>
                    <a:pt x="305" y="142"/>
                    <a:pt x="305" y="142"/>
                  </a:cubicBezTo>
                  <a:cubicBezTo>
                    <a:pt x="305" y="142"/>
                    <a:pt x="305" y="142"/>
                    <a:pt x="305" y="142"/>
                  </a:cubicBezTo>
                  <a:cubicBezTo>
                    <a:pt x="292" y="157"/>
                    <a:pt x="271" y="167"/>
                    <a:pt x="248" y="167"/>
                  </a:cubicBezTo>
                  <a:cubicBezTo>
                    <a:pt x="231" y="167"/>
                    <a:pt x="215" y="161"/>
                    <a:pt x="203" y="152"/>
                  </a:cubicBezTo>
                  <a:cubicBezTo>
                    <a:pt x="202" y="152"/>
                    <a:pt x="202" y="152"/>
                    <a:pt x="202" y="152"/>
                  </a:cubicBezTo>
                  <a:cubicBezTo>
                    <a:pt x="202" y="152"/>
                    <a:pt x="202" y="152"/>
                    <a:pt x="202" y="152"/>
                  </a:cubicBezTo>
                  <a:cubicBezTo>
                    <a:pt x="196" y="156"/>
                    <a:pt x="189" y="159"/>
                    <a:pt x="181" y="159"/>
                  </a:cubicBezTo>
                  <a:cubicBezTo>
                    <a:pt x="178" y="159"/>
                    <a:pt x="174" y="158"/>
                    <a:pt x="171" y="157"/>
                  </a:cubicBezTo>
                  <a:cubicBezTo>
                    <a:pt x="171" y="157"/>
                    <a:pt x="171" y="157"/>
                    <a:pt x="171" y="157"/>
                  </a:cubicBezTo>
                  <a:cubicBezTo>
                    <a:pt x="171" y="158"/>
                    <a:pt x="171" y="158"/>
                    <a:pt x="171" y="158"/>
                  </a:cubicBezTo>
                  <a:cubicBezTo>
                    <a:pt x="158" y="173"/>
                    <a:pt x="136" y="182"/>
                    <a:pt x="112" y="182"/>
                  </a:cubicBezTo>
                  <a:cubicBezTo>
                    <a:pt x="92" y="182"/>
                    <a:pt x="73" y="176"/>
                    <a:pt x="60" y="165"/>
                  </a:cubicBezTo>
                  <a:cubicBezTo>
                    <a:pt x="47" y="155"/>
                    <a:pt x="39" y="140"/>
                    <a:pt x="39" y="124"/>
                  </a:cubicBezTo>
                  <a:cubicBezTo>
                    <a:pt x="39" y="122"/>
                    <a:pt x="39" y="120"/>
                    <a:pt x="40" y="118"/>
                  </a:cubicBezTo>
                  <a:cubicBezTo>
                    <a:pt x="40" y="117"/>
                    <a:pt x="40" y="117"/>
                    <a:pt x="40" y="117"/>
                  </a:cubicBezTo>
                  <a:cubicBezTo>
                    <a:pt x="39" y="117"/>
                    <a:pt x="39" y="117"/>
                    <a:pt x="39" y="117"/>
                  </a:cubicBezTo>
                  <a:cubicBezTo>
                    <a:pt x="16" y="106"/>
                    <a:pt x="2" y="86"/>
                    <a:pt x="2" y="64"/>
                  </a:cubicBezTo>
                  <a:cubicBezTo>
                    <a:pt x="2" y="47"/>
                    <a:pt x="11" y="32"/>
                    <a:pt x="25" y="20"/>
                  </a:cubicBezTo>
                  <a:cubicBezTo>
                    <a:pt x="40" y="9"/>
                    <a:pt x="60" y="2"/>
                    <a:pt x="83" y="2"/>
                  </a:cubicBezTo>
                  <a:cubicBezTo>
                    <a:pt x="125" y="2"/>
                    <a:pt x="160" y="27"/>
                    <a:pt x="164" y="59"/>
                  </a:cubicBezTo>
                  <a:cubicBezTo>
                    <a:pt x="164" y="59"/>
                    <a:pt x="164" y="59"/>
                    <a:pt x="164" y="59"/>
                  </a:cubicBezTo>
                  <a:cubicBezTo>
                    <a:pt x="165" y="59"/>
                    <a:pt x="165" y="59"/>
                    <a:pt x="165" y="59"/>
                  </a:cubicBezTo>
                  <a:cubicBezTo>
                    <a:pt x="165" y="58"/>
                    <a:pt x="165" y="58"/>
                    <a:pt x="165" y="58"/>
                  </a:cubicBezTo>
                  <a:cubicBezTo>
                    <a:pt x="165" y="59"/>
                    <a:pt x="165" y="59"/>
                    <a:pt x="165" y="59"/>
                  </a:cubicBezTo>
                  <a:cubicBezTo>
                    <a:pt x="173" y="59"/>
                    <a:pt x="181" y="62"/>
                    <a:pt x="187" y="66"/>
                  </a:cubicBezTo>
                  <a:cubicBezTo>
                    <a:pt x="188" y="67"/>
                    <a:pt x="188" y="67"/>
                    <a:pt x="188" y="67"/>
                  </a:cubicBezTo>
                  <a:cubicBezTo>
                    <a:pt x="188" y="66"/>
                    <a:pt x="188" y="66"/>
                    <a:pt x="188" y="66"/>
                  </a:cubicBezTo>
                  <a:cubicBezTo>
                    <a:pt x="201" y="49"/>
                    <a:pt x="223" y="38"/>
                    <a:pt x="248" y="38"/>
                  </a:cubicBezTo>
                  <a:cubicBezTo>
                    <a:pt x="282" y="38"/>
                    <a:pt x="310" y="58"/>
                    <a:pt x="318" y="85"/>
                  </a:cubicBezTo>
                  <a:cubicBezTo>
                    <a:pt x="318" y="86"/>
                    <a:pt x="318" y="86"/>
                    <a:pt x="318" y="86"/>
                  </a:cubicBezTo>
                  <a:cubicBezTo>
                    <a:pt x="319" y="85"/>
                    <a:pt x="319" y="85"/>
                    <a:pt x="319" y="85"/>
                  </a:cubicBezTo>
                  <a:cubicBezTo>
                    <a:pt x="323" y="84"/>
                    <a:pt x="328" y="83"/>
                    <a:pt x="332" y="83"/>
                  </a:cubicBezTo>
                  <a:cubicBezTo>
                    <a:pt x="332" y="82"/>
                    <a:pt x="332" y="82"/>
                    <a:pt x="332" y="82"/>
                  </a:cubicBezTo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0" name="MH_Other_12">
              <a:extLst>
                <a:ext uri="{FF2B5EF4-FFF2-40B4-BE49-F238E27FC236}">
                  <a16:creationId xmlns="" xmlns:a16="http://schemas.microsoft.com/office/drawing/2014/main" id="{81830436-1D4C-4596-A5B6-75BB76CB0810}"/>
                </a:ext>
              </a:extLst>
            </p:cNvPr>
            <p:cNvSpPr>
              <a:spLocks/>
            </p:cNvSpPr>
            <p:nvPr>
              <p:custDataLst>
                <p:tags r:id="rId13"/>
              </p:custDataLst>
            </p:nvPr>
          </p:nvSpPr>
          <p:spPr bwMode="auto">
            <a:xfrm>
              <a:off x="9447213" y="4511676"/>
              <a:ext cx="265112" cy="150813"/>
            </a:xfrm>
            <a:custGeom>
              <a:avLst/>
              <a:gdLst>
                <a:gd name="T0" fmla="*/ 0 w 65"/>
                <a:gd name="T1" fmla="*/ 18 h 37"/>
                <a:gd name="T2" fmla="*/ 43 w 65"/>
                <a:gd name="T3" fmla="*/ 10 h 37"/>
                <a:gd name="T4" fmla="*/ 65 w 65"/>
                <a:gd name="T5" fmla="*/ 37 h 37"/>
                <a:gd name="T6" fmla="*/ 45 w 65"/>
                <a:gd name="T7" fmla="*/ 8 h 37"/>
                <a:gd name="T8" fmla="*/ 0 w 65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37">
                  <a:moveTo>
                    <a:pt x="0" y="18"/>
                  </a:moveTo>
                  <a:cubicBezTo>
                    <a:pt x="0" y="18"/>
                    <a:pt x="18" y="5"/>
                    <a:pt x="43" y="10"/>
                  </a:cubicBezTo>
                  <a:cubicBezTo>
                    <a:pt x="43" y="10"/>
                    <a:pt x="63" y="14"/>
                    <a:pt x="65" y="37"/>
                  </a:cubicBezTo>
                  <a:cubicBezTo>
                    <a:pt x="65" y="37"/>
                    <a:pt x="65" y="14"/>
                    <a:pt x="45" y="8"/>
                  </a:cubicBezTo>
                  <a:cubicBezTo>
                    <a:pt x="45" y="8"/>
                    <a:pt x="24" y="0"/>
                    <a:pt x="0" y="18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1" name="MH_Other_13">
              <a:extLst>
                <a:ext uri="{FF2B5EF4-FFF2-40B4-BE49-F238E27FC236}">
                  <a16:creationId xmlns="" xmlns:a16="http://schemas.microsoft.com/office/drawing/2014/main" id="{8B125C40-ACB5-4284-819F-306F703534CC}"/>
                </a:ext>
              </a:extLst>
            </p:cNvPr>
            <p:cNvSpPr>
              <a:spLocks/>
            </p:cNvSpPr>
            <p:nvPr>
              <p:custDataLst>
                <p:tags r:id="rId14"/>
              </p:custDataLst>
            </p:nvPr>
          </p:nvSpPr>
          <p:spPr bwMode="auto">
            <a:xfrm>
              <a:off x="9271001" y="4538663"/>
              <a:ext cx="265113" cy="152400"/>
            </a:xfrm>
            <a:custGeom>
              <a:avLst/>
              <a:gdLst>
                <a:gd name="T0" fmla="*/ 0 w 65"/>
                <a:gd name="T1" fmla="*/ 18 h 37"/>
                <a:gd name="T2" fmla="*/ 42 w 65"/>
                <a:gd name="T3" fmla="*/ 10 h 37"/>
                <a:gd name="T4" fmla="*/ 65 w 65"/>
                <a:gd name="T5" fmla="*/ 37 h 37"/>
                <a:gd name="T6" fmla="*/ 44 w 65"/>
                <a:gd name="T7" fmla="*/ 9 h 37"/>
                <a:gd name="T8" fmla="*/ 0 w 65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37">
                  <a:moveTo>
                    <a:pt x="0" y="18"/>
                  </a:moveTo>
                  <a:cubicBezTo>
                    <a:pt x="0" y="18"/>
                    <a:pt x="17" y="6"/>
                    <a:pt x="42" y="10"/>
                  </a:cubicBezTo>
                  <a:cubicBezTo>
                    <a:pt x="42" y="10"/>
                    <a:pt x="63" y="14"/>
                    <a:pt x="65" y="37"/>
                  </a:cubicBezTo>
                  <a:cubicBezTo>
                    <a:pt x="65" y="37"/>
                    <a:pt x="65" y="14"/>
                    <a:pt x="44" y="9"/>
                  </a:cubicBezTo>
                  <a:cubicBezTo>
                    <a:pt x="44" y="9"/>
                    <a:pt x="24" y="0"/>
                    <a:pt x="0" y="18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" name="MH_Other_14">
              <a:extLst>
                <a:ext uri="{FF2B5EF4-FFF2-40B4-BE49-F238E27FC236}">
                  <a16:creationId xmlns="" xmlns:a16="http://schemas.microsoft.com/office/drawing/2014/main" id="{64390FED-AEF0-4C13-B143-4B2B87E0E91A}"/>
                </a:ext>
              </a:extLst>
            </p:cNvPr>
            <p:cNvSpPr>
              <a:spLocks/>
            </p:cNvSpPr>
            <p:nvPr>
              <p:custDataLst>
                <p:tags r:id="rId15"/>
              </p:custDataLst>
            </p:nvPr>
          </p:nvSpPr>
          <p:spPr bwMode="auto">
            <a:xfrm>
              <a:off x="9531350" y="4810125"/>
              <a:ext cx="273050" cy="101600"/>
            </a:xfrm>
            <a:custGeom>
              <a:avLst/>
              <a:gdLst>
                <a:gd name="T0" fmla="*/ 67 w 67"/>
                <a:gd name="T1" fmla="*/ 2 h 25"/>
                <a:gd name="T2" fmla="*/ 28 w 67"/>
                <a:gd name="T3" fmla="*/ 20 h 25"/>
                <a:gd name="T4" fmla="*/ 0 w 67"/>
                <a:gd name="T5" fmla="*/ 0 h 25"/>
                <a:gd name="T6" fmla="*/ 27 w 67"/>
                <a:gd name="T7" fmla="*/ 22 h 25"/>
                <a:gd name="T8" fmla="*/ 67 w 67"/>
                <a:gd name="T9" fmla="*/ 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25">
                  <a:moveTo>
                    <a:pt x="67" y="2"/>
                  </a:moveTo>
                  <a:cubicBezTo>
                    <a:pt x="67" y="2"/>
                    <a:pt x="54" y="18"/>
                    <a:pt x="28" y="20"/>
                  </a:cubicBezTo>
                  <a:cubicBezTo>
                    <a:pt x="28" y="20"/>
                    <a:pt x="8" y="22"/>
                    <a:pt x="0" y="0"/>
                  </a:cubicBezTo>
                  <a:cubicBezTo>
                    <a:pt x="0" y="0"/>
                    <a:pt x="6" y="22"/>
                    <a:pt x="27" y="22"/>
                  </a:cubicBezTo>
                  <a:cubicBezTo>
                    <a:pt x="27" y="22"/>
                    <a:pt x="49" y="25"/>
                    <a:pt x="67" y="2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3" name="MH_Other_15">
              <a:extLst>
                <a:ext uri="{FF2B5EF4-FFF2-40B4-BE49-F238E27FC236}">
                  <a16:creationId xmlns="" xmlns:a16="http://schemas.microsoft.com/office/drawing/2014/main" id="{2AC6BBAB-55FE-4F93-B64C-626769661C17}"/>
                </a:ext>
              </a:extLst>
            </p:cNvPr>
            <p:cNvSpPr>
              <a:spLocks/>
            </p:cNvSpPr>
            <p:nvPr>
              <p:custDataLst>
                <p:tags r:id="rId16"/>
              </p:custDataLst>
            </p:nvPr>
          </p:nvSpPr>
          <p:spPr bwMode="auto">
            <a:xfrm>
              <a:off x="10074276" y="4613276"/>
              <a:ext cx="187325" cy="125413"/>
            </a:xfrm>
            <a:custGeom>
              <a:avLst/>
              <a:gdLst>
                <a:gd name="T0" fmla="*/ 0 w 46"/>
                <a:gd name="T1" fmla="*/ 15 h 31"/>
                <a:gd name="T2" fmla="*/ 30 w 46"/>
                <a:gd name="T3" fmla="*/ 8 h 31"/>
                <a:gd name="T4" fmla="*/ 46 w 46"/>
                <a:gd name="T5" fmla="*/ 31 h 31"/>
                <a:gd name="T6" fmla="*/ 32 w 46"/>
                <a:gd name="T7" fmla="*/ 7 h 31"/>
                <a:gd name="T8" fmla="*/ 0 w 46"/>
                <a:gd name="T9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1">
                  <a:moveTo>
                    <a:pt x="0" y="15"/>
                  </a:moveTo>
                  <a:cubicBezTo>
                    <a:pt x="0" y="15"/>
                    <a:pt x="12" y="4"/>
                    <a:pt x="30" y="8"/>
                  </a:cubicBezTo>
                  <a:cubicBezTo>
                    <a:pt x="30" y="8"/>
                    <a:pt x="45" y="11"/>
                    <a:pt x="46" y="31"/>
                  </a:cubicBezTo>
                  <a:cubicBezTo>
                    <a:pt x="46" y="31"/>
                    <a:pt x="46" y="11"/>
                    <a:pt x="32" y="7"/>
                  </a:cubicBezTo>
                  <a:cubicBezTo>
                    <a:pt x="32" y="7"/>
                    <a:pt x="17" y="0"/>
                    <a:pt x="0" y="15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4" name="MH_Other_16">
              <a:extLst>
                <a:ext uri="{FF2B5EF4-FFF2-40B4-BE49-F238E27FC236}">
                  <a16:creationId xmlns="" xmlns:a16="http://schemas.microsoft.com/office/drawing/2014/main" id="{325D946E-9E4A-417D-A4C8-0C18414E4DAF}"/>
                </a:ext>
              </a:extLst>
            </p:cNvPr>
            <p:cNvSpPr>
              <a:spLocks/>
            </p:cNvSpPr>
            <p:nvPr>
              <p:custDataLst>
                <p:tags r:id="rId17"/>
              </p:custDataLst>
            </p:nvPr>
          </p:nvSpPr>
          <p:spPr bwMode="auto">
            <a:xfrm>
              <a:off x="2225676" y="4899026"/>
              <a:ext cx="125413" cy="130175"/>
            </a:xfrm>
            <a:custGeom>
              <a:avLst/>
              <a:gdLst>
                <a:gd name="T0" fmla="*/ 17 w 31"/>
                <a:gd name="T1" fmla="*/ 30 h 32"/>
                <a:gd name="T2" fmla="*/ 17 w 31"/>
                <a:gd name="T3" fmla="*/ 29 h 32"/>
                <a:gd name="T4" fmla="*/ 15 w 31"/>
                <a:gd name="T5" fmla="*/ 30 h 32"/>
                <a:gd name="T6" fmla="*/ 2 w 31"/>
                <a:gd name="T7" fmla="*/ 18 h 32"/>
                <a:gd name="T8" fmla="*/ 2 w 31"/>
                <a:gd name="T9" fmla="*/ 16 h 32"/>
                <a:gd name="T10" fmla="*/ 14 w 31"/>
                <a:gd name="T11" fmla="*/ 2 h 32"/>
                <a:gd name="T12" fmla="*/ 16 w 31"/>
                <a:gd name="T13" fmla="*/ 2 h 32"/>
                <a:gd name="T14" fmla="*/ 29 w 31"/>
                <a:gd name="T15" fmla="*/ 14 h 32"/>
                <a:gd name="T16" fmla="*/ 29 w 31"/>
                <a:gd name="T17" fmla="*/ 16 h 32"/>
                <a:gd name="T18" fmla="*/ 17 w 31"/>
                <a:gd name="T19" fmla="*/ 29 h 32"/>
                <a:gd name="T20" fmla="*/ 17 w 31"/>
                <a:gd name="T21" fmla="*/ 30 h 32"/>
                <a:gd name="T22" fmla="*/ 17 w 31"/>
                <a:gd name="T23" fmla="*/ 31 h 32"/>
                <a:gd name="T24" fmla="*/ 31 w 31"/>
                <a:gd name="T25" fmla="*/ 16 h 32"/>
                <a:gd name="T26" fmla="*/ 31 w 31"/>
                <a:gd name="T27" fmla="*/ 14 h 32"/>
                <a:gd name="T28" fmla="*/ 16 w 31"/>
                <a:gd name="T29" fmla="*/ 0 h 32"/>
                <a:gd name="T30" fmla="*/ 14 w 31"/>
                <a:gd name="T31" fmla="*/ 0 h 32"/>
                <a:gd name="T32" fmla="*/ 0 w 31"/>
                <a:gd name="T33" fmla="*/ 16 h 32"/>
                <a:gd name="T34" fmla="*/ 0 w 31"/>
                <a:gd name="T35" fmla="*/ 18 h 32"/>
                <a:gd name="T36" fmla="*/ 15 w 31"/>
                <a:gd name="T37" fmla="*/ 32 h 32"/>
                <a:gd name="T38" fmla="*/ 17 w 31"/>
                <a:gd name="T39" fmla="*/ 31 h 32"/>
                <a:gd name="T40" fmla="*/ 17 w 31"/>
                <a:gd name="T41" fmla="*/ 3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" h="32">
                  <a:moveTo>
                    <a:pt x="17" y="30"/>
                  </a:moveTo>
                  <a:cubicBezTo>
                    <a:pt x="17" y="29"/>
                    <a:pt x="17" y="29"/>
                    <a:pt x="17" y="29"/>
                  </a:cubicBezTo>
                  <a:cubicBezTo>
                    <a:pt x="17" y="30"/>
                    <a:pt x="16" y="30"/>
                    <a:pt x="15" y="30"/>
                  </a:cubicBezTo>
                  <a:cubicBezTo>
                    <a:pt x="9" y="30"/>
                    <a:pt x="3" y="24"/>
                    <a:pt x="2" y="18"/>
                  </a:cubicBezTo>
                  <a:cubicBezTo>
                    <a:pt x="2" y="17"/>
                    <a:pt x="2" y="16"/>
                    <a:pt x="2" y="16"/>
                  </a:cubicBezTo>
                  <a:cubicBezTo>
                    <a:pt x="2" y="9"/>
                    <a:pt x="7" y="3"/>
                    <a:pt x="14" y="2"/>
                  </a:cubicBezTo>
                  <a:cubicBezTo>
                    <a:pt x="14" y="2"/>
                    <a:pt x="15" y="2"/>
                    <a:pt x="16" y="2"/>
                  </a:cubicBezTo>
                  <a:cubicBezTo>
                    <a:pt x="22" y="2"/>
                    <a:pt x="28" y="7"/>
                    <a:pt x="29" y="14"/>
                  </a:cubicBezTo>
                  <a:cubicBezTo>
                    <a:pt x="29" y="15"/>
                    <a:pt x="29" y="15"/>
                    <a:pt x="29" y="16"/>
                  </a:cubicBezTo>
                  <a:cubicBezTo>
                    <a:pt x="29" y="23"/>
                    <a:pt x="24" y="29"/>
                    <a:pt x="17" y="29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25" y="31"/>
                    <a:pt x="31" y="24"/>
                    <a:pt x="31" y="16"/>
                  </a:cubicBezTo>
                  <a:cubicBezTo>
                    <a:pt x="31" y="15"/>
                    <a:pt x="31" y="15"/>
                    <a:pt x="31" y="14"/>
                  </a:cubicBezTo>
                  <a:cubicBezTo>
                    <a:pt x="30" y="6"/>
                    <a:pt x="23" y="0"/>
                    <a:pt x="16" y="0"/>
                  </a:cubicBezTo>
                  <a:cubicBezTo>
                    <a:pt x="15" y="0"/>
                    <a:pt x="14" y="0"/>
                    <a:pt x="14" y="0"/>
                  </a:cubicBezTo>
                  <a:cubicBezTo>
                    <a:pt x="6" y="1"/>
                    <a:pt x="0" y="8"/>
                    <a:pt x="0" y="16"/>
                  </a:cubicBezTo>
                  <a:cubicBezTo>
                    <a:pt x="0" y="17"/>
                    <a:pt x="0" y="17"/>
                    <a:pt x="0" y="18"/>
                  </a:cubicBezTo>
                  <a:cubicBezTo>
                    <a:pt x="1" y="26"/>
                    <a:pt x="8" y="32"/>
                    <a:pt x="15" y="32"/>
                  </a:cubicBezTo>
                  <a:cubicBezTo>
                    <a:pt x="16" y="32"/>
                    <a:pt x="17" y="32"/>
                    <a:pt x="17" y="31"/>
                  </a:cubicBezTo>
                  <a:lnTo>
                    <a:pt x="17" y="30"/>
                  </a:lnTo>
                  <a:close/>
                </a:path>
              </a:pathLst>
            </a:custGeom>
            <a:solidFill>
              <a:srgbClr val="9ED744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5" name="MH_Other_17">
              <a:extLst>
                <a:ext uri="{FF2B5EF4-FFF2-40B4-BE49-F238E27FC236}">
                  <a16:creationId xmlns="" xmlns:a16="http://schemas.microsoft.com/office/drawing/2014/main" id="{37DCCFD1-0F73-4DB6-BD94-3FB37D0A03FB}"/>
                </a:ext>
              </a:extLst>
            </p:cNvPr>
            <p:cNvSpPr>
              <a:spLocks/>
            </p:cNvSpPr>
            <p:nvPr>
              <p:custDataLst>
                <p:tags r:id="rId18"/>
              </p:custDataLst>
            </p:nvPr>
          </p:nvSpPr>
          <p:spPr bwMode="auto">
            <a:xfrm>
              <a:off x="5549900" y="5688014"/>
              <a:ext cx="247650" cy="244475"/>
            </a:xfrm>
            <a:custGeom>
              <a:avLst/>
              <a:gdLst>
                <a:gd name="T0" fmla="*/ 34 w 61"/>
                <a:gd name="T1" fmla="*/ 59 h 60"/>
                <a:gd name="T2" fmla="*/ 34 w 61"/>
                <a:gd name="T3" fmla="*/ 58 h 60"/>
                <a:gd name="T4" fmla="*/ 30 w 61"/>
                <a:gd name="T5" fmla="*/ 58 h 60"/>
                <a:gd name="T6" fmla="*/ 2 w 61"/>
                <a:gd name="T7" fmla="*/ 33 h 60"/>
                <a:gd name="T8" fmla="*/ 2 w 61"/>
                <a:gd name="T9" fmla="*/ 30 h 60"/>
                <a:gd name="T10" fmla="*/ 27 w 61"/>
                <a:gd name="T11" fmla="*/ 2 h 60"/>
                <a:gd name="T12" fmla="*/ 31 w 61"/>
                <a:gd name="T13" fmla="*/ 2 h 60"/>
                <a:gd name="T14" fmla="*/ 59 w 61"/>
                <a:gd name="T15" fmla="*/ 27 h 60"/>
                <a:gd name="T16" fmla="*/ 59 w 61"/>
                <a:gd name="T17" fmla="*/ 30 h 60"/>
                <a:gd name="T18" fmla="*/ 34 w 61"/>
                <a:gd name="T19" fmla="*/ 58 h 60"/>
                <a:gd name="T20" fmla="*/ 34 w 61"/>
                <a:gd name="T21" fmla="*/ 59 h 60"/>
                <a:gd name="T22" fmla="*/ 34 w 61"/>
                <a:gd name="T23" fmla="*/ 60 h 60"/>
                <a:gd name="T24" fmla="*/ 61 w 61"/>
                <a:gd name="T25" fmla="*/ 30 h 60"/>
                <a:gd name="T26" fmla="*/ 60 w 61"/>
                <a:gd name="T27" fmla="*/ 26 h 60"/>
                <a:gd name="T28" fmla="*/ 31 w 61"/>
                <a:gd name="T29" fmla="*/ 0 h 60"/>
                <a:gd name="T30" fmla="*/ 27 w 61"/>
                <a:gd name="T31" fmla="*/ 0 h 60"/>
                <a:gd name="T32" fmla="*/ 0 w 61"/>
                <a:gd name="T33" fmla="*/ 30 h 60"/>
                <a:gd name="T34" fmla="*/ 0 w 61"/>
                <a:gd name="T35" fmla="*/ 33 h 60"/>
                <a:gd name="T36" fmla="*/ 30 w 61"/>
                <a:gd name="T37" fmla="*/ 60 h 60"/>
                <a:gd name="T38" fmla="*/ 34 w 61"/>
                <a:gd name="T39" fmla="*/ 60 h 60"/>
                <a:gd name="T40" fmla="*/ 34 w 61"/>
                <a:gd name="T41" fmla="*/ 5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1" h="60">
                  <a:moveTo>
                    <a:pt x="34" y="59"/>
                  </a:moveTo>
                  <a:cubicBezTo>
                    <a:pt x="34" y="58"/>
                    <a:pt x="34" y="58"/>
                    <a:pt x="34" y="58"/>
                  </a:cubicBezTo>
                  <a:cubicBezTo>
                    <a:pt x="33" y="58"/>
                    <a:pt x="32" y="58"/>
                    <a:pt x="30" y="58"/>
                  </a:cubicBezTo>
                  <a:cubicBezTo>
                    <a:pt x="16" y="58"/>
                    <a:pt x="4" y="47"/>
                    <a:pt x="2" y="33"/>
                  </a:cubicBezTo>
                  <a:cubicBezTo>
                    <a:pt x="2" y="32"/>
                    <a:pt x="2" y="31"/>
                    <a:pt x="2" y="30"/>
                  </a:cubicBezTo>
                  <a:cubicBezTo>
                    <a:pt x="2" y="16"/>
                    <a:pt x="13" y="3"/>
                    <a:pt x="27" y="2"/>
                  </a:cubicBezTo>
                  <a:cubicBezTo>
                    <a:pt x="28" y="2"/>
                    <a:pt x="29" y="2"/>
                    <a:pt x="31" y="2"/>
                  </a:cubicBezTo>
                  <a:cubicBezTo>
                    <a:pt x="45" y="2"/>
                    <a:pt x="57" y="12"/>
                    <a:pt x="59" y="27"/>
                  </a:cubicBezTo>
                  <a:cubicBezTo>
                    <a:pt x="59" y="28"/>
                    <a:pt x="59" y="29"/>
                    <a:pt x="59" y="30"/>
                  </a:cubicBezTo>
                  <a:cubicBezTo>
                    <a:pt x="59" y="44"/>
                    <a:pt x="48" y="56"/>
                    <a:pt x="34" y="58"/>
                  </a:cubicBezTo>
                  <a:cubicBezTo>
                    <a:pt x="34" y="59"/>
                    <a:pt x="34" y="59"/>
                    <a:pt x="34" y="59"/>
                  </a:cubicBezTo>
                  <a:cubicBezTo>
                    <a:pt x="34" y="60"/>
                    <a:pt x="34" y="60"/>
                    <a:pt x="34" y="60"/>
                  </a:cubicBezTo>
                  <a:cubicBezTo>
                    <a:pt x="49" y="58"/>
                    <a:pt x="61" y="45"/>
                    <a:pt x="61" y="30"/>
                  </a:cubicBezTo>
                  <a:cubicBezTo>
                    <a:pt x="61" y="29"/>
                    <a:pt x="61" y="27"/>
                    <a:pt x="60" y="26"/>
                  </a:cubicBezTo>
                  <a:cubicBezTo>
                    <a:pt x="59" y="11"/>
                    <a:pt x="46" y="0"/>
                    <a:pt x="31" y="0"/>
                  </a:cubicBezTo>
                  <a:cubicBezTo>
                    <a:pt x="29" y="0"/>
                    <a:pt x="28" y="0"/>
                    <a:pt x="27" y="0"/>
                  </a:cubicBezTo>
                  <a:cubicBezTo>
                    <a:pt x="12" y="2"/>
                    <a:pt x="0" y="15"/>
                    <a:pt x="0" y="30"/>
                  </a:cubicBezTo>
                  <a:cubicBezTo>
                    <a:pt x="0" y="31"/>
                    <a:pt x="0" y="32"/>
                    <a:pt x="0" y="33"/>
                  </a:cubicBezTo>
                  <a:cubicBezTo>
                    <a:pt x="2" y="49"/>
                    <a:pt x="15" y="60"/>
                    <a:pt x="30" y="60"/>
                  </a:cubicBezTo>
                  <a:cubicBezTo>
                    <a:pt x="32" y="60"/>
                    <a:pt x="33" y="60"/>
                    <a:pt x="34" y="60"/>
                  </a:cubicBezTo>
                  <a:lnTo>
                    <a:pt x="34" y="59"/>
                  </a:lnTo>
                  <a:close/>
                </a:path>
              </a:pathLst>
            </a:custGeom>
            <a:solidFill>
              <a:srgbClr val="D97E33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67" name="MH_Other_18">
              <a:extLst>
                <a:ext uri="{FF2B5EF4-FFF2-40B4-BE49-F238E27FC236}">
                  <a16:creationId xmlns="" xmlns:a16="http://schemas.microsoft.com/office/drawing/2014/main" id="{BDE22A94-A951-4499-B0F7-ECD3C2FC7636}"/>
                </a:ext>
              </a:extLst>
            </p:cNvPr>
            <p:cNvSpPr>
              <a:spLocks/>
            </p:cNvSpPr>
            <p:nvPr>
              <p:custDataLst>
                <p:tags r:id="rId19"/>
              </p:custDataLst>
            </p:nvPr>
          </p:nvSpPr>
          <p:spPr bwMode="auto">
            <a:xfrm>
              <a:off x="3560764" y="1227138"/>
              <a:ext cx="509587" cy="506412"/>
            </a:xfrm>
            <a:custGeom>
              <a:avLst/>
              <a:gdLst>
                <a:gd name="T0" fmla="*/ 2147483646 w 125"/>
                <a:gd name="T1" fmla="*/ 2147483646 h 124"/>
                <a:gd name="T2" fmla="*/ 2147483646 w 125"/>
                <a:gd name="T3" fmla="*/ 2147483646 h 124"/>
                <a:gd name="T4" fmla="*/ 2147483646 w 125"/>
                <a:gd name="T5" fmla="*/ 2147483646 h 124"/>
                <a:gd name="T6" fmla="*/ 2147483646 w 125"/>
                <a:gd name="T7" fmla="*/ 2147483646 h 124"/>
                <a:gd name="T8" fmla="*/ 2147483646 w 125"/>
                <a:gd name="T9" fmla="*/ 2147483646 h 124"/>
                <a:gd name="T10" fmla="*/ 2147483646 w 125"/>
                <a:gd name="T11" fmla="*/ 2147483646 h 124"/>
                <a:gd name="T12" fmla="*/ 2147483646 w 125"/>
                <a:gd name="T13" fmla="*/ 2147483646 h 124"/>
                <a:gd name="T14" fmla="*/ 2147483646 w 125"/>
                <a:gd name="T15" fmla="*/ 2147483646 h 124"/>
                <a:gd name="T16" fmla="*/ 2147483646 w 125"/>
                <a:gd name="T17" fmla="*/ 2147483646 h 124"/>
                <a:gd name="T18" fmla="*/ 2147483646 w 125"/>
                <a:gd name="T19" fmla="*/ 2147483646 h 124"/>
                <a:gd name="T20" fmla="*/ 2147483646 w 125"/>
                <a:gd name="T21" fmla="*/ 2147483646 h 124"/>
                <a:gd name="T22" fmla="*/ 2147483646 w 125"/>
                <a:gd name="T23" fmla="*/ 2147483646 h 124"/>
                <a:gd name="T24" fmla="*/ 2147483646 w 125"/>
                <a:gd name="T25" fmla="*/ 2147483646 h 124"/>
                <a:gd name="T26" fmla="*/ 2147483646 w 125"/>
                <a:gd name="T27" fmla="*/ 2147483646 h 124"/>
                <a:gd name="T28" fmla="*/ 2147483646 w 125"/>
                <a:gd name="T29" fmla="*/ 0 h 124"/>
                <a:gd name="T30" fmla="*/ 2147483646 w 125"/>
                <a:gd name="T31" fmla="*/ 0 h 124"/>
                <a:gd name="T32" fmla="*/ 0 w 125"/>
                <a:gd name="T33" fmla="*/ 2147483646 h 124"/>
                <a:gd name="T34" fmla="*/ 0 w 125"/>
                <a:gd name="T35" fmla="*/ 2147483646 h 124"/>
                <a:gd name="T36" fmla="*/ 2147483646 w 125"/>
                <a:gd name="T37" fmla="*/ 2147483646 h 124"/>
                <a:gd name="T38" fmla="*/ 2147483646 w 125"/>
                <a:gd name="T39" fmla="*/ 2147483646 h 124"/>
                <a:gd name="T40" fmla="*/ 2147483646 w 125"/>
                <a:gd name="T41" fmla="*/ 2147483646 h 12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5" h="124">
                  <a:moveTo>
                    <a:pt x="69" y="123"/>
                  </a:move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4" y="122"/>
                    <a:pt x="62" y="122"/>
                  </a:cubicBezTo>
                  <a:cubicBezTo>
                    <a:pt x="32" y="122"/>
                    <a:pt x="6" y="100"/>
                    <a:pt x="2" y="69"/>
                  </a:cubicBezTo>
                  <a:cubicBezTo>
                    <a:pt x="2" y="66"/>
                    <a:pt x="2" y="64"/>
                    <a:pt x="2" y="62"/>
                  </a:cubicBezTo>
                  <a:cubicBezTo>
                    <a:pt x="2" y="32"/>
                    <a:pt x="25" y="6"/>
                    <a:pt x="55" y="2"/>
                  </a:cubicBezTo>
                  <a:cubicBezTo>
                    <a:pt x="58" y="2"/>
                    <a:pt x="60" y="2"/>
                    <a:pt x="62" y="2"/>
                  </a:cubicBezTo>
                  <a:cubicBezTo>
                    <a:pt x="93" y="2"/>
                    <a:pt x="119" y="24"/>
                    <a:pt x="122" y="55"/>
                  </a:cubicBezTo>
                  <a:cubicBezTo>
                    <a:pt x="122" y="57"/>
                    <a:pt x="123" y="60"/>
                    <a:pt x="123" y="62"/>
                  </a:cubicBezTo>
                  <a:cubicBezTo>
                    <a:pt x="123" y="92"/>
                    <a:pt x="100" y="118"/>
                    <a:pt x="69" y="122"/>
                  </a:cubicBezTo>
                  <a:cubicBezTo>
                    <a:pt x="69" y="123"/>
                    <a:pt x="69" y="123"/>
                    <a:pt x="69" y="123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101" y="120"/>
                    <a:pt x="125" y="93"/>
                    <a:pt x="125" y="62"/>
                  </a:cubicBezTo>
                  <a:cubicBezTo>
                    <a:pt x="125" y="60"/>
                    <a:pt x="124" y="57"/>
                    <a:pt x="124" y="55"/>
                  </a:cubicBezTo>
                  <a:cubicBezTo>
                    <a:pt x="121" y="23"/>
                    <a:pt x="94" y="0"/>
                    <a:pt x="62" y="0"/>
                  </a:cubicBezTo>
                  <a:cubicBezTo>
                    <a:pt x="60" y="0"/>
                    <a:pt x="58" y="0"/>
                    <a:pt x="55" y="0"/>
                  </a:cubicBezTo>
                  <a:cubicBezTo>
                    <a:pt x="23" y="4"/>
                    <a:pt x="0" y="31"/>
                    <a:pt x="0" y="62"/>
                  </a:cubicBezTo>
                  <a:cubicBezTo>
                    <a:pt x="0" y="64"/>
                    <a:pt x="0" y="67"/>
                    <a:pt x="0" y="69"/>
                  </a:cubicBezTo>
                  <a:cubicBezTo>
                    <a:pt x="4" y="101"/>
                    <a:pt x="31" y="124"/>
                    <a:pt x="62" y="124"/>
                  </a:cubicBezTo>
                  <a:cubicBezTo>
                    <a:pt x="65" y="124"/>
                    <a:pt x="67" y="124"/>
                    <a:pt x="69" y="124"/>
                  </a:cubicBezTo>
                  <a:lnTo>
                    <a:pt x="69" y="123"/>
                  </a:lnTo>
                  <a:close/>
                </a:path>
              </a:pathLst>
            </a:custGeom>
            <a:solidFill>
              <a:srgbClr val="8584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68" name="MH_Other_19">
              <a:extLst>
                <a:ext uri="{FF2B5EF4-FFF2-40B4-BE49-F238E27FC236}">
                  <a16:creationId xmlns="" xmlns:a16="http://schemas.microsoft.com/office/drawing/2014/main" id="{48C0BAAF-25D4-4B70-B983-0E39B39C58EA}"/>
                </a:ext>
              </a:extLst>
            </p:cNvPr>
            <p:cNvSpPr>
              <a:spLocks/>
            </p:cNvSpPr>
            <p:nvPr>
              <p:custDataLst>
                <p:tags r:id="rId20"/>
              </p:custDataLst>
            </p:nvPr>
          </p:nvSpPr>
          <p:spPr bwMode="auto">
            <a:xfrm>
              <a:off x="5872164" y="5811838"/>
              <a:ext cx="115887" cy="114300"/>
            </a:xfrm>
            <a:custGeom>
              <a:avLst/>
              <a:gdLst>
                <a:gd name="T0" fmla="*/ 2147483646 w 29"/>
                <a:gd name="T1" fmla="*/ 2147483646 h 28"/>
                <a:gd name="T2" fmla="*/ 2147483646 w 29"/>
                <a:gd name="T3" fmla="*/ 2147483646 h 28"/>
                <a:gd name="T4" fmla="*/ 2147483646 w 29"/>
                <a:gd name="T5" fmla="*/ 2147483646 h 28"/>
                <a:gd name="T6" fmla="*/ 2147483646 w 29"/>
                <a:gd name="T7" fmla="*/ 2147483646 h 28"/>
                <a:gd name="T8" fmla="*/ 2147483646 w 29"/>
                <a:gd name="T9" fmla="*/ 2147483646 h 28"/>
                <a:gd name="T10" fmla="*/ 2147483646 w 29"/>
                <a:gd name="T11" fmla="*/ 2147483646 h 28"/>
                <a:gd name="T12" fmla="*/ 2147483646 w 29"/>
                <a:gd name="T13" fmla="*/ 2147483646 h 28"/>
                <a:gd name="T14" fmla="*/ 2147483646 w 29"/>
                <a:gd name="T15" fmla="*/ 2147483646 h 28"/>
                <a:gd name="T16" fmla="*/ 2147483646 w 29"/>
                <a:gd name="T17" fmla="*/ 2147483646 h 28"/>
                <a:gd name="T18" fmla="*/ 2147483646 w 29"/>
                <a:gd name="T19" fmla="*/ 2147483646 h 28"/>
                <a:gd name="T20" fmla="*/ 2147483646 w 29"/>
                <a:gd name="T21" fmla="*/ 2147483646 h 28"/>
                <a:gd name="T22" fmla="*/ 2147483646 w 29"/>
                <a:gd name="T23" fmla="*/ 2147483646 h 28"/>
                <a:gd name="T24" fmla="*/ 2147483646 w 29"/>
                <a:gd name="T25" fmla="*/ 2147483646 h 28"/>
                <a:gd name="T26" fmla="*/ 2147483646 w 29"/>
                <a:gd name="T27" fmla="*/ 2147483646 h 28"/>
                <a:gd name="T28" fmla="*/ 2147483646 w 29"/>
                <a:gd name="T29" fmla="*/ 0 h 28"/>
                <a:gd name="T30" fmla="*/ 2147483646 w 29"/>
                <a:gd name="T31" fmla="*/ 0 h 28"/>
                <a:gd name="T32" fmla="*/ 0 w 29"/>
                <a:gd name="T33" fmla="*/ 2147483646 h 28"/>
                <a:gd name="T34" fmla="*/ 0 w 29"/>
                <a:gd name="T35" fmla="*/ 2147483646 h 28"/>
                <a:gd name="T36" fmla="*/ 2147483646 w 29"/>
                <a:gd name="T37" fmla="*/ 2147483646 h 28"/>
                <a:gd name="T38" fmla="*/ 2147483646 w 29"/>
                <a:gd name="T39" fmla="*/ 2147483646 h 28"/>
                <a:gd name="T40" fmla="*/ 2147483646 w 29"/>
                <a:gd name="T41" fmla="*/ 2147483646 h 2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9" h="28">
                  <a:moveTo>
                    <a:pt x="16" y="27"/>
                  </a:move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8" y="26"/>
                    <a:pt x="3" y="22"/>
                    <a:pt x="2" y="15"/>
                  </a:cubicBezTo>
                  <a:cubicBezTo>
                    <a:pt x="2" y="15"/>
                    <a:pt x="2" y="14"/>
                    <a:pt x="2" y="14"/>
                  </a:cubicBezTo>
                  <a:cubicBezTo>
                    <a:pt x="2" y="8"/>
                    <a:pt x="7" y="2"/>
                    <a:pt x="13" y="2"/>
                  </a:cubicBezTo>
                  <a:cubicBezTo>
                    <a:pt x="13" y="2"/>
                    <a:pt x="14" y="2"/>
                    <a:pt x="14" y="2"/>
                  </a:cubicBezTo>
                  <a:cubicBezTo>
                    <a:pt x="20" y="2"/>
                    <a:pt x="26" y="6"/>
                    <a:pt x="27" y="13"/>
                  </a:cubicBezTo>
                  <a:cubicBezTo>
                    <a:pt x="27" y="13"/>
                    <a:pt x="27" y="14"/>
                    <a:pt x="27" y="14"/>
                  </a:cubicBezTo>
                  <a:cubicBezTo>
                    <a:pt x="27" y="20"/>
                    <a:pt x="22" y="26"/>
                    <a:pt x="16" y="26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23" y="27"/>
                    <a:pt x="29" y="21"/>
                    <a:pt x="29" y="14"/>
                  </a:cubicBezTo>
                  <a:cubicBezTo>
                    <a:pt x="29" y="13"/>
                    <a:pt x="29" y="13"/>
                    <a:pt x="29" y="12"/>
                  </a:cubicBezTo>
                  <a:cubicBezTo>
                    <a:pt x="28" y="5"/>
                    <a:pt x="21" y="0"/>
                    <a:pt x="14" y="0"/>
                  </a:cubicBezTo>
                  <a:cubicBezTo>
                    <a:pt x="14" y="0"/>
                    <a:pt x="13" y="0"/>
                    <a:pt x="13" y="0"/>
                  </a:cubicBezTo>
                  <a:cubicBezTo>
                    <a:pt x="5" y="1"/>
                    <a:pt x="0" y="7"/>
                    <a:pt x="0" y="14"/>
                  </a:cubicBezTo>
                  <a:cubicBezTo>
                    <a:pt x="0" y="15"/>
                    <a:pt x="0" y="15"/>
                    <a:pt x="0" y="16"/>
                  </a:cubicBezTo>
                  <a:cubicBezTo>
                    <a:pt x="1" y="23"/>
                    <a:pt x="7" y="28"/>
                    <a:pt x="14" y="28"/>
                  </a:cubicBezTo>
                  <a:cubicBezTo>
                    <a:pt x="15" y="28"/>
                    <a:pt x="15" y="28"/>
                    <a:pt x="16" y="28"/>
                  </a:cubicBezTo>
                  <a:lnTo>
                    <a:pt x="16" y="27"/>
                  </a:lnTo>
                  <a:close/>
                </a:path>
              </a:pathLst>
            </a:custGeom>
            <a:solidFill>
              <a:srgbClr val="F5AE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8" name="MH_Other_20">
              <a:extLst>
                <a:ext uri="{FF2B5EF4-FFF2-40B4-BE49-F238E27FC236}">
                  <a16:creationId xmlns="" xmlns:a16="http://schemas.microsoft.com/office/drawing/2014/main" id="{3A8F716F-D6FB-44B8-A149-C280DF8BE8C5}"/>
                </a:ext>
              </a:extLst>
            </p:cNvPr>
            <p:cNvSpPr>
              <a:spLocks/>
            </p:cNvSpPr>
            <p:nvPr>
              <p:custDataLst>
                <p:tags r:id="rId21"/>
              </p:custDataLst>
            </p:nvPr>
          </p:nvSpPr>
          <p:spPr bwMode="auto">
            <a:xfrm>
              <a:off x="2774951" y="4641851"/>
              <a:ext cx="119063" cy="117475"/>
            </a:xfrm>
            <a:custGeom>
              <a:avLst/>
              <a:gdLst>
                <a:gd name="T0" fmla="*/ 16 w 29"/>
                <a:gd name="T1" fmla="*/ 28 h 29"/>
                <a:gd name="T2" fmla="*/ 16 w 29"/>
                <a:gd name="T3" fmla="*/ 27 h 29"/>
                <a:gd name="T4" fmla="*/ 15 w 29"/>
                <a:gd name="T5" fmla="*/ 27 h 29"/>
                <a:gd name="T6" fmla="*/ 3 w 29"/>
                <a:gd name="T7" fmla="*/ 16 h 29"/>
                <a:gd name="T8" fmla="*/ 2 w 29"/>
                <a:gd name="T9" fmla="*/ 14 h 29"/>
                <a:gd name="T10" fmla="*/ 13 w 29"/>
                <a:gd name="T11" fmla="*/ 2 h 29"/>
                <a:gd name="T12" fmla="*/ 15 w 29"/>
                <a:gd name="T13" fmla="*/ 2 h 29"/>
                <a:gd name="T14" fmla="*/ 27 w 29"/>
                <a:gd name="T15" fmla="*/ 13 h 29"/>
                <a:gd name="T16" fmla="*/ 27 w 29"/>
                <a:gd name="T17" fmla="*/ 14 h 29"/>
                <a:gd name="T18" fmla="*/ 16 w 29"/>
                <a:gd name="T19" fmla="*/ 27 h 29"/>
                <a:gd name="T20" fmla="*/ 16 w 29"/>
                <a:gd name="T21" fmla="*/ 28 h 29"/>
                <a:gd name="T22" fmla="*/ 16 w 29"/>
                <a:gd name="T23" fmla="*/ 29 h 29"/>
                <a:gd name="T24" fmla="*/ 29 w 29"/>
                <a:gd name="T25" fmla="*/ 14 h 29"/>
                <a:gd name="T26" fmla="*/ 29 w 29"/>
                <a:gd name="T27" fmla="*/ 13 h 29"/>
                <a:gd name="T28" fmla="*/ 15 w 29"/>
                <a:gd name="T29" fmla="*/ 0 h 29"/>
                <a:gd name="T30" fmla="*/ 13 w 29"/>
                <a:gd name="T31" fmla="*/ 0 h 29"/>
                <a:gd name="T32" fmla="*/ 0 w 29"/>
                <a:gd name="T33" fmla="*/ 14 h 29"/>
                <a:gd name="T34" fmla="*/ 1 w 29"/>
                <a:gd name="T35" fmla="*/ 16 h 29"/>
                <a:gd name="T36" fmla="*/ 15 w 29"/>
                <a:gd name="T37" fmla="*/ 29 h 29"/>
                <a:gd name="T38" fmla="*/ 16 w 29"/>
                <a:gd name="T39" fmla="*/ 29 h 29"/>
                <a:gd name="T40" fmla="*/ 16 w 29"/>
                <a:gd name="T41" fmla="*/ 28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9" h="29">
                  <a:moveTo>
                    <a:pt x="16" y="28"/>
                  </a:move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5" y="27"/>
                    <a:pt x="15" y="27"/>
                  </a:cubicBezTo>
                  <a:cubicBezTo>
                    <a:pt x="9" y="27"/>
                    <a:pt x="3" y="22"/>
                    <a:pt x="3" y="16"/>
                  </a:cubicBezTo>
                  <a:cubicBezTo>
                    <a:pt x="2" y="15"/>
                    <a:pt x="2" y="15"/>
                    <a:pt x="2" y="14"/>
                  </a:cubicBezTo>
                  <a:cubicBezTo>
                    <a:pt x="2" y="8"/>
                    <a:pt x="7" y="3"/>
                    <a:pt x="13" y="2"/>
                  </a:cubicBezTo>
                  <a:cubicBezTo>
                    <a:pt x="14" y="2"/>
                    <a:pt x="14" y="2"/>
                    <a:pt x="15" y="2"/>
                  </a:cubicBezTo>
                  <a:cubicBezTo>
                    <a:pt x="21" y="2"/>
                    <a:pt x="26" y="7"/>
                    <a:pt x="27" y="13"/>
                  </a:cubicBezTo>
                  <a:cubicBezTo>
                    <a:pt x="27" y="13"/>
                    <a:pt x="27" y="14"/>
                    <a:pt x="27" y="14"/>
                  </a:cubicBezTo>
                  <a:cubicBezTo>
                    <a:pt x="27" y="21"/>
                    <a:pt x="22" y="26"/>
                    <a:pt x="16" y="27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24" y="28"/>
                    <a:pt x="29" y="22"/>
                    <a:pt x="29" y="14"/>
                  </a:cubicBezTo>
                  <a:cubicBezTo>
                    <a:pt x="29" y="14"/>
                    <a:pt x="29" y="13"/>
                    <a:pt x="29" y="13"/>
                  </a:cubicBezTo>
                  <a:cubicBezTo>
                    <a:pt x="28" y="5"/>
                    <a:pt x="22" y="0"/>
                    <a:pt x="15" y="0"/>
                  </a:cubicBezTo>
                  <a:cubicBezTo>
                    <a:pt x="14" y="0"/>
                    <a:pt x="14" y="0"/>
                    <a:pt x="13" y="0"/>
                  </a:cubicBezTo>
                  <a:cubicBezTo>
                    <a:pt x="6" y="1"/>
                    <a:pt x="0" y="7"/>
                    <a:pt x="0" y="14"/>
                  </a:cubicBezTo>
                  <a:cubicBezTo>
                    <a:pt x="0" y="15"/>
                    <a:pt x="0" y="15"/>
                    <a:pt x="1" y="16"/>
                  </a:cubicBezTo>
                  <a:cubicBezTo>
                    <a:pt x="1" y="23"/>
                    <a:pt x="8" y="29"/>
                    <a:pt x="15" y="29"/>
                  </a:cubicBezTo>
                  <a:cubicBezTo>
                    <a:pt x="15" y="29"/>
                    <a:pt x="16" y="29"/>
                    <a:pt x="16" y="29"/>
                  </a:cubicBezTo>
                  <a:lnTo>
                    <a:pt x="16" y="28"/>
                  </a:lnTo>
                  <a:close/>
                </a:path>
              </a:pathLst>
            </a:custGeom>
            <a:solidFill>
              <a:srgbClr val="9ED744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70" name="MH_Other_21">
              <a:extLst>
                <a:ext uri="{FF2B5EF4-FFF2-40B4-BE49-F238E27FC236}">
                  <a16:creationId xmlns="" xmlns:a16="http://schemas.microsoft.com/office/drawing/2014/main" id="{57581CBB-E969-4C7C-846F-B3D9C8B3000F}"/>
                </a:ext>
              </a:extLst>
            </p:cNvPr>
            <p:cNvSpPr>
              <a:spLocks/>
            </p:cNvSpPr>
            <p:nvPr>
              <p:custDataLst>
                <p:tags r:id="rId22"/>
              </p:custDataLst>
            </p:nvPr>
          </p:nvSpPr>
          <p:spPr bwMode="auto">
            <a:xfrm>
              <a:off x="2470151" y="1379539"/>
              <a:ext cx="117475" cy="117475"/>
            </a:xfrm>
            <a:custGeom>
              <a:avLst/>
              <a:gdLst>
                <a:gd name="T0" fmla="*/ 2147483646 w 29"/>
                <a:gd name="T1" fmla="*/ 2147483646 h 29"/>
                <a:gd name="T2" fmla="*/ 2147483646 w 29"/>
                <a:gd name="T3" fmla="*/ 2147483646 h 29"/>
                <a:gd name="T4" fmla="*/ 2147483646 w 29"/>
                <a:gd name="T5" fmla="*/ 2147483646 h 29"/>
                <a:gd name="T6" fmla="*/ 2147483646 w 29"/>
                <a:gd name="T7" fmla="*/ 2147483646 h 29"/>
                <a:gd name="T8" fmla="*/ 2147483646 w 29"/>
                <a:gd name="T9" fmla="*/ 2147483646 h 29"/>
                <a:gd name="T10" fmla="*/ 2147483646 w 29"/>
                <a:gd name="T11" fmla="*/ 2147483646 h 29"/>
                <a:gd name="T12" fmla="*/ 2147483646 w 29"/>
                <a:gd name="T13" fmla="*/ 2147483646 h 29"/>
                <a:gd name="T14" fmla="*/ 2147483646 w 29"/>
                <a:gd name="T15" fmla="*/ 2147483646 h 29"/>
                <a:gd name="T16" fmla="*/ 2147483646 w 29"/>
                <a:gd name="T17" fmla="*/ 2147483646 h 29"/>
                <a:gd name="T18" fmla="*/ 2147483646 w 29"/>
                <a:gd name="T19" fmla="*/ 2147483646 h 29"/>
                <a:gd name="T20" fmla="*/ 2147483646 w 29"/>
                <a:gd name="T21" fmla="*/ 2147483646 h 29"/>
                <a:gd name="T22" fmla="*/ 2147483646 w 29"/>
                <a:gd name="T23" fmla="*/ 2147483646 h 29"/>
                <a:gd name="T24" fmla="*/ 2147483646 w 29"/>
                <a:gd name="T25" fmla="*/ 2147483646 h 29"/>
                <a:gd name="T26" fmla="*/ 2147483646 w 29"/>
                <a:gd name="T27" fmla="*/ 2147483646 h 29"/>
                <a:gd name="T28" fmla="*/ 2147483646 w 29"/>
                <a:gd name="T29" fmla="*/ 0 h 29"/>
                <a:gd name="T30" fmla="*/ 2147483646 w 29"/>
                <a:gd name="T31" fmla="*/ 0 h 29"/>
                <a:gd name="T32" fmla="*/ 0 w 29"/>
                <a:gd name="T33" fmla="*/ 2147483646 h 29"/>
                <a:gd name="T34" fmla="*/ 0 w 29"/>
                <a:gd name="T35" fmla="*/ 2147483646 h 29"/>
                <a:gd name="T36" fmla="*/ 2147483646 w 29"/>
                <a:gd name="T37" fmla="*/ 2147483646 h 29"/>
                <a:gd name="T38" fmla="*/ 2147483646 w 29"/>
                <a:gd name="T39" fmla="*/ 2147483646 h 29"/>
                <a:gd name="T40" fmla="*/ 2147483646 w 29"/>
                <a:gd name="T41" fmla="*/ 2147483646 h 2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9" h="29">
                  <a:moveTo>
                    <a:pt x="16" y="28"/>
                  </a:moveTo>
                  <a:cubicBezTo>
                    <a:pt x="16" y="27"/>
                    <a:pt x="16" y="27"/>
                    <a:pt x="16" y="27"/>
                  </a:cubicBezTo>
                  <a:cubicBezTo>
                    <a:pt x="15" y="27"/>
                    <a:pt x="15" y="27"/>
                    <a:pt x="14" y="27"/>
                  </a:cubicBezTo>
                  <a:cubicBezTo>
                    <a:pt x="8" y="27"/>
                    <a:pt x="3" y="22"/>
                    <a:pt x="2" y="16"/>
                  </a:cubicBezTo>
                  <a:cubicBezTo>
                    <a:pt x="2" y="16"/>
                    <a:pt x="2" y="15"/>
                    <a:pt x="2" y="15"/>
                  </a:cubicBezTo>
                  <a:cubicBezTo>
                    <a:pt x="2" y="9"/>
                    <a:pt x="7" y="3"/>
                    <a:pt x="13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21" y="2"/>
                    <a:pt x="26" y="7"/>
                    <a:pt x="27" y="13"/>
                  </a:cubicBezTo>
                  <a:cubicBezTo>
                    <a:pt x="27" y="14"/>
                    <a:pt x="27" y="14"/>
                    <a:pt x="27" y="15"/>
                  </a:cubicBezTo>
                  <a:cubicBezTo>
                    <a:pt x="27" y="21"/>
                    <a:pt x="22" y="26"/>
                    <a:pt x="16" y="27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23" y="28"/>
                    <a:pt x="29" y="22"/>
                    <a:pt x="29" y="15"/>
                  </a:cubicBezTo>
                  <a:cubicBezTo>
                    <a:pt x="29" y="14"/>
                    <a:pt x="29" y="14"/>
                    <a:pt x="29" y="13"/>
                  </a:cubicBezTo>
                  <a:cubicBezTo>
                    <a:pt x="28" y="6"/>
                    <a:pt x="22" y="0"/>
                    <a:pt x="14" y="0"/>
                  </a:cubicBezTo>
                  <a:cubicBezTo>
                    <a:pt x="14" y="0"/>
                    <a:pt x="13" y="0"/>
                    <a:pt x="13" y="0"/>
                  </a:cubicBezTo>
                  <a:cubicBezTo>
                    <a:pt x="5" y="1"/>
                    <a:pt x="0" y="7"/>
                    <a:pt x="0" y="15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1" y="24"/>
                    <a:pt x="7" y="29"/>
                    <a:pt x="14" y="29"/>
                  </a:cubicBezTo>
                  <a:cubicBezTo>
                    <a:pt x="15" y="29"/>
                    <a:pt x="15" y="29"/>
                    <a:pt x="16" y="29"/>
                  </a:cubicBezTo>
                  <a:lnTo>
                    <a:pt x="16" y="28"/>
                  </a:lnTo>
                  <a:close/>
                </a:path>
              </a:pathLst>
            </a:custGeom>
            <a:solidFill>
              <a:srgbClr val="8BD1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71" name="MH_Other_22">
              <a:extLst>
                <a:ext uri="{FF2B5EF4-FFF2-40B4-BE49-F238E27FC236}">
                  <a16:creationId xmlns="" xmlns:a16="http://schemas.microsoft.com/office/drawing/2014/main" id="{BD1E5B0C-A395-4C07-B4A2-4883F5DDF8A6}"/>
                </a:ext>
              </a:extLst>
            </p:cNvPr>
            <p:cNvSpPr>
              <a:spLocks/>
            </p:cNvSpPr>
            <p:nvPr>
              <p:custDataLst>
                <p:tags r:id="rId23"/>
              </p:custDataLst>
            </p:nvPr>
          </p:nvSpPr>
          <p:spPr bwMode="auto">
            <a:xfrm>
              <a:off x="4294189" y="2182813"/>
              <a:ext cx="117475" cy="112712"/>
            </a:xfrm>
            <a:custGeom>
              <a:avLst/>
              <a:gdLst>
                <a:gd name="T0" fmla="*/ 2147483646 w 29"/>
                <a:gd name="T1" fmla="*/ 2147483646 h 28"/>
                <a:gd name="T2" fmla="*/ 2147483646 w 29"/>
                <a:gd name="T3" fmla="*/ 2147483646 h 28"/>
                <a:gd name="T4" fmla="*/ 2147483646 w 29"/>
                <a:gd name="T5" fmla="*/ 2147483646 h 28"/>
                <a:gd name="T6" fmla="*/ 2147483646 w 29"/>
                <a:gd name="T7" fmla="*/ 2147483646 h 28"/>
                <a:gd name="T8" fmla="*/ 2147483646 w 29"/>
                <a:gd name="T9" fmla="*/ 2147483646 h 28"/>
                <a:gd name="T10" fmla="*/ 2147483646 w 29"/>
                <a:gd name="T11" fmla="*/ 2147483646 h 28"/>
                <a:gd name="T12" fmla="*/ 2147483646 w 29"/>
                <a:gd name="T13" fmla="*/ 2147483646 h 28"/>
                <a:gd name="T14" fmla="*/ 2147483646 w 29"/>
                <a:gd name="T15" fmla="*/ 2147483646 h 28"/>
                <a:gd name="T16" fmla="*/ 2147483646 w 29"/>
                <a:gd name="T17" fmla="*/ 2147483646 h 28"/>
                <a:gd name="T18" fmla="*/ 2147483646 w 29"/>
                <a:gd name="T19" fmla="*/ 2147483646 h 28"/>
                <a:gd name="T20" fmla="*/ 2147483646 w 29"/>
                <a:gd name="T21" fmla="*/ 2147483646 h 28"/>
                <a:gd name="T22" fmla="*/ 2147483646 w 29"/>
                <a:gd name="T23" fmla="*/ 2147483646 h 28"/>
                <a:gd name="T24" fmla="*/ 2147483646 w 29"/>
                <a:gd name="T25" fmla="*/ 2147483646 h 28"/>
                <a:gd name="T26" fmla="*/ 2147483646 w 29"/>
                <a:gd name="T27" fmla="*/ 2147483646 h 28"/>
                <a:gd name="T28" fmla="*/ 2147483646 w 29"/>
                <a:gd name="T29" fmla="*/ 0 h 28"/>
                <a:gd name="T30" fmla="*/ 2147483646 w 29"/>
                <a:gd name="T31" fmla="*/ 0 h 28"/>
                <a:gd name="T32" fmla="*/ 0 w 29"/>
                <a:gd name="T33" fmla="*/ 2147483646 h 28"/>
                <a:gd name="T34" fmla="*/ 0 w 29"/>
                <a:gd name="T35" fmla="*/ 2147483646 h 28"/>
                <a:gd name="T36" fmla="*/ 2147483646 w 29"/>
                <a:gd name="T37" fmla="*/ 2147483646 h 28"/>
                <a:gd name="T38" fmla="*/ 2147483646 w 29"/>
                <a:gd name="T39" fmla="*/ 2147483646 h 28"/>
                <a:gd name="T40" fmla="*/ 2147483646 w 29"/>
                <a:gd name="T41" fmla="*/ 2147483646 h 2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9" h="28">
                  <a:moveTo>
                    <a:pt x="16" y="27"/>
                  </a:move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8" y="26"/>
                    <a:pt x="3" y="22"/>
                    <a:pt x="2" y="16"/>
                  </a:cubicBezTo>
                  <a:cubicBezTo>
                    <a:pt x="2" y="15"/>
                    <a:pt x="2" y="15"/>
                    <a:pt x="2" y="14"/>
                  </a:cubicBezTo>
                  <a:cubicBezTo>
                    <a:pt x="2" y="8"/>
                    <a:pt x="7" y="3"/>
                    <a:pt x="13" y="2"/>
                  </a:cubicBezTo>
                  <a:cubicBezTo>
                    <a:pt x="13" y="2"/>
                    <a:pt x="14" y="2"/>
                    <a:pt x="14" y="2"/>
                  </a:cubicBezTo>
                  <a:cubicBezTo>
                    <a:pt x="20" y="2"/>
                    <a:pt x="26" y="6"/>
                    <a:pt x="26" y="13"/>
                  </a:cubicBezTo>
                  <a:cubicBezTo>
                    <a:pt x="27" y="13"/>
                    <a:pt x="27" y="14"/>
                    <a:pt x="27" y="14"/>
                  </a:cubicBezTo>
                  <a:cubicBezTo>
                    <a:pt x="27" y="20"/>
                    <a:pt x="22" y="26"/>
                    <a:pt x="16" y="26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23" y="28"/>
                    <a:pt x="29" y="21"/>
                    <a:pt x="29" y="14"/>
                  </a:cubicBezTo>
                  <a:cubicBezTo>
                    <a:pt x="29" y="14"/>
                    <a:pt x="29" y="13"/>
                    <a:pt x="28" y="12"/>
                  </a:cubicBezTo>
                  <a:cubicBezTo>
                    <a:pt x="28" y="5"/>
                    <a:pt x="21" y="0"/>
                    <a:pt x="14" y="0"/>
                  </a:cubicBezTo>
                  <a:cubicBezTo>
                    <a:pt x="14" y="0"/>
                    <a:pt x="13" y="0"/>
                    <a:pt x="13" y="0"/>
                  </a:cubicBezTo>
                  <a:cubicBezTo>
                    <a:pt x="5" y="1"/>
                    <a:pt x="0" y="7"/>
                    <a:pt x="0" y="14"/>
                  </a:cubicBezTo>
                  <a:cubicBezTo>
                    <a:pt x="0" y="15"/>
                    <a:pt x="0" y="15"/>
                    <a:pt x="0" y="16"/>
                  </a:cubicBezTo>
                  <a:cubicBezTo>
                    <a:pt x="1" y="23"/>
                    <a:pt x="7" y="28"/>
                    <a:pt x="14" y="28"/>
                  </a:cubicBezTo>
                  <a:cubicBezTo>
                    <a:pt x="15" y="28"/>
                    <a:pt x="15" y="28"/>
                    <a:pt x="16" y="28"/>
                  </a:cubicBezTo>
                  <a:lnTo>
                    <a:pt x="16" y="27"/>
                  </a:lnTo>
                  <a:close/>
                </a:path>
              </a:pathLst>
            </a:custGeom>
            <a:solidFill>
              <a:srgbClr val="8584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1" name="MH_Other_23">
              <a:extLst>
                <a:ext uri="{FF2B5EF4-FFF2-40B4-BE49-F238E27FC236}">
                  <a16:creationId xmlns="" xmlns:a16="http://schemas.microsoft.com/office/drawing/2014/main" id="{817A9533-D6AD-4FB3-B6F4-FBD1FA725FD7}"/>
                </a:ext>
              </a:extLst>
            </p:cNvPr>
            <p:cNvSpPr>
              <a:spLocks/>
            </p:cNvSpPr>
            <p:nvPr>
              <p:custDataLst>
                <p:tags r:id="rId24"/>
              </p:custDataLst>
            </p:nvPr>
          </p:nvSpPr>
          <p:spPr bwMode="auto">
            <a:xfrm>
              <a:off x="2741613" y="1966913"/>
              <a:ext cx="119062" cy="112712"/>
            </a:xfrm>
            <a:custGeom>
              <a:avLst/>
              <a:gdLst>
                <a:gd name="T0" fmla="*/ 16 w 29"/>
                <a:gd name="T1" fmla="*/ 27 h 28"/>
                <a:gd name="T2" fmla="*/ 16 w 29"/>
                <a:gd name="T3" fmla="*/ 26 h 28"/>
                <a:gd name="T4" fmla="*/ 15 w 29"/>
                <a:gd name="T5" fmla="*/ 26 h 28"/>
                <a:gd name="T6" fmla="*/ 2 w 29"/>
                <a:gd name="T7" fmla="*/ 15 h 28"/>
                <a:gd name="T8" fmla="*/ 2 w 29"/>
                <a:gd name="T9" fmla="*/ 14 h 28"/>
                <a:gd name="T10" fmla="*/ 13 w 29"/>
                <a:gd name="T11" fmla="*/ 2 h 28"/>
                <a:gd name="T12" fmla="*/ 15 w 29"/>
                <a:gd name="T13" fmla="*/ 2 h 28"/>
                <a:gd name="T14" fmla="*/ 27 w 29"/>
                <a:gd name="T15" fmla="*/ 13 h 28"/>
                <a:gd name="T16" fmla="*/ 27 w 29"/>
                <a:gd name="T17" fmla="*/ 14 h 28"/>
                <a:gd name="T18" fmla="*/ 16 w 29"/>
                <a:gd name="T19" fmla="*/ 26 h 28"/>
                <a:gd name="T20" fmla="*/ 16 w 29"/>
                <a:gd name="T21" fmla="*/ 27 h 28"/>
                <a:gd name="T22" fmla="*/ 16 w 29"/>
                <a:gd name="T23" fmla="*/ 28 h 28"/>
                <a:gd name="T24" fmla="*/ 29 w 29"/>
                <a:gd name="T25" fmla="*/ 14 h 28"/>
                <a:gd name="T26" fmla="*/ 29 w 29"/>
                <a:gd name="T27" fmla="*/ 12 h 28"/>
                <a:gd name="T28" fmla="*/ 15 w 29"/>
                <a:gd name="T29" fmla="*/ 0 h 28"/>
                <a:gd name="T30" fmla="*/ 13 w 29"/>
                <a:gd name="T31" fmla="*/ 0 h 28"/>
                <a:gd name="T32" fmla="*/ 0 w 29"/>
                <a:gd name="T33" fmla="*/ 14 h 28"/>
                <a:gd name="T34" fmla="*/ 0 w 29"/>
                <a:gd name="T35" fmla="*/ 16 h 28"/>
                <a:gd name="T36" fmla="*/ 15 w 29"/>
                <a:gd name="T37" fmla="*/ 28 h 28"/>
                <a:gd name="T38" fmla="*/ 16 w 29"/>
                <a:gd name="T39" fmla="*/ 28 h 28"/>
                <a:gd name="T40" fmla="*/ 16 w 29"/>
                <a:gd name="T41" fmla="*/ 2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9" h="28">
                  <a:moveTo>
                    <a:pt x="16" y="27"/>
                  </a:move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5" y="26"/>
                    <a:pt x="15" y="26"/>
                  </a:cubicBezTo>
                  <a:cubicBezTo>
                    <a:pt x="9" y="26"/>
                    <a:pt x="3" y="22"/>
                    <a:pt x="2" y="15"/>
                  </a:cubicBezTo>
                  <a:cubicBezTo>
                    <a:pt x="2" y="15"/>
                    <a:pt x="2" y="14"/>
                    <a:pt x="2" y="14"/>
                  </a:cubicBezTo>
                  <a:cubicBezTo>
                    <a:pt x="2" y="8"/>
                    <a:pt x="7" y="2"/>
                    <a:pt x="13" y="2"/>
                  </a:cubicBezTo>
                  <a:cubicBezTo>
                    <a:pt x="14" y="2"/>
                    <a:pt x="14" y="2"/>
                    <a:pt x="15" y="2"/>
                  </a:cubicBezTo>
                  <a:cubicBezTo>
                    <a:pt x="21" y="2"/>
                    <a:pt x="26" y="6"/>
                    <a:pt x="27" y="13"/>
                  </a:cubicBezTo>
                  <a:cubicBezTo>
                    <a:pt x="27" y="13"/>
                    <a:pt x="27" y="14"/>
                    <a:pt x="27" y="14"/>
                  </a:cubicBezTo>
                  <a:cubicBezTo>
                    <a:pt x="27" y="20"/>
                    <a:pt x="22" y="25"/>
                    <a:pt x="16" y="26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24" y="27"/>
                    <a:pt x="29" y="21"/>
                    <a:pt x="29" y="14"/>
                  </a:cubicBezTo>
                  <a:cubicBezTo>
                    <a:pt x="29" y="13"/>
                    <a:pt x="29" y="13"/>
                    <a:pt x="29" y="12"/>
                  </a:cubicBezTo>
                  <a:cubicBezTo>
                    <a:pt x="28" y="5"/>
                    <a:pt x="22" y="0"/>
                    <a:pt x="15" y="0"/>
                  </a:cubicBezTo>
                  <a:cubicBezTo>
                    <a:pt x="14" y="0"/>
                    <a:pt x="14" y="0"/>
                    <a:pt x="13" y="0"/>
                  </a:cubicBezTo>
                  <a:cubicBezTo>
                    <a:pt x="6" y="1"/>
                    <a:pt x="0" y="7"/>
                    <a:pt x="0" y="14"/>
                  </a:cubicBezTo>
                  <a:cubicBezTo>
                    <a:pt x="0" y="14"/>
                    <a:pt x="0" y="15"/>
                    <a:pt x="0" y="16"/>
                  </a:cubicBezTo>
                  <a:cubicBezTo>
                    <a:pt x="1" y="23"/>
                    <a:pt x="8" y="28"/>
                    <a:pt x="15" y="28"/>
                  </a:cubicBezTo>
                  <a:cubicBezTo>
                    <a:pt x="15" y="28"/>
                    <a:pt x="16" y="28"/>
                    <a:pt x="16" y="28"/>
                  </a:cubicBezTo>
                  <a:lnTo>
                    <a:pt x="16" y="2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2" name="MH_Other_24">
              <a:extLst>
                <a:ext uri="{FF2B5EF4-FFF2-40B4-BE49-F238E27FC236}">
                  <a16:creationId xmlns="" xmlns:a16="http://schemas.microsoft.com/office/drawing/2014/main" id="{10874E51-3958-44EE-992E-65104472070F}"/>
                </a:ext>
              </a:extLst>
            </p:cNvPr>
            <p:cNvSpPr>
              <a:spLocks/>
            </p:cNvSpPr>
            <p:nvPr>
              <p:custDataLst>
                <p:tags r:id="rId25"/>
              </p:custDataLst>
            </p:nvPr>
          </p:nvSpPr>
          <p:spPr bwMode="auto">
            <a:xfrm>
              <a:off x="2011363" y="1871663"/>
              <a:ext cx="119062" cy="119062"/>
            </a:xfrm>
            <a:custGeom>
              <a:avLst/>
              <a:gdLst>
                <a:gd name="T0" fmla="*/ 16 w 29"/>
                <a:gd name="T1" fmla="*/ 28 h 29"/>
                <a:gd name="T2" fmla="*/ 16 w 29"/>
                <a:gd name="T3" fmla="*/ 27 h 29"/>
                <a:gd name="T4" fmla="*/ 15 w 29"/>
                <a:gd name="T5" fmla="*/ 27 h 29"/>
                <a:gd name="T6" fmla="*/ 2 w 29"/>
                <a:gd name="T7" fmla="*/ 16 h 29"/>
                <a:gd name="T8" fmla="*/ 2 w 29"/>
                <a:gd name="T9" fmla="*/ 15 h 29"/>
                <a:gd name="T10" fmla="*/ 13 w 29"/>
                <a:gd name="T11" fmla="*/ 3 h 29"/>
                <a:gd name="T12" fmla="*/ 15 w 29"/>
                <a:gd name="T13" fmla="*/ 2 h 29"/>
                <a:gd name="T14" fmla="*/ 27 w 29"/>
                <a:gd name="T15" fmla="*/ 13 h 29"/>
                <a:gd name="T16" fmla="*/ 27 w 29"/>
                <a:gd name="T17" fmla="*/ 15 h 29"/>
                <a:gd name="T18" fmla="*/ 16 w 29"/>
                <a:gd name="T19" fmla="*/ 27 h 29"/>
                <a:gd name="T20" fmla="*/ 16 w 29"/>
                <a:gd name="T21" fmla="*/ 28 h 29"/>
                <a:gd name="T22" fmla="*/ 16 w 29"/>
                <a:gd name="T23" fmla="*/ 29 h 29"/>
                <a:gd name="T24" fmla="*/ 29 w 29"/>
                <a:gd name="T25" fmla="*/ 15 h 29"/>
                <a:gd name="T26" fmla="*/ 29 w 29"/>
                <a:gd name="T27" fmla="*/ 13 h 29"/>
                <a:gd name="T28" fmla="*/ 15 w 29"/>
                <a:gd name="T29" fmla="*/ 0 h 29"/>
                <a:gd name="T30" fmla="*/ 13 w 29"/>
                <a:gd name="T31" fmla="*/ 1 h 29"/>
                <a:gd name="T32" fmla="*/ 0 w 29"/>
                <a:gd name="T33" fmla="*/ 15 h 29"/>
                <a:gd name="T34" fmla="*/ 0 w 29"/>
                <a:gd name="T35" fmla="*/ 16 h 29"/>
                <a:gd name="T36" fmla="*/ 15 w 29"/>
                <a:gd name="T37" fmla="*/ 29 h 29"/>
                <a:gd name="T38" fmla="*/ 16 w 29"/>
                <a:gd name="T39" fmla="*/ 29 h 29"/>
                <a:gd name="T40" fmla="*/ 16 w 29"/>
                <a:gd name="T41" fmla="*/ 28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9" h="29">
                  <a:moveTo>
                    <a:pt x="16" y="28"/>
                  </a:move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5" y="27"/>
                    <a:pt x="15" y="27"/>
                  </a:cubicBezTo>
                  <a:cubicBezTo>
                    <a:pt x="8" y="27"/>
                    <a:pt x="3" y="23"/>
                    <a:pt x="2" y="16"/>
                  </a:cubicBezTo>
                  <a:cubicBezTo>
                    <a:pt x="2" y="16"/>
                    <a:pt x="2" y="15"/>
                    <a:pt x="2" y="15"/>
                  </a:cubicBezTo>
                  <a:cubicBezTo>
                    <a:pt x="2" y="9"/>
                    <a:pt x="7" y="3"/>
                    <a:pt x="13" y="3"/>
                  </a:cubicBezTo>
                  <a:cubicBezTo>
                    <a:pt x="14" y="3"/>
                    <a:pt x="14" y="2"/>
                    <a:pt x="15" y="2"/>
                  </a:cubicBezTo>
                  <a:cubicBezTo>
                    <a:pt x="21" y="2"/>
                    <a:pt x="26" y="7"/>
                    <a:pt x="27" y="13"/>
                  </a:cubicBezTo>
                  <a:cubicBezTo>
                    <a:pt x="27" y="14"/>
                    <a:pt x="27" y="14"/>
                    <a:pt x="27" y="15"/>
                  </a:cubicBezTo>
                  <a:cubicBezTo>
                    <a:pt x="27" y="21"/>
                    <a:pt x="22" y="26"/>
                    <a:pt x="16" y="27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24" y="28"/>
                    <a:pt x="29" y="22"/>
                    <a:pt x="29" y="15"/>
                  </a:cubicBezTo>
                  <a:cubicBezTo>
                    <a:pt x="29" y="14"/>
                    <a:pt x="29" y="14"/>
                    <a:pt x="29" y="13"/>
                  </a:cubicBezTo>
                  <a:cubicBezTo>
                    <a:pt x="28" y="6"/>
                    <a:pt x="22" y="0"/>
                    <a:pt x="15" y="0"/>
                  </a:cubicBezTo>
                  <a:cubicBezTo>
                    <a:pt x="14" y="0"/>
                    <a:pt x="14" y="1"/>
                    <a:pt x="13" y="1"/>
                  </a:cubicBezTo>
                  <a:cubicBezTo>
                    <a:pt x="6" y="1"/>
                    <a:pt x="0" y="8"/>
                    <a:pt x="0" y="15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1" y="24"/>
                    <a:pt x="7" y="29"/>
                    <a:pt x="15" y="29"/>
                  </a:cubicBezTo>
                  <a:cubicBezTo>
                    <a:pt x="15" y="29"/>
                    <a:pt x="16" y="29"/>
                    <a:pt x="16" y="29"/>
                  </a:cubicBezTo>
                  <a:lnTo>
                    <a:pt x="16" y="28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74" name="MH_Other_25">
              <a:extLst>
                <a:ext uri="{FF2B5EF4-FFF2-40B4-BE49-F238E27FC236}">
                  <a16:creationId xmlns="" xmlns:a16="http://schemas.microsoft.com/office/drawing/2014/main" id="{476FCDE7-64F1-4146-AE36-97CA9D45F859}"/>
                </a:ext>
              </a:extLst>
            </p:cNvPr>
            <p:cNvSpPr>
              <a:spLocks/>
            </p:cNvSpPr>
            <p:nvPr>
              <p:custDataLst>
                <p:tags r:id="rId26"/>
              </p:custDataLst>
            </p:nvPr>
          </p:nvSpPr>
          <p:spPr bwMode="auto">
            <a:xfrm>
              <a:off x="3719513" y="5375275"/>
              <a:ext cx="171450" cy="171450"/>
            </a:xfrm>
            <a:custGeom>
              <a:avLst/>
              <a:gdLst>
                <a:gd name="T0" fmla="*/ 2147483646 w 42"/>
                <a:gd name="T1" fmla="*/ 2147483646 h 42"/>
                <a:gd name="T2" fmla="*/ 2147483646 w 42"/>
                <a:gd name="T3" fmla="*/ 2147483646 h 42"/>
                <a:gd name="T4" fmla="*/ 2147483646 w 42"/>
                <a:gd name="T5" fmla="*/ 2147483646 h 42"/>
                <a:gd name="T6" fmla="*/ 2147483646 w 42"/>
                <a:gd name="T7" fmla="*/ 2147483646 h 42"/>
                <a:gd name="T8" fmla="*/ 2147483646 w 42"/>
                <a:gd name="T9" fmla="*/ 2147483646 h 42"/>
                <a:gd name="T10" fmla="*/ 2147483646 w 42"/>
                <a:gd name="T11" fmla="*/ 2147483646 h 42"/>
                <a:gd name="T12" fmla="*/ 2147483646 w 42"/>
                <a:gd name="T13" fmla="*/ 2147483646 h 42"/>
                <a:gd name="T14" fmla="*/ 2147483646 w 42"/>
                <a:gd name="T15" fmla="*/ 2147483646 h 42"/>
                <a:gd name="T16" fmla="*/ 2147483646 w 42"/>
                <a:gd name="T17" fmla="*/ 2147483646 h 42"/>
                <a:gd name="T18" fmla="*/ 2147483646 w 42"/>
                <a:gd name="T19" fmla="*/ 2147483646 h 42"/>
                <a:gd name="T20" fmla="*/ 2147483646 w 42"/>
                <a:gd name="T21" fmla="*/ 2147483646 h 42"/>
                <a:gd name="T22" fmla="*/ 2147483646 w 42"/>
                <a:gd name="T23" fmla="*/ 2147483646 h 42"/>
                <a:gd name="T24" fmla="*/ 2147483646 w 42"/>
                <a:gd name="T25" fmla="*/ 2147483646 h 42"/>
                <a:gd name="T26" fmla="*/ 2147483646 w 42"/>
                <a:gd name="T27" fmla="*/ 2147483646 h 42"/>
                <a:gd name="T28" fmla="*/ 2147483646 w 42"/>
                <a:gd name="T29" fmla="*/ 0 h 42"/>
                <a:gd name="T30" fmla="*/ 2147483646 w 42"/>
                <a:gd name="T31" fmla="*/ 0 h 42"/>
                <a:gd name="T32" fmla="*/ 0 w 42"/>
                <a:gd name="T33" fmla="*/ 2147483646 h 42"/>
                <a:gd name="T34" fmla="*/ 0 w 42"/>
                <a:gd name="T35" fmla="*/ 2147483646 h 42"/>
                <a:gd name="T36" fmla="*/ 2147483646 w 42"/>
                <a:gd name="T37" fmla="*/ 2147483646 h 42"/>
                <a:gd name="T38" fmla="*/ 2147483646 w 42"/>
                <a:gd name="T39" fmla="*/ 2147483646 h 42"/>
                <a:gd name="T40" fmla="*/ 2147483646 w 42"/>
                <a:gd name="T41" fmla="*/ 2147483646 h 4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42" h="42">
                  <a:moveTo>
                    <a:pt x="23" y="41"/>
                  </a:moveTo>
                  <a:cubicBezTo>
                    <a:pt x="23" y="40"/>
                    <a:pt x="23" y="40"/>
                    <a:pt x="23" y="40"/>
                  </a:cubicBezTo>
                  <a:cubicBezTo>
                    <a:pt x="22" y="40"/>
                    <a:pt x="21" y="40"/>
                    <a:pt x="21" y="40"/>
                  </a:cubicBezTo>
                  <a:cubicBezTo>
                    <a:pt x="11" y="40"/>
                    <a:pt x="3" y="33"/>
                    <a:pt x="2" y="23"/>
                  </a:cubicBezTo>
                  <a:cubicBezTo>
                    <a:pt x="2" y="23"/>
                    <a:pt x="2" y="22"/>
                    <a:pt x="2" y="21"/>
                  </a:cubicBezTo>
                  <a:cubicBezTo>
                    <a:pt x="2" y="12"/>
                    <a:pt x="9" y="4"/>
                    <a:pt x="19" y="2"/>
                  </a:cubicBezTo>
                  <a:cubicBezTo>
                    <a:pt x="19" y="2"/>
                    <a:pt x="20" y="2"/>
                    <a:pt x="21" y="2"/>
                  </a:cubicBezTo>
                  <a:cubicBezTo>
                    <a:pt x="30" y="2"/>
                    <a:pt x="39" y="9"/>
                    <a:pt x="40" y="19"/>
                  </a:cubicBezTo>
                  <a:cubicBezTo>
                    <a:pt x="40" y="20"/>
                    <a:pt x="40" y="21"/>
                    <a:pt x="40" y="21"/>
                  </a:cubicBezTo>
                  <a:cubicBezTo>
                    <a:pt x="40" y="31"/>
                    <a:pt x="33" y="39"/>
                    <a:pt x="23" y="40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34" y="41"/>
                    <a:pt x="42" y="32"/>
                    <a:pt x="42" y="21"/>
                  </a:cubicBezTo>
                  <a:cubicBezTo>
                    <a:pt x="42" y="21"/>
                    <a:pt x="42" y="20"/>
                    <a:pt x="42" y="19"/>
                  </a:cubicBezTo>
                  <a:cubicBezTo>
                    <a:pt x="40" y="8"/>
                    <a:pt x="31" y="0"/>
                    <a:pt x="21" y="0"/>
                  </a:cubicBezTo>
                  <a:cubicBezTo>
                    <a:pt x="20" y="0"/>
                    <a:pt x="19" y="0"/>
                    <a:pt x="18" y="0"/>
                  </a:cubicBezTo>
                  <a:cubicBezTo>
                    <a:pt x="8" y="2"/>
                    <a:pt x="0" y="11"/>
                    <a:pt x="0" y="21"/>
                  </a:cubicBezTo>
                  <a:cubicBezTo>
                    <a:pt x="0" y="22"/>
                    <a:pt x="0" y="23"/>
                    <a:pt x="0" y="24"/>
                  </a:cubicBezTo>
                  <a:cubicBezTo>
                    <a:pt x="1" y="34"/>
                    <a:pt x="10" y="42"/>
                    <a:pt x="21" y="42"/>
                  </a:cubicBezTo>
                  <a:cubicBezTo>
                    <a:pt x="22" y="42"/>
                    <a:pt x="22" y="42"/>
                    <a:pt x="23" y="42"/>
                  </a:cubicBezTo>
                  <a:lnTo>
                    <a:pt x="23" y="41"/>
                  </a:lnTo>
                  <a:close/>
                </a:path>
              </a:pathLst>
            </a:custGeom>
            <a:solidFill>
              <a:srgbClr val="8584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75" name="MH_Other_26">
              <a:extLst>
                <a:ext uri="{FF2B5EF4-FFF2-40B4-BE49-F238E27FC236}">
                  <a16:creationId xmlns="" xmlns:a16="http://schemas.microsoft.com/office/drawing/2014/main" id="{B88398F2-055E-4390-9BF6-DADDECE052C7}"/>
                </a:ext>
              </a:extLst>
            </p:cNvPr>
            <p:cNvSpPr>
              <a:spLocks/>
            </p:cNvSpPr>
            <p:nvPr>
              <p:custDataLst>
                <p:tags r:id="rId27"/>
              </p:custDataLst>
            </p:nvPr>
          </p:nvSpPr>
          <p:spPr bwMode="auto">
            <a:xfrm>
              <a:off x="2595563" y="2271713"/>
              <a:ext cx="169862" cy="171450"/>
            </a:xfrm>
            <a:custGeom>
              <a:avLst/>
              <a:gdLst>
                <a:gd name="T0" fmla="*/ 2147483646 w 42"/>
                <a:gd name="T1" fmla="*/ 2147483646 h 42"/>
                <a:gd name="T2" fmla="*/ 2147483646 w 42"/>
                <a:gd name="T3" fmla="*/ 2147483646 h 42"/>
                <a:gd name="T4" fmla="*/ 2147483646 w 42"/>
                <a:gd name="T5" fmla="*/ 2147483646 h 42"/>
                <a:gd name="T6" fmla="*/ 2147483646 w 42"/>
                <a:gd name="T7" fmla="*/ 2147483646 h 42"/>
                <a:gd name="T8" fmla="*/ 2147483646 w 42"/>
                <a:gd name="T9" fmla="*/ 2147483646 h 42"/>
                <a:gd name="T10" fmla="*/ 2147483646 w 42"/>
                <a:gd name="T11" fmla="*/ 2147483646 h 42"/>
                <a:gd name="T12" fmla="*/ 2147483646 w 42"/>
                <a:gd name="T13" fmla="*/ 2147483646 h 42"/>
                <a:gd name="T14" fmla="*/ 2147483646 w 42"/>
                <a:gd name="T15" fmla="*/ 2147483646 h 42"/>
                <a:gd name="T16" fmla="*/ 2147483646 w 42"/>
                <a:gd name="T17" fmla="*/ 2147483646 h 42"/>
                <a:gd name="T18" fmla="*/ 2147483646 w 42"/>
                <a:gd name="T19" fmla="*/ 2147483646 h 42"/>
                <a:gd name="T20" fmla="*/ 2147483646 w 42"/>
                <a:gd name="T21" fmla="*/ 2147483646 h 42"/>
                <a:gd name="T22" fmla="*/ 2147483646 w 42"/>
                <a:gd name="T23" fmla="*/ 2147483646 h 42"/>
                <a:gd name="T24" fmla="*/ 2147483646 w 42"/>
                <a:gd name="T25" fmla="*/ 2147483646 h 42"/>
                <a:gd name="T26" fmla="*/ 2147483646 w 42"/>
                <a:gd name="T27" fmla="*/ 2147483646 h 42"/>
                <a:gd name="T28" fmla="*/ 2147483646 w 42"/>
                <a:gd name="T29" fmla="*/ 0 h 42"/>
                <a:gd name="T30" fmla="*/ 2147483646 w 42"/>
                <a:gd name="T31" fmla="*/ 0 h 42"/>
                <a:gd name="T32" fmla="*/ 0 w 42"/>
                <a:gd name="T33" fmla="*/ 2147483646 h 42"/>
                <a:gd name="T34" fmla="*/ 0 w 42"/>
                <a:gd name="T35" fmla="*/ 2147483646 h 42"/>
                <a:gd name="T36" fmla="*/ 2147483646 w 42"/>
                <a:gd name="T37" fmla="*/ 2147483646 h 42"/>
                <a:gd name="T38" fmla="*/ 2147483646 w 42"/>
                <a:gd name="T39" fmla="*/ 2147483646 h 42"/>
                <a:gd name="T40" fmla="*/ 2147483646 w 42"/>
                <a:gd name="T41" fmla="*/ 2147483646 h 4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42" h="42">
                  <a:moveTo>
                    <a:pt x="23" y="41"/>
                  </a:move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2" y="40"/>
                    <a:pt x="21" y="40"/>
                  </a:cubicBezTo>
                  <a:cubicBezTo>
                    <a:pt x="12" y="40"/>
                    <a:pt x="3" y="33"/>
                    <a:pt x="2" y="23"/>
                  </a:cubicBezTo>
                  <a:cubicBezTo>
                    <a:pt x="2" y="22"/>
                    <a:pt x="2" y="22"/>
                    <a:pt x="2" y="21"/>
                  </a:cubicBezTo>
                  <a:cubicBezTo>
                    <a:pt x="2" y="11"/>
                    <a:pt x="9" y="3"/>
                    <a:pt x="19" y="2"/>
                  </a:cubicBezTo>
                  <a:cubicBezTo>
                    <a:pt x="20" y="2"/>
                    <a:pt x="21" y="2"/>
                    <a:pt x="21" y="2"/>
                  </a:cubicBezTo>
                  <a:cubicBezTo>
                    <a:pt x="31" y="2"/>
                    <a:pt x="39" y="9"/>
                    <a:pt x="40" y="19"/>
                  </a:cubicBezTo>
                  <a:cubicBezTo>
                    <a:pt x="40" y="19"/>
                    <a:pt x="40" y="20"/>
                    <a:pt x="40" y="21"/>
                  </a:cubicBezTo>
                  <a:cubicBezTo>
                    <a:pt x="40" y="30"/>
                    <a:pt x="33" y="39"/>
                    <a:pt x="23" y="40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34" y="41"/>
                    <a:pt x="42" y="31"/>
                    <a:pt x="42" y="21"/>
                  </a:cubicBezTo>
                  <a:cubicBezTo>
                    <a:pt x="42" y="20"/>
                    <a:pt x="42" y="19"/>
                    <a:pt x="42" y="18"/>
                  </a:cubicBezTo>
                  <a:cubicBezTo>
                    <a:pt x="41" y="8"/>
                    <a:pt x="32" y="0"/>
                    <a:pt x="21" y="0"/>
                  </a:cubicBezTo>
                  <a:cubicBezTo>
                    <a:pt x="20" y="0"/>
                    <a:pt x="20" y="0"/>
                    <a:pt x="19" y="0"/>
                  </a:cubicBezTo>
                  <a:cubicBezTo>
                    <a:pt x="8" y="1"/>
                    <a:pt x="0" y="10"/>
                    <a:pt x="0" y="21"/>
                  </a:cubicBezTo>
                  <a:cubicBezTo>
                    <a:pt x="0" y="22"/>
                    <a:pt x="0" y="22"/>
                    <a:pt x="0" y="23"/>
                  </a:cubicBezTo>
                  <a:cubicBezTo>
                    <a:pt x="2" y="34"/>
                    <a:pt x="11" y="42"/>
                    <a:pt x="21" y="42"/>
                  </a:cubicBezTo>
                  <a:cubicBezTo>
                    <a:pt x="22" y="42"/>
                    <a:pt x="23" y="42"/>
                    <a:pt x="24" y="42"/>
                  </a:cubicBezTo>
                  <a:lnTo>
                    <a:pt x="23" y="41"/>
                  </a:lnTo>
                  <a:close/>
                </a:path>
              </a:pathLst>
            </a:custGeom>
            <a:solidFill>
              <a:srgbClr val="F4D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5" name="MH_Other_27">
              <a:extLst>
                <a:ext uri="{FF2B5EF4-FFF2-40B4-BE49-F238E27FC236}">
                  <a16:creationId xmlns="" xmlns:a16="http://schemas.microsoft.com/office/drawing/2014/main" id="{1D5FDDC8-FED2-4CF5-B40D-A96C0B6B0585}"/>
                </a:ext>
              </a:extLst>
            </p:cNvPr>
            <p:cNvSpPr>
              <a:spLocks/>
            </p:cNvSpPr>
            <p:nvPr>
              <p:custDataLst>
                <p:tags r:id="rId28"/>
              </p:custDataLst>
            </p:nvPr>
          </p:nvSpPr>
          <p:spPr bwMode="auto">
            <a:xfrm>
              <a:off x="6291263" y="5465763"/>
              <a:ext cx="169862" cy="169862"/>
            </a:xfrm>
            <a:custGeom>
              <a:avLst/>
              <a:gdLst>
                <a:gd name="T0" fmla="*/ 23 w 42"/>
                <a:gd name="T1" fmla="*/ 41 h 42"/>
                <a:gd name="T2" fmla="*/ 23 w 42"/>
                <a:gd name="T3" fmla="*/ 40 h 42"/>
                <a:gd name="T4" fmla="*/ 21 w 42"/>
                <a:gd name="T5" fmla="*/ 40 h 42"/>
                <a:gd name="T6" fmla="*/ 2 w 42"/>
                <a:gd name="T7" fmla="*/ 23 h 42"/>
                <a:gd name="T8" fmla="*/ 2 w 42"/>
                <a:gd name="T9" fmla="*/ 21 h 42"/>
                <a:gd name="T10" fmla="*/ 19 w 42"/>
                <a:gd name="T11" fmla="*/ 2 h 42"/>
                <a:gd name="T12" fmla="*/ 21 w 42"/>
                <a:gd name="T13" fmla="*/ 2 h 42"/>
                <a:gd name="T14" fmla="*/ 40 w 42"/>
                <a:gd name="T15" fmla="*/ 19 h 42"/>
                <a:gd name="T16" fmla="*/ 40 w 42"/>
                <a:gd name="T17" fmla="*/ 21 h 42"/>
                <a:gd name="T18" fmla="*/ 23 w 42"/>
                <a:gd name="T19" fmla="*/ 40 h 42"/>
                <a:gd name="T20" fmla="*/ 23 w 42"/>
                <a:gd name="T21" fmla="*/ 41 h 42"/>
                <a:gd name="T22" fmla="*/ 24 w 42"/>
                <a:gd name="T23" fmla="*/ 42 h 42"/>
                <a:gd name="T24" fmla="*/ 42 w 42"/>
                <a:gd name="T25" fmla="*/ 21 h 42"/>
                <a:gd name="T26" fmla="*/ 42 w 42"/>
                <a:gd name="T27" fmla="*/ 19 h 42"/>
                <a:gd name="T28" fmla="*/ 21 w 42"/>
                <a:gd name="T29" fmla="*/ 0 h 42"/>
                <a:gd name="T30" fmla="*/ 19 w 42"/>
                <a:gd name="T31" fmla="*/ 0 h 42"/>
                <a:gd name="T32" fmla="*/ 0 w 42"/>
                <a:gd name="T33" fmla="*/ 21 h 42"/>
                <a:gd name="T34" fmla="*/ 0 w 42"/>
                <a:gd name="T35" fmla="*/ 23 h 42"/>
                <a:gd name="T36" fmla="*/ 21 w 42"/>
                <a:gd name="T37" fmla="*/ 42 h 42"/>
                <a:gd name="T38" fmla="*/ 24 w 42"/>
                <a:gd name="T39" fmla="*/ 42 h 42"/>
                <a:gd name="T40" fmla="*/ 23 w 42"/>
                <a:gd name="T41" fmla="*/ 4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2" h="42">
                  <a:moveTo>
                    <a:pt x="23" y="41"/>
                  </a:move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2" y="40"/>
                    <a:pt x="21" y="40"/>
                  </a:cubicBezTo>
                  <a:cubicBezTo>
                    <a:pt x="12" y="40"/>
                    <a:pt x="3" y="33"/>
                    <a:pt x="2" y="23"/>
                  </a:cubicBezTo>
                  <a:cubicBezTo>
                    <a:pt x="2" y="22"/>
                    <a:pt x="2" y="22"/>
                    <a:pt x="2" y="21"/>
                  </a:cubicBezTo>
                  <a:cubicBezTo>
                    <a:pt x="2" y="11"/>
                    <a:pt x="9" y="3"/>
                    <a:pt x="19" y="2"/>
                  </a:cubicBezTo>
                  <a:cubicBezTo>
                    <a:pt x="20" y="2"/>
                    <a:pt x="21" y="2"/>
                    <a:pt x="21" y="2"/>
                  </a:cubicBezTo>
                  <a:cubicBezTo>
                    <a:pt x="31" y="2"/>
                    <a:pt x="39" y="9"/>
                    <a:pt x="40" y="19"/>
                  </a:cubicBezTo>
                  <a:cubicBezTo>
                    <a:pt x="40" y="20"/>
                    <a:pt x="40" y="20"/>
                    <a:pt x="40" y="21"/>
                  </a:cubicBezTo>
                  <a:cubicBezTo>
                    <a:pt x="40" y="31"/>
                    <a:pt x="33" y="39"/>
                    <a:pt x="23" y="40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34" y="41"/>
                    <a:pt x="42" y="32"/>
                    <a:pt x="42" y="21"/>
                  </a:cubicBezTo>
                  <a:cubicBezTo>
                    <a:pt x="42" y="20"/>
                    <a:pt x="42" y="19"/>
                    <a:pt x="42" y="19"/>
                  </a:cubicBezTo>
                  <a:cubicBezTo>
                    <a:pt x="41" y="8"/>
                    <a:pt x="32" y="0"/>
                    <a:pt x="21" y="0"/>
                  </a:cubicBezTo>
                  <a:cubicBezTo>
                    <a:pt x="20" y="0"/>
                    <a:pt x="20" y="0"/>
                    <a:pt x="19" y="0"/>
                  </a:cubicBezTo>
                  <a:cubicBezTo>
                    <a:pt x="8" y="1"/>
                    <a:pt x="0" y="10"/>
                    <a:pt x="0" y="21"/>
                  </a:cubicBezTo>
                  <a:cubicBezTo>
                    <a:pt x="0" y="22"/>
                    <a:pt x="0" y="23"/>
                    <a:pt x="0" y="23"/>
                  </a:cubicBezTo>
                  <a:cubicBezTo>
                    <a:pt x="2" y="34"/>
                    <a:pt x="11" y="42"/>
                    <a:pt x="21" y="42"/>
                  </a:cubicBezTo>
                  <a:cubicBezTo>
                    <a:pt x="22" y="42"/>
                    <a:pt x="23" y="42"/>
                    <a:pt x="24" y="42"/>
                  </a:cubicBezTo>
                  <a:lnTo>
                    <a:pt x="23" y="41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77" name="MH_Other_28">
              <a:extLst>
                <a:ext uri="{FF2B5EF4-FFF2-40B4-BE49-F238E27FC236}">
                  <a16:creationId xmlns="" xmlns:a16="http://schemas.microsoft.com/office/drawing/2014/main" id="{4CF1C1AE-9D0E-40E9-9FC1-055A0101D6A5}"/>
                </a:ext>
              </a:extLst>
            </p:cNvPr>
            <p:cNvSpPr>
              <a:spLocks/>
            </p:cNvSpPr>
            <p:nvPr>
              <p:custDataLst>
                <p:tags r:id="rId29"/>
              </p:custDataLst>
            </p:nvPr>
          </p:nvSpPr>
          <p:spPr bwMode="auto">
            <a:xfrm>
              <a:off x="1881189" y="4225925"/>
              <a:ext cx="490537" cy="484188"/>
            </a:xfrm>
            <a:custGeom>
              <a:avLst/>
              <a:gdLst>
                <a:gd name="T0" fmla="*/ 2147483646 w 120"/>
                <a:gd name="T1" fmla="*/ 2147483646 h 119"/>
                <a:gd name="T2" fmla="*/ 2147483646 w 120"/>
                <a:gd name="T3" fmla="*/ 2147483646 h 119"/>
                <a:gd name="T4" fmla="*/ 2147483646 w 120"/>
                <a:gd name="T5" fmla="*/ 2147483646 h 119"/>
                <a:gd name="T6" fmla="*/ 2147483646 w 120"/>
                <a:gd name="T7" fmla="*/ 2147483646 h 119"/>
                <a:gd name="T8" fmla="*/ 2147483646 w 120"/>
                <a:gd name="T9" fmla="*/ 2147483646 h 119"/>
                <a:gd name="T10" fmla="*/ 2147483646 w 120"/>
                <a:gd name="T11" fmla="*/ 2147483646 h 119"/>
                <a:gd name="T12" fmla="*/ 2147483646 w 120"/>
                <a:gd name="T13" fmla="*/ 2147483646 h 119"/>
                <a:gd name="T14" fmla="*/ 2147483646 w 120"/>
                <a:gd name="T15" fmla="*/ 2147483646 h 119"/>
                <a:gd name="T16" fmla="*/ 2147483646 w 120"/>
                <a:gd name="T17" fmla="*/ 2147483646 h 119"/>
                <a:gd name="T18" fmla="*/ 2147483646 w 120"/>
                <a:gd name="T19" fmla="*/ 2147483646 h 119"/>
                <a:gd name="T20" fmla="*/ 2147483646 w 120"/>
                <a:gd name="T21" fmla="*/ 2147483646 h 119"/>
                <a:gd name="T22" fmla="*/ 2147483646 w 120"/>
                <a:gd name="T23" fmla="*/ 2147483646 h 119"/>
                <a:gd name="T24" fmla="*/ 2147483646 w 120"/>
                <a:gd name="T25" fmla="*/ 2147483646 h 119"/>
                <a:gd name="T26" fmla="*/ 2147483646 w 120"/>
                <a:gd name="T27" fmla="*/ 2147483646 h 119"/>
                <a:gd name="T28" fmla="*/ 2147483646 w 120"/>
                <a:gd name="T29" fmla="*/ 0 h 119"/>
                <a:gd name="T30" fmla="*/ 2147483646 w 120"/>
                <a:gd name="T31" fmla="*/ 0 h 119"/>
                <a:gd name="T32" fmla="*/ 0 w 120"/>
                <a:gd name="T33" fmla="*/ 2147483646 h 119"/>
                <a:gd name="T34" fmla="*/ 2147483646 w 120"/>
                <a:gd name="T35" fmla="*/ 2147483646 h 119"/>
                <a:gd name="T36" fmla="*/ 2147483646 w 120"/>
                <a:gd name="T37" fmla="*/ 2147483646 h 119"/>
                <a:gd name="T38" fmla="*/ 2147483646 w 120"/>
                <a:gd name="T39" fmla="*/ 2147483646 h 119"/>
                <a:gd name="T40" fmla="*/ 2147483646 w 120"/>
                <a:gd name="T41" fmla="*/ 2147483646 h 11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0" h="119">
                  <a:moveTo>
                    <a:pt x="67" y="118"/>
                  </a:moveTo>
                  <a:cubicBezTo>
                    <a:pt x="67" y="117"/>
                    <a:pt x="67" y="117"/>
                    <a:pt x="67" y="117"/>
                  </a:cubicBezTo>
                  <a:cubicBezTo>
                    <a:pt x="64" y="117"/>
                    <a:pt x="62" y="117"/>
                    <a:pt x="60" y="117"/>
                  </a:cubicBezTo>
                  <a:cubicBezTo>
                    <a:pt x="31" y="117"/>
                    <a:pt x="6" y="95"/>
                    <a:pt x="3" y="66"/>
                  </a:cubicBezTo>
                  <a:cubicBezTo>
                    <a:pt x="3" y="64"/>
                    <a:pt x="2" y="61"/>
                    <a:pt x="2" y="59"/>
                  </a:cubicBezTo>
                  <a:cubicBezTo>
                    <a:pt x="2" y="30"/>
                    <a:pt x="24" y="5"/>
                    <a:pt x="54" y="2"/>
                  </a:cubicBezTo>
                  <a:cubicBezTo>
                    <a:pt x="56" y="2"/>
                    <a:pt x="58" y="2"/>
                    <a:pt x="60" y="2"/>
                  </a:cubicBezTo>
                  <a:cubicBezTo>
                    <a:pt x="89" y="2"/>
                    <a:pt x="114" y="23"/>
                    <a:pt x="117" y="53"/>
                  </a:cubicBezTo>
                  <a:cubicBezTo>
                    <a:pt x="118" y="55"/>
                    <a:pt x="118" y="57"/>
                    <a:pt x="118" y="59"/>
                  </a:cubicBezTo>
                  <a:cubicBezTo>
                    <a:pt x="118" y="88"/>
                    <a:pt x="96" y="113"/>
                    <a:pt x="67" y="117"/>
                  </a:cubicBezTo>
                  <a:cubicBezTo>
                    <a:pt x="67" y="118"/>
                    <a:pt x="67" y="118"/>
                    <a:pt x="67" y="118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97" y="115"/>
                    <a:pt x="120" y="89"/>
                    <a:pt x="120" y="59"/>
                  </a:cubicBezTo>
                  <a:cubicBezTo>
                    <a:pt x="120" y="57"/>
                    <a:pt x="120" y="55"/>
                    <a:pt x="119" y="53"/>
                  </a:cubicBezTo>
                  <a:cubicBezTo>
                    <a:pt x="116" y="22"/>
                    <a:pt x="90" y="0"/>
                    <a:pt x="60" y="0"/>
                  </a:cubicBezTo>
                  <a:cubicBezTo>
                    <a:pt x="58" y="0"/>
                    <a:pt x="56" y="0"/>
                    <a:pt x="53" y="0"/>
                  </a:cubicBezTo>
                  <a:cubicBezTo>
                    <a:pt x="23" y="4"/>
                    <a:pt x="0" y="29"/>
                    <a:pt x="0" y="59"/>
                  </a:cubicBezTo>
                  <a:cubicBezTo>
                    <a:pt x="0" y="61"/>
                    <a:pt x="1" y="64"/>
                    <a:pt x="1" y="66"/>
                  </a:cubicBezTo>
                  <a:cubicBezTo>
                    <a:pt x="4" y="97"/>
                    <a:pt x="30" y="119"/>
                    <a:pt x="60" y="119"/>
                  </a:cubicBezTo>
                  <a:cubicBezTo>
                    <a:pt x="62" y="119"/>
                    <a:pt x="65" y="119"/>
                    <a:pt x="67" y="119"/>
                  </a:cubicBezTo>
                  <a:lnTo>
                    <a:pt x="67" y="118"/>
                  </a:lnTo>
                  <a:close/>
                </a:path>
              </a:pathLst>
            </a:custGeom>
            <a:solidFill>
              <a:srgbClr val="F4D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7" name="MH_Other_29">
              <a:extLst>
                <a:ext uri="{FF2B5EF4-FFF2-40B4-BE49-F238E27FC236}">
                  <a16:creationId xmlns="" xmlns:a16="http://schemas.microsoft.com/office/drawing/2014/main" id="{0DC09619-0386-41BA-8543-2ED9935DE654}"/>
                </a:ext>
              </a:extLst>
            </p:cNvPr>
            <p:cNvSpPr>
              <a:spLocks/>
            </p:cNvSpPr>
            <p:nvPr>
              <p:custDataLst>
                <p:tags r:id="rId30"/>
              </p:custDataLst>
            </p:nvPr>
          </p:nvSpPr>
          <p:spPr bwMode="auto">
            <a:xfrm>
              <a:off x="5499101" y="5394326"/>
              <a:ext cx="225425" cy="225425"/>
            </a:xfrm>
            <a:custGeom>
              <a:avLst/>
              <a:gdLst>
                <a:gd name="T0" fmla="*/ 30 w 55"/>
                <a:gd name="T1" fmla="*/ 54 h 55"/>
                <a:gd name="T2" fmla="*/ 30 w 55"/>
                <a:gd name="T3" fmla="*/ 53 h 55"/>
                <a:gd name="T4" fmla="*/ 27 w 55"/>
                <a:gd name="T5" fmla="*/ 53 h 55"/>
                <a:gd name="T6" fmla="*/ 2 w 55"/>
                <a:gd name="T7" fmla="*/ 30 h 55"/>
                <a:gd name="T8" fmla="*/ 2 w 55"/>
                <a:gd name="T9" fmla="*/ 27 h 55"/>
                <a:gd name="T10" fmla="*/ 25 w 55"/>
                <a:gd name="T11" fmla="*/ 2 h 55"/>
                <a:gd name="T12" fmla="*/ 27 w 55"/>
                <a:gd name="T13" fmla="*/ 2 h 55"/>
                <a:gd name="T14" fmla="*/ 53 w 55"/>
                <a:gd name="T15" fmla="*/ 24 h 55"/>
                <a:gd name="T16" fmla="*/ 53 w 55"/>
                <a:gd name="T17" fmla="*/ 27 h 55"/>
                <a:gd name="T18" fmla="*/ 30 w 55"/>
                <a:gd name="T19" fmla="*/ 53 h 55"/>
                <a:gd name="T20" fmla="*/ 30 w 55"/>
                <a:gd name="T21" fmla="*/ 54 h 55"/>
                <a:gd name="T22" fmla="*/ 31 w 55"/>
                <a:gd name="T23" fmla="*/ 55 h 55"/>
                <a:gd name="T24" fmla="*/ 55 w 55"/>
                <a:gd name="T25" fmla="*/ 27 h 55"/>
                <a:gd name="T26" fmla="*/ 55 w 55"/>
                <a:gd name="T27" fmla="*/ 24 h 55"/>
                <a:gd name="T28" fmla="*/ 27 w 55"/>
                <a:gd name="T29" fmla="*/ 0 h 55"/>
                <a:gd name="T30" fmla="*/ 24 w 55"/>
                <a:gd name="T31" fmla="*/ 0 h 55"/>
                <a:gd name="T32" fmla="*/ 0 w 55"/>
                <a:gd name="T33" fmla="*/ 27 h 55"/>
                <a:gd name="T34" fmla="*/ 0 w 55"/>
                <a:gd name="T35" fmla="*/ 30 h 55"/>
                <a:gd name="T36" fmla="*/ 27 w 55"/>
                <a:gd name="T37" fmla="*/ 55 h 55"/>
                <a:gd name="T38" fmla="*/ 31 w 55"/>
                <a:gd name="T39" fmla="*/ 55 h 55"/>
                <a:gd name="T40" fmla="*/ 30 w 55"/>
                <a:gd name="T41" fmla="*/ 5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5" h="55">
                  <a:moveTo>
                    <a:pt x="30" y="54"/>
                  </a:moveTo>
                  <a:cubicBezTo>
                    <a:pt x="30" y="53"/>
                    <a:pt x="30" y="53"/>
                    <a:pt x="30" y="53"/>
                  </a:cubicBezTo>
                  <a:cubicBezTo>
                    <a:pt x="29" y="53"/>
                    <a:pt x="28" y="53"/>
                    <a:pt x="27" y="53"/>
                  </a:cubicBezTo>
                  <a:cubicBezTo>
                    <a:pt x="15" y="53"/>
                    <a:pt x="3" y="43"/>
                    <a:pt x="2" y="30"/>
                  </a:cubicBezTo>
                  <a:cubicBezTo>
                    <a:pt x="2" y="29"/>
                    <a:pt x="2" y="28"/>
                    <a:pt x="2" y="27"/>
                  </a:cubicBezTo>
                  <a:cubicBezTo>
                    <a:pt x="2" y="14"/>
                    <a:pt x="11" y="3"/>
                    <a:pt x="25" y="2"/>
                  </a:cubicBezTo>
                  <a:cubicBezTo>
                    <a:pt x="26" y="2"/>
                    <a:pt x="27" y="2"/>
                    <a:pt x="27" y="2"/>
                  </a:cubicBezTo>
                  <a:cubicBezTo>
                    <a:pt x="40" y="2"/>
                    <a:pt x="51" y="11"/>
                    <a:pt x="53" y="24"/>
                  </a:cubicBezTo>
                  <a:cubicBezTo>
                    <a:pt x="53" y="25"/>
                    <a:pt x="53" y="26"/>
                    <a:pt x="53" y="27"/>
                  </a:cubicBezTo>
                  <a:cubicBezTo>
                    <a:pt x="53" y="40"/>
                    <a:pt x="43" y="51"/>
                    <a:pt x="30" y="53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1" y="55"/>
                    <a:pt x="31" y="55"/>
                    <a:pt x="31" y="55"/>
                  </a:cubicBezTo>
                  <a:cubicBezTo>
                    <a:pt x="45" y="53"/>
                    <a:pt x="55" y="41"/>
                    <a:pt x="55" y="27"/>
                  </a:cubicBezTo>
                  <a:cubicBezTo>
                    <a:pt x="55" y="26"/>
                    <a:pt x="55" y="25"/>
                    <a:pt x="55" y="24"/>
                  </a:cubicBezTo>
                  <a:cubicBezTo>
                    <a:pt x="53" y="10"/>
                    <a:pt x="41" y="0"/>
                    <a:pt x="27" y="0"/>
                  </a:cubicBezTo>
                  <a:cubicBezTo>
                    <a:pt x="26" y="0"/>
                    <a:pt x="25" y="0"/>
                    <a:pt x="24" y="0"/>
                  </a:cubicBezTo>
                  <a:cubicBezTo>
                    <a:pt x="10" y="1"/>
                    <a:pt x="0" y="13"/>
                    <a:pt x="0" y="27"/>
                  </a:cubicBezTo>
                  <a:cubicBezTo>
                    <a:pt x="0" y="28"/>
                    <a:pt x="0" y="29"/>
                    <a:pt x="0" y="30"/>
                  </a:cubicBezTo>
                  <a:cubicBezTo>
                    <a:pt x="2" y="44"/>
                    <a:pt x="14" y="55"/>
                    <a:pt x="27" y="55"/>
                  </a:cubicBezTo>
                  <a:cubicBezTo>
                    <a:pt x="28" y="55"/>
                    <a:pt x="30" y="55"/>
                    <a:pt x="31" y="55"/>
                  </a:cubicBezTo>
                  <a:lnTo>
                    <a:pt x="30" y="54"/>
                  </a:lnTo>
                  <a:close/>
                </a:path>
              </a:pathLst>
            </a:custGeom>
            <a:solidFill>
              <a:srgbClr val="F4DC24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8" name="MH_Other_30">
              <a:extLst>
                <a:ext uri="{FF2B5EF4-FFF2-40B4-BE49-F238E27FC236}">
                  <a16:creationId xmlns="" xmlns:a16="http://schemas.microsoft.com/office/drawing/2014/main" id="{02B83913-A72A-4C3A-9E6B-2F4AFB37E1B0}"/>
                </a:ext>
              </a:extLst>
            </p:cNvPr>
            <p:cNvSpPr>
              <a:spLocks/>
            </p:cNvSpPr>
            <p:nvPr>
              <p:custDataLst>
                <p:tags r:id="rId31"/>
              </p:custDataLst>
            </p:nvPr>
          </p:nvSpPr>
          <p:spPr bwMode="auto">
            <a:xfrm>
              <a:off x="2366963" y="1566864"/>
              <a:ext cx="228600" cy="223837"/>
            </a:xfrm>
            <a:custGeom>
              <a:avLst/>
              <a:gdLst>
                <a:gd name="T0" fmla="*/ 31 w 56"/>
                <a:gd name="T1" fmla="*/ 54 h 55"/>
                <a:gd name="T2" fmla="*/ 31 w 56"/>
                <a:gd name="T3" fmla="*/ 53 h 55"/>
                <a:gd name="T4" fmla="*/ 28 w 56"/>
                <a:gd name="T5" fmla="*/ 53 h 55"/>
                <a:gd name="T6" fmla="*/ 2 w 56"/>
                <a:gd name="T7" fmla="*/ 30 h 55"/>
                <a:gd name="T8" fmla="*/ 2 w 56"/>
                <a:gd name="T9" fmla="*/ 27 h 55"/>
                <a:gd name="T10" fmla="*/ 25 w 56"/>
                <a:gd name="T11" fmla="*/ 2 h 55"/>
                <a:gd name="T12" fmla="*/ 28 w 56"/>
                <a:gd name="T13" fmla="*/ 2 h 55"/>
                <a:gd name="T14" fmla="*/ 53 w 56"/>
                <a:gd name="T15" fmla="*/ 24 h 55"/>
                <a:gd name="T16" fmla="*/ 54 w 56"/>
                <a:gd name="T17" fmla="*/ 27 h 55"/>
                <a:gd name="T18" fmla="*/ 31 w 56"/>
                <a:gd name="T19" fmla="*/ 53 h 55"/>
                <a:gd name="T20" fmla="*/ 31 w 56"/>
                <a:gd name="T21" fmla="*/ 54 h 55"/>
                <a:gd name="T22" fmla="*/ 31 w 56"/>
                <a:gd name="T23" fmla="*/ 55 h 55"/>
                <a:gd name="T24" fmla="*/ 56 w 56"/>
                <a:gd name="T25" fmla="*/ 27 h 55"/>
                <a:gd name="T26" fmla="*/ 55 w 56"/>
                <a:gd name="T27" fmla="*/ 24 h 55"/>
                <a:gd name="T28" fmla="*/ 28 w 56"/>
                <a:gd name="T29" fmla="*/ 0 h 55"/>
                <a:gd name="T30" fmla="*/ 25 w 56"/>
                <a:gd name="T31" fmla="*/ 0 h 55"/>
                <a:gd name="T32" fmla="*/ 0 w 56"/>
                <a:gd name="T33" fmla="*/ 27 h 55"/>
                <a:gd name="T34" fmla="*/ 0 w 56"/>
                <a:gd name="T35" fmla="*/ 31 h 55"/>
                <a:gd name="T36" fmla="*/ 28 w 56"/>
                <a:gd name="T37" fmla="*/ 55 h 55"/>
                <a:gd name="T38" fmla="*/ 31 w 56"/>
                <a:gd name="T39" fmla="*/ 55 h 55"/>
                <a:gd name="T40" fmla="*/ 31 w 56"/>
                <a:gd name="T41" fmla="*/ 5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6" h="55">
                  <a:moveTo>
                    <a:pt x="31" y="54"/>
                  </a:moveTo>
                  <a:cubicBezTo>
                    <a:pt x="31" y="53"/>
                    <a:pt x="31" y="53"/>
                    <a:pt x="31" y="53"/>
                  </a:cubicBezTo>
                  <a:cubicBezTo>
                    <a:pt x="30" y="53"/>
                    <a:pt x="29" y="53"/>
                    <a:pt x="28" y="53"/>
                  </a:cubicBezTo>
                  <a:cubicBezTo>
                    <a:pt x="15" y="53"/>
                    <a:pt x="4" y="43"/>
                    <a:pt x="2" y="30"/>
                  </a:cubicBezTo>
                  <a:cubicBezTo>
                    <a:pt x="2" y="29"/>
                    <a:pt x="2" y="28"/>
                    <a:pt x="2" y="27"/>
                  </a:cubicBezTo>
                  <a:cubicBezTo>
                    <a:pt x="2" y="14"/>
                    <a:pt x="12" y="3"/>
                    <a:pt x="25" y="2"/>
                  </a:cubicBezTo>
                  <a:cubicBezTo>
                    <a:pt x="26" y="2"/>
                    <a:pt x="27" y="2"/>
                    <a:pt x="28" y="2"/>
                  </a:cubicBezTo>
                  <a:cubicBezTo>
                    <a:pt x="41" y="2"/>
                    <a:pt x="52" y="11"/>
                    <a:pt x="53" y="24"/>
                  </a:cubicBezTo>
                  <a:cubicBezTo>
                    <a:pt x="54" y="25"/>
                    <a:pt x="54" y="26"/>
                    <a:pt x="54" y="27"/>
                  </a:cubicBezTo>
                  <a:cubicBezTo>
                    <a:pt x="54" y="40"/>
                    <a:pt x="44" y="51"/>
                    <a:pt x="31" y="53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1" y="55"/>
                    <a:pt x="31" y="55"/>
                    <a:pt x="31" y="55"/>
                  </a:cubicBezTo>
                  <a:cubicBezTo>
                    <a:pt x="45" y="53"/>
                    <a:pt x="56" y="41"/>
                    <a:pt x="56" y="27"/>
                  </a:cubicBezTo>
                  <a:cubicBezTo>
                    <a:pt x="56" y="26"/>
                    <a:pt x="56" y="25"/>
                    <a:pt x="55" y="24"/>
                  </a:cubicBezTo>
                  <a:cubicBezTo>
                    <a:pt x="54" y="10"/>
                    <a:pt x="42" y="0"/>
                    <a:pt x="28" y="0"/>
                  </a:cubicBezTo>
                  <a:cubicBezTo>
                    <a:pt x="27" y="0"/>
                    <a:pt x="26" y="0"/>
                    <a:pt x="25" y="0"/>
                  </a:cubicBezTo>
                  <a:cubicBezTo>
                    <a:pt x="11" y="1"/>
                    <a:pt x="0" y="13"/>
                    <a:pt x="0" y="27"/>
                  </a:cubicBezTo>
                  <a:cubicBezTo>
                    <a:pt x="0" y="28"/>
                    <a:pt x="0" y="29"/>
                    <a:pt x="0" y="31"/>
                  </a:cubicBezTo>
                  <a:cubicBezTo>
                    <a:pt x="2" y="45"/>
                    <a:pt x="14" y="55"/>
                    <a:pt x="28" y="55"/>
                  </a:cubicBezTo>
                  <a:cubicBezTo>
                    <a:pt x="29" y="55"/>
                    <a:pt x="30" y="55"/>
                    <a:pt x="31" y="55"/>
                  </a:cubicBezTo>
                  <a:lnTo>
                    <a:pt x="31" y="54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9" name="MH_Other_31">
              <a:extLst>
                <a:ext uri="{FF2B5EF4-FFF2-40B4-BE49-F238E27FC236}">
                  <a16:creationId xmlns="" xmlns:a16="http://schemas.microsoft.com/office/drawing/2014/main" id="{A1980FB4-FA96-41DD-814B-55EFD1DD81FA}"/>
                </a:ext>
              </a:extLst>
            </p:cNvPr>
            <p:cNvSpPr>
              <a:spLocks/>
            </p:cNvSpPr>
            <p:nvPr>
              <p:custDataLst>
                <p:tags r:id="rId32"/>
              </p:custDataLst>
            </p:nvPr>
          </p:nvSpPr>
          <p:spPr bwMode="auto">
            <a:xfrm>
              <a:off x="2962275" y="5368925"/>
              <a:ext cx="369888" cy="369888"/>
            </a:xfrm>
            <a:custGeom>
              <a:avLst/>
              <a:gdLst>
                <a:gd name="T0" fmla="*/ 51 w 91"/>
                <a:gd name="T1" fmla="*/ 89 h 91"/>
                <a:gd name="T2" fmla="*/ 51 w 91"/>
                <a:gd name="T3" fmla="*/ 88 h 91"/>
                <a:gd name="T4" fmla="*/ 46 w 91"/>
                <a:gd name="T5" fmla="*/ 89 h 91"/>
                <a:gd name="T6" fmla="*/ 3 w 91"/>
                <a:gd name="T7" fmla="*/ 50 h 91"/>
                <a:gd name="T8" fmla="*/ 2 w 91"/>
                <a:gd name="T9" fmla="*/ 45 h 91"/>
                <a:gd name="T10" fmla="*/ 41 w 91"/>
                <a:gd name="T11" fmla="*/ 2 h 91"/>
                <a:gd name="T12" fmla="*/ 46 w 91"/>
                <a:gd name="T13" fmla="*/ 2 h 91"/>
                <a:gd name="T14" fmla="*/ 89 w 91"/>
                <a:gd name="T15" fmla="*/ 40 h 91"/>
                <a:gd name="T16" fmla="*/ 89 w 91"/>
                <a:gd name="T17" fmla="*/ 45 h 91"/>
                <a:gd name="T18" fmla="*/ 51 w 91"/>
                <a:gd name="T19" fmla="*/ 88 h 91"/>
                <a:gd name="T20" fmla="*/ 51 w 91"/>
                <a:gd name="T21" fmla="*/ 89 h 91"/>
                <a:gd name="T22" fmla="*/ 51 w 91"/>
                <a:gd name="T23" fmla="*/ 90 h 91"/>
                <a:gd name="T24" fmla="*/ 91 w 91"/>
                <a:gd name="T25" fmla="*/ 45 h 91"/>
                <a:gd name="T26" fmla="*/ 91 w 91"/>
                <a:gd name="T27" fmla="*/ 40 h 91"/>
                <a:gd name="T28" fmla="*/ 46 w 91"/>
                <a:gd name="T29" fmla="*/ 0 h 91"/>
                <a:gd name="T30" fmla="*/ 41 w 91"/>
                <a:gd name="T31" fmla="*/ 0 h 91"/>
                <a:gd name="T32" fmla="*/ 0 w 91"/>
                <a:gd name="T33" fmla="*/ 45 h 91"/>
                <a:gd name="T34" fmla="*/ 1 w 91"/>
                <a:gd name="T35" fmla="*/ 50 h 91"/>
                <a:gd name="T36" fmla="*/ 46 w 91"/>
                <a:gd name="T37" fmla="*/ 91 h 91"/>
                <a:gd name="T38" fmla="*/ 51 w 91"/>
                <a:gd name="T39" fmla="*/ 90 h 91"/>
                <a:gd name="T40" fmla="*/ 51 w 91"/>
                <a:gd name="T41" fmla="*/ 89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1" h="91">
                  <a:moveTo>
                    <a:pt x="51" y="89"/>
                  </a:moveTo>
                  <a:cubicBezTo>
                    <a:pt x="51" y="88"/>
                    <a:pt x="51" y="88"/>
                    <a:pt x="51" y="88"/>
                  </a:cubicBezTo>
                  <a:cubicBezTo>
                    <a:pt x="49" y="88"/>
                    <a:pt x="47" y="89"/>
                    <a:pt x="46" y="89"/>
                  </a:cubicBezTo>
                  <a:cubicBezTo>
                    <a:pt x="24" y="89"/>
                    <a:pt x="5" y="72"/>
                    <a:pt x="3" y="50"/>
                  </a:cubicBezTo>
                  <a:cubicBezTo>
                    <a:pt x="2" y="48"/>
                    <a:pt x="2" y="47"/>
                    <a:pt x="2" y="45"/>
                  </a:cubicBezTo>
                  <a:cubicBezTo>
                    <a:pt x="2" y="23"/>
                    <a:pt x="19" y="4"/>
                    <a:pt x="41" y="2"/>
                  </a:cubicBezTo>
                  <a:cubicBezTo>
                    <a:pt x="42" y="2"/>
                    <a:pt x="44" y="2"/>
                    <a:pt x="46" y="2"/>
                  </a:cubicBezTo>
                  <a:cubicBezTo>
                    <a:pt x="68" y="2"/>
                    <a:pt x="86" y="18"/>
                    <a:pt x="89" y="40"/>
                  </a:cubicBezTo>
                  <a:cubicBezTo>
                    <a:pt x="89" y="42"/>
                    <a:pt x="89" y="43"/>
                    <a:pt x="89" y="45"/>
                  </a:cubicBezTo>
                  <a:cubicBezTo>
                    <a:pt x="89" y="67"/>
                    <a:pt x="73" y="86"/>
                    <a:pt x="51" y="88"/>
                  </a:cubicBezTo>
                  <a:cubicBezTo>
                    <a:pt x="51" y="89"/>
                    <a:pt x="51" y="89"/>
                    <a:pt x="51" y="89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74" y="88"/>
                    <a:pt x="91" y="68"/>
                    <a:pt x="91" y="45"/>
                  </a:cubicBezTo>
                  <a:cubicBezTo>
                    <a:pt x="91" y="43"/>
                    <a:pt x="91" y="42"/>
                    <a:pt x="91" y="40"/>
                  </a:cubicBezTo>
                  <a:cubicBezTo>
                    <a:pt x="88" y="17"/>
                    <a:pt x="69" y="0"/>
                    <a:pt x="46" y="0"/>
                  </a:cubicBezTo>
                  <a:cubicBezTo>
                    <a:pt x="44" y="0"/>
                    <a:pt x="42" y="0"/>
                    <a:pt x="41" y="0"/>
                  </a:cubicBezTo>
                  <a:cubicBezTo>
                    <a:pt x="17" y="3"/>
                    <a:pt x="0" y="22"/>
                    <a:pt x="0" y="45"/>
                  </a:cubicBezTo>
                  <a:cubicBezTo>
                    <a:pt x="0" y="47"/>
                    <a:pt x="0" y="48"/>
                    <a:pt x="1" y="50"/>
                  </a:cubicBezTo>
                  <a:cubicBezTo>
                    <a:pt x="3" y="73"/>
                    <a:pt x="23" y="91"/>
                    <a:pt x="46" y="91"/>
                  </a:cubicBezTo>
                  <a:cubicBezTo>
                    <a:pt x="47" y="91"/>
                    <a:pt x="49" y="90"/>
                    <a:pt x="51" y="90"/>
                  </a:cubicBezTo>
                  <a:lnTo>
                    <a:pt x="51" y="89"/>
                  </a:lnTo>
                  <a:close/>
                </a:path>
              </a:pathLst>
            </a:custGeom>
            <a:solidFill>
              <a:srgbClr val="F4DC24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0" name="MH_Other_32">
              <a:extLst>
                <a:ext uri="{FF2B5EF4-FFF2-40B4-BE49-F238E27FC236}">
                  <a16:creationId xmlns="" xmlns:a16="http://schemas.microsoft.com/office/drawing/2014/main" id="{A92BC0D5-6FFE-4759-AA2C-DE42A1EA19DA}"/>
                </a:ext>
              </a:extLst>
            </p:cNvPr>
            <p:cNvSpPr>
              <a:spLocks/>
            </p:cNvSpPr>
            <p:nvPr>
              <p:custDataLst>
                <p:tags r:id="rId33"/>
              </p:custDataLst>
            </p:nvPr>
          </p:nvSpPr>
          <p:spPr bwMode="auto">
            <a:xfrm>
              <a:off x="1857375" y="4171950"/>
              <a:ext cx="374650" cy="376238"/>
            </a:xfrm>
            <a:custGeom>
              <a:avLst/>
              <a:gdLst>
                <a:gd name="T0" fmla="*/ 51 w 92"/>
                <a:gd name="T1" fmla="*/ 91 h 92"/>
                <a:gd name="T2" fmla="*/ 51 w 92"/>
                <a:gd name="T3" fmla="*/ 90 h 92"/>
                <a:gd name="T4" fmla="*/ 46 w 92"/>
                <a:gd name="T5" fmla="*/ 90 h 92"/>
                <a:gd name="T6" fmla="*/ 2 w 92"/>
                <a:gd name="T7" fmla="*/ 51 h 92"/>
                <a:gd name="T8" fmla="*/ 2 w 92"/>
                <a:gd name="T9" fmla="*/ 46 h 92"/>
                <a:gd name="T10" fmla="*/ 41 w 92"/>
                <a:gd name="T11" fmla="*/ 2 h 92"/>
                <a:gd name="T12" fmla="*/ 46 w 92"/>
                <a:gd name="T13" fmla="*/ 2 h 92"/>
                <a:gd name="T14" fmla="*/ 90 w 92"/>
                <a:gd name="T15" fmla="*/ 41 h 92"/>
                <a:gd name="T16" fmla="*/ 90 w 92"/>
                <a:gd name="T17" fmla="*/ 46 h 92"/>
                <a:gd name="T18" fmla="*/ 51 w 92"/>
                <a:gd name="T19" fmla="*/ 90 h 92"/>
                <a:gd name="T20" fmla="*/ 51 w 92"/>
                <a:gd name="T21" fmla="*/ 91 h 92"/>
                <a:gd name="T22" fmla="*/ 52 w 92"/>
                <a:gd name="T23" fmla="*/ 92 h 92"/>
                <a:gd name="T24" fmla="*/ 92 w 92"/>
                <a:gd name="T25" fmla="*/ 46 h 92"/>
                <a:gd name="T26" fmla="*/ 92 w 92"/>
                <a:gd name="T27" fmla="*/ 40 h 92"/>
                <a:gd name="T28" fmla="*/ 46 w 92"/>
                <a:gd name="T29" fmla="*/ 0 h 92"/>
                <a:gd name="T30" fmla="*/ 41 w 92"/>
                <a:gd name="T31" fmla="*/ 0 h 92"/>
                <a:gd name="T32" fmla="*/ 0 w 92"/>
                <a:gd name="T33" fmla="*/ 46 h 92"/>
                <a:gd name="T34" fmla="*/ 0 w 92"/>
                <a:gd name="T35" fmla="*/ 51 h 92"/>
                <a:gd name="T36" fmla="*/ 46 w 92"/>
                <a:gd name="T37" fmla="*/ 92 h 92"/>
                <a:gd name="T38" fmla="*/ 52 w 92"/>
                <a:gd name="T39" fmla="*/ 92 h 92"/>
                <a:gd name="T40" fmla="*/ 51 w 92"/>
                <a:gd name="T41" fmla="*/ 91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2" h="92">
                  <a:moveTo>
                    <a:pt x="51" y="91"/>
                  </a:moveTo>
                  <a:cubicBezTo>
                    <a:pt x="51" y="90"/>
                    <a:pt x="51" y="90"/>
                    <a:pt x="51" y="90"/>
                  </a:cubicBezTo>
                  <a:cubicBezTo>
                    <a:pt x="50" y="90"/>
                    <a:pt x="48" y="90"/>
                    <a:pt x="46" y="90"/>
                  </a:cubicBezTo>
                  <a:cubicBezTo>
                    <a:pt x="24" y="90"/>
                    <a:pt x="5" y="73"/>
                    <a:pt x="2" y="51"/>
                  </a:cubicBezTo>
                  <a:cubicBezTo>
                    <a:pt x="2" y="49"/>
                    <a:pt x="2" y="47"/>
                    <a:pt x="2" y="46"/>
                  </a:cubicBezTo>
                  <a:cubicBezTo>
                    <a:pt x="2" y="24"/>
                    <a:pt x="19" y="4"/>
                    <a:pt x="41" y="2"/>
                  </a:cubicBezTo>
                  <a:cubicBezTo>
                    <a:pt x="43" y="2"/>
                    <a:pt x="45" y="2"/>
                    <a:pt x="46" y="2"/>
                  </a:cubicBezTo>
                  <a:cubicBezTo>
                    <a:pt x="68" y="2"/>
                    <a:pt x="88" y="18"/>
                    <a:pt x="90" y="41"/>
                  </a:cubicBezTo>
                  <a:cubicBezTo>
                    <a:pt x="90" y="42"/>
                    <a:pt x="90" y="44"/>
                    <a:pt x="90" y="46"/>
                  </a:cubicBezTo>
                  <a:cubicBezTo>
                    <a:pt x="90" y="68"/>
                    <a:pt x="74" y="87"/>
                    <a:pt x="51" y="90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2" y="92"/>
                    <a:pt x="52" y="92"/>
                    <a:pt x="52" y="92"/>
                  </a:cubicBezTo>
                  <a:cubicBezTo>
                    <a:pt x="75" y="89"/>
                    <a:pt x="92" y="69"/>
                    <a:pt x="92" y="46"/>
                  </a:cubicBezTo>
                  <a:cubicBezTo>
                    <a:pt x="92" y="44"/>
                    <a:pt x="92" y="42"/>
                    <a:pt x="92" y="40"/>
                  </a:cubicBezTo>
                  <a:cubicBezTo>
                    <a:pt x="89" y="17"/>
                    <a:pt x="70" y="0"/>
                    <a:pt x="46" y="0"/>
                  </a:cubicBezTo>
                  <a:cubicBezTo>
                    <a:pt x="45" y="0"/>
                    <a:pt x="43" y="0"/>
                    <a:pt x="41" y="0"/>
                  </a:cubicBezTo>
                  <a:cubicBezTo>
                    <a:pt x="17" y="3"/>
                    <a:pt x="0" y="22"/>
                    <a:pt x="0" y="46"/>
                  </a:cubicBezTo>
                  <a:cubicBezTo>
                    <a:pt x="0" y="47"/>
                    <a:pt x="0" y="49"/>
                    <a:pt x="0" y="51"/>
                  </a:cubicBezTo>
                  <a:cubicBezTo>
                    <a:pt x="3" y="75"/>
                    <a:pt x="23" y="92"/>
                    <a:pt x="46" y="92"/>
                  </a:cubicBezTo>
                  <a:cubicBezTo>
                    <a:pt x="48" y="92"/>
                    <a:pt x="50" y="92"/>
                    <a:pt x="52" y="92"/>
                  </a:cubicBezTo>
                  <a:lnTo>
                    <a:pt x="51" y="91"/>
                  </a:lnTo>
                  <a:close/>
                </a:path>
              </a:pathLst>
            </a:custGeom>
            <a:solidFill>
              <a:srgbClr val="D97E33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1" name="MH_Other_33">
              <a:extLst>
                <a:ext uri="{FF2B5EF4-FFF2-40B4-BE49-F238E27FC236}">
                  <a16:creationId xmlns="" xmlns:a16="http://schemas.microsoft.com/office/drawing/2014/main" id="{03ABAEB9-6937-465F-A30A-668D51CDF9CF}"/>
                </a:ext>
              </a:extLst>
            </p:cNvPr>
            <p:cNvSpPr>
              <a:spLocks/>
            </p:cNvSpPr>
            <p:nvPr>
              <p:custDataLst>
                <p:tags r:id="rId34"/>
              </p:custDataLst>
            </p:nvPr>
          </p:nvSpPr>
          <p:spPr bwMode="auto">
            <a:xfrm>
              <a:off x="2119313" y="3778250"/>
              <a:ext cx="203200" cy="204788"/>
            </a:xfrm>
            <a:custGeom>
              <a:avLst/>
              <a:gdLst>
                <a:gd name="T0" fmla="*/ 27 w 50"/>
                <a:gd name="T1" fmla="*/ 49 h 50"/>
                <a:gd name="T2" fmla="*/ 27 w 50"/>
                <a:gd name="T3" fmla="*/ 48 h 50"/>
                <a:gd name="T4" fmla="*/ 25 w 50"/>
                <a:gd name="T5" fmla="*/ 48 h 50"/>
                <a:gd name="T6" fmla="*/ 2 w 50"/>
                <a:gd name="T7" fmla="*/ 28 h 50"/>
                <a:gd name="T8" fmla="*/ 2 w 50"/>
                <a:gd name="T9" fmla="*/ 25 h 50"/>
                <a:gd name="T10" fmla="*/ 22 w 50"/>
                <a:gd name="T11" fmla="*/ 3 h 50"/>
                <a:gd name="T12" fmla="*/ 25 w 50"/>
                <a:gd name="T13" fmla="*/ 2 h 50"/>
                <a:gd name="T14" fmla="*/ 47 w 50"/>
                <a:gd name="T15" fmla="*/ 23 h 50"/>
                <a:gd name="T16" fmla="*/ 48 w 50"/>
                <a:gd name="T17" fmla="*/ 25 h 50"/>
                <a:gd name="T18" fmla="*/ 27 w 50"/>
                <a:gd name="T19" fmla="*/ 48 h 50"/>
                <a:gd name="T20" fmla="*/ 27 w 50"/>
                <a:gd name="T21" fmla="*/ 49 h 50"/>
                <a:gd name="T22" fmla="*/ 27 w 50"/>
                <a:gd name="T23" fmla="*/ 50 h 50"/>
                <a:gd name="T24" fmla="*/ 50 w 50"/>
                <a:gd name="T25" fmla="*/ 25 h 50"/>
                <a:gd name="T26" fmla="*/ 49 w 50"/>
                <a:gd name="T27" fmla="*/ 23 h 50"/>
                <a:gd name="T28" fmla="*/ 25 w 50"/>
                <a:gd name="T29" fmla="*/ 0 h 50"/>
                <a:gd name="T30" fmla="*/ 22 w 50"/>
                <a:gd name="T31" fmla="*/ 1 h 50"/>
                <a:gd name="T32" fmla="*/ 0 w 50"/>
                <a:gd name="T33" fmla="*/ 25 h 50"/>
                <a:gd name="T34" fmla="*/ 0 w 50"/>
                <a:gd name="T35" fmla="*/ 28 h 50"/>
                <a:gd name="T36" fmla="*/ 25 w 50"/>
                <a:gd name="T37" fmla="*/ 50 h 50"/>
                <a:gd name="T38" fmla="*/ 27 w 50"/>
                <a:gd name="T39" fmla="*/ 50 h 50"/>
                <a:gd name="T40" fmla="*/ 27 w 50"/>
                <a:gd name="T41" fmla="*/ 4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0" h="50">
                  <a:moveTo>
                    <a:pt x="27" y="49"/>
                  </a:moveTo>
                  <a:cubicBezTo>
                    <a:pt x="27" y="48"/>
                    <a:pt x="27" y="48"/>
                    <a:pt x="27" y="48"/>
                  </a:cubicBezTo>
                  <a:cubicBezTo>
                    <a:pt x="26" y="48"/>
                    <a:pt x="25" y="48"/>
                    <a:pt x="25" y="48"/>
                  </a:cubicBezTo>
                  <a:cubicBezTo>
                    <a:pt x="13" y="48"/>
                    <a:pt x="3" y="40"/>
                    <a:pt x="2" y="28"/>
                  </a:cubicBezTo>
                  <a:cubicBezTo>
                    <a:pt x="2" y="27"/>
                    <a:pt x="2" y="26"/>
                    <a:pt x="2" y="25"/>
                  </a:cubicBezTo>
                  <a:cubicBezTo>
                    <a:pt x="2" y="14"/>
                    <a:pt x="10" y="4"/>
                    <a:pt x="22" y="3"/>
                  </a:cubicBezTo>
                  <a:cubicBezTo>
                    <a:pt x="23" y="3"/>
                    <a:pt x="24" y="2"/>
                    <a:pt x="25" y="2"/>
                  </a:cubicBezTo>
                  <a:cubicBezTo>
                    <a:pt x="36" y="2"/>
                    <a:pt x="46" y="11"/>
                    <a:pt x="47" y="23"/>
                  </a:cubicBezTo>
                  <a:cubicBezTo>
                    <a:pt x="48" y="24"/>
                    <a:pt x="48" y="25"/>
                    <a:pt x="48" y="25"/>
                  </a:cubicBezTo>
                  <a:cubicBezTo>
                    <a:pt x="48" y="37"/>
                    <a:pt x="39" y="47"/>
                    <a:pt x="27" y="48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40" y="49"/>
                    <a:pt x="50" y="38"/>
                    <a:pt x="50" y="25"/>
                  </a:cubicBezTo>
                  <a:cubicBezTo>
                    <a:pt x="50" y="25"/>
                    <a:pt x="50" y="24"/>
                    <a:pt x="49" y="23"/>
                  </a:cubicBezTo>
                  <a:cubicBezTo>
                    <a:pt x="48" y="10"/>
                    <a:pt x="37" y="0"/>
                    <a:pt x="25" y="0"/>
                  </a:cubicBezTo>
                  <a:cubicBezTo>
                    <a:pt x="24" y="0"/>
                    <a:pt x="23" y="1"/>
                    <a:pt x="22" y="1"/>
                  </a:cubicBezTo>
                  <a:cubicBezTo>
                    <a:pt x="9" y="2"/>
                    <a:pt x="0" y="13"/>
                    <a:pt x="0" y="25"/>
                  </a:cubicBezTo>
                  <a:cubicBezTo>
                    <a:pt x="0" y="26"/>
                    <a:pt x="0" y="27"/>
                    <a:pt x="0" y="28"/>
                  </a:cubicBezTo>
                  <a:cubicBezTo>
                    <a:pt x="1" y="41"/>
                    <a:pt x="12" y="50"/>
                    <a:pt x="25" y="50"/>
                  </a:cubicBezTo>
                  <a:cubicBezTo>
                    <a:pt x="26" y="50"/>
                    <a:pt x="27" y="50"/>
                    <a:pt x="27" y="50"/>
                  </a:cubicBezTo>
                  <a:lnTo>
                    <a:pt x="27" y="49"/>
                  </a:lnTo>
                  <a:close/>
                </a:path>
              </a:pathLst>
            </a:custGeom>
            <a:solidFill>
              <a:srgbClr val="F4DC24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2" name="MH_Other_34">
              <a:extLst>
                <a:ext uri="{FF2B5EF4-FFF2-40B4-BE49-F238E27FC236}">
                  <a16:creationId xmlns="" xmlns:a16="http://schemas.microsoft.com/office/drawing/2014/main" id="{4ACC44D6-9335-48FB-920C-4C76DF02FCBF}"/>
                </a:ext>
              </a:extLst>
            </p:cNvPr>
            <p:cNvSpPr>
              <a:spLocks/>
            </p:cNvSpPr>
            <p:nvPr>
              <p:custDataLst>
                <p:tags r:id="rId35"/>
              </p:custDataLst>
            </p:nvPr>
          </p:nvSpPr>
          <p:spPr bwMode="auto">
            <a:xfrm>
              <a:off x="4168775" y="1525589"/>
              <a:ext cx="266700" cy="268287"/>
            </a:xfrm>
            <a:custGeom>
              <a:avLst/>
              <a:gdLst>
                <a:gd name="T0" fmla="*/ 37 w 66"/>
                <a:gd name="T1" fmla="*/ 65 h 66"/>
                <a:gd name="T2" fmla="*/ 37 w 66"/>
                <a:gd name="T3" fmla="*/ 64 h 66"/>
                <a:gd name="T4" fmla="*/ 33 w 66"/>
                <a:gd name="T5" fmla="*/ 64 h 66"/>
                <a:gd name="T6" fmla="*/ 2 w 66"/>
                <a:gd name="T7" fmla="*/ 36 h 66"/>
                <a:gd name="T8" fmla="*/ 2 w 66"/>
                <a:gd name="T9" fmla="*/ 33 h 66"/>
                <a:gd name="T10" fmla="*/ 30 w 66"/>
                <a:gd name="T11" fmla="*/ 2 h 66"/>
                <a:gd name="T12" fmla="*/ 33 w 66"/>
                <a:gd name="T13" fmla="*/ 2 h 66"/>
                <a:gd name="T14" fmla="*/ 64 w 66"/>
                <a:gd name="T15" fmla="*/ 29 h 66"/>
                <a:gd name="T16" fmla="*/ 64 w 66"/>
                <a:gd name="T17" fmla="*/ 33 h 66"/>
                <a:gd name="T18" fmla="*/ 37 w 66"/>
                <a:gd name="T19" fmla="*/ 64 h 66"/>
                <a:gd name="T20" fmla="*/ 37 w 66"/>
                <a:gd name="T21" fmla="*/ 65 h 66"/>
                <a:gd name="T22" fmla="*/ 37 w 66"/>
                <a:gd name="T23" fmla="*/ 66 h 66"/>
                <a:gd name="T24" fmla="*/ 66 w 66"/>
                <a:gd name="T25" fmla="*/ 33 h 66"/>
                <a:gd name="T26" fmla="*/ 66 w 66"/>
                <a:gd name="T27" fmla="*/ 29 h 66"/>
                <a:gd name="T28" fmla="*/ 33 w 66"/>
                <a:gd name="T29" fmla="*/ 0 h 66"/>
                <a:gd name="T30" fmla="*/ 30 w 66"/>
                <a:gd name="T31" fmla="*/ 0 h 66"/>
                <a:gd name="T32" fmla="*/ 0 w 66"/>
                <a:gd name="T33" fmla="*/ 33 h 66"/>
                <a:gd name="T34" fmla="*/ 0 w 66"/>
                <a:gd name="T35" fmla="*/ 37 h 66"/>
                <a:gd name="T36" fmla="*/ 33 w 66"/>
                <a:gd name="T37" fmla="*/ 66 h 66"/>
                <a:gd name="T38" fmla="*/ 37 w 66"/>
                <a:gd name="T39" fmla="*/ 66 h 66"/>
                <a:gd name="T40" fmla="*/ 37 w 66"/>
                <a:gd name="T41" fmla="*/ 65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" h="66">
                  <a:moveTo>
                    <a:pt x="37" y="65"/>
                  </a:moveTo>
                  <a:cubicBezTo>
                    <a:pt x="37" y="64"/>
                    <a:pt x="37" y="64"/>
                    <a:pt x="37" y="64"/>
                  </a:cubicBezTo>
                  <a:cubicBezTo>
                    <a:pt x="36" y="64"/>
                    <a:pt x="34" y="64"/>
                    <a:pt x="33" y="64"/>
                  </a:cubicBezTo>
                  <a:cubicBezTo>
                    <a:pt x="18" y="64"/>
                    <a:pt x="4" y="52"/>
                    <a:pt x="2" y="36"/>
                  </a:cubicBezTo>
                  <a:cubicBezTo>
                    <a:pt x="2" y="35"/>
                    <a:pt x="2" y="34"/>
                    <a:pt x="2" y="33"/>
                  </a:cubicBezTo>
                  <a:cubicBezTo>
                    <a:pt x="2" y="17"/>
                    <a:pt x="14" y="4"/>
                    <a:pt x="30" y="2"/>
                  </a:cubicBezTo>
                  <a:cubicBezTo>
                    <a:pt x="31" y="2"/>
                    <a:pt x="32" y="2"/>
                    <a:pt x="33" y="2"/>
                  </a:cubicBezTo>
                  <a:cubicBezTo>
                    <a:pt x="49" y="2"/>
                    <a:pt x="62" y="14"/>
                    <a:pt x="64" y="29"/>
                  </a:cubicBezTo>
                  <a:cubicBezTo>
                    <a:pt x="64" y="31"/>
                    <a:pt x="64" y="32"/>
                    <a:pt x="64" y="33"/>
                  </a:cubicBezTo>
                  <a:cubicBezTo>
                    <a:pt x="64" y="49"/>
                    <a:pt x="53" y="62"/>
                    <a:pt x="37" y="64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37" y="66"/>
                    <a:pt x="37" y="66"/>
                    <a:pt x="37" y="66"/>
                  </a:cubicBezTo>
                  <a:cubicBezTo>
                    <a:pt x="54" y="64"/>
                    <a:pt x="66" y="50"/>
                    <a:pt x="66" y="33"/>
                  </a:cubicBezTo>
                  <a:cubicBezTo>
                    <a:pt x="66" y="32"/>
                    <a:pt x="66" y="30"/>
                    <a:pt x="66" y="29"/>
                  </a:cubicBezTo>
                  <a:cubicBezTo>
                    <a:pt x="64" y="12"/>
                    <a:pt x="50" y="0"/>
                    <a:pt x="33" y="0"/>
                  </a:cubicBezTo>
                  <a:cubicBezTo>
                    <a:pt x="32" y="0"/>
                    <a:pt x="31" y="0"/>
                    <a:pt x="30" y="0"/>
                  </a:cubicBezTo>
                  <a:cubicBezTo>
                    <a:pt x="13" y="2"/>
                    <a:pt x="0" y="16"/>
                    <a:pt x="0" y="33"/>
                  </a:cubicBezTo>
                  <a:cubicBezTo>
                    <a:pt x="0" y="34"/>
                    <a:pt x="0" y="35"/>
                    <a:pt x="0" y="37"/>
                  </a:cubicBezTo>
                  <a:cubicBezTo>
                    <a:pt x="2" y="54"/>
                    <a:pt x="17" y="66"/>
                    <a:pt x="33" y="66"/>
                  </a:cubicBezTo>
                  <a:cubicBezTo>
                    <a:pt x="34" y="66"/>
                    <a:pt x="36" y="66"/>
                    <a:pt x="37" y="66"/>
                  </a:cubicBezTo>
                  <a:lnTo>
                    <a:pt x="37" y="65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84" name="MH_Other_36">
              <a:extLst>
                <a:ext uri="{FF2B5EF4-FFF2-40B4-BE49-F238E27FC236}">
                  <a16:creationId xmlns="" xmlns:a16="http://schemas.microsoft.com/office/drawing/2014/main" id="{44F894E4-DF32-420F-BDB9-46D1E69F99DE}"/>
                </a:ext>
              </a:extLst>
            </p:cNvPr>
            <p:cNvSpPr>
              <a:spLocks/>
            </p:cNvSpPr>
            <p:nvPr>
              <p:custDataLst>
                <p:tags r:id="rId36"/>
              </p:custDataLst>
            </p:nvPr>
          </p:nvSpPr>
          <p:spPr bwMode="auto">
            <a:xfrm>
              <a:off x="7027864" y="1400175"/>
              <a:ext cx="911225" cy="3416300"/>
            </a:xfrm>
            <a:custGeom>
              <a:avLst/>
              <a:gdLst>
                <a:gd name="T0" fmla="*/ 2147483646 w 385"/>
                <a:gd name="T1" fmla="*/ 2147483646 h 1442"/>
                <a:gd name="T2" fmla="*/ 2147483646 w 385"/>
                <a:gd name="T3" fmla="*/ 2147483646 h 1442"/>
                <a:gd name="T4" fmla="*/ 2147483646 w 385"/>
                <a:gd name="T5" fmla="*/ 0 h 1442"/>
                <a:gd name="T6" fmla="*/ 0 w 385"/>
                <a:gd name="T7" fmla="*/ 2147483646 h 1442"/>
                <a:gd name="T8" fmla="*/ 2147483646 w 385"/>
                <a:gd name="T9" fmla="*/ 2147483646 h 1442"/>
                <a:gd name="T10" fmla="*/ 2147483646 w 385"/>
                <a:gd name="T11" fmla="*/ 2147483646 h 1442"/>
                <a:gd name="T12" fmla="*/ 2147483646 w 385"/>
                <a:gd name="T13" fmla="*/ 2147483646 h 1442"/>
                <a:gd name="T14" fmla="*/ 2147483646 w 385"/>
                <a:gd name="T15" fmla="*/ 2147483646 h 1442"/>
                <a:gd name="T16" fmla="*/ 2147483646 w 385"/>
                <a:gd name="T17" fmla="*/ 2147483646 h 144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85" h="1442">
                  <a:moveTo>
                    <a:pt x="215" y="409"/>
                  </a:moveTo>
                  <a:lnTo>
                    <a:pt x="378" y="1413"/>
                  </a:lnTo>
                  <a:lnTo>
                    <a:pt x="2" y="0"/>
                  </a:lnTo>
                  <a:lnTo>
                    <a:pt x="0" y="1"/>
                  </a:lnTo>
                  <a:lnTo>
                    <a:pt x="383" y="1442"/>
                  </a:lnTo>
                  <a:lnTo>
                    <a:pt x="385" y="1442"/>
                  </a:lnTo>
                  <a:lnTo>
                    <a:pt x="218" y="407"/>
                  </a:lnTo>
                  <a:lnTo>
                    <a:pt x="215" y="40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85" name="MH_Other_37">
              <a:extLst>
                <a:ext uri="{FF2B5EF4-FFF2-40B4-BE49-F238E27FC236}">
                  <a16:creationId xmlns="" xmlns:a16="http://schemas.microsoft.com/office/drawing/2014/main" id="{8803DBEC-32FB-4807-B507-13CFA3AE7EE2}"/>
                </a:ext>
              </a:extLst>
            </p:cNvPr>
            <p:cNvSpPr>
              <a:spLocks/>
            </p:cNvSpPr>
            <p:nvPr>
              <p:custDataLst>
                <p:tags r:id="rId37"/>
              </p:custDataLst>
            </p:nvPr>
          </p:nvSpPr>
          <p:spPr bwMode="auto">
            <a:xfrm>
              <a:off x="8937626" y="3578225"/>
              <a:ext cx="225425" cy="1436688"/>
            </a:xfrm>
            <a:custGeom>
              <a:avLst/>
              <a:gdLst>
                <a:gd name="T0" fmla="*/ 0 w 95"/>
                <a:gd name="T1" fmla="*/ 0 h 607"/>
                <a:gd name="T2" fmla="*/ 2147483646 w 95"/>
                <a:gd name="T3" fmla="*/ 2147483646 h 607"/>
                <a:gd name="T4" fmla="*/ 2147483646 w 95"/>
                <a:gd name="T5" fmla="*/ 2147483646 h 607"/>
                <a:gd name="T6" fmla="*/ 2147483646 w 95"/>
                <a:gd name="T7" fmla="*/ 0 h 607"/>
                <a:gd name="T8" fmla="*/ 0 w 95"/>
                <a:gd name="T9" fmla="*/ 0 h 6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5" h="607">
                  <a:moveTo>
                    <a:pt x="0" y="0"/>
                  </a:moveTo>
                  <a:lnTo>
                    <a:pt x="91" y="607"/>
                  </a:lnTo>
                  <a:lnTo>
                    <a:pt x="95" y="607"/>
                  </a:lnTo>
                  <a:lnTo>
                    <a:pt x="4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86" name="MH_Other_38">
              <a:extLst>
                <a:ext uri="{FF2B5EF4-FFF2-40B4-BE49-F238E27FC236}">
                  <a16:creationId xmlns="" xmlns:a16="http://schemas.microsoft.com/office/drawing/2014/main" id="{0DDFE501-E430-44B0-8B17-3172B63349DD}"/>
                </a:ext>
              </a:extLst>
            </p:cNvPr>
            <p:cNvSpPr>
              <a:spLocks/>
            </p:cNvSpPr>
            <p:nvPr>
              <p:custDataLst>
                <p:tags r:id="rId38"/>
              </p:custDataLst>
            </p:nvPr>
          </p:nvSpPr>
          <p:spPr bwMode="auto">
            <a:xfrm>
              <a:off x="8920163" y="3609975"/>
              <a:ext cx="315912" cy="1409700"/>
            </a:xfrm>
            <a:custGeom>
              <a:avLst/>
              <a:gdLst>
                <a:gd name="T0" fmla="*/ 2147483646 w 133"/>
                <a:gd name="T1" fmla="*/ 0 h 595"/>
                <a:gd name="T2" fmla="*/ 2147483646 w 133"/>
                <a:gd name="T3" fmla="*/ 2147483646 h 595"/>
                <a:gd name="T4" fmla="*/ 2147483646 w 133"/>
                <a:gd name="T5" fmla="*/ 2147483646 h 595"/>
                <a:gd name="T6" fmla="*/ 0 w 133"/>
                <a:gd name="T7" fmla="*/ 2147483646 h 595"/>
                <a:gd name="T8" fmla="*/ 2147483646 w 133"/>
                <a:gd name="T9" fmla="*/ 2147483646 h 595"/>
                <a:gd name="T10" fmla="*/ 2147483646 w 133"/>
                <a:gd name="T11" fmla="*/ 2147483646 h 595"/>
                <a:gd name="T12" fmla="*/ 2147483646 w 133"/>
                <a:gd name="T13" fmla="*/ 0 h 595"/>
                <a:gd name="T14" fmla="*/ 2147483646 w 133"/>
                <a:gd name="T15" fmla="*/ 0 h 59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33" h="595">
                  <a:moveTo>
                    <a:pt x="129" y="0"/>
                  </a:moveTo>
                  <a:lnTo>
                    <a:pt x="100" y="583"/>
                  </a:lnTo>
                  <a:lnTo>
                    <a:pt x="4" y="188"/>
                  </a:lnTo>
                  <a:lnTo>
                    <a:pt x="0" y="188"/>
                  </a:lnTo>
                  <a:lnTo>
                    <a:pt x="100" y="595"/>
                  </a:lnTo>
                  <a:lnTo>
                    <a:pt x="102" y="593"/>
                  </a:lnTo>
                  <a:lnTo>
                    <a:pt x="133" y="0"/>
                  </a:lnTo>
                  <a:lnTo>
                    <a:pt x="12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87" name="MH_Other_39">
              <a:extLst>
                <a:ext uri="{FF2B5EF4-FFF2-40B4-BE49-F238E27FC236}">
                  <a16:creationId xmlns="" xmlns:a16="http://schemas.microsoft.com/office/drawing/2014/main" id="{BD24CA6C-32C7-43E9-A5C3-43DBA97F992F}"/>
                </a:ext>
              </a:extLst>
            </p:cNvPr>
            <p:cNvSpPr>
              <a:spLocks/>
            </p:cNvSpPr>
            <p:nvPr>
              <p:custDataLst>
                <p:tags r:id="rId39"/>
              </p:custDataLst>
            </p:nvPr>
          </p:nvSpPr>
          <p:spPr bwMode="auto">
            <a:xfrm>
              <a:off x="9153525" y="3603625"/>
              <a:ext cx="382588" cy="1416050"/>
            </a:xfrm>
            <a:custGeom>
              <a:avLst/>
              <a:gdLst>
                <a:gd name="T0" fmla="*/ 2147483646 w 162"/>
                <a:gd name="T1" fmla="*/ 2147483646 h 598"/>
                <a:gd name="T2" fmla="*/ 0 w 162"/>
                <a:gd name="T3" fmla="*/ 2147483646 h 598"/>
                <a:gd name="T4" fmla="*/ 2147483646 w 162"/>
                <a:gd name="T5" fmla="*/ 2147483646 h 598"/>
                <a:gd name="T6" fmla="*/ 2147483646 w 162"/>
                <a:gd name="T7" fmla="*/ 2147483646 h 598"/>
                <a:gd name="T8" fmla="*/ 2147483646 w 162"/>
                <a:gd name="T9" fmla="*/ 0 h 598"/>
                <a:gd name="T10" fmla="*/ 2147483646 w 162"/>
                <a:gd name="T11" fmla="*/ 2147483646 h 598"/>
                <a:gd name="T12" fmla="*/ 2147483646 w 162"/>
                <a:gd name="T13" fmla="*/ 2147483646 h 598"/>
                <a:gd name="T14" fmla="*/ 2147483646 w 162"/>
                <a:gd name="T15" fmla="*/ 2147483646 h 598"/>
                <a:gd name="T16" fmla="*/ 2147483646 w 162"/>
                <a:gd name="T17" fmla="*/ 2147483646 h 59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2" h="598">
                  <a:moveTo>
                    <a:pt x="71" y="168"/>
                  </a:moveTo>
                  <a:lnTo>
                    <a:pt x="0" y="596"/>
                  </a:lnTo>
                  <a:lnTo>
                    <a:pt x="4" y="598"/>
                  </a:lnTo>
                  <a:lnTo>
                    <a:pt x="162" y="2"/>
                  </a:lnTo>
                  <a:lnTo>
                    <a:pt x="160" y="0"/>
                  </a:lnTo>
                  <a:lnTo>
                    <a:pt x="9" y="569"/>
                  </a:lnTo>
                  <a:lnTo>
                    <a:pt x="73" y="170"/>
                  </a:lnTo>
                  <a:lnTo>
                    <a:pt x="71" y="16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9" name="MH_Other_40">
              <a:extLst>
                <a:ext uri="{FF2B5EF4-FFF2-40B4-BE49-F238E27FC236}">
                  <a16:creationId xmlns="" xmlns:a16="http://schemas.microsoft.com/office/drawing/2014/main" id="{33220701-0952-4D2C-B1EC-25058D85122C}"/>
                </a:ext>
              </a:extLst>
            </p:cNvPr>
            <p:cNvSpPr>
              <a:spLocks/>
            </p:cNvSpPr>
            <p:nvPr>
              <p:custDataLst>
                <p:tags r:id="rId40"/>
              </p:custDataLst>
            </p:nvPr>
          </p:nvSpPr>
          <p:spPr bwMode="auto">
            <a:xfrm>
              <a:off x="1976439" y="1447801"/>
              <a:ext cx="6696075" cy="4398963"/>
            </a:xfrm>
            <a:custGeom>
              <a:avLst/>
              <a:gdLst>
                <a:gd name="T0" fmla="*/ 1140 w 1644"/>
                <a:gd name="T1" fmla="*/ 58 h 1080"/>
                <a:gd name="T2" fmla="*/ 717 w 1644"/>
                <a:gd name="T3" fmla="*/ 0 h 1080"/>
                <a:gd name="T4" fmla="*/ 391 w 1644"/>
                <a:gd name="T5" fmla="*/ 30 h 1080"/>
                <a:gd name="T6" fmla="*/ 84 w 1644"/>
                <a:gd name="T7" fmla="*/ 206 h 1080"/>
                <a:gd name="T8" fmla="*/ 0 w 1644"/>
                <a:gd name="T9" fmla="*/ 478 h 1080"/>
                <a:gd name="T10" fmla="*/ 35 w 1644"/>
                <a:gd name="T11" fmla="*/ 667 h 1080"/>
                <a:gd name="T12" fmla="*/ 289 w 1644"/>
                <a:gd name="T13" fmla="*/ 924 h 1080"/>
                <a:gd name="T14" fmla="*/ 865 w 1644"/>
                <a:gd name="T15" fmla="*/ 1080 h 1080"/>
                <a:gd name="T16" fmla="*/ 1644 w 1644"/>
                <a:gd name="T17" fmla="*/ 863 h 1080"/>
                <a:gd name="T18" fmla="*/ 1643 w 1644"/>
                <a:gd name="T19" fmla="*/ 862 h 1080"/>
                <a:gd name="T20" fmla="*/ 865 w 1644"/>
                <a:gd name="T21" fmla="*/ 1079 h 1080"/>
                <a:gd name="T22" fmla="*/ 290 w 1644"/>
                <a:gd name="T23" fmla="*/ 922 h 1080"/>
                <a:gd name="T24" fmla="*/ 36 w 1644"/>
                <a:gd name="T25" fmla="*/ 666 h 1080"/>
                <a:gd name="T26" fmla="*/ 2 w 1644"/>
                <a:gd name="T27" fmla="*/ 478 h 1080"/>
                <a:gd name="T28" fmla="*/ 85 w 1644"/>
                <a:gd name="T29" fmla="*/ 207 h 1080"/>
                <a:gd name="T30" fmla="*/ 392 w 1644"/>
                <a:gd name="T31" fmla="*/ 32 h 1080"/>
                <a:gd name="T32" fmla="*/ 717 w 1644"/>
                <a:gd name="T33" fmla="*/ 2 h 1080"/>
                <a:gd name="T34" fmla="*/ 1025 w 1644"/>
                <a:gd name="T35" fmla="*/ 31 h 1080"/>
                <a:gd name="T36" fmla="*/ 1110 w 1644"/>
                <a:gd name="T37" fmla="*/ 50 h 1080"/>
                <a:gd name="T38" fmla="*/ 1132 w 1644"/>
                <a:gd name="T39" fmla="*/ 57 h 1080"/>
                <a:gd name="T40" fmla="*/ 1139 w 1644"/>
                <a:gd name="T41" fmla="*/ 60 h 1080"/>
                <a:gd name="T42" fmla="*/ 1140 w 1644"/>
                <a:gd name="T43" fmla="*/ 58 h 10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44" h="1080">
                  <a:moveTo>
                    <a:pt x="1140" y="58"/>
                  </a:moveTo>
                  <a:cubicBezTo>
                    <a:pt x="1140" y="58"/>
                    <a:pt x="976" y="0"/>
                    <a:pt x="717" y="0"/>
                  </a:cubicBezTo>
                  <a:cubicBezTo>
                    <a:pt x="621" y="0"/>
                    <a:pt x="511" y="8"/>
                    <a:pt x="391" y="30"/>
                  </a:cubicBezTo>
                  <a:cubicBezTo>
                    <a:pt x="242" y="57"/>
                    <a:pt x="144" y="124"/>
                    <a:pt x="84" y="206"/>
                  </a:cubicBezTo>
                  <a:cubicBezTo>
                    <a:pt x="23" y="288"/>
                    <a:pt x="0" y="387"/>
                    <a:pt x="0" y="478"/>
                  </a:cubicBezTo>
                  <a:cubicBezTo>
                    <a:pt x="0" y="548"/>
                    <a:pt x="14" y="615"/>
                    <a:pt x="35" y="667"/>
                  </a:cubicBezTo>
                  <a:cubicBezTo>
                    <a:pt x="62" y="734"/>
                    <a:pt x="148" y="837"/>
                    <a:pt x="289" y="924"/>
                  </a:cubicBezTo>
                  <a:cubicBezTo>
                    <a:pt x="429" y="1010"/>
                    <a:pt x="623" y="1080"/>
                    <a:pt x="865" y="1080"/>
                  </a:cubicBezTo>
                  <a:cubicBezTo>
                    <a:pt x="1086" y="1080"/>
                    <a:pt x="1347" y="1022"/>
                    <a:pt x="1644" y="863"/>
                  </a:cubicBezTo>
                  <a:cubicBezTo>
                    <a:pt x="1643" y="862"/>
                    <a:pt x="1643" y="862"/>
                    <a:pt x="1643" y="862"/>
                  </a:cubicBezTo>
                  <a:cubicBezTo>
                    <a:pt x="1347" y="1020"/>
                    <a:pt x="1086" y="1079"/>
                    <a:pt x="865" y="1079"/>
                  </a:cubicBezTo>
                  <a:cubicBezTo>
                    <a:pt x="624" y="1079"/>
                    <a:pt x="430" y="1009"/>
                    <a:pt x="290" y="922"/>
                  </a:cubicBezTo>
                  <a:cubicBezTo>
                    <a:pt x="149" y="836"/>
                    <a:pt x="63" y="733"/>
                    <a:pt x="36" y="666"/>
                  </a:cubicBezTo>
                  <a:cubicBezTo>
                    <a:pt x="15" y="614"/>
                    <a:pt x="2" y="548"/>
                    <a:pt x="2" y="478"/>
                  </a:cubicBezTo>
                  <a:cubicBezTo>
                    <a:pt x="2" y="387"/>
                    <a:pt x="25" y="289"/>
                    <a:pt x="85" y="207"/>
                  </a:cubicBezTo>
                  <a:cubicBezTo>
                    <a:pt x="145" y="125"/>
                    <a:pt x="243" y="59"/>
                    <a:pt x="392" y="32"/>
                  </a:cubicBezTo>
                  <a:cubicBezTo>
                    <a:pt x="511" y="10"/>
                    <a:pt x="621" y="2"/>
                    <a:pt x="717" y="2"/>
                  </a:cubicBezTo>
                  <a:cubicBezTo>
                    <a:pt x="846" y="2"/>
                    <a:pt x="952" y="16"/>
                    <a:pt x="1025" y="31"/>
                  </a:cubicBezTo>
                  <a:cubicBezTo>
                    <a:pt x="1062" y="38"/>
                    <a:pt x="1090" y="45"/>
                    <a:pt x="1110" y="50"/>
                  </a:cubicBezTo>
                  <a:cubicBezTo>
                    <a:pt x="1119" y="53"/>
                    <a:pt x="1127" y="55"/>
                    <a:pt x="1132" y="57"/>
                  </a:cubicBezTo>
                  <a:cubicBezTo>
                    <a:pt x="1137" y="59"/>
                    <a:pt x="1139" y="60"/>
                    <a:pt x="1139" y="60"/>
                  </a:cubicBezTo>
                  <a:lnTo>
                    <a:pt x="1140" y="58"/>
                  </a:lnTo>
                  <a:close/>
                </a:path>
              </a:pathLst>
            </a:custGeom>
            <a:solidFill>
              <a:srgbClr val="9ED744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0" name="MH_Other_41">
              <a:extLst>
                <a:ext uri="{FF2B5EF4-FFF2-40B4-BE49-F238E27FC236}">
                  <a16:creationId xmlns="" xmlns:a16="http://schemas.microsoft.com/office/drawing/2014/main" id="{C311C006-90BF-42C2-9403-7BADEB4DF192}"/>
                </a:ext>
              </a:extLst>
            </p:cNvPr>
            <p:cNvSpPr>
              <a:spLocks/>
            </p:cNvSpPr>
            <p:nvPr>
              <p:custDataLst>
                <p:tags r:id="rId41"/>
              </p:custDataLst>
            </p:nvPr>
          </p:nvSpPr>
          <p:spPr bwMode="auto">
            <a:xfrm>
              <a:off x="1846264" y="1447801"/>
              <a:ext cx="6696075" cy="4398963"/>
            </a:xfrm>
            <a:custGeom>
              <a:avLst/>
              <a:gdLst>
                <a:gd name="T0" fmla="*/ 1140 w 1644"/>
                <a:gd name="T1" fmla="*/ 58 h 1080"/>
                <a:gd name="T2" fmla="*/ 717 w 1644"/>
                <a:gd name="T3" fmla="*/ 0 h 1080"/>
                <a:gd name="T4" fmla="*/ 391 w 1644"/>
                <a:gd name="T5" fmla="*/ 30 h 1080"/>
                <a:gd name="T6" fmla="*/ 84 w 1644"/>
                <a:gd name="T7" fmla="*/ 206 h 1080"/>
                <a:gd name="T8" fmla="*/ 0 w 1644"/>
                <a:gd name="T9" fmla="*/ 478 h 1080"/>
                <a:gd name="T10" fmla="*/ 35 w 1644"/>
                <a:gd name="T11" fmla="*/ 667 h 1080"/>
                <a:gd name="T12" fmla="*/ 289 w 1644"/>
                <a:gd name="T13" fmla="*/ 924 h 1080"/>
                <a:gd name="T14" fmla="*/ 865 w 1644"/>
                <a:gd name="T15" fmla="*/ 1080 h 1080"/>
                <a:gd name="T16" fmla="*/ 1644 w 1644"/>
                <a:gd name="T17" fmla="*/ 863 h 1080"/>
                <a:gd name="T18" fmla="*/ 1643 w 1644"/>
                <a:gd name="T19" fmla="*/ 862 h 1080"/>
                <a:gd name="T20" fmla="*/ 865 w 1644"/>
                <a:gd name="T21" fmla="*/ 1079 h 1080"/>
                <a:gd name="T22" fmla="*/ 290 w 1644"/>
                <a:gd name="T23" fmla="*/ 922 h 1080"/>
                <a:gd name="T24" fmla="*/ 36 w 1644"/>
                <a:gd name="T25" fmla="*/ 666 h 1080"/>
                <a:gd name="T26" fmla="*/ 2 w 1644"/>
                <a:gd name="T27" fmla="*/ 478 h 1080"/>
                <a:gd name="T28" fmla="*/ 85 w 1644"/>
                <a:gd name="T29" fmla="*/ 207 h 1080"/>
                <a:gd name="T30" fmla="*/ 392 w 1644"/>
                <a:gd name="T31" fmla="*/ 32 h 1080"/>
                <a:gd name="T32" fmla="*/ 717 w 1644"/>
                <a:gd name="T33" fmla="*/ 2 h 1080"/>
                <a:gd name="T34" fmla="*/ 1025 w 1644"/>
                <a:gd name="T35" fmla="*/ 31 h 1080"/>
                <a:gd name="T36" fmla="*/ 1110 w 1644"/>
                <a:gd name="T37" fmla="*/ 50 h 1080"/>
                <a:gd name="T38" fmla="*/ 1132 w 1644"/>
                <a:gd name="T39" fmla="*/ 57 h 1080"/>
                <a:gd name="T40" fmla="*/ 1139 w 1644"/>
                <a:gd name="T41" fmla="*/ 60 h 1080"/>
                <a:gd name="T42" fmla="*/ 1140 w 1644"/>
                <a:gd name="T43" fmla="*/ 58 h 10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44" h="1080">
                  <a:moveTo>
                    <a:pt x="1140" y="58"/>
                  </a:moveTo>
                  <a:cubicBezTo>
                    <a:pt x="1140" y="58"/>
                    <a:pt x="976" y="0"/>
                    <a:pt x="717" y="0"/>
                  </a:cubicBezTo>
                  <a:cubicBezTo>
                    <a:pt x="621" y="0"/>
                    <a:pt x="511" y="8"/>
                    <a:pt x="391" y="30"/>
                  </a:cubicBezTo>
                  <a:cubicBezTo>
                    <a:pt x="242" y="57"/>
                    <a:pt x="144" y="124"/>
                    <a:pt x="84" y="206"/>
                  </a:cubicBezTo>
                  <a:cubicBezTo>
                    <a:pt x="23" y="288"/>
                    <a:pt x="0" y="387"/>
                    <a:pt x="0" y="478"/>
                  </a:cubicBezTo>
                  <a:cubicBezTo>
                    <a:pt x="0" y="548"/>
                    <a:pt x="14" y="615"/>
                    <a:pt x="35" y="667"/>
                  </a:cubicBezTo>
                  <a:cubicBezTo>
                    <a:pt x="62" y="734"/>
                    <a:pt x="148" y="837"/>
                    <a:pt x="289" y="924"/>
                  </a:cubicBezTo>
                  <a:cubicBezTo>
                    <a:pt x="429" y="1010"/>
                    <a:pt x="623" y="1080"/>
                    <a:pt x="865" y="1080"/>
                  </a:cubicBezTo>
                  <a:cubicBezTo>
                    <a:pt x="1086" y="1080"/>
                    <a:pt x="1347" y="1022"/>
                    <a:pt x="1644" y="863"/>
                  </a:cubicBezTo>
                  <a:cubicBezTo>
                    <a:pt x="1643" y="862"/>
                    <a:pt x="1643" y="862"/>
                    <a:pt x="1643" y="862"/>
                  </a:cubicBezTo>
                  <a:cubicBezTo>
                    <a:pt x="1347" y="1020"/>
                    <a:pt x="1086" y="1079"/>
                    <a:pt x="865" y="1079"/>
                  </a:cubicBezTo>
                  <a:cubicBezTo>
                    <a:pt x="624" y="1079"/>
                    <a:pt x="430" y="1009"/>
                    <a:pt x="290" y="922"/>
                  </a:cubicBezTo>
                  <a:cubicBezTo>
                    <a:pt x="149" y="836"/>
                    <a:pt x="63" y="733"/>
                    <a:pt x="36" y="666"/>
                  </a:cubicBezTo>
                  <a:cubicBezTo>
                    <a:pt x="15" y="614"/>
                    <a:pt x="2" y="548"/>
                    <a:pt x="2" y="478"/>
                  </a:cubicBezTo>
                  <a:cubicBezTo>
                    <a:pt x="2" y="387"/>
                    <a:pt x="25" y="289"/>
                    <a:pt x="85" y="207"/>
                  </a:cubicBezTo>
                  <a:cubicBezTo>
                    <a:pt x="145" y="125"/>
                    <a:pt x="243" y="59"/>
                    <a:pt x="392" y="32"/>
                  </a:cubicBezTo>
                  <a:cubicBezTo>
                    <a:pt x="511" y="10"/>
                    <a:pt x="621" y="2"/>
                    <a:pt x="717" y="2"/>
                  </a:cubicBezTo>
                  <a:cubicBezTo>
                    <a:pt x="846" y="2"/>
                    <a:pt x="952" y="16"/>
                    <a:pt x="1025" y="31"/>
                  </a:cubicBezTo>
                  <a:cubicBezTo>
                    <a:pt x="1062" y="38"/>
                    <a:pt x="1090" y="45"/>
                    <a:pt x="1110" y="50"/>
                  </a:cubicBezTo>
                  <a:cubicBezTo>
                    <a:pt x="1119" y="53"/>
                    <a:pt x="1127" y="55"/>
                    <a:pt x="1132" y="57"/>
                  </a:cubicBezTo>
                  <a:cubicBezTo>
                    <a:pt x="1137" y="59"/>
                    <a:pt x="1139" y="60"/>
                    <a:pt x="1139" y="60"/>
                  </a:cubicBezTo>
                  <a:lnTo>
                    <a:pt x="1140" y="58"/>
                  </a:lnTo>
                  <a:close/>
                </a:path>
              </a:pathLst>
            </a:custGeom>
            <a:solidFill>
              <a:srgbClr val="F4DC24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1" name="MH_Other_42">
              <a:extLst>
                <a:ext uri="{FF2B5EF4-FFF2-40B4-BE49-F238E27FC236}">
                  <a16:creationId xmlns="" xmlns:a16="http://schemas.microsoft.com/office/drawing/2014/main" id="{D5502E50-4D0D-4384-AFFF-7B7063EAC9E6}"/>
                </a:ext>
              </a:extLst>
            </p:cNvPr>
            <p:cNvSpPr>
              <a:spLocks/>
            </p:cNvSpPr>
            <p:nvPr>
              <p:custDataLst>
                <p:tags r:id="rId42"/>
              </p:custDataLst>
            </p:nvPr>
          </p:nvSpPr>
          <p:spPr bwMode="auto">
            <a:xfrm>
              <a:off x="1976438" y="1587500"/>
              <a:ext cx="6565900" cy="4349750"/>
            </a:xfrm>
            <a:custGeom>
              <a:avLst/>
              <a:gdLst>
                <a:gd name="T0" fmla="*/ 1109 w 1612"/>
                <a:gd name="T1" fmla="*/ 24 h 1068"/>
                <a:gd name="T2" fmla="*/ 841 w 1612"/>
                <a:gd name="T3" fmla="*/ 0 h 1068"/>
                <a:gd name="T4" fmla="*/ 353 w 1612"/>
                <a:gd name="T5" fmla="*/ 67 h 1068"/>
                <a:gd name="T6" fmla="*/ 0 w 1612"/>
                <a:gd name="T7" fmla="*/ 501 h 1068"/>
                <a:gd name="T8" fmla="*/ 52 w 1612"/>
                <a:gd name="T9" fmla="*/ 732 h 1068"/>
                <a:gd name="T10" fmla="*/ 290 w 1612"/>
                <a:gd name="T11" fmla="*/ 945 h 1068"/>
                <a:gd name="T12" fmla="*/ 795 w 1612"/>
                <a:gd name="T13" fmla="*/ 1068 h 1068"/>
                <a:gd name="T14" fmla="*/ 1612 w 1612"/>
                <a:gd name="T15" fmla="*/ 828 h 1068"/>
                <a:gd name="T16" fmla="*/ 1611 w 1612"/>
                <a:gd name="T17" fmla="*/ 827 h 1068"/>
                <a:gd name="T18" fmla="*/ 795 w 1612"/>
                <a:gd name="T19" fmla="*/ 1066 h 1068"/>
                <a:gd name="T20" fmla="*/ 290 w 1612"/>
                <a:gd name="T21" fmla="*/ 944 h 1068"/>
                <a:gd name="T22" fmla="*/ 54 w 1612"/>
                <a:gd name="T23" fmla="*/ 731 h 1068"/>
                <a:gd name="T24" fmla="*/ 1 w 1612"/>
                <a:gd name="T25" fmla="*/ 501 h 1068"/>
                <a:gd name="T26" fmla="*/ 354 w 1612"/>
                <a:gd name="T27" fmla="*/ 68 h 1068"/>
                <a:gd name="T28" fmla="*/ 841 w 1612"/>
                <a:gd name="T29" fmla="*/ 2 h 1068"/>
                <a:gd name="T30" fmla="*/ 1037 w 1612"/>
                <a:gd name="T31" fmla="*/ 14 h 1068"/>
                <a:gd name="T32" fmla="*/ 1090 w 1612"/>
                <a:gd name="T33" fmla="*/ 22 h 1068"/>
                <a:gd name="T34" fmla="*/ 1104 w 1612"/>
                <a:gd name="T35" fmla="*/ 25 h 1068"/>
                <a:gd name="T36" fmla="*/ 1109 w 1612"/>
                <a:gd name="T37" fmla="*/ 26 h 1068"/>
                <a:gd name="T38" fmla="*/ 1109 w 1612"/>
                <a:gd name="T39" fmla="*/ 24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12" h="1068">
                  <a:moveTo>
                    <a:pt x="1109" y="24"/>
                  </a:moveTo>
                  <a:cubicBezTo>
                    <a:pt x="1109" y="24"/>
                    <a:pt x="1007" y="0"/>
                    <a:pt x="841" y="0"/>
                  </a:cubicBezTo>
                  <a:cubicBezTo>
                    <a:pt x="711" y="0"/>
                    <a:pt x="543" y="15"/>
                    <a:pt x="353" y="67"/>
                  </a:cubicBezTo>
                  <a:cubicBezTo>
                    <a:pt x="85" y="140"/>
                    <a:pt x="0" y="330"/>
                    <a:pt x="0" y="501"/>
                  </a:cubicBezTo>
                  <a:cubicBezTo>
                    <a:pt x="0" y="588"/>
                    <a:pt x="21" y="671"/>
                    <a:pt x="52" y="732"/>
                  </a:cubicBezTo>
                  <a:cubicBezTo>
                    <a:pt x="83" y="793"/>
                    <a:pt x="164" y="877"/>
                    <a:pt x="290" y="945"/>
                  </a:cubicBezTo>
                  <a:cubicBezTo>
                    <a:pt x="415" y="1014"/>
                    <a:pt x="586" y="1068"/>
                    <a:pt x="795" y="1068"/>
                  </a:cubicBezTo>
                  <a:cubicBezTo>
                    <a:pt x="1023" y="1068"/>
                    <a:pt x="1298" y="1005"/>
                    <a:pt x="1612" y="828"/>
                  </a:cubicBezTo>
                  <a:cubicBezTo>
                    <a:pt x="1611" y="827"/>
                    <a:pt x="1611" y="827"/>
                    <a:pt x="1611" y="827"/>
                  </a:cubicBezTo>
                  <a:cubicBezTo>
                    <a:pt x="1297" y="1003"/>
                    <a:pt x="1023" y="1066"/>
                    <a:pt x="795" y="1066"/>
                  </a:cubicBezTo>
                  <a:cubicBezTo>
                    <a:pt x="586" y="1066"/>
                    <a:pt x="416" y="1013"/>
                    <a:pt x="290" y="944"/>
                  </a:cubicBezTo>
                  <a:cubicBezTo>
                    <a:pt x="165" y="875"/>
                    <a:pt x="84" y="791"/>
                    <a:pt x="54" y="731"/>
                  </a:cubicBezTo>
                  <a:cubicBezTo>
                    <a:pt x="23" y="671"/>
                    <a:pt x="1" y="588"/>
                    <a:pt x="1" y="501"/>
                  </a:cubicBezTo>
                  <a:cubicBezTo>
                    <a:pt x="1" y="330"/>
                    <a:pt x="86" y="142"/>
                    <a:pt x="354" y="68"/>
                  </a:cubicBezTo>
                  <a:cubicBezTo>
                    <a:pt x="543" y="16"/>
                    <a:pt x="712" y="2"/>
                    <a:pt x="841" y="2"/>
                  </a:cubicBezTo>
                  <a:cubicBezTo>
                    <a:pt x="924" y="2"/>
                    <a:pt x="991" y="8"/>
                    <a:pt x="1037" y="14"/>
                  </a:cubicBezTo>
                  <a:cubicBezTo>
                    <a:pt x="1060" y="17"/>
                    <a:pt x="1078" y="20"/>
                    <a:pt x="1090" y="22"/>
                  </a:cubicBezTo>
                  <a:cubicBezTo>
                    <a:pt x="1096" y="23"/>
                    <a:pt x="1101" y="24"/>
                    <a:pt x="1104" y="25"/>
                  </a:cubicBezTo>
                  <a:cubicBezTo>
                    <a:pt x="1107" y="25"/>
                    <a:pt x="1109" y="26"/>
                    <a:pt x="1109" y="26"/>
                  </a:cubicBezTo>
                  <a:lnTo>
                    <a:pt x="1109" y="24"/>
                  </a:lnTo>
                  <a:close/>
                </a:path>
              </a:pathLst>
            </a:custGeom>
            <a:solidFill>
              <a:srgbClr val="9ED744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91" name="MH_Other_43">
              <a:extLst>
                <a:ext uri="{FF2B5EF4-FFF2-40B4-BE49-F238E27FC236}">
                  <a16:creationId xmlns="" xmlns:a16="http://schemas.microsoft.com/office/drawing/2014/main" id="{BB1DC842-DE88-448E-9FE0-ED70CFD764C9}"/>
                </a:ext>
              </a:extLst>
            </p:cNvPr>
            <p:cNvSpPr>
              <a:spLocks/>
            </p:cNvSpPr>
            <p:nvPr>
              <p:custDataLst>
                <p:tags r:id="rId43"/>
              </p:custDataLst>
            </p:nvPr>
          </p:nvSpPr>
          <p:spPr bwMode="auto">
            <a:xfrm>
              <a:off x="4411664" y="4618039"/>
              <a:ext cx="1209675" cy="593725"/>
            </a:xfrm>
            <a:custGeom>
              <a:avLst/>
              <a:gdLst>
                <a:gd name="T0" fmla="*/ 2147483646 w 297"/>
                <a:gd name="T1" fmla="*/ 2147483646 h 146"/>
                <a:gd name="T2" fmla="*/ 2147483646 w 297"/>
                <a:gd name="T3" fmla="*/ 2147483646 h 146"/>
                <a:gd name="T4" fmla="*/ 2147483646 w 297"/>
                <a:gd name="T5" fmla="*/ 2147483646 h 146"/>
                <a:gd name="T6" fmla="*/ 2147483646 w 297"/>
                <a:gd name="T7" fmla="*/ 2147483646 h 146"/>
                <a:gd name="T8" fmla="*/ 2147483646 w 297"/>
                <a:gd name="T9" fmla="*/ 2147483646 h 146"/>
                <a:gd name="T10" fmla="*/ 2147483646 w 297"/>
                <a:gd name="T11" fmla="*/ 2147483646 h 146"/>
                <a:gd name="T12" fmla="*/ 2147483646 w 297"/>
                <a:gd name="T13" fmla="*/ 0 h 146"/>
                <a:gd name="T14" fmla="*/ 0 w 297"/>
                <a:gd name="T15" fmla="*/ 2147483646 h 146"/>
                <a:gd name="T16" fmla="*/ 2147483646 w 297"/>
                <a:gd name="T17" fmla="*/ 2147483646 h 146"/>
                <a:gd name="T18" fmla="*/ 2147483646 w 297"/>
                <a:gd name="T19" fmla="*/ 2147483646 h 146"/>
                <a:gd name="T20" fmla="*/ 2147483646 w 297"/>
                <a:gd name="T21" fmla="*/ 2147483646 h 146"/>
                <a:gd name="T22" fmla="*/ 2147483646 w 297"/>
                <a:gd name="T23" fmla="*/ 2147483646 h 146"/>
                <a:gd name="T24" fmla="*/ 2147483646 w 297"/>
                <a:gd name="T25" fmla="*/ 2147483646 h 146"/>
                <a:gd name="T26" fmla="*/ 2147483646 w 297"/>
                <a:gd name="T27" fmla="*/ 2147483646 h 146"/>
                <a:gd name="T28" fmla="*/ 2147483646 w 297"/>
                <a:gd name="T29" fmla="*/ 2147483646 h 146"/>
                <a:gd name="T30" fmla="*/ 2147483646 w 297"/>
                <a:gd name="T31" fmla="*/ 2147483646 h 146"/>
                <a:gd name="T32" fmla="*/ 2147483646 w 297"/>
                <a:gd name="T33" fmla="*/ 2147483646 h 146"/>
                <a:gd name="T34" fmla="*/ 2147483646 w 297"/>
                <a:gd name="T35" fmla="*/ 2147483646 h 146"/>
                <a:gd name="T36" fmla="*/ 2147483646 w 297"/>
                <a:gd name="T37" fmla="*/ 2147483646 h 1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97" h="146">
                  <a:moveTo>
                    <a:pt x="267" y="65"/>
                  </a:moveTo>
                  <a:cubicBezTo>
                    <a:pt x="263" y="65"/>
                    <a:pt x="259" y="66"/>
                    <a:pt x="256" y="67"/>
                  </a:cubicBezTo>
                  <a:cubicBezTo>
                    <a:pt x="249" y="45"/>
                    <a:pt x="226" y="28"/>
                    <a:pt x="199" y="28"/>
                  </a:cubicBezTo>
                  <a:cubicBezTo>
                    <a:pt x="179" y="28"/>
                    <a:pt x="161" y="38"/>
                    <a:pt x="150" y="52"/>
                  </a:cubicBezTo>
                  <a:cubicBezTo>
                    <a:pt x="145" y="48"/>
                    <a:pt x="139" y="46"/>
                    <a:pt x="132" y="46"/>
                  </a:cubicBezTo>
                  <a:cubicBezTo>
                    <a:pt x="132" y="46"/>
                    <a:pt x="132" y="46"/>
                    <a:pt x="132" y="46"/>
                  </a:cubicBezTo>
                  <a:cubicBezTo>
                    <a:pt x="129" y="20"/>
                    <a:pt x="100" y="0"/>
                    <a:pt x="66" y="0"/>
                  </a:cubicBezTo>
                  <a:cubicBezTo>
                    <a:pt x="29" y="0"/>
                    <a:pt x="0" y="23"/>
                    <a:pt x="0" y="51"/>
                  </a:cubicBezTo>
                  <a:cubicBezTo>
                    <a:pt x="0" y="69"/>
                    <a:pt x="12" y="85"/>
                    <a:pt x="30" y="94"/>
                  </a:cubicBezTo>
                  <a:cubicBezTo>
                    <a:pt x="30" y="95"/>
                    <a:pt x="30" y="97"/>
                    <a:pt x="30" y="99"/>
                  </a:cubicBezTo>
                  <a:cubicBezTo>
                    <a:pt x="30" y="125"/>
                    <a:pt x="56" y="146"/>
                    <a:pt x="89" y="146"/>
                  </a:cubicBezTo>
                  <a:cubicBezTo>
                    <a:pt x="109" y="146"/>
                    <a:pt x="126" y="138"/>
                    <a:pt x="137" y="126"/>
                  </a:cubicBezTo>
                  <a:cubicBezTo>
                    <a:pt x="139" y="127"/>
                    <a:pt x="142" y="127"/>
                    <a:pt x="145" y="127"/>
                  </a:cubicBezTo>
                  <a:cubicBezTo>
                    <a:pt x="151" y="127"/>
                    <a:pt x="157" y="125"/>
                    <a:pt x="162" y="122"/>
                  </a:cubicBezTo>
                  <a:cubicBezTo>
                    <a:pt x="172" y="129"/>
                    <a:pt x="185" y="134"/>
                    <a:pt x="199" y="134"/>
                  </a:cubicBezTo>
                  <a:cubicBezTo>
                    <a:pt x="218" y="134"/>
                    <a:pt x="234" y="126"/>
                    <a:pt x="245" y="114"/>
                  </a:cubicBezTo>
                  <a:cubicBezTo>
                    <a:pt x="251" y="119"/>
                    <a:pt x="258" y="123"/>
                    <a:pt x="267" y="123"/>
                  </a:cubicBezTo>
                  <a:cubicBezTo>
                    <a:pt x="283" y="123"/>
                    <a:pt x="297" y="110"/>
                    <a:pt x="297" y="94"/>
                  </a:cubicBezTo>
                  <a:cubicBezTo>
                    <a:pt x="297" y="78"/>
                    <a:pt x="283" y="65"/>
                    <a:pt x="267" y="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3" name="MH_Other_44">
              <a:extLst>
                <a:ext uri="{FF2B5EF4-FFF2-40B4-BE49-F238E27FC236}">
                  <a16:creationId xmlns="" xmlns:a16="http://schemas.microsoft.com/office/drawing/2014/main" id="{426DA3A6-9426-44A6-A7D9-85A2C6D5EBA8}"/>
                </a:ext>
              </a:extLst>
            </p:cNvPr>
            <p:cNvSpPr>
              <a:spLocks/>
            </p:cNvSpPr>
            <p:nvPr>
              <p:custDataLst>
                <p:tags r:id="rId44"/>
              </p:custDataLst>
            </p:nvPr>
          </p:nvSpPr>
          <p:spPr bwMode="auto">
            <a:xfrm>
              <a:off x="4406901" y="4613275"/>
              <a:ext cx="1217613" cy="603250"/>
            </a:xfrm>
            <a:custGeom>
              <a:avLst/>
              <a:gdLst>
                <a:gd name="T0" fmla="*/ 268 w 299"/>
                <a:gd name="T1" fmla="*/ 65 h 148"/>
                <a:gd name="T2" fmla="*/ 257 w 299"/>
                <a:gd name="T3" fmla="*/ 68 h 148"/>
                <a:gd name="T4" fmla="*/ 200 w 299"/>
                <a:gd name="T5" fmla="*/ 29 h 148"/>
                <a:gd name="T6" fmla="*/ 151 w 299"/>
                <a:gd name="T7" fmla="*/ 53 h 148"/>
                <a:gd name="T8" fmla="*/ 133 w 299"/>
                <a:gd name="T9" fmla="*/ 46 h 148"/>
                <a:gd name="T10" fmla="*/ 133 w 299"/>
                <a:gd name="T11" fmla="*/ 46 h 148"/>
                <a:gd name="T12" fmla="*/ 134 w 299"/>
                <a:gd name="T13" fmla="*/ 47 h 148"/>
                <a:gd name="T14" fmla="*/ 20 w 299"/>
                <a:gd name="T15" fmla="*/ 15 h 148"/>
                <a:gd name="T16" fmla="*/ 31 w 299"/>
                <a:gd name="T17" fmla="*/ 96 h 148"/>
                <a:gd name="T18" fmla="*/ 30 w 299"/>
                <a:gd name="T19" fmla="*/ 95 h 148"/>
                <a:gd name="T20" fmla="*/ 48 w 299"/>
                <a:gd name="T21" fmla="*/ 134 h 148"/>
                <a:gd name="T22" fmla="*/ 139 w 299"/>
                <a:gd name="T23" fmla="*/ 128 h 148"/>
                <a:gd name="T24" fmla="*/ 138 w 299"/>
                <a:gd name="T25" fmla="*/ 128 h 148"/>
                <a:gd name="T26" fmla="*/ 164 w 299"/>
                <a:gd name="T27" fmla="*/ 124 h 148"/>
                <a:gd name="T28" fmla="*/ 163 w 299"/>
                <a:gd name="T29" fmla="*/ 124 h 148"/>
                <a:gd name="T30" fmla="*/ 247 w 299"/>
                <a:gd name="T31" fmla="*/ 115 h 148"/>
                <a:gd name="T32" fmla="*/ 245 w 299"/>
                <a:gd name="T33" fmla="*/ 115 h 148"/>
                <a:gd name="T34" fmla="*/ 290 w 299"/>
                <a:gd name="T35" fmla="*/ 116 h 148"/>
                <a:gd name="T36" fmla="*/ 290 w 299"/>
                <a:gd name="T37" fmla="*/ 74 h 148"/>
                <a:gd name="T38" fmla="*/ 268 w 299"/>
                <a:gd name="T39" fmla="*/ 66 h 148"/>
                <a:gd name="T40" fmla="*/ 289 w 299"/>
                <a:gd name="T41" fmla="*/ 75 h 148"/>
                <a:gd name="T42" fmla="*/ 289 w 299"/>
                <a:gd name="T43" fmla="*/ 115 h 148"/>
                <a:gd name="T44" fmla="*/ 247 w 299"/>
                <a:gd name="T45" fmla="*/ 114 h 148"/>
                <a:gd name="T46" fmla="*/ 245 w 299"/>
                <a:gd name="T47" fmla="*/ 114 h 148"/>
                <a:gd name="T48" fmla="*/ 164 w 299"/>
                <a:gd name="T49" fmla="*/ 122 h 148"/>
                <a:gd name="T50" fmla="*/ 163 w 299"/>
                <a:gd name="T51" fmla="*/ 122 h 148"/>
                <a:gd name="T52" fmla="*/ 138 w 299"/>
                <a:gd name="T53" fmla="*/ 127 h 148"/>
                <a:gd name="T54" fmla="*/ 137 w 299"/>
                <a:gd name="T55" fmla="*/ 127 h 148"/>
                <a:gd name="T56" fmla="*/ 49 w 299"/>
                <a:gd name="T57" fmla="*/ 133 h 148"/>
                <a:gd name="T58" fmla="*/ 32 w 299"/>
                <a:gd name="T59" fmla="*/ 95 h 148"/>
                <a:gd name="T60" fmla="*/ 32 w 299"/>
                <a:gd name="T61" fmla="*/ 94 h 148"/>
                <a:gd name="T62" fmla="*/ 21 w 299"/>
                <a:gd name="T63" fmla="*/ 16 h 148"/>
                <a:gd name="T64" fmla="*/ 132 w 299"/>
                <a:gd name="T65" fmla="*/ 47 h 148"/>
                <a:gd name="T66" fmla="*/ 133 w 299"/>
                <a:gd name="T67" fmla="*/ 48 h 148"/>
                <a:gd name="T68" fmla="*/ 133 w 299"/>
                <a:gd name="T69" fmla="*/ 48 h 148"/>
                <a:gd name="T70" fmla="*/ 151 w 299"/>
                <a:gd name="T71" fmla="*/ 54 h 148"/>
                <a:gd name="T72" fmla="*/ 200 w 299"/>
                <a:gd name="T73" fmla="*/ 30 h 148"/>
                <a:gd name="T74" fmla="*/ 256 w 299"/>
                <a:gd name="T75" fmla="*/ 69 h 148"/>
                <a:gd name="T76" fmla="*/ 268 w 299"/>
                <a:gd name="T77" fmla="*/ 67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9" h="148">
                  <a:moveTo>
                    <a:pt x="268" y="66"/>
                  </a:moveTo>
                  <a:cubicBezTo>
                    <a:pt x="268" y="65"/>
                    <a:pt x="268" y="65"/>
                    <a:pt x="268" y="65"/>
                  </a:cubicBezTo>
                  <a:cubicBezTo>
                    <a:pt x="264" y="65"/>
                    <a:pt x="260" y="66"/>
                    <a:pt x="257" y="67"/>
                  </a:cubicBezTo>
                  <a:cubicBezTo>
                    <a:pt x="257" y="68"/>
                    <a:pt x="257" y="68"/>
                    <a:pt x="257" y="68"/>
                  </a:cubicBezTo>
                  <a:cubicBezTo>
                    <a:pt x="258" y="68"/>
                    <a:pt x="258" y="68"/>
                    <a:pt x="258" y="68"/>
                  </a:cubicBezTo>
                  <a:cubicBezTo>
                    <a:pt x="251" y="45"/>
                    <a:pt x="227" y="29"/>
                    <a:pt x="200" y="29"/>
                  </a:cubicBezTo>
                  <a:cubicBezTo>
                    <a:pt x="179" y="29"/>
                    <a:pt x="161" y="38"/>
                    <a:pt x="150" y="52"/>
                  </a:cubicBezTo>
                  <a:cubicBezTo>
                    <a:pt x="151" y="53"/>
                    <a:pt x="151" y="53"/>
                    <a:pt x="151" y="53"/>
                  </a:cubicBezTo>
                  <a:cubicBezTo>
                    <a:pt x="152" y="52"/>
                    <a:pt x="152" y="52"/>
                    <a:pt x="152" y="52"/>
                  </a:cubicBezTo>
                  <a:cubicBezTo>
                    <a:pt x="146" y="48"/>
                    <a:pt x="140" y="46"/>
                    <a:pt x="133" y="46"/>
                  </a:cubicBezTo>
                  <a:cubicBezTo>
                    <a:pt x="133" y="46"/>
                    <a:pt x="133" y="46"/>
                    <a:pt x="133" y="46"/>
                  </a:cubicBezTo>
                  <a:cubicBezTo>
                    <a:pt x="133" y="46"/>
                    <a:pt x="133" y="46"/>
                    <a:pt x="133" y="46"/>
                  </a:cubicBezTo>
                  <a:cubicBezTo>
                    <a:pt x="133" y="47"/>
                    <a:pt x="133" y="47"/>
                    <a:pt x="133" y="47"/>
                  </a:cubicBezTo>
                  <a:cubicBezTo>
                    <a:pt x="134" y="47"/>
                    <a:pt x="134" y="47"/>
                    <a:pt x="134" y="47"/>
                  </a:cubicBezTo>
                  <a:cubicBezTo>
                    <a:pt x="130" y="20"/>
                    <a:pt x="102" y="0"/>
                    <a:pt x="67" y="0"/>
                  </a:cubicBezTo>
                  <a:cubicBezTo>
                    <a:pt x="48" y="0"/>
                    <a:pt x="32" y="6"/>
                    <a:pt x="20" y="15"/>
                  </a:cubicBezTo>
                  <a:cubicBezTo>
                    <a:pt x="7" y="24"/>
                    <a:pt x="0" y="37"/>
                    <a:pt x="0" y="52"/>
                  </a:cubicBezTo>
                  <a:cubicBezTo>
                    <a:pt x="0" y="70"/>
                    <a:pt x="12" y="86"/>
                    <a:pt x="31" y="96"/>
                  </a:cubicBezTo>
                  <a:cubicBezTo>
                    <a:pt x="31" y="95"/>
                    <a:pt x="31" y="95"/>
                    <a:pt x="31" y="95"/>
                  </a:cubicBezTo>
                  <a:cubicBezTo>
                    <a:pt x="30" y="95"/>
                    <a:pt x="30" y="95"/>
                    <a:pt x="30" y="95"/>
                  </a:cubicBezTo>
                  <a:cubicBezTo>
                    <a:pt x="30" y="96"/>
                    <a:pt x="30" y="98"/>
                    <a:pt x="30" y="100"/>
                  </a:cubicBezTo>
                  <a:cubicBezTo>
                    <a:pt x="30" y="113"/>
                    <a:pt x="37" y="125"/>
                    <a:pt x="48" y="134"/>
                  </a:cubicBezTo>
                  <a:cubicBezTo>
                    <a:pt x="59" y="143"/>
                    <a:pt x="73" y="148"/>
                    <a:pt x="90" y="148"/>
                  </a:cubicBezTo>
                  <a:cubicBezTo>
                    <a:pt x="110" y="148"/>
                    <a:pt x="128" y="140"/>
                    <a:pt x="139" y="128"/>
                  </a:cubicBezTo>
                  <a:cubicBezTo>
                    <a:pt x="138" y="127"/>
                    <a:pt x="138" y="127"/>
                    <a:pt x="138" y="127"/>
                  </a:cubicBezTo>
                  <a:cubicBezTo>
                    <a:pt x="138" y="128"/>
                    <a:pt x="138" y="128"/>
                    <a:pt x="138" y="128"/>
                  </a:cubicBezTo>
                  <a:cubicBezTo>
                    <a:pt x="140" y="129"/>
                    <a:pt x="143" y="129"/>
                    <a:pt x="146" y="129"/>
                  </a:cubicBezTo>
                  <a:cubicBezTo>
                    <a:pt x="152" y="129"/>
                    <a:pt x="159" y="127"/>
                    <a:pt x="164" y="124"/>
                  </a:cubicBezTo>
                  <a:cubicBezTo>
                    <a:pt x="163" y="123"/>
                    <a:pt x="163" y="123"/>
                    <a:pt x="163" y="123"/>
                  </a:cubicBezTo>
                  <a:cubicBezTo>
                    <a:pt x="163" y="124"/>
                    <a:pt x="163" y="124"/>
                    <a:pt x="163" y="124"/>
                  </a:cubicBezTo>
                  <a:cubicBezTo>
                    <a:pt x="173" y="131"/>
                    <a:pt x="186" y="136"/>
                    <a:pt x="200" y="136"/>
                  </a:cubicBezTo>
                  <a:cubicBezTo>
                    <a:pt x="219" y="136"/>
                    <a:pt x="236" y="128"/>
                    <a:pt x="247" y="115"/>
                  </a:cubicBezTo>
                  <a:cubicBezTo>
                    <a:pt x="246" y="115"/>
                    <a:pt x="246" y="115"/>
                    <a:pt x="246" y="115"/>
                  </a:cubicBezTo>
                  <a:cubicBezTo>
                    <a:pt x="245" y="115"/>
                    <a:pt x="245" y="115"/>
                    <a:pt x="245" y="115"/>
                  </a:cubicBezTo>
                  <a:cubicBezTo>
                    <a:pt x="251" y="121"/>
                    <a:pt x="259" y="124"/>
                    <a:pt x="268" y="124"/>
                  </a:cubicBezTo>
                  <a:cubicBezTo>
                    <a:pt x="276" y="124"/>
                    <a:pt x="284" y="121"/>
                    <a:pt x="290" y="116"/>
                  </a:cubicBezTo>
                  <a:cubicBezTo>
                    <a:pt x="295" y="110"/>
                    <a:pt x="299" y="103"/>
                    <a:pt x="299" y="95"/>
                  </a:cubicBezTo>
                  <a:cubicBezTo>
                    <a:pt x="299" y="87"/>
                    <a:pt x="295" y="79"/>
                    <a:pt x="290" y="74"/>
                  </a:cubicBezTo>
                  <a:cubicBezTo>
                    <a:pt x="284" y="69"/>
                    <a:pt x="276" y="65"/>
                    <a:pt x="268" y="65"/>
                  </a:cubicBezTo>
                  <a:cubicBezTo>
                    <a:pt x="268" y="66"/>
                    <a:pt x="268" y="66"/>
                    <a:pt x="268" y="66"/>
                  </a:cubicBezTo>
                  <a:cubicBezTo>
                    <a:pt x="268" y="67"/>
                    <a:pt x="268" y="67"/>
                    <a:pt x="268" y="67"/>
                  </a:cubicBezTo>
                  <a:cubicBezTo>
                    <a:pt x="276" y="67"/>
                    <a:pt x="283" y="70"/>
                    <a:pt x="289" y="75"/>
                  </a:cubicBezTo>
                  <a:cubicBezTo>
                    <a:pt x="294" y="80"/>
                    <a:pt x="297" y="87"/>
                    <a:pt x="297" y="95"/>
                  </a:cubicBezTo>
                  <a:cubicBezTo>
                    <a:pt x="297" y="103"/>
                    <a:pt x="294" y="109"/>
                    <a:pt x="289" y="115"/>
                  </a:cubicBezTo>
                  <a:cubicBezTo>
                    <a:pt x="283" y="120"/>
                    <a:pt x="276" y="123"/>
                    <a:pt x="268" y="123"/>
                  </a:cubicBezTo>
                  <a:cubicBezTo>
                    <a:pt x="259" y="123"/>
                    <a:pt x="252" y="119"/>
                    <a:pt x="247" y="114"/>
                  </a:cubicBezTo>
                  <a:cubicBezTo>
                    <a:pt x="246" y="114"/>
                    <a:pt x="246" y="114"/>
                    <a:pt x="246" y="114"/>
                  </a:cubicBezTo>
                  <a:cubicBezTo>
                    <a:pt x="245" y="114"/>
                    <a:pt x="245" y="114"/>
                    <a:pt x="245" y="114"/>
                  </a:cubicBezTo>
                  <a:cubicBezTo>
                    <a:pt x="235" y="126"/>
                    <a:pt x="218" y="134"/>
                    <a:pt x="200" y="134"/>
                  </a:cubicBezTo>
                  <a:cubicBezTo>
                    <a:pt x="186" y="134"/>
                    <a:pt x="174" y="130"/>
                    <a:pt x="164" y="122"/>
                  </a:cubicBezTo>
                  <a:cubicBezTo>
                    <a:pt x="163" y="122"/>
                    <a:pt x="163" y="122"/>
                    <a:pt x="163" y="122"/>
                  </a:cubicBezTo>
                  <a:cubicBezTo>
                    <a:pt x="163" y="122"/>
                    <a:pt x="163" y="122"/>
                    <a:pt x="163" y="122"/>
                  </a:cubicBezTo>
                  <a:cubicBezTo>
                    <a:pt x="158" y="126"/>
                    <a:pt x="152" y="127"/>
                    <a:pt x="146" y="127"/>
                  </a:cubicBezTo>
                  <a:cubicBezTo>
                    <a:pt x="143" y="127"/>
                    <a:pt x="141" y="127"/>
                    <a:pt x="138" y="127"/>
                  </a:cubicBezTo>
                  <a:cubicBezTo>
                    <a:pt x="138" y="126"/>
                    <a:pt x="138" y="126"/>
                    <a:pt x="138" y="126"/>
                  </a:cubicBezTo>
                  <a:cubicBezTo>
                    <a:pt x="137" y="127"/>
                    <a:pt x="137" y="127"/>
                    <a:pt x="137" y="127"/>
                  </a:cubicBezTo>
                  <a:cubicBezTo>
                    <a:pt x="127" y="139"/>
                    <a:pt x="110" y="147"/>
                    <a:pt x="90" y="147"/>
                  </a:cubicBezTo>
                  <a:cubicBezTo>
                    <a:pt x="74" y="147"/>
                    <a:pt x="59" y="141"/>
                    <a:pt x="49" y="133"/>
                  </a:cubicBezTo>
                  <a:cubicBezTo>
                    <a:pt x="38" y="124"/>
                    <a:pt x="32" y="113"/>
                    <a:pt x="32" y="100"/>
                  </a:cubicBezTo>
                  <a:cubicBezTo>
                    <a:pt x="32" y="98"/>
                    <a:pt x="32" y="96"/>
                    <a:pt x="32" y="95"/>
                  </a:cubicBezTo>
                  <a:cubicBezTo>
                    <a:pt x="32" y="94"/>
                    <a:pt x="32" y="94"/>
                    <a:pt x="32" y="94"/>
                  </a:cubicBezTo>
                  <a:cubicBezTo>
                    <a:pt x="32" y="94"/>
                    <a:pt x="32" y="94"/>
                    <a:pt x="32" y="94"/>
                  </a:cubicBezTo>
                  <a:cubicBezTo>
                    <a:pt x="13" y="85"/>
                    <a:pt x="2" y="69"/>
                    <a:pt x="2" y="52"/>
                  </a:cubicBezTo>
                  <a:cubicBezTo>
                    <a:pt x="2" y="38"/>
                    <a:pt x="9" y="25"/>
                    <a:pt x="21" y="16"/>
                  </a:cubicBezTo>
                  <a:cubicBezTo>
                    <a:pt x="32" y="7"/>
                    <a:pt x="49" y="2"/>
                    <a:pt x="67" y="2"/>
                  </a:cubicBezTo>
                  <a:cubicBezTo>
                    <a:pt x="101" y="2"/>
                    <a:pt x="129" y="22"/>
                    <a:pt x="132" y="47"/>
                  </a:cubicBezTo>
                  <a:cubicBezTo>
                    <a:pt x="132" y="48"/>
                    <a:pt x="132" y="48"/>
                    <a:pt x="132" y="48"/>
                  </a:cubicBezTo>
                  <a:cubicBezTo>
                    <a:pt x="133" y="48"/>
                    <a:pt x="133" y="48"/>
                    <a:pt x="133" y="48"/>
                  </a:cubicBezTo>
                  <a:cubicBezTo>
                    <a:pt x="133" y="47"/>
                    <a:pt x="133" y="47"/>
                    <a:pt x="133" y="47"/>
                  </a:cubicBezTo>
                  <a:cubicBezTo>
                    <a:pt x="133" y="48"/>
                    <a:pt x="133" y="48"/>
                    <a:pt x="133" y="48"/>
                  </a:cubicBezTo>
                  <a:cubicBezTo>
                    <a:pt x="140" y="48"/>
                    <a:pt x="146" y="50"/>
                    <a:pt x="151" y="53"/>
                  </a:cubicBezTo>
                  <a:cubicBezTo>
                    <a:pt x="151" y="54"/>
                    <a:pt x="151" y="54"/>
                    <a:pt x="151" y="54"/>
                  </a:cubicBezTo>
                  <a:cubicBezTo>
                    <a:pt x="152" y="53"/>
                    <a:pt x="152" y="53"/>
                    <a:pt x="152" y="53"/>
                  </a:cubicBezTo>
                  <a:cubicBezTo>
                    <a:pt x="162" y="39"/>
                    <a:pt x="180" y="30"/>
                    <a:pt x="200" y="30"/>
                  </a:cubicBezTo>
                  <a:cubicBezTo>
                    <a:pt x="227" y="30"/>
                    <a:pt x="249" y="46"/>
                    <a:pt x="256" y="68"/>
                  </a:cubicBezTo>
                  <a:cubicBezTo>
                    <a:pt x="256" y="69"/>
                    <a:pt x="256" y="69"/>
                    <a:pt x="256" y="69"/>
                  </a:cubicBezTo>
                  <a:cubicBezTo>
                    <a:pt x="257" y="69"/>
                    <a:pt x="257" y="69"/>
                    <a:pt x="257" y="69"/>
                  </a:cubicBezTo>
                  <a:cubicBezTo>
                    <a:pt x="260" y="68"/>
                    <a:pt x="264" y="67"/>
                    <a:pt x="268" y="67"/>
                  </a:cubicBezTo>
                  <a:lnTo>
                    <a:pt x="268" y="66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4" name="MH_Other_45">
              <a:extLst>
                <a:ext uri="{FF2B5EF4-FFF2-40B4-BE49-F238E27FC236}">
                  <a16:creationId xmlns="" xmlns:a16="http://schemas.microsoft.com/office/drawing/2014/main" id="{92BC1F89-557B-4B70-B659-3CB1FC94B2A2}"/>
                </a:ext>
              </a:extLst>
            </p:cNvPr>
            <p:cNvSpPr>
              <a:spLocks/>
            </p:cNvSpPr>
            <p:nvPr>
              <p:custDataLst>
                <p:tags r:id="rId45"/>
              </p:custDataLst>
            </p:nvPr>
          </p:nvSpPr>
          <p:spPr bwMode="auto">
            <a:xfrm>
              <a:off x="4841876" y="4786314"/>
              <a:ext cx="212725" cy="115887"/>
            </a:xfrm>
            <a:custGeom>
              <a:avLst/>
              <a:gdLst>
                <a:gd name="T0" fmla="*/ 0 w 52"/>
                <a:gd name="T1" fmla="*/ 14 h 29"/>
                <a:gd name="T2" fmla="*/ 34 w 52"/>
                <a:gd name="T3" fmla="*/ 7 h 29"/>
                <a:gd name="T4" fmla="*/ 52 w 52"/>
                <a:gd name="T5" fmla="*/ 29 h 29"/>
                <a:gd name="T6" fmla="*/ 36 w 52"/>
                <a:gd name="T7" fmla="*/ 7 h 29"/>
                <a:gd name="T8" fmla="*/ 0 w 52"/>
                <a:gd name="T9" fmla="*/ 1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29">
                  <a:moveTo>
                    <a:pt x="0" y="14"/>
                  </a:moveTo>
                  <a:cubicBezTo>
                    <a:pt x="0" y="14"/>
                    <a:pt x="14" y="4"/>
                    <a:pt x="34" y="7"/>
                  </a:cubicBezTo>
                  <a:cubicBezTo>
                    <a:pt x="34" y="7"/>
                    <a:pt x="50" y="11"/>
                    <a:pt x="52" y="29"/>
                  </a:cubicBezTo>
                  <a:cubicBezTo>
                    <a:pt x="52" y="29"/>
                    <a:pt x="52" y="11"/>
                    <a:pt x="36" y="7"/>
                  </a:cubicBezTo>
                  <a:cubicBezTo>
                    <a:pt x="36" y="7"/>
                    <a:pt x="19" y="0"/>
                    <a:pt x="0" y="14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5" name="MH_Other_46">
              <a:extLst>
                <a:ext uri="{FF2B5EF4-FFF2-40B4-BE49-F238E27FC236}">
                  <a16:creationId xmlns="" xmlns:a16="http://schemas.microsoft.com/office/drawing/2014/main" id="{49835A47-B59D-4F18-93BB-95808C883726}"/>
                </a:ext>
              </a:extLst>
            </p:cNvPr>
            <p:cNvSpPr>
              <a:spLocks/>
            </p:cNvSpPr>
            <p:nvPr>
              <p:custDataLst>
                <p:tags r:id="rId46"/>
              </p:custDataLst>
            </p:nvPr>
          </p:nvSpPr>
          <p:spPr bwMode="auto">
            <a:xfrm>
              <a:off x="4700589" y="4810126"/>
              <a:ext cx="212725" cy="117475"/>
            </a:xfrm>
            <a:custGeom>
              <a:avLst/>
              <a:gdLst>
                <a:gd name="T0" fmla="*/ 0 w 52"/>
                <a:gd name="T1" fmla="*/ 14 h 29"/>
                <a:gd name="T2" fmla="*/ 34 w 52"/>
                <a:gd name="T3" fmla="*/ 8 h 29"/>
                <a:gd name="T4" fmla="*/ 52 w 52"/>
                <a:gd name="T5" fmla="*/ 29 h 29"/>
                <a:gd name="T6" fmla="*/ 35 w 52"/>
                <a:gd name="T7" fmla="*/ 7 h 29"/>
                <a:gd name="T8" fmla="*/ 0 w 52"/>
                <a:gd name="T9" fmla="*/ 1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29">
                  <a:moveTo>
                    <a:pt x="0" y="14"/>
                  </a:moveTo>
                  <a:cubicBezTo>
                    <a:pt x="0" y="14"/>
                    <a:pt x="14" y="4"/>
                    <a:pt x="34" y="8"/>
                  </a:cubicBezTo>
                  <a:cubicBezTo>
                    <a:pt x="34" y="8"/>
                    <a:pt x="50" y="11"/>
                    <a:pt x="52" y="29"/>
                  </a:cubicBezTo>
                  <a:cubicBezTo>
                    <a:pt x="52" y="29"/>
                    <a:pt x="52" y="11"/>
                    <a:pt x="35" y="7"/>
                  </a:cubicBezTo>
                  <a:cubicBezTo>
                    <a:pt x="35" y="7"/>
                    <a:pt x="19" y="0"/>
                    <a:pt x="0" y="14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6" name="MH_Other_47">
              <a:extLst>
                <a:ext uri="{FF2B5EF4-FFF2-40B4-BE49-F238E27FC236}">
                  <a16:creationId xmlns="" xmlns:a16="http://schemas.microsoft.com/office/drawing/2014/main" id="{419210A8-22B1-4F6C-AAA9-69351585EE7F}"/>
                </a:ext>
              </a:extLst>
            </p:cNvPr>
            <p:cNvSpPr>
              <a:spLocks/>
            </p:cNvSpPr>
            <p:nvPr>
              <p:custDataLst>
                <p:tags r:id="rId47"/>
              </p:custDataLst>
            </p:nvPr>
          </p:nvSpPr>
          <p:spPr bwMode="auto">
            <a:xfrm>
              <a:off x="4908550" y="5024438"/>
              <a:ext cx="222250" cy="80962"/>
            </a:xfrm>
            <a:custGeom>
              <a:avLst/>
              <a:gdLst>
                <a:gd name="T0" fmla="*/ 55 w 55"/>
                <a:gd name="T1" fmla="*/ 1 h 20"/>
                <a:gd name="T2" fmla="*/ 23 w 55"/>
                <a:gd name="T3" fmla="*/ 16 h 20"/>
                <a:gd name="T4" fmla="*/ 0 w 55"/>
                <a:gd name="T5" fmla="*/ 0 h 20"/>
                <a:gd name="T6" fmla="*/ 22 w 55"/>
                <a:gd name="T7" fmla="*/ 17 h 20"/>
                <a:gd name="T8" fmla="*/ 55 w 55"/>
                <a:gd name="T9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20">
                  <a:moveTo>
                    <a:pt x="55" y="1"/>
                  </a:moveTo>
                  <a:cubicBezTo>
                    <a:pt x="55" y="1"/>
                    <a:pt x="43" y="14"/>
                    <a:pt x="23" y="16"/>
                  </a:cubicBezTo>
                  <a:cubicBezTo>
                    <a:pt x="23" y="16"/>
                    <a:pt x="6" y="17"/>
                    <a:pt x="0" y="0"/>
                  </a:cubicBezTo>
                  <a:cubicBezTo>
                    <a:pt x="0" y="0"/>
                    <a:pt x="5" y="17"/>
                    <a:pt x="22" y="17"/>
                  </a:cubicBezTo>
                  <a:cubicBezTo>
                    <a:pt x="22" y="17"/>
                    <a:pt x="40" y="20"/>
                    <a:pt x="55" y="1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7" name="MH_Other_48">
              <a:extLst>
                <a:ext uri="{FF2B5EF4-FFF2-40B4-BE49-F238E27FC236}">
                  <a16:creationId xmlns="" xmlns:a16="http://schemas.microsoft.com/office/drawing/2014/main" id="{DBDC3A79-CB87-4868-A9AC-137FA21A501D}"/>
                </a:ext>
              </a:extLst>
            </p:cNvPr>
            <p:cNvSpPr>
              <a:spLocks/>
            </p:cNvSpPr>
            <p:nvPr>
              <p:custDataLst>
                <p:tags r:id="rId48"/>
              </p:custDataLst>
            </p:nvPr>
          </p:nvSpPr>
          <p:spPr bwMode="auto">
            <a:xfrm>
              <a:off x="5345114" y="4865689"/>
              <a:ext cx="153987" cy="103187"/>
            </a:xfrm>
            <a:custGeom>
              <a:avLst/>
              <a:gdLst>
                <a:gd name="T0" fmla="*/ 0 w 38"/>
                <a:gd name="T1" fmla="*/ 12 h 25"/>
                <a:gd name="T2" fmla="*/ 24 w 38"/>
                <a:gd name="T3" fmla="*/ 6 h 25"/>
                <a:gd name="T4" fmla="*/ 38 w 38"/>
                <a:gd name="T5" fmla="*/ 25 h 25"/>
                <a:gd name="T6" fmla="*/ 26 w 38"/>
                <a:gd name="T7" fmla="*/ 5 h 25"/>
                <a:gd name="T8" fmla="*/ 0 w 38"/>
                <a:gd name="T9" fmla="*/ 1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5">
                  <a:moveTo>
                    <a:pt x="0" y="12"/>
                  </a:moveTo>
                  <a:cubicBezTo>
                    <a:pt x="0" y="12"/>
                    <a:pt x="10" y="3"/>
                    <a:pt x="24" y="6"/>
                  </a:cubicBezTo>
                  <a:cubicBezTo>
                    <a:pt x="24" y="6"/>
                    <a:pt x="36" y="9"/>
                    <a:pt x="38" y="25"/>
                  </a:cubicBezTo>
                  <a:cubicBezTo>
                    <a:pt x="38" y="25"/>
                    <a:pt x="38" y="9"/>
                    <a:pt x="26" y="5"/>
                  </a:cubicBezTo>
                  <a:cubicBezTo>
                    <a:pt x="26" y="5"/>
                    <a:pt x="14" y="0"/>
                    <a:pt x="0" y="12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97" name="MH_Other_49">
              <a:extLst>
                <a:ext uri="{FF2B5EF4-FFF2-40B4-BE49-F238E27FC236}">
                  <a16:creationId xmlns="" xmlns:a16="http://schemas.microsoft.com/office/drawing/2014/main" id="{76F88615-D961-476C-A971-DC2B06EF395E}"/>
                </a:ext>
              </a:extLst>
            </p:cNvPr>
            <p:cNvSpPr>
              <a:spLocks/>
            </p:cNvSpPr>
            <p:nvPr>
              <p:custDataLst>
                <p:tags r:id="rId49"/>
              </p:custDataLst>
            </p:nvPr>
          </p:nvSpPr>
          <p:spPr bwMode="auto">
            <a:xfrm>
              <a:off x="9050338" y="5346701"/>
              <a:ext cx="1014412" cy="500063"/>
            </a:xfrm>
            <a:custGeom>
              <a:avLst/>
              <a:gdLst>
                <a:gd name="T0" fmla="*/ 2147483646 w 249"/>
                <a:gd name="T1" fmla="*/ 2147483646 h 123"/>
                <a:gd name="T2" fmla="*/ 2147483646 w 249"/>
                <a:gd name="T3" fmla="*/ 2147483646 h 123"/>
                <a:gd name="T4" fmla="*/ 2147483646 w 249"/>
                <a:gd name="T5" fmla="*/ 2147483646 h 123"/>
                <a:gd name="T6" fmla="*/ 2147483646 w 249"/>
                <a:gd name="T7" fmla="*/ 2147483646 h 123"/>
                <a:gd name="T8" fmla="*/ 2147483646 w 249"/>
                <a:gd name="T9" fmla="*/ 2147483646 h 123"/>
                <a:gd name="T10" fmla="*/ 2147483646 w 249"/>
                <a:gd name="T11" fmla="*/ 2147483646 h 123"/>
                <a:gd name="T12" fmla="*/ 2147483646 w 249"/>
                <a:gd name="T13" fmla="*/ 0 h 123"/>
                <a:gd name="T14" fmla="*/ 0 w 249"/>
                <a:gd name="T15" fmla="*/ 2147483646 h 123"/>
                <a:gd name="T16" fmla="*/ 2147483646 w 249"/>
                <a:gd name="T17" fmla="*/ 2147483646 h 123"/>
                <a:gd name="T18" fmla="*/ 2147483646 w 249"/>
                <a:gd name="T19" fmla="*/ 2147483646 h 123"/>
                <a:gd name="T20" fmla="*/ 2147483646 w 249"/>
                <a:gd name="T21" fmla="*/ 2147483646 h 123"/>
                <a:gd name="T22" fmla="*/ 2147483646 w 249"/>
                <a:gd name="T23" fmla="*/ 2147483646 h 123"/>
                <a:gd name="T24" fmla="*/ 2147483646 w 249"/>
                <a:gd name="T25" fmla="*/ 2147483646 h 123"/>
                <a:gd name="T26" fmla="*/ 2147483646 w 249"/>
                <a:gd name="T27" fmla="*/ 2147483646 h 123"/>
                <a:gd name="T28" fmla="*/ 2147483646 w 249"/>
                <a:gd name="T29" fmla="*/ 2147483646 h 123"/>
                <a:gd name="T30" fmla="*/ 2147483646 w 249"/>
                <a:gd name="T31" fmla="*/ 2147483646 h 123"/>
                <a:gd name="T32" fmla="*/ 2147483646 w 249"/>
                <a:gd name="T33" fmla="*/ 2147483646 h 123"/>
                <a:gd name="T34" fmla="*/ 2147483646 w 249"/>
                <a:gd name="T35" fmla="*/ 2147483646 h 123"/>
                <a:gd name="T36" fmla="*/ 2147483646 w 249"/>
                <a:gd name="T37" fmla="*/ 2147483646 h 12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49" h="123">
                  <a:moveTo>
                    <a:pt x="224" y="55"/>
                  </a:moveTo>
                  <a:cubicBezTo>
                    <a:pt x="220" y="55"/>
                    <a:pt x="217" y="56"/>
                    <a:pt x="215" y="57"/>
                  </a:cubicBezTo>
                  <a:cubicBezTo>
                    <a:pt x="209" y="38"/>
                    <a:pt x="190" y="24"/>
                    <a:pt x="167" y="24"/>
                  </a:cubicBezTo>
                  <a:cubicBezTo>
                    <a:pt x="150" y="24"/>
                    <a:pt x="135" y="32"/>
                    <a:pt x="126" y="44"/>
                  </a:cubicBezTo>
                  <a:cubicBezTo>
                    <a:pt x="122" y="41"/>
                    <a:pt x="117" y="39"/>
                    <a:pt x="111" y="39"/>
                  </a:cubicBezTo>
                  <a:cubicBezTo>
                    <a:pt x="111" y="39"/>
                    <a:pt x="111" y="39"/>
                    <a:pt x="111" y="39"/>
                  </a:cubicBezTo>
                  <a:cubicBezTo>
                    <a:pt x="108" y="17"/>
                    <a:pt x="84" y="0"/>
                    <a:pt x="56" y="0"/>
                  </a:cubicBezTo>
                  <a:cubicBezTo>
                    <a:pt x="25" y="0"/>
                    <a:pt x="0" y="20"/>
                    <a:pt x="0" y="43"/>
                  </a:cubicBezTo>
                  <a:cubicBezTo>
                    <a:pt x="0" y="58"/>
                    <a:pt x="11" y="71"/>
                    <a:pt x="26" y="79"/>
                  </a:cubicBezTo>
                  <a:cubicBezTo>
                    <a:pt x="26" y="80"/>
                    <a:pt x="26" y="82"/>
                    <a:pt x="26" y="83"/>
                  </a:cubicBezTo>
                  <a:cubicBezTo>
                    <a:pt x="26" y="105"/>
                    <a:pt x="48" y="123"/>
                    <a:pt x="75" y="123"/>
                  </a:cubicBezTo>
                  <a:cubicBezTo>
                    <a:pt x="92" y="123"/>
                    <a:pt x="106" y="116"/>
                    <a:pt x="115" y="106"/>
                  </a:cubicBezTo>
                  <a:cubicBezTo>
                    <a:pt x="117" y="107"/>
                    <a:pt x="119" y="107"/>
                    <a:pt x="122" y="107"/>
                  </a:cubicBezTo>
                  <a:cubicBezTo>
                    <a:pt x="127" y="107"/>
                    <a:pt x="132" y="105"/>
                    <a:pt x="136" y="103"/>
                  </a:cubicBezTo>
                  <a:cubicBezTo>
                    <a:pt x="145" y="109"/>
                    <a:pt x="155" y="112"/>
                    <a:pt x="167" y="112"/>
                  </a:cubicBezTo>
                  <a:cubicBezTo>
                    <a:pt x="183" y="112"/>
                    <a:pt x="197" y="106"/>
                    <a:pt x="206" y="96"/>
                  </a:cubicBezTo>
                  <a:cubicBezTo>
                    <a:pt x="210" y="100"/>
                    <a:pt x="217" y="103"/>
                    <a:pt x="224" y="103"/>
                  </a:cubicBezTo>
                  <a:cubicBezTo>
                    <a:pt x="238" y="103"/>
                    <a:pt x="249" y="92"/>
                    <a:pt x="249" y="79"/>
                  </a:cubicBezTo>
                  <a:cubicBezTo>
                    <a:pt x="249" y="66"/>
                    <a:pt x="238" y="55"/>
                    <a:pt x="224" y="5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9" name="MH_Other_50">
              <a:extLst>
                <a:ext uri="{FF2B5EF4-FFF2-40B4-BE49-F238E27FC236}">
                  <a16:creationId xmlns="" xmlns:a16="http://schemas.microsoft.com/office/drawing/2014/main" id="{81B0AC49-59D5-4F6C-BF55-49DA9A2C74DC}"/>
                </a:ext>
              </a:extLst>
            </p:cNvPr>
            <p:cNvSpPr>
              <a:spLocks/>
            </p:cNvSpPr>
            <p:nvPr>
              <p:custDataLst>
                <p:tags r:id="rId50"/>
              </p:custDataLst>
            </p:nvPr>
          </p:nvSpPr>
          <p:spPr bwMode="auto">
            <a:xfrm>
              <a:off x="9048751" y="5346701"/>
              <a:ext cx="1020763" cy="504825"/>
            </a:xfrm>
            <a:custGeom>
              <a:avLst/>
              <a:gdLst>
                <a:gd name="T0" fmla="*/ 225 w 251"/>
                <a:gd name="T1" fmla="*/ 54 h 124"/>
                <a:gd name="T2" fmla="*/ 216 w 251"/>
                <a:gd name="T3" fmla="*/ 57 h 124"/>
                <a:gd name="T4" fmla="*/ 168 w 251"/>
                <a:gd name="T5" fmla="*/ 24 h 124"/>
                <a:gd name="T6" fmla="*/ 127 w 251"/>
                <a:gd name="T7" fmla="*/ 44 h 124"/>
                <a:gd name="T8" fmla="*/ 112 w 251"/>
                <a:gd name="T9" fmla="*/ 38 h 124"/>
                <a:gd name="T10" fmla="*/ 112 w 251"/>
                <a:gd name="T11" fmla="*/ 38 h 124"/>
                <a:gd name="T12" fmla="*/ 113 w 251"/>
                <a:gd name="T13" fmla="*/ 39 h 124"/>
                <a:gd name="T14" fmla="*/ 17 w 251"/>
                <a:gd name="T15" fmla="*/ 12 h 124"/>
                <a:gd name="T16" fmla="*/ 27 w 251"/>
                <a:gd name="T17" fmla="*/ 80 h 124"/>
                <a:gd name="T18" fmla="*/ 26 w 251"/>
                <a:gd name="T19" fmla="*/ 79 h 124"/>
                <a:gd name="T20" fmla="*/ 41 w 251"/>
                <a:gd name="T21" fmla="*/ 112 h 124"/>
                <a:gd name="T22" fmla="*/ 117 w 251"/>
                <a:gd name="T23" fmla="*/ 107 h 124"/>
                <a:gd name="T24" fmla="*/ 116 w 251"/>
                <a:gd name="T25" fmla="*/ 107 h 124"/>
                <a:gd name="T26" fmla="*/ 138 w 251"/>
                <a:gd name="T27" fmla="*/ 103 h 124"/>
                <a:gd name="T28" fmla="*/ 137 w 251"/>
                <a:gd name="T29" fmla="*/ 103 h 124"/>
                <a:gd name="T30" fmla="*/ 207 w 251"/>
                <a:gd name="T31" fmla="*/ 96 h 124"/>
                <a:gd name="T32" fmla="*/ 206 w 251"/>
                <a:gd name="T33" fmla="*/ 96 h 124"/>
                <a:gd name="T34" fmla="*/ 243 w 251"/>
                <a:gd name="T35" fmla="*/ 97 h 124"/>
                <a:gd name="T36" fmla="*/ 243 w 251"/>
                <a:gd name="T37" fmla="*/ 62 h 124"/>
                <a:gd name="T38" fmla="*/ 225 w 251"/>
                <a:gd name="T39" fmla="*/ 55 h 124"/>
                <a:gd name="T40" fmla="*/ 242 w 251"/>
                <a:gd name="T41" fmla="*/ 63 h 124"/>
                <a:gd name="T42" fmla="*/ 242 w 251"/>
                <a:gd name="T43" fmla="*/ 95 h 124"/>
                <a:gd name="T44" fmla="*/ 207 w 251"/>
                <a:gd name="T45" fmla="*/ 95 h 124"/>
                <a:gd name="T46" fmla="*/ 206 w 251"/>
                <a:gd name="T47" fmla="*/ 95 h 124"/>
                <a:gd name="T48" fmla="*/ 138 w 251"/>
                <a:gd name="T49" fmla="*/ 102 h 124"/>
                <a:gd name="T50" fmla="*/ 137 w 251"/>
                <a:gd name="T51" fmla="*/ 102 h 124"/>
                <a:gd name="T52" fmla="*/ 116 w 251"/>
                <a:gd name="T53" fmla="*/ 105 h 124"/>
                <a:gd name="T54" fmla="*/ 116 w 251"/>
                <a:gd name="T55" fmla="*/ 106 h 124"/>
                <a:gd name="T56" fmla="*/ 42 w 251"/>
                <a:gd name="T57" fmla="*/ 111 h 124"/>
                <a:gd name="T58" fmla="*/ 28 w 251"/>
                <a:gd name="T59" fmla="*/ 79 h 124"/>
                <a:gd name="T60" fmla="*/ 27 w 251"/>
                <a:gd name="T61" fmla="*/ 78 h 124"/>
                <a:gd name="T62" fmla="*/ 18 w 251"/>
                <a:gd name="T63" fmla="*/ 14 h 124"/>
                <a:gd name="T64" fmla="*/ 111 w 251"/>
                <a:gd name="T65" fmla="*/ 39 h 124"/>
                <a:gd name="T66" fmla="*/ 112 w 251"/>
                <a:gd name="T67" fmla="*/ 40 h 124"/>
                <a:gd name="T68" fmla="*/ 112 w 251"/>
                <a:gd name="T69" fmla="*/ 40 h 124"/>
                <a:gd name="T70" fmla="*/ 127 w 251"/>
                <a:gd name="T71" fmla="*/ 45 h 124"/>
                <a:gd name="T72" fmla="*/ 168 w 251"/>
                <a:gd name="T73" fmla="*/ 25 h 124"/>
                <a:gd name="T74" fmla="*/ 215 w 251"/>
                <a:gd name="T75" fmla="*/ 58 h 124"/>
                <a:gd name="T76" fmla="*/ 225 w 251"/>
                <a:gd name="T77" fmla="*/ 56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51" h="124">
                  <a:moveTo>
                    <a:pt x="225" y="55"/>
                  </a:moveTo>
                  <a:cubicBezTo>
                    <a:pt x="225" y="54"/>
                    <a:pt x="225" y="54"/>
                    <a:pt x="225" y="54"/>
                  </a:cubicBezTo>
                  <a:cubicBezTo>
                    <a:pt x="221" y="54"/>
                    <a:pt x="218" y="55"/>
                    <a:pt x="215" y="56"/>
                  </a:cubicBezTo>
                  <a:cubicBezTo>
                    <a:pt x="216" y="57"/>
                    <a:pt x="216" y="57"/>
                    <a:pt x="216" y="57"/>
                  </a:cubicBezTo>
                  <a:cubicBezTo>
                    <a:pt x="216" y="56"/>
                    <a:pt x="216" y="56"/>
                    <a:pt x="216" y="56"/>
                  </a:cubicBezTo>
                  <a:cubicBezTo>
                    <a:pt x="210" y="37"/>
                    <a:pt x="191" y="24"/>
                    <a:pt x="168" y="24"/>
                  </a:cubicBezTo>
                  <a:cubicBezTo>
                    <a:pt x="151" y="24"/>
                    <a:pt x="135" y="31"/>
                    <a:pt x="126" y="43"/>
                  </a:cubicBezTo>
                  <a:cubicBezTo>
                    <a:pt x="127" y="44"/>
                    <a:pt x="127" y="44"/>
                    <a:pt x="127" y="44"/>
                  </a:cubicBezTo>
                  <a:cubicBezTo>
                    <a:pt x="128" y="43"/>
                    <a:pt x="128" y="43"/>
                    <a:pt x="128" y="43"/>
                  </a:cubicBezTo>
                  <a:cubicBezTo>
                    <a:pt x="123" y="40"/>
                    <a:pt x="118" y="38"/>
                    <a:pt x="112" y="38"/>
                  </a:cubicBezTo>
                  <a:cubicBezTo>
                    <a:pt x="112" y="38"/>
                    <a:pt x="112" y="38"/>
                    <a:pt x="112" y="38"/>
                  </a:cubicBezTo>
                  <a:cubicBezTo>
                    <a:pt x="112" y="38"/>
                    <a:pt x="112" y="38"/>
                    <a:pt x="112" y="38"/>
                  </a:cubicBezTo>
                  <a:cubicBezTo>
                    <a:pt x="112" y="39"/>
                    <a:pt x="112" y="39"/>
                    <a:pt x="112" y="39"/>
                  </a:cubicBezTo>
                  <a:cubicBezTo>
                    <a:pt x="113" y="39"/>
                    <a:pt x="113" y="39"/>
                    <a:pt x="113" y="39"/>
                  </a:cubicBezTo>
                  <a:cubicBezTo>
                    <a:pt x="110" y="17"/>
                    <a:pt x="86" y="0"/>
                    <a:pt x="57" y="0"/>
                  </a:cubicBezTo>
                  <a:cubicBezTo>
                    <a:pt x="41" y="0"/>
                    <a:pt x="27" y="4"/>
                    <a:pt x="17" y="12"/>
                  </a:cubicBezTo>
                  <a:cubicBezTo>
                    <a:pt x="7" y="20"/>
                    <a:pt x="0" y="31"/>
                    <a:pt x="0" y="43"/>
                  </a:cubicBezTo>
                  <a:cubicBezTo>
                    <a:pt x="0" y="59"/>
                    <a:pt x="11" y="72"/>
                    <a:pt x="27" y="80"/>
                  </a:cubicBezTo>
                  <a:cubicBezTo>
                    <a:pt x="27" y="79"/>
                    <a:pt x="27" y="79"/>
                    <a:pt x="27" y="79"/>
                  </a:cubicBezTo>
                  <a:cubicBezTo>
                    <a:pt x="26" y="79"/>
                    <a:pt x="26" y="79"/>
                    <a:pt x="26" y="79"/>
                  </a:cubicBezTo>
                  <a:cubicBezTo>
                    <a:pt x="26" y="80"/>
                    <a:pt x="26" y="82"/>
                    <a:pt x="26" y="83"/>
                  </a:cubicBezTo>
                  <a:cubicBezTo>
                    <a:pt x="26" y="94"/>
                    <a:pt x="31" y="105"/>
                    <a:pt x="41" y="112"/>
                  </a:cubicBezTo>
                  <a:cubicBezTo>
                    <a:pt x="50" y="119"/>
                    <a:pt x="62" y="124"/>
                    <a:pt x="76" y="124"/>
                  </a:cubicBezTo>
                  <a:cubicBezTo>
                    <a:pt x="93" y="124"/>
                    <a:pt x="108" y="117"/>
                    <a:pt x="117" y="107"/>
                  </a:cubicBezTo>
                  <a:cubicBezTo>
                    <a:pt x="116" y="106"/>
                    <a:pt x="116" y="106"/>
                    <a:pt x="116" y="106"/>
                  </a:cubicBezTo>
                  <a:cubicBezTo>
                    <a:pt x="116" y="107"/>
                    <a:pt x="116" y="107"/>
                    <a:pt x="116" y="107"/>
                  </a:cubicBezTo>
                  <a:cubicBezTo>
                    <a:pt x="118" y="108"/>
                    <a:pt x="120" y="108"/>
                    <a:pt x="123" y="108"/>
                  </a:cubicBezTo>
                  <a:cubicBezTo>
                    <a:pt x="128" y="108"/>
                    <a:pt x="133" y="106"/>
                    <a:pt x="138" y="103"/>
                  </a:cubicBezTo>
                  <a:cubicBezTo>
                    <a:pt x="137" y="103"/>
                    <a:pt x="137" y="103"/>
                    <a:pt x="137" y="103"/>
                  </a:cubicBezTo>
                  <a:cubicBezTo>
                    <a:pt x="137" y="103"/>
                    <a:pt x="137" y="103"/>
                    <a:pt x="137" y="103"/>
                  </a:cubicBezTo>
                  <a:cubicBezTo>
                    <a:pt x="145" y="110"/>
                    <a:pt x="156" y="113"/>
                    <a:pt x="168" y="113"/>
                  </a:cubicBezTo>
                  <a:cubicBezTo>
                    <a:pt x="184" y="113"/>
                    <a:pt x="198" y="107"/>
                    <a:pt x="207" y="96"/>
                  </a:cubicBezTo>
                  <a:cubicBezTo>
                    <a:pt x="207" y="96"/>
                    <a:pt x="207" y="96"/>
                    <a:pt x="207" y="96"/>
                  </a:cubicBezTo>
                  <a:cubicBezTo>
                    <a:pt x="206" y="96"/>
                    <a:pt x="206" y="96"/>
                    <a:pt x="206" y="96"/>
                  </a:cubicBezTo>
                  <a:cubicBezTo>
                    <a:pt x="211" y="101"/>
                    <a:pt x="217" y="104"/>
                    <a:pt x="225" y="104"/>
                  </a:cubicBezTo>
                  <a:cubicBezTo>
                    <a:pt x="232" y="104"/>
                    <a:pt x="238" y="101"/>
                    <a:pt x="243" y="97"/>
                  </a:cubicBezTo>
                  <a:cubicBezTo>
                    <a:pt x="248" y="92"/>
                    <a:pt x="251" y="86"/>
                    <a:pt x="251" y="79"/>
                  </a:cubicBezTo>
                  <a:cubicBezTo>
                    <a:pt x="251" y="72"/>
                    <a:pt x="248" y="66"/>
                    <a:pt x="243" y="62"/>
                  </a:cubicBezTo>
                  <a:cubicBezTo>
                    <a:pt x="238" y="57"/>
                    <a:pt x="232" y="54"/>
                    <a:pt x="225" y="54"/>
                  </a:cubicBezTo>
                  <a:cubicBezTo>
                    <a:pt x="225" y="55"/>
                    <a:pt x="225" y="55"/>
                    <a:pt x="225" y="55"/>
                  </a:cubicBezTo>
                  <a:cubicBezTo>
                    <a:pt x="225" y="56"/>
                    <a:pt x="225" y="56"/>
                    <a:pt x="225" y="56"/>
                  </a:cubicBezTo>
                  <a:cubicBezTo>
                    <a:pt x="231" y="56"/>
                    <a:pt x="238" y="59"/>
                    <a:pt x="242" y="63"/>
                  </a:cubicBezTo>
                  <a:cubicBezTo>
                    <a:pt x="246" y="67"/>
                    <a:pt x="249" y="73"/>
                    <a:pt x="249" y="79"/>
                  </a:cubicBezTo>
                  <a:cubicBezTo>
                    <a:pt x="249" y="85"/>
                    <a:pt x="246" y="91"/>
                    <a:pt x="242" y="95"/>
                  </a:cubicBezTo>
                  <a:cubicBezTo>
                    <a:pt x="238" y="100"/>
                    <a:pt x="231" y="102"/>
                    <a:pt x="225" y="102"/>
                  </a:cubicBezTo>
                  <a:cubicBezTo>
                    <a:pt x="218" y="102"/>
                    <a:pt x="212" y="100"/>
                    <a:pt x="207" y="95"/>
                  </a:cubicBezTo>
                  <a:cubicBezTo>
                    <a:pt x="207" y="95"/>
                    <a:pt x="207" y="95"/>
                    <a:pt x="207" y="95"/>
                  </a:cubicBezTo>
                  <a:cubicBezTo>
                    <a:pt x="206" y="95"/>
                    <a:pt x="206" y="95"/>
                    <a:pt x="206" y="95"/>
                  </a:cubicBezTo>
                  <a:cubicBezTo>
                    <a:pt x="197" y="105"/>
                    <a:pt x="183" y="112"/>
                    <a:pt x="168" y="112"/>
                  </a:cubicBezTo>
                  <a:cubicBezTo>
                    <a:pt x="157" y="112"/>
                    <a:pt x="146" y="108"/>
                    <a:pt x="138" y="102"/>
                  </a:cubicBezTo>
                  <a:cubicBezTo>
                    <a:pt x="137" y="102"/>
                    <a:pt x="137" y="102"/>
                    <a:pt x="137" y="102"/>
                  </a:cubicBezTo>
                  <a:cubicBezTo>
                    <a:pt x="137" y="102"/>
                    <a:pt x="137" y="102"/>
                    <a:pt x="137" y="102"/>
                  </a:cubicBezTo>
                  <a:cubicBezTo>
                    <a:pt x="133" y="105"/>
                    <a:pt x="128" y="106"/>
                    <a:pt x="123" y="106"/>
                  </a:cubicBezTo>
                  <a:cubicBezTo>
                    <a:pt x="121" y="106"/>
                    <a:pt x="118" y="106"/>
                    <a:pt x="116" y="105"/>
                  </a:cubicBezTo>
                  <a:cubicBezTo>
                    <a:pt x="116" y="105"/>
                    <a:pt x="116" y="105"/>
                    <a:pt x="116" y="105"/>
                  </a:cubicBezTo>
                  <a:cubicBezTo>
                    <a:pt x="116" y="106"/>
                    <a:pt x="116" y="106"/>
                    <a:pt x="116" y="106"/>
                  </a:cubicBezTo>
                  <a:cubicBezTo>
                    <a:pt x="107" y="116"/>
                    <a:pt x="92" y="122"/>
                    <a:pt x="76" y="122"/>
                  </a:cubicBezTo>
                  <a:cubicBezTo>
                    <a:pt x="63" y="122"/>
                    <a:pt x="50" y="118"/>
                    <a:pt x="42" y="111"/>
                  </a:cubicBezTo>
                  <a:cubicBezTo>
                    <a:pt x="33" y="104"/>
                    <a:pt x="28" y="94"/>
                    <a:pt x="28" y="83"/>
                  </a:cubicBezTo>
                  <a:cubicBezTo>
                    <a:pt x="28" y="82"/>
                    <a:pt x="28" y="80"/>
                    <a:pt x="28" y="79"/>
                  </a:cubicBezTo>
                  <a:cubicBezTo>
                    <a:pt x="28" y="79"/>
                    <a:pt x="28" y="79"/>
                    <a:pt x="28" y="79"/>
                  </a:cubicBezTo>
                  <a:cubicBezTo>
                    <a:pt x="27" y="78"/>
                    <a:pt x="27" y="78"/>
                    <a:pt x="27" y="78"/>
                  </a:cubicBezTo>
                  <a:cubicBezTo>
                    <a:pt x="12" y="71"/>
                    <a:pt x="2" y="58"/>
                    <a:pt x="2" y="43"/>
                  </a:cubicBezTo>
                  <a:cubicBezTo>
                    <a:pt x="2" y="32"/>
                    <a:pt x="8" y="21"/>
                    <a:pt x="18" y="14"/>
                  </a:cubicBezTo>
                  <a:cubicBezTo>
                    <a:pt x="28" y="6"/>
                    <a:pt x="42" y="1"/>
                    <a:pt x="57" y="1"/>
                  </a:cubicBezTo>
                  <a:cubicBezTo>
                    <a:pt x="85" y="1"/>
                    <a:pt x="108" y="18"/>
                    <a:pt x="111" y="39"/>
                  </a:cubicBezTo>
                  <a:cubicBezTo>
                    <a:pt x="111" y="40"/>
                    <a:pt x="111" y="40"/>
                    <a:pt x="111" y="40"/>
                  </a:cubicBezTo>
                  <a:cubicBezTo>
                    <a:pt x="112" y="40"/>
                    <a:pt x="112" y="40"/>
                    <a:pt x="112" y="40"/>
                  </a:cubicBezTo>
                  <a:cubicBezTo>
                    <a:pt x="112" y="39"/>
                    <a:pt x="112" y="39"/>
                    <a:pt x="112" y="39"/>
                  </a:cubicBezTo>
                  <a:cubicBezTo>
                    <a:pt x="112" y="40"/>
                    <a:pt x="112" y="40"/>
                    <a:pt x="112" y="40"/>
                  </a:cubicBezTo>
                  <a:cubicBezTo>
                    <a:pt x="117" y="40"/>
                    <a:pt x="123" y="42"/>
                    <a:pt x="127" y="45"/>
                  </a:cubicBezTo>
                  <a:cubicBezTo>
                    <a:pt x="127" y="45"/>
                    <a:pt x="127" y="45"/>
                    <a:pt x="127" y="45"/>
                  </a:cubicBezTo>
                  <a:cubicBezTo>
                    <a:pt x="128" y="44"/>
                    <a:pt x="128" y="44"/>
                    <a:pt x="128" y="44"/>
                  </a:cubicBezTo>
                  <a:cubicBezTo>
                    <a:pt x="136" y="33"/>
                    <a:pt x="151" y="25"/>
                    <a:pt x="168" y="25"/>
                  </a:cubicBezTo>
                  <a:cubicBezTo>
                    <a:pt x="190" y="25"/>
                    <a:pt x="209" y="39"/>
                    <a:pt x="215" y="57"/>
                  </a:cubicBezTo>
                  <a:cubicBezTo>
                    <a:pt x="215" y="58"/>
                    <a:pt x="215" y="58"/>
                    <a:pt x="215" y="58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219" y="57"/>
                    <a:pt x="222" y="56"/>
                    <a:pt x="225" y="56"/>
                  </a:cubicBezTo>
                  <a:lnTo>
                    <a:pt x="225" y="55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0" name="MH_Other_51">
              <a:extLst>
                <a:ext uri="{FF2B5EF4-FFF2-40B4-BE49-F238E27FC236}">
                  <a16:creationId xmlns="" xmlns:a16="http://schemas.microsoft.com/office/drawing/2014/main" id="{8230386E-2984-4C76-B3E7-9BEF453C8171}"/>
                </a:ext>
              </a:extLst>
            </p:cNvPr>
            <p:cNvSpPr>
              <a:spLocks/>
            </p:cNvSpPr>
            <p:nvPr>
              <p:custDataLst>
                <p:tags r:id="rId51"/>
              </p:custDataLst>
            </p:nvPr>
          </p:nvSpPr>
          <p:spPr bwMode="auto">
            <a:xfrm>
              <a:off x="9413875" y="5489575"/>
              <a:ext cx="179388" cy="96838"/>
            </a:xfrm>
            <a:custGeom>
              <a:avLst/>
              <a:gdLst>
                <a:gd name="T0" fmla="*/ 0 w 44"/>
                <a:gd name="T1" fmla="*/ 12 h 24"/>
                <a:gd name="T2" fmla="*/ 28 w 44"/>
                <a:gd name="T3" fmla="*/ 6 h 24"/>
                <a:gd name="T4" fmla="*/ 44 w 44"/>
                <a:gd name="T5" fmla="*/ 24 h 24"/>
                <a:gd name="T6" fmla="*/ 30 w 44"/>
                <a:gd name="T7" fmla="*/ 5 h 24"/>
                <a:gd name="T8" fmla="*/ 0 w 44"/>
                <a:gd name="T9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24">
                  <a:moveTo>
                    <a:pt x="0" y="12"/>
                  </a:moveTo>
                  <a:cubicBezTo>
                    <a:pt x="0" y="12"/>
                    <a:pt x="12" y="3"/>
                    <a:pt x="28" y="6"/>
                  </a:cubicBezTo>
                  <a:cubicBezTo>
                    <a:pt x="28" y="6"/>
                    <a:pt x="42" y="9"/>
                    <a:pt x="44" y="24"/>
                  </a:cubicBezTo>
                  <a:cubicBezTo>
                    <a:pt x="44" y="24"/>
                    <a:pt x="44" y="9"/>
                    <a:pt x="30" y="5"/>
                  </a:cubicBezTo>
                  <a:cubicBezTo>
                    <a:pt x="30" y="5"/>
                    <a:pt x="16" y="0"/>
                    <a:pt x="0" y="12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1" name="MH_Other_52">
              <a:extLst>
                <a:ext uri="{FF2B5EF4-FFF2-40B4-BE49-F238E27FC236}">
                  <a16:creationId xmlns="" xmlns:a16="http://schemas.microsoft.com/office/drawing/2014/main" id="{3E3AF4E2-DA41-4732-A609-E7582AD4BB7B}"/>
                </a:ext>
              </a:extLst>
            </p:cNvPr>
            <p:cNvSpPr>
              <a:spLocks/>
            </p:cNvSpPr>
            <p:nvPr>
              <p:custDataLst>
                <p:tags r:id="rId52"/>
              </p:custDataLst>
            </p:nvPr>
          </p:nvSpPr>
          <p:spPr bwMode="auto">
            <a:xfrm>
              <a:off x="9294813" y="5508625"/>
              <a:ext cx="176212" cy="101600"/>
            </a:xfrm>
            <a:custGeom>
              <a:avLst/>
              <a:gdLst>
                <a:gd name="T0" fmla="*/ 0 w 43"/>
                <a:gd name="T1" fmla="*/ 12 h 25"/>
                <a:gd name="T2" fmla="*/ 28 w 43"/>
                <a:gd name="T3" fmla="*/ 6 h 25"/>
                <a:gd name="T4" fmla="*/ 43 w 43"/>
                <a:gd name="T5" fmla="*/ 25 h 25"/>
                <a:gd name="T6" fmla="*/ 30 w 43"/>
                <a:gd name="T7" fmla="*/ 6 h 25"/>
                <a:gd name="T8" fmla="*/ 0 w 43"/>
                <a:gd name="T9" fmla="*/ 1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25">
                  <a:moveTo>
                    <a:pt x="0" y="12"/>
                  </a:moveTo>
                  <a:cubicBezTo>
                    <a:pt x="0" y="12"/>
                    <a:pt x="11" y="4"/>
                    <a:pt x="28" y="6"/>
                  </a:cubicBezTo>
                  <a:cubicBezTo>
                    <a:pt x="28" y="6"/>
                    <a:pt x="42" y="9"/>
                    <a:pt x="43" y="25"/>
                  </a:cubicBezTo>
                  <a:cubicBezTo>
                    <a:pt x="43" y="25"/>
                    <a:pt x="43" y="9"/>
                    <a:pt x="30" y="6"/>
                  </a:cubicBezTo>
                  <a:cubicBezTo>
                    <a:pt x="30" y="6"/>
                    <a:pt x="16" y="0"/>
                    <a:pt x="0" y="12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2" name="MH_Other_53">
              <a:extLst>
                <a:ext uri="{FF2B5EF4-FFF2-40B4-BE49-F238E27FC236}">
                  <a16:creationId xmlns="" xmlns:a16="http://schemas.microsoft.com/office/drawing/2014/main" id="{64F60F87-EB78-45A6-ADDF-96DE7B83D371}"/>
                </a:ext>
              </a:extLst>
            </p:cNvPr>
            <p:cNvSpPr>
              <a:spLocks/>
            </p:cNvSpPr>
            <p:nvPr>
              <p:custDataLst>
                <p:tags r:id="rId53"/>
              </p:custDataLst>
            </p:nvPr>
          </p:nvSpPr>
          <p:spPr bwMode="auto">
            <a:xfrm>
              <a:off x="9471025" y="5688013"/>
              <a:ext cx="184150" cy="69850"/>
            </a:xfrm>
            <a:custGeom>
              <a:avLst/>
              <a:gdLst>
                <a:gd name="T0" fmla="*/ 45 w 45"/>
                <a:gd name="T1" fmla="*/ 1 h 17"/>
                <a:gd name="T2" fmla="*/ 19 w 45"/>
                <a:gd name="T3" fmla="*/ 14 h 17"/>
                <a:gd name="T4" fmla="*/ 0 w 45"/>
                <a:gd name="T5" fmla="*/ 0 h 17"/>
                <a:gd name="T6" fmla="*/ 18 w 45"/>
                <a:gd name="T7" fmla="*/ 15 h 17"/>
                <a:gd name="T8" fmla="*/ 45 w 45"/>
                <a:gd name="T9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17">
                  <a:moveTo>
                    <a:pt x="45" y="1"/>
                  </a:moveTo>
                  <a:cubicBezTo>
                    <a:pt x="45" y="1"/>
                    <a:pt x="36" y="12"/>
                    <a:pt x="19" y="14"/>
                  </a:cubicBezTo>
                  <a:cubicBezTo>
                    <a:pt x="19" y="14"/>
                    <a:pt x="5" y="14"/>
                    <a:pt x="0" y="0"/>
                  </a:cubicBezTo>
                  <a:cubicBezTo>
                    <a:pt x="0" y="0"/>
                    <a:pt x="4" y="15"/>
                    <a:pt x="18" y="15"/>
                  </a:cubicBezTo>
                  <a:cubicBezTo>
                    <a:pt x="18" y="15"/>
                    <a:pt x="33" y="17"/>
                    <a:pt x="45" y="1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3" name="MH_Other_54">
              <a:extLst>
                <a:ext uri="{FF2B5EF4-FFF2-40B4-BE49-F238E27FC236}">
                  <a16:creationId xmlns="" xmlns:a16="http://schemas.microsoft.com/office/drawing/2014/main" id="{36F56AAC-4AC3-4FC3-A803-FC001CD339C7}"/>
                </a:ext>
              </a:extLst>
            </p:cNvPr>
            <p:cNvSpPr>
              <a:spLocks/>
            </p:cNvSpPr>
            <p:nvPr>
              <p:custDataLst>
                <p:tags r:id="rId54"/>
              </p:custDataLst>
            </p:nvPr>
          </p:nvSpPr>
          <p:spPr bwMode="auto">
            <a:xfrm>
              <a:off x="9832976" y="5553076"/>
              <a:ext cx="130175" cy="85725"/>
            </a:xfrm>
            <a:custGeom>
              <a:avLst/>
              <a:gdLst>
                <a:gd name="T0" fmla="*/ 0 w 32"/>
                <a:gd name="T1" fmla="*/ 10 h 21"/>
                <a:gd name="T2" fmla="*/ 21 w 32"/>
                <a:gd name="T3" fmla="*/ 6 h 21"/>
                <a:gd name="T4" fmla="*/ 32 w 32"/>
                <a:gd name="T5" fmla="*/ 21 h 21"/>
                <a:gd name="T6" fmla="*/ 22 w 32"/>
                <a:gd name="T7" fmla="*/ 5 h 21"/>
                <a:gd name="T8" fmla="*/ 0 w 32"/>
                <a:gd name="T9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1">
                  <a:moveTo>
                    <a:pt x="0" y="10"/>
                  </a:moveTo>
                  <a:cubicBezTo>
                    <a:pt x="0" y="10"/>
                    <a:pt x="9" y="4"/>
                    <a:pt x="21" y="6"/>
                  </a:cubicBezTo>
                  <a:cubicBezTo>
                    <a:pt x="21" y="6"/>
                    <a:pt x="30" y="8"/>
                    <a:pt x="32" y="21"/>
                  </a:cubicBezTo>
                  <a:cubicBezTo>
                    <a:pt x="32" y="21"/>
                    <a:pt x="32" y="8"/>
                    <a:pt x="22" y="5"/>
                  </a:cubicBezTo>
                  <a:cubicBezTo>
                    <a:pt x="22" y="5"/>
                    <a:pt x="12" y="0"/>
                    <a:pt x="0" y="10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03" name="MH_Other_55">
              <a:extLst>
                <a:ext uri="{FF2B5EF4-FFF2-40B4-BE49-F238E27FC236}">
                  <a16:creationId xmlns="" xmlns:a16="http://schemas.microsoft.com/office/drawing/2014/main" id="{0653F7DB-3CA3-4A2B-A326-26C16E1C0D7B}"/>
                </a:ext>
              </a:extLst>
            </p:cNvPr>
            <p:cNvSpPr>
              <a:spLocks/>
            </p:cNvSpPr>
            <p:nvPr>
              <p:custDataLst>
                <p:tags r:id="rId55"/>
              </p:custDataLst>
            </p:nvPr>
          </p:nvSpPr>
          <p:spPr bwMode="auto">
            <a:xfrm>
              <a:off x="3662364" y="5329239"/>
              <a:ext cx="803275" cy="765175"/>
            </a:xfrm>
            <a:custGeom>
              <a:avLst/>
              <a:gdLst>
                <a:gd name="T0" fmla="*/ 2147483646 w 506"/>
                <a:gd name="T1" fmla="*/ 0 h 482"/>
                <a:gd name="T2" fmla="*/ 0 w 506"/>
                <a:gd name="T3" fmla="*/ 2147483646 h 482"/>
                <a:gd name="T4" fmla="*/ 2147483646 w 506"/>
                <a:gd name="T5" fmla="*/ 2147483646 h 482"/>
                <a:gd name="T6" fmla="*/ 2147483646 w 506"/>
                <a:gd name="T7" fmla="*/ 2147483646 h 482"/>
                <a:gd name="T8" fmla="*/ 2147483646 w 506"/>
                <a:gd name="T9" fmla="*/ 0 h 4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06" h="482">
                  <a:moveTo>
                    <a:pt x="21" y="0"/>
                  </a:moveTo>
                  <a:lnTo>
                    <a:pt x="0" y="378"/>
                  </a:lnTo>
                  <a:lnTo>
                    <a:pt x="327" y="482"/>
                  </a:lnTo>
                  <a:lnTo>
                    <a:pt x="506" y="110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D97E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MH_Other_56">
              <a:extLst>
                <a:ext uri="{FF2B5EF4-FFF2-40B4-BE49-F238E27FC236}">
                  <a16:creationId xmlns="" xmlns:a16="http://schemas.microsoft.com/office/drawing/2014/main" id="{FB8531B7-7560-4D41-A6FE-B377BC75FA60}"/>
                </a:ext>
              </a:extLst>
            </p:cNvPr>
            <p:cNvSpPr>
              <a:spLocks/>
            </p:cNvSpPr>
            <p:nvPr>
              <p:custDataLst>
                <p:tags r:id="rId56"/>
              </p:custDataLst>
            </p:nvPr>
          </p:nvSpPr>
          <p:spPr bwMode="auto">
            <a:xfrm>
              <a:off x="3690938" y="5329238"/>
              <a:ext cx="774700" cy="373062"/>
            </a:xfrm>
            <a:custGeom>
              <a:avLst/>
              <a:gdLst>
                <a:gd name="T0" fmla="*/ 0 w 488"/>
                <a:gd name="T1" fmla="*/ 131 h 235"/>
                <a:gd name="T2" fmla="*/ 3 w 488"/>
                <a:gd name="T3" fmla="*/ 0 h 235"/>
                <a:gd name="T4" fmla="*/ 488 w 488"/>
                <a:gd name="T5" fmla="*/ 110 h 235"/>
                <a:gd name="T6" fmla="*/ 431 w 488"/>
                <a:gd name="T7" fmla="*/ 235 h 235"/>
                <a:gd name="T8" fmla="*/ 0 w 488"/>
                <a:gd name="T9" fmla="*/ 131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8" h="235">
                  <a:moveTo>
                    <a:pt x="0" y="131"/>
                  </a:moveTo>
                  <a:lnTo>
                    <a:pt x="3" y="0"/>
                  </a:lnTo>
                  <a:lnTo>
                    <a:pt x="488" y="110"/>
                  </a:lnTo>
                  <a:lnTo>
                    <a:pt x="431" y="235"/>
                  </a:lnTo>
                  <a:lnTo>
                    <a:pt x="0" y="131"/>
                  </a:lnTo>
                  <a:close/>
                </a:path>
              </a:pathLst>
            </a:custGeom>
            <a:solidFill>
              <a:srgbClr val="F5AE16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05" name="MH_Other_57">
              <a:extLst>
                <a:ext uri="{FF2B5EF4-FFF2-40B4-BE49-F238E27FC236}">
                  <a16:creationId xmlns="" xmlns:a16="http://schemas.microsoft.com/office/drawing/2014/main" id="{FD51608C-016B-4D02-B4A1-438061856D85}"/>
                </a:ext>
              </a:extLst>
            </p:cNvPr>
            <p:cNvSpPr>
              <a:spLocks/>
            </p:cNvSpPr>
            <p:nvPr>
              <p:custDataLst>
                <p:tags r:id="rId57"/>
              </p:custDataLst>
            </p:nvPr>
          </p:nvSpPr>
          <p:spPr bwMode="auto">
            <a:xfrm>
              <a:off x="3440114" y="2157413"/>
              <a:ext cx="623887" cy="3833812"/>
            </a:xfrm>
            <a:custGeom>
              <a:avLst/>
              <a:gdLst>
                <a:gd name="T0" fmla="*/ 2147483646 w 132"/>
                <a:gd name="T1" fmla="*/ 2147483646 h 812"/>
                <a:gd name="T2" fmla="*/ 2147483646 w 132"/>
                <a:gd name="T3" fmla="*/ 2147483646 h 812"/>
                <a:gd name="T4" fmla="*/ 2147483646 w 132"/>
                <a:gd name="T5" fmla="*/ 2147483646 h 812"/>
                <a:gd name="T6" fmla="*/ 2147483646 w 132"/>
                <a:gd name="T7" fmla="*/ 2147483646 h 812"/>
                <a:gd name="T8" fmla="*/ 2147483646 w 132"/>
                <a:gd name="T9" fmla="*/ 2147483646 h 812"/>
                <a:gd name="T10" fmla="*/ 2147483646 w 132"/>
                <a:gd name="T11" fmla="*/ 0 h 812"/>
                <a:gd name="T12" fmla="*/ 2147483646 w 132"/>
                <a:gd name="T13" fmla="*/ 2147483646 h 812"/>
                <a:gd name="T14" fmla="*/ 0 w 132"/>
                <a:gd name="T15" fmla="*/ 2147483646 h 8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32" h="812">
                  <a:moveTo>
                    <a:pt x="104" y="812"/>
                  </a:moveTo>
                  <a:cubicBezTo>
                    <a:pt x="104" y="812"/>
                    <a:pt x="132" y="643"/>
                    <a:pt x="129" y="611"/>
                  </a:cubicBezTo>
                  <a:cubicBezTo>
                    <a:pt x="125" y="578"/>
                    <a:pt x="111" y="510"/>
                    <a:pt x="96" y="485"/>
                  </a:cubicBezTo>
                  <a:cubicBezTo>
                    <a:pt x="91" y="436"/>
                    <a:pt x="102" y="342"/>
                    <a:pt x="94" y="304"/>
                  </a:cubicBezTo>
                  <a:cubicBezTo>
                    <a:pt x="86" y="267"/>
                    <a:pt x="53" y="190"/>
                    <a:pt x="66" y="108"/>
                  </a:cubicBezTo>
                  <a:cubicBezTo>
                    <a:pt x="74" y="32"/>
                    <a:pt x="81" y="0"/>
                    <a:pt x="81" y="0"/>
                  </a:cubicBezTo>
                  <a:cubicBezTo>
                    <a:pt x="81" y="0"/>
                    <a:pt x="53" y="16"/>
                    <a:pt x="46" y="31"/>
                  </a:cubicBezTo>
                  <a:cubicBezTo>
                    <a:pt x="40" y="46"/>
                    <a:pt x="36" y="87"/>
                    <a:pt x="0" y="78"/>
                  </a:cubicBezTo>
                </a:path>
              </a:pathLst>
            </a:custGeom>
            <a:noFill/>
            <a:ln w="9525" cap="flat">
              <a:solidFill>
                <a:srgbClr val="B2B2B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06" name="MH_Other_58">
              <a:extLst>
                <a:ext uri="{FF2B5EF4-FFF2-40B4-BE49-F238E27FC236}">
                  <a16:creationId xmlns="" xmlns:a16="http://schemas.microsoft.com/office/drawing/2014/main" id="{FC5ADE89-11BE-4176-95AA-C9F1EB5D4482}"/>
                </a:ext>
              </a:extLst>
            </p:cNvPr>
            <p:cNvSpPr>
              <a:spLocks/>
            </p:cNvSpPr>
            <p:nvPr>
              <p:custDataLst>
                <p:tags r:id="rId58"/>
              </p:custDataLst>
            </p:nvPr>
          </p:nvSpPr>
          <p:spPr bwMode="auto">
            <a:xfrm>
              <a:off x="3265488" y="2160589"/>
              <a:ext cx="463550" cy="350837"/>
            </a:xfrm>
            <a:custGeom>
              <a:avLst/>
              <a:gdLst>
                <a:gd name="T0" fmla="*/ 2147483646 w 98"/>
                <a:gd name="T1" fmla="*/ 2147483646 h 74"/>
                <a:gd name="T2" fmla="*/ 2147483646 w 98"/>
                <a:gd name="T3" fmla="*/ 2147483646 h 74"/>
                <a:gd name="T4" fmla="*/ 2147483646 w 98"/>
                <a:gd name="T5" fmla="*/ 0 h 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98" h="74">
                  <a:moveTo>
                    <a:pt x="27" y="30"/>
                  </a:moveTo>
                  <a:cubicBezTo>
                    <a:pt x="27" y="30"/>
                    <a:pt x="0" y="21"/>
                    <a:pt x="2" y="35"/>
                  </a:cubicBezTo>
                  <a:cubicBezTo>
                    <a:pt x="4" y="50"/>
                    <a:pt x="27" y="74"/>
                    <a:pt x="98" y="0"/>
                  </a:cubicBezTo>
                </a:path>
              </a:pathLst>
            </a:custGeom>
            <a:noFill/>
            <a:ln w="9525" cap="flat">
              <a:solidFill>
                <a:srgbClr val="B2B2B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07" name="MH_Other_59">
              <a:extLst>
                <a:ext uri="{FF2B5EF4-FFF2-40B4-BE49-F238E27FC236}">
                  <a16:creationId xmlns="" xmlns:a16="http://schemas.microsoft.com/office/drawing/2014/main" id="{2D033369-593C-4280-B18F-C920C3E1443A}"/>
                </a:ext>
              </a:extLst>
            </p:cNvPr>
            <p:cNvSpPr>
              <a:spLocks/>
            </p:cNvSpPr>
            <p:nvPr>
              <p:custDataLst>
                <p:tags r:id="rId59"/>
              </p:custDataLst>
            </p:nvPr>
          </p:nvSpPr>
          <p:spPr bwMode="auto">
            <a:xfrm>
              <a:off x="3963989" y="3063876"/>
              <a:ext cx="642937" cy="2265363"/>
            </a:xfrm>
            <a:custGeom>
              <a:avLst/>
              <a:gdLst>
                <a:gd name="T0" fmla="*/ 2147483646 w 136"/>
                <a:gd name="T1" fmla="*/ 2147483646 h 480"/>
                <a:gd name="T2" fmla="*/ 2147483646 w 136"/>
                <a:gd name="T3" fmla="*/ 2147483646 h 480"/>
                <a:gd name="T4" fmla="*/ 2147483646 w 136"/>
                <a:gd name="T5" fmla="*/ 2147483646 h 480"/>
                <a:gd name="T6" fmla="*/ 2147483646 w 136"/>
                <a:gd name="T7" fmla="*/ 2147483646 h 480"/>
                <a:gd name="T8" fmla="*/ 2147483646 w 136"/>
                <a:gd name="T9" fmla="*/ 2147483646 h 480"/>
                <a:gd name="T10" fmla="*/ 2147483646 w 136"/>
                <a:gd name="T11" fmla="*/ 2147483646 h 480"/>
                <a:gd name="T12" fmla="*/ 2147483646 w 136"/>
                <a:gd name="T13" fmla="*/ 2147483646 h 48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36" h="480">
                  <a:moveTo>
                    <a:pt x="18" y="480"/>
                  </a:moveTo>
                  <a:cubicBezTo>
                    <a:pt x="18" y="480"/>
                    <a:pt x="41" y="414"/>
                    <a:pt x="11" y="343"/>
                  </a:cubicBezTo>
                  <a:cubicBezTo>
                    <a:pt x="0" y="272"/>
                    <a:pt x="6" y="239"/>
                    <a:pt x="21" y="193"/>
                  </a:cubicBezTo>
                  <a:cubicBezTo>
                    <a:pt x="36" y="146"/>
                    <a:pt x="88" y="39"/>
                    <a:pt x="77" y="2"/>
                  </a:cubicBezTo>
                  <a:cubicBezTo>
                    <a:pt x="80" y="0"/>
                    <a:pt x="98" y="17"/>
                    <a:pt x="102" y="39"/>
                  </a:cubicBezTo>
                  <a:cubicBezTo>
                    <a:pt x="107" y="60"/>
                    <a:pt x="118" y="72"/>
                    <a:pt x="133" y="59"/>
                  </a:cubicBezTo>
                  <a:cubicBezTo>
                    <a:pt x="136" y="48"/>
                    <a:pt x="125" y="38"/>
                    <a:pt x="115" y="39"/>
                  </a:cubicBezTo>
                </a:path>
              </a:pathLst>
            </a:custGeom>
            <a:noFill/>
            <a:ln w="9525" cap="flat">
              <a:solidFill>
                <a:srgbClr val="B2B2B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08" name="MH_Other_60">
              <a:extLst>
                <a:ext uri="{FF2B5EF4-FFF2-40B4-BE49-F238E27FC236}">
                  <a16:creationId xmlns="" xmlns:a16="http://schemas.microsoft.com/office/drawing/2014/main" id="{7EEAA241-0DC9-48E1-BB85-B12AE7E56914}"/>
                </a:ext>
              </a:extLst>
            </p:cNvPr>
            <p:cNvSpPr>
              <a:spLocks/>
            </p:cNvSpPr>
            <p:nvPr>
              <p:custDataLst>
                <p:tags r:id="rId60"/>
              </p:custDataLst>
            </p:nvPr>
          </p:nvSpPr>
          <p:spPr bwMode="auto">
            <a:xfrm>
              <a:off x="4446588" y="3063876"/>
              <a:ext cx="354012" cy="220663"/>
            </a:xfrm>
            <a:custGeom>
              <a:avLst/>
              <a:gdLst>
                <a:gd name="T0" fmla="*/ 0 w 75"/>
                <a:gd name="T1" fmla="*/ 0 h 47"/>
                <a:gd name="T2" fmla="*/ 2147483646 w 75"/>
                <a:gd name="T3" fmla="*/ 2147483646 h 47"/>
                <a:gd name="T4" fmla="*/ 2147483646 w 75"/>
                <a:gd name="T5" fmla="*/ 2147483646 h 4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5" h="47">
                  <a:moveTo>
                    <a:pt x="0" y="0"/>
                  </a:moveTo>
                  <a:cubicBezTo>
                    <a:pt x="0" y="0"/>
                    <a:pt x="20" y="32"/>
                    <a:pt x="37" y="33"/>
                  </a:cubicBezTo>
                  <a:cubicBezTo>
                    <a:pt x="54" y="34"/>
                    <a:pt x="75" y="37"/>
                    <a:pt x="75" y="47"/>
                  </a:cubicBezTo>
                </a:path>
              </a:pathLst>
            </a:custGeom>
            <a:noFill/>
            <a:ln w="9525" cap="flat">
              <a:solidFill>
                <a:srgbClr val="B2B2B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09" name="MH_Other_61">
              <a:extLst>
                <a:ext uri="{FF2B5EF4-FFF2-40B4-BE49-F238E27FC236}">
                  <a16:creationId xmlns="" xmlns:a16="http://schemas.microsoft.com/office/drawing/2014/main" id="{9FF9C123-484D-4CAE-813A-F5178FDABA2F}"/>
                </a:ext>
              </a:extLst>
            </p:cNvPr>
            <p:cNvSpPr>
              <a:spLocks/>
            </p:cNvSpPr>
            <p:nvPr>
              <p:custDataLst>
                <p:tags r:id="rId61"/>
              </p:custDataLst>
            </p:nvPr>
          </p:nvSpPr>
          <p:spPr bwMode="auto">
            <a:xfrm>
              <a:off x="3308350" y="3841750"/>
              <a:ext cx="731838" cy="1511300"/>
            </a:xfrm>
            <a:custGeom>
              <a:avLst/>
              <a:gdLst>
                <a:gd name="T0" fmla="*/ 2147483646 w 155"/>
                <a:gd name="T1" fmla="*/ 2147483646 h 320"/>
                <a:gd name="T2" fmla="*/ 2147483646 w 155"/>
                <a:gd name="T3" fmla="*/ 2147483646 h 320"/>
                <a:gd name="T4" fmla="*/ 2147483646 w 155"/>
                <a:gd name="T5" fmla="*/ 2147483646 h 320"/>
                <a:gd name="T6" fmla="*/ 2147483646 w 155"/>
                <a:gd name="T7" fmla="*/ 2147483646 h 3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55" h="320">
                  <a:moveTo>
                    <a:pt x="13" y="47"/>
                  </a:moveTo>
                  <a:cubicBezTo>
                    <a:pt x="13" y="47"/>
                    <a:pt x="0" y="0"/>
                    <a:pt x="35" y="2"/>
                  </a:cubicBezTo>
                  <a:cubicBezTo>
                    <a:pt x="53" y="6"/>
                    <a:pt x="88" y="38"/>
                    <a:pt x="140" y="210"/>
                  </a:cubicBezTo>
                  <a:cubicBezTo>
                    <a:pt x="152" y="275"/>
                    <a:pt x="155" y="296"/>
                    <a:pt x="152" y="320"/>
                  </a:cubicBezTo>
                </a:path>
              </a:pathLst>
            </a:custGeom>
            <a:noFill/>
            <a:ln w="9525" cap="flat">
              <a:solidFill>
                <a:srgbClr val="B2B2B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10" name="MH_Other_62">
              <a:extLst>
                <a:ext uri="{FF2B5EF4-FFF2-40B4-BE49-F238E27FC236}">
                  <a16:creationId xmlns="" xmlns:a16="http://schemas.microsoft.com/office/drawing/2014/main" id="{23E43F09-96A7-4A48-80D5-D28098938501}"/>
                </a:ext>
              </a:extLst>
            </p:cNvPr>
            <p:cNvSpPr>
              <a:spLocks/>
            </p:cNvSpPr>
            <p:nvPr>
              <p:custDataLst>
                <p:tags r:id="rId62"/>
              </p:custDataLst>
            </p:nvPr>
          </p:nvSpPr>
          <p:spPr bwMode="auto">
            <a:xfrm>
              <a:off x="3141664" y="3748088"/>
              <a:ext cx="288925" cy="169862"/>
            </a:xfrm>
            <a:custGeom>
              <a:avLst/>
              <a:gdLst>
                <a:gd name="T0" fmla="*/ 0 w 61"/>
                <a:gd name="T1" fmla="*/ 2147483646 h 36"/>
                <a:gd name="T2" fmla="*/ 2147483646 w 61"/>
                <a:gd name="T3" fmla="*/ 0 h 36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1" h="36">
                  <a:moveTo>
                    <a:pt x="0" y="31"/>
                  </a:moveTo>
                  <a:cubicBezTo>
                    <a:pt x="0" y="31"/>
                    <a:pt x="42" y="36"/>
                    <a:pt x="61" y="0"/>
                  </a:cubicBezTo>
                </a:path>
              </a:pathLst>
            </a:custGeom>
            <a:noFill/>
            <a:ln w="9525" cap="flat">
              <a:solidFill>
                <a:srgbClr val="B2B2B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MH_Other_63">
              <a:extLst>
                <a:ext uri="{FF2B5EF4-FFF2-40B4-BE49-F238E27FC236}">
                  <a16:creationId xmlns="" xmlns:a16="http://schemas.microsoft.com/office/drawing/2014/main" id="{35EAAE9C-3E26-4113-9983-1F8671810681}"/>
                </a:ext>
              </a:extLst>
            </p:cNvPr>
            <p:cNvSpPr>
              <a:spLocks/>
            </p:cNvSpPr>
            <p:nvPr>
              <p:custDataLst>
                <p:tags r:id="rId63"/>
              </p:custDataLst>
            </p:nvPr>
          </p:nvSpPr>
          <p:spPr bwMode="auto">
            <a:xfrm>
              <a:off x="3133726" y="962025"/>
              <a:ext cx="1133475" cy="1449388"/>
            </a:xfrm>
            <a:custGeom>
              <a:avLst/>
              <a:gdLst>
                <a:gd name="T0" fmla="*/ 147 w 240"/>
                <a:gd name="T1" fmla="*/ 267 h 307"/>
                <a:gd name="T2" fmla="*/ 154 w 240"/>
                <a:gd name="T3" fmla="*/ 291 h 307"/>
                <a:gd name="T4" fmla="*/ 126 w 240"/>
                <a:gd name="T5" fmla="*/ 273 h 307"/>
                <a:gd name="T6" fmla="*/ 15 w 240"/>
                <a:gd name="T7" fmla="*/ 93 h 307"/>
                <a:gd name="T8" fmla="*/ 117 w 240"/>
                <a:gd name="T9" fmla="*/ 0 h 307"/>
                <a:gd name="T10" fmla="*/ 236 w 240"/>
                <a:gd name="T11" fmla="*/ 133 h 307"/>
                <a:gd name="T12" fmla="*/ 147 w 240"/>
                <a:gd name="T13" fmla="*/ 267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0" h="307">
                  <a:moveTo>
                    <a:pt x="147" y="267"/>
                  </a:moveTo>
                  <a:cubicBezTo>
                    <a:pt x="147" y="267"/>
                    <a:pt x="163" y="285"/>
                    <a:pt x="154" y="291"/>
                  </a:cubicBezTo>
                  <a:cubicBezTo>
                    <a:pt x="144" y="296"/>
                    <a:pt x="122" y="307"/>
                    <a:pt x="126" y="273"/>
                  </a:cubicBezTo>
                  <a:cubicBezTo>
                    <a:pt x="123" y="271"/>
                    <a:pt x="0" y="252"/>
                    <a:pt x="15" y="93"/>
                  </a:cubicBezTo>
                  <a:cubicBezTo>
                    <a:pt x="26" y="45"/>
                    <a:pt x="54" y="1"/>
                    <a:pt x="117" y="0"/>
                  </a:cubicBezTo>
                  <a:cubicBezTo>
                    <a:pt x="147" y="0"/>
                    <a:pt x="240" y="39"/>
                    <a:pt x="236" y="133"/>
                  </a:cubicBezTo>
                  <a:cubicBezTo>
                    <a:pt x="229" y="195"/>
                    <a:pt x="226" y="226"/>
                    <a:pt x="147" y="267"/>
                  </a:cubicBezTo>
                  <a:close/>
                </a:path>
              </a:pathLst>
            </a:custGeom>
            <a:solidFill>
              <a:srgbClr val="F5AE16"/>
            </a:solidFill>
            <a:ln>
              <a:solidFill>
                <a:srgbClr val="F5AE16"/>
              </a:solidFill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MH_Other_64">
              <a:extLst>
                <a:ext uri="{FF2B5EF4-FFF2-40B4-BE49-F238E27FC236}">
                  <a16:creationId xmlns="" xmlns:a16="http://schemas.microsoft.com/office/drawing/2014/main" id="{A83EAD3F-B511-4EFF-96F2-8ADF8529B633}"/>
                </a:ext>
              </a:extLst>
            </p:cNvPr>
            <p:cNvSpPr>
              <a:spLocks/>
            </p:cNvSpPr>
            <p:nvPr>
              <p:custDataLst>
                <p:tags r:id="rId64"/>
              </p:custDataLst>
            </p:nvPr>
          </p:nvSpPr>
          <p:spPr bwMode="auto">
            <a:xfrm>
              <a:off x="3709988" y="2227264"/>
              <a:ext cx="150812" cy="122237"/>
            </a:xfrm>
            <a:custGeom>
              <a:avLst/>
              <a:gdLst>
                <a:gd name="T0" fmla="*/ 16 w 32"/>
                <a:gd name="T1" fmla="*/ 25 h 26"/>
                <a:gd name="T2" fmla="*/ 12 w 32"/>
                <a:gd name="T3" fmla="*/ 4 h 26"/>
                <a:gd name="T4" fmla="*/ 31 w 32"/>
                <a:gd name="T5" fmla="*/ 15 h 26"/>
                <a:gd name="T6" fmla="*/ 16 w 32"/>
                <a:gd name="T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26">
                  <a:moveTo>
                    <a:pt x="16" y="25"/>
                  </a:moveTo>
                  <a:cubicBezTo>
                    <a:pt x="16" y="25"/>
                    <a:pt x="0" y="17"/>
                    <a:pt x="12" y="4"/>
                  </a:cubicBezTo>
                  <a:cubicBezTo>
                    <a:pt x="18" y="0"/>
                    <a:pt x="30" y="8"/>
                    <a:pt x="31" y="15"/>
                  </a:cubicBezTo>
                  <a:cubicBezTo>
                    <a:pt x="32" y="23"/>
                    <a:pt x="19" y="26"/>
                    <a:pt x="16" y="25"/>
                  </a:cubicBezTo>
                  <a:close/>
                </a:path>
              </a:pathLst>
            </a:custGeom>
            <a:solidFill>
              <a:srgbClr val="F4DC24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MH_Other_65">
              <a:extLst>
                <a:ext uri="{FF2B5EF4-FFF2-40B4-BE49-F238E27FC236}">
                  <a16:creationId xmlns="" xmlns:a16="http://schemas.microsoft.com/office/drawing/2014/main" id="{3BF46689-E677-4115-B4AD-5F3B697BE461}"/>
                </a:ext>
              </a:extLst>
            </p:cNvPr>
            <p:cNvSpPr>
              <a:spLocks/>
            </p:cNvSpPr>
            <p:nvPr>
              <p:custDataLst>
                <p:tags r:id="rId65"/>
              </p:custDataLst>
            </p:nvPr>
          </p:nvSpPr>
          <p:spPr bwMode="auto">
            <a:xfrm>
              <a:off x="3213100" y="995364"/>
              <a:ext cx="1219200" cy="1222375"/>
            </a:xfrm>
            <a:custGeom>
              <a:avLst/>
              <a:gdLst>
                <a:gd name="T0" fmla="*/ 105 w 258"/>
                <a:gd name="T1" fmla="*/ 259 h 259"/>
                <a:gd name="T2" fmla="*/ 0 w 258"/>
                <a:gd name="T3" fmla="*/ 120 h 259"/>
                <a:gd name="T4" fmla="*/ 97 w 258"/>
                <a:gd name="T5" fmla="*/ 0 h 259"/>
                <a:gd name="T6" fmla="*/ 201 w 258"/>
                <a:gd name="T7" fmla="*/ 193 h 259"/>
                <a:gd name="T8" fmla="*/ 105 w 258"/>
                <a:gd name="T9" fmla="*/ 259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" h="259">
                  <a:moveTo>
                    <a:pt x="105" y="259"/>
                  </a:moveTo>
                  <a:cubicBezTo>
                    <a:pt x="105" y="259"/>
                    <a:pt x="3" y="241"/>
                    <a:pt x="0" y="120"/>
                  </a:cubicBezTo>
                  <a:cubicBezTo>
                    <a:pt x="0" y="87"/>
                    <a:pt x="12" y="0"/>
                    <a:pt x="97" y="0"/>
                  </a:cubicBezTo>
                  <a:cubicBezTo>
                    <a:pt x="118" y="2"/>
                    <a:pt x="258" y="33"/>
                    <a:pt x="201" y="193"/>
                  </a:cubicBezTo>
                  <a:cubicBezTo>
                    <a:pt x="183" y="219"/>
                    <a:pt x="155" y="256"/>
                    <a:pt x="105" y="259"/>
                  </a:cubicBezTo>
                  <a:close/>
                </a:path>
              </a:pathLst>
            </a:custGeom>
            <a:solidFill>
              <a:srgbClr val="F4DC24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MH_Other_66">
              <a:extLst>
                <a:ext uri="{FF2B5EF4-FFF2-40B4-BE49-F238E27FC236}">
                  <a16:creationId xmlns="" xmlns:a16="http://schemas.microsoft.com/office/drawing/2014/main" id="{B25D2C8E-C0B0-42D9-9021-D740BD609943}"/>
                </a:ext>
              </a:extLst>
            </p:cNvPr>
            <p:cNvSpPr>
              <a:spLocks/>
            </p:cNvSpPr>
            <p:nvPr>
              <p:custDataLst>
                <p:tags r:id="rId66"/>
              </p:custDataLst>
            </p:nvPr>
          </p:nvSpPr>
          <p:spPr bwMode="auto">
            <a:xfrm>
              <a:off x="3586164" y="1098550"/>
              <a:ext cx="738187" cy="1119188"/>
            </a:xfrm>
            <a:custGeom>
              <a:avLst/>
              <a:gdLst>
                <a:gd name="T0" fmla="*/ 122 w 156"/>
                <a:gd name="T1" fmla="*/ 171 h 237"/>
                <a:gd name="T2" fmla="*/ 79 w 156"/>
                <a:gd name="T3" fmla="*/ 0 h 237"/>
                <a:gd name="T4" fmla="*/ 0 w 156"/>
                <a:gd name="T5" fmla="*/ 228 h 237"/>
                <a:gd name="T6" fmla="*/ 26 w 156"/>
                <a:gd name="T7" fmla="*/ 237 h 237"/>
                <a:gd name="T8" fmla="*/ 122 w 156"/>
                <a:gd name="T9" fmla="*/ 171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237">
                  <a:moveTo>
                    <a:pt x="122" y="171"/>
                  </a:moveTo>
                  <a:cubicBezTo>
                    <a:pt x="156" y="74"/>
                    <a:pt x="119" y="24"/>
                    <a:pt x="79" y="0"/>
                  </a:cubicBezTo>
                  <a:cubicBezTo>
                    <a:pt x="150" y="162"/>
                    <a:pt x="46" y="214"/>
                    <a:pt x="0" y="228"/>
                  </a:cubicBezTo>
                  <a:cubicBezTo>
                    <a:pt x="15" y="235"/>
                    <a:pt x="26" y="237"/>
                    <a:pt x="26" y="237"/>
                  </a:cubicBezTo>
                  <a:cubicBezTo>
                    <a:pt x="76" y="234"/>
                    <a:pt x="104" y="197"/>
                    <a:pt x="122" y="171"/>
                  </a:cubicBezTo>
                  <a:close/>
                </a:path>
              </a:pathLst>
            </a:custGeom>
            <a:solidFill>
              <a:srgbClr val="F5AE16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15" name="MH_Other_67">
              <a:extLst>
                <a:ext uri="{FF2B5EF4-FFF2-40B4-BE49-F238E27FC236}">
                  <a16:creationId xmlns="" xmlns:a16="http://schemas.microsoft.com/office/drawing/2014/main" id="{331E0AE2-AFC4-4FAE-BE77-465363ECC32C}"/>
                </a:ext>
              </a:extLst>
            </p:cNvPr>
            <p:cNvSpPr>
              <a:spLocks/>
            </p:cNvSpPr>
            <p:nvPr>
              <p:custDataLst>
                <p:tags r:id="rId67"/>
              </p:custDataLst>
            </p:nvPr>
          </p:nvSpPr>
          <p:spPr bwMode="auto">
            <a:xfrm>
              <a:off x="3275013" y="1179513"/>
              <a:ext cx="184150" cy="277812"/>
            </a:xfrm>
            <a:custGeom>
              <a:avLst/>
              <a:gdLst>
                <a:gd name="T0" fmla="*/ 2147483646 w 39"/>
                <a:gd name="T1" fmla="*/ 2147483646 h 59"/>
                <a:gd name="T2" fmla="*/ 2147483646 w 39"/>
                <a:gd name="T3" fmla="*/ 2147483646 h 59"/>
                <a:gd name="T4" fmla="*/ 2147483646 w 39"/>
                <a:gd name="T5" fmla="*/ 2147483646 h 59"/>
                <a:gd name="T6" fmla="*/ 2147483646 w 39"/>
                <a:gd name="T7" fmla="*/ 2147483646 h 5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9" h="59">
                  <a:moveTo>
                    <a:pt x="16" y="59"/>
                  </a:moveTo>
                  <a:cubicBezTo>
                    <a:pt x="16" y="59"/>
                    <a:pt x="39" y="41"/>
                    <a:pt x="38" y="10"/>
                  </a:cubicBezTo>
                  <a:cubicBezTo>
                    <a:pt x="35" y="0"/>
                    <a:pt x="16" y="4"/>
                    <a:pt x="12" y="15"/>
                  </a:cubicBezTo>
                  <a:cubicBezTo>
                    <a:pt x="8" y="27"/>
                    <a:pt x="0" y="54"/>
                    <a:pt x="16" y="59"/>
                  </a:cubicBezTo>
                  <a:close/>
                </a:path>
              </a:pathLst>
            </a:custGeom>
            <a:solidFill>
              <a:srgbClr val="F9FD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MH_Other_68">
              <a:extLst>
                <a:ext uri="{FF2B5EF4-FFF2-40B4-BE49-F238E27FC236}">
                  <a16:creationId xmlns="" xmlns:a16="http://schemas.microsoft.com/office/drawing/2014/main" id="{C5FE3783-3127-40BB-A324-50DC8ED0EFE8}"/>
                </a:ext>
              </a:extLst>
            </p:cNvPr>
            <p:cNvSpPr>
              <a:spLocks/>
            </p:cNvSpPr>
            <p:nvPr>
              <p:custDataLst>
                <p:tags r:id="rId68"/>
              </p:custDataLst>
            </p:nvPr>
          </p:nvSpPr>
          <p:spPr bwMode="auto">
            <a:xfrm>
              <a:off x="2830513" y="2609850"/>
              <a:ext cx="1001712" cy="1379538"/>
            </a:xfrm>
            <a:custGeom>
              <a:avLst/>
              <a:gdLst>
                <a:gd name="T0" fmla="*/ 139 w 212"/>
                <a:gd name="T1" fmla="*/ 252 h 292"/>
                <a:gd name="T2" fmla="*/ 148 w 212"/>
                <a:gd name="T3" fmla="*/ 274 h 292"/>
                <a:gd name="T4" fmla="*/ 121 w 212"/>
                <a:gd name="T5" fmla="*/ 259 h 292"/>
                <a:gd name="T6" fmla="*/ 0 w 212"/>
                <a:gd name="T7" fmla="*/ 99 h 292"/>
                <a:gd name="T8" fmla="*/ 88 w 212"/>
                <a:gd name="T9" fmla="*/ 2 h 292"/>
                <a:gd name="T10" fmla="*/ 212 w 212"/>
                <a:gd name="T11" fmla="*/ 117 h 292"/>
                <a:gd name="T12" fmla="*/ 139 w 212"/>
                <a:gd name="T13" fmla="*/ 252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2" h="292">
                  <a:moveTo>
                    <a:pt x="139" y="252"/>
                  </a:moveTo>
                  <a:cubicBezTo>
                    <a:pt x="139" y="252"/>
                    <a:pt x="157" y="267"/>
                    <a:pt x="148" y="274"/>
                  </a:cubicBezTo>
                  <a:cubicBezTo>
                    <a:pt x="140" y="280"/>
                    <a:pt x="120" y="292"/>
                    <a:pt x="121" y="259"/>
                  </a:cubicBezTo>
                  <a:cubicBezTo>
                    <a:pt x="117" y="258"/>
                    <a:pt x="0" y="251"/>
                    <a:pt x="0" y="99"/>
                  </a:cubicBezTo>
                  <a:cubicBezTo>
                    <a:pt x="6" y="53"/>
                    <a:pt x="28" y="9"/>
                    <a:pt x="88" y="2"/>
                  </a:cubicBezTo>
                  <a:cubicBezTo>
                    <a:pt x="117" y="0"/>
                    <a:pt x="208" y="29"/>
                    <a:pt x="212" y="117"/>
                  </a:cubicBezTo>
                  <a:cubicBezTo>
                    <a:pt x="211" y="177"/>
                    <a:pt x="211" y="206"/>
                    <a:pt x="139" y="252"/>
                  </a:cubicBezTo>
                  <a:close/>
                </a:path>
              </a:pathLst>
            </a:custGeom>
            <a:solidFill>
              <a:srgbClr val="F5AE16"/>
            </a:solidFill>
            <a:ln w="9525">
              <a:solidFill>
                <a:srgbClr val="F5AE1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MH_Other_69">
              <a:extLst>
                <a:ext uri="{FF2B5EF4-FFF2-40B4-BE49-F238E27FC236}">
                  <a16:creationId xmlns="" xmlns:a16="http://schemas.microsoft.com/office/drawing/2014/main" id="{DD1BD7E7-4236-4844-BA13-22747AB41F9D}"/>
                </a:ext>
              </a:extLst>
            </p:cNvPr>
            <p:cNvSpPr>
              <a:spLocks/>
            </p:cNvSpPr>
            <p:nvPr>
              <p:custDataLst>
                <p:tags r:id="rId69"/>
              </p:custDataLst>
            </p:nvPr>
          </p:nvSpPr>
          <p:spPr bwMode="auto">
            <a:xfrm>
              <a:off x="3387726" y="3810001"/>
              <a:ext cx="142875" cy="112713"/>
            </a:xfrm>
            <a:custGeom>
              <a:avLst/>
              <a:gdLst>
                <a:gd name="T0" fmla="*/ 16 w 30"/>
                <a:gd name="T1" fmla="*/ 23 h 24"/>
                <a:gd name="T2" fmla="*/ 10 w 30"/>
                <a:gd name="T3" fmla="*/ 4 h 24"/>
                <a:gd name="T4" fmla="*/ 29 w 30"/>
                <a:gd name="T5" fmla="*/ 13 h 24"/>
                <a:gd name="T6" fmla="*/ 16 w 30"/>
                <a:gd name="T7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24">
                  <a:moveTo>
                    <a:pt x="16" y="23"/>
                  </a:moveTo>
                  <a:cubicBezTo>
                    <a:pt x="16" y="23"/>
                    <a:pt x="0" y="17"/>
                    <a:pt x="10" y="4"/>
                  </a:cubicBezTo>
                  <a:cubicBezTo>
                    <a:pt x="16" y="0"/>
                    <a:pt x="28" y="5"/>
                    <a:pt x="29" y="13"/>
                  </a:cubicBezTo>
                  <a:cubicBezTo>
                    <a:pt x="30" y="20"/>
                    <a:pt x="19" y="24"/>
                    <a:pt x="16" y="23"/>
                  </a:cubicBezTo>
                  <a:close/>
                </a:path>
              </a:pathLst>
            </a:custGeom>
            <a:solidFill>
              <a:srgbClr val="D97E33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MH_Other_70">
              <a:extLst>
                <a:ext uri="{FF2B5EF4-FFF2-40B4-BE49-F238E27FC236}">
                  <a16:creationId xmlns="" xmlns:a16="http://schemas.microsoft.com/office/drawing/2014/main" id="{15D981A1-23AE-4CBB-AA67-EBA96F2D3C4C}"/>
                </a:ext>
              </a:extLst>
            </p:cNvPr>
            <p:cNvSpPr>
              <a:spLocks/>
            </p:cNvSpPr>
            <p:nvPr>
              <p:custDataLst>
                <p:tags r:id="rId70"/>
              </p:custDataLst>
            </p:nvPr>
          </p:nvSpPr>
          <p:spPr bwMode="auto">
            <a:xfrm>
              <a:off x="2840038" y="2652714"/>
              <a:ext cx="1128712" cy="1152525"/>
            </a:xfrm>
            <a:custGeom>
              <a:avLst/>
              <a:gdLst>
                <a:gd name="T0" fmla="*/ 114 w 239"/>
                <a:gd name="T1" fmla="*/ 244 h 244"/>
                <a:gd name="T2" fmla="*/ 3 w 239"/>
                <a:gd name="T3" fmla="*/ 122 h 244"/>
                <a:gd name="T4" fmla="*/ 84 w 239"/>
                <a:gd name="T5" fmla="*/ 1 h 244"/>
                <a:gd name="T6" fmla="*/ 199 w 239"/>
                <a:gd name="T7" fmla="*/ 174 h 244"/>
                <a:gd name="T8" fmla="*/ 114 w 239"/>
                <a:gd name="T9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9" h="244">
                  <a:moveTo>
                    <a:pt x="114" y="244"/>
                  </a:moveTo>
                  <a:cubicBezTo>
                    <a:pt x="114" y="244"/>
                    <a:pt x="16" y="236"/>
                    <a:pt x="3" y="122"/>
                  </a:cubicBezTo>
                  <a:cubicBezTo>
                    <a:pt x="0" y="90"/>
                    <a:pt x="4" y="7"/>
                    <a:pt x="84" y="1"/>
                  </a:cubicBezTo>
                  <a:cubicBezTo>
                    <a:pt x="104" y="0"/>
                    <a:pt x="239" y="17"/>
                    <a:pt x="199" y="174"/>
                  </a:cubicBezTo>
                  <a:cubicBezTo>
                    <a:pt x="184" y="200"/>
                    <a:pt x="161" y="237"/>
                    <a:pt x="114" y="244"/>
                  </a:cubicBezTo>
                  <a:close/>
                </a:path>
              </a:pathLst>
            </a:custGeom>
            <a:solidFill>
              <a:srgbClr val="D97E33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MH_Other_71">
              <a:extLst>
                <a:ext uri="{FF2B5EF4-FFF2-40B4-BE49-F238E27FC236}">
                  <a16:creationId xmlns="" xmlns:a16="http://schemas.microsoft.com/office/drawing/2014/main" id="{D4C4AC5B-EBA4-476C-BCC7-AE6FFE8B0F8E}"/>
                </a:ext>
              </a:extLst>
            </p:cNvPr>
            <p:cNvSpPr>
              <a:spLocks/>
            </p:cNvSpPr>
            <p:nvPr>
              <p:custDataLst>
                <p:tags r:id="rId71"/>
              </p:custDataLst>
            </p:nvPr>
          </p:nvSpPr>
          <p:spPr bwMode="auto">
            <a:xfrm>
              <a:off x="3260725" y="2727326"/>
              <a:ext cx="642938" cy="1077913"/>
            </a:xfrm>
            <a:custGeom>
              <a:avLst/>
              <a:gdLst>
                <a:gd name="T0" fmla="*/ 110 w 136"/>
                <a:gd name="T1" fmla="*/ 158 h 228"/>
                <a:gd name="T2" fmla="*/ 54 w 136"/>
                <a:gd name="T3" fmla="*/ 0 h 228"/>
                <a:gd name="T4" fmla="*/ 0 w 136"/>
                <a:gd name="T5" fmla="*/ 222 h 228"/>
                <a:gd name="T6" fmla="*/ 25 w 136"/>
                <a:gd name="T7" fmla="*/ 228 h 228"/>
                <a:gd name="T8" fmla="*/ 110 w 136"/>
                <a:gd name="T9" fmla="*/ 15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228">
                  <a:moveTo>
                    <a:pt x="110" y="158"/>
                  </a:moveTo>
                  <a:cubicBezTo>
                    <a:pt x="134" y="63"/>
                    <a:pt x="94" y="19"/>
                    <a:pt x="54" y="0"/>
                  </a:cubicBezTo>
                  <a:cubicBezTo>
                    <a:pt x="136" y="146"/>
                    <a:pt x="42" y="204"/>
                    <a:pt x="0" y="222"/>
                  </a:cubicBezTo>
                  <a:cubicBezTo>
                    <a:pt x="15" y="227"/>
                    <a:pt x="25" y="228"/>
                    <a:pt x="25" y="228"/>
                  </a:cubicBezTo>
                  <a:cubicBezTo>
                    <a:pt x="72" y="221"/>
                    <a:pt x="95" y="184"/>
                    <a:pt x="110" y="158"/>
                  </a:cubicBezTo>
                  <a:close/>
                </a:path>
              </a:pathLst>
            </a:custGeom>
            <a:solidFill>
              <a:srgbClr val="F5AE16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20" name="MH_Other_72">
              <a:extLst>
                <a:ext uri="{FF2B5EF4-FFF2-40B4-BE49-F238E27FC236}">
                  <a16:creationId xmlns="" xmlns:a16="http://schemas.microsoft.com/office/drawing/2014/main" id="{CF0957B9-1AEA-4C7D-B1E8-227AFAE00358}"/>
                </a:ext>
              </a:extLst>
            </p:cNvPr>
            <p:cNvSpPr>
              <a:spLocks/>
            </p:cNvSpPr>
            <p:nvPr>
              <p:custDataLst>
                <p:tags r:id="rId72"/>
              </p:custDataLst>
            </p:nvPr>
          </p:nvSpPr>
          <p:spPr bwMode="auto">
            <a:xfrm>
              <a:off x="2897188" y="2846388"/>
              <a:ext cx="169862" cy="273050"/>
            </a:xfrm>
            <a:custGeom>
              <a:avLst/>
              <a:gdLst>
                <a:gd name="T0" fmla="*/ 2147483646 w 36"/>
                <a:gd name="T1" fmla="*/ 2147483646 h 58"/>
                <a:gd name="T2" fmla="*/ 2147483646 w 36"/>
                <a:gd name="T3" fmla="*/ 2147483646 h 58"/>
                <a:gd name="T4" fmla="*/ 2147483646 w 36"/>
                <a:gd name="T5" fmla="*/ 2147483646 h 58"/>
                <a:gd name="T6" fmla="*/ 2147483646 w 36"/>
                <a:gd name="T7" fmla="*/ 2147483646 h 5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6" h="58">
                  <a:moveTo>
                    <a:pt x="16" y="58"/>
                  </a:moveTo>
                  <a:cubicBezTo>
                    <a:pt x="16" y="58"/>
                    <a:pt x="36" y="39"/>
                    <a:pt x="33" y="10"/>
                  </a:cubicBezTo>
                  <a:cubicBezTo>
                    <a:pt x="29" y="0"/>
                    <a:pt x="11" y="5"/>
                    <a:pt x="9" y="17"/>
                  </a:cubicBezTo>
                  <a:cubicBezTo>
                    <a:pt x="6" y="28"/>
                    <a:pt x="0" y="54"/>
                    <a:pt x="16" y="58"/>
                  </a:cubicBezTo>
                  <a:close/>
                </a:path>
              </a:pathLst>
            </a:custGeom>
            <a:solidFill>
              <a:srgbClr val="F9FD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21" name="MH_Other_73">
              <a:extLst>
                <a:ext uri="{FF2B5EF4-FFF2-40B4-BE49-F238E27FC236}">
                  <a16:creationId xmlns="" xmlns:a16="http://schemas.microsoft.com/office/drawing/2014/main" id="{1B7FBFE5-DDAC-4B57-BFF4-8390B9D540F8}"/>
                </a:ext>
              </a:extLst>
            </p:cNvPr>
            <p:cNvSpPr>
              <a:spLocks/>
            </p:cNvSpPr>
            <p:nvPr>
              <p:custDataLst>
                <p:tags r:id="rId73"/>
              </p:custDataLst>
            </p:nvPr>
          </p:nvSpPr>
          <p:spPr bwMode="auto">
            <a:xfrm>
              <a:off x="3700464" y="1858963"/>
              <a:ext cx="1482725" cy="1384300"/>
            </a:xfrm>
            <a:custGeom>
              <a:avLst/>
              <a:gdLst>
                <a:gd name="T0" fmla="*/ 2147483646 w 314"/>
                <a:gd name="T1" fmla="*/ 2147483646 h 293"/>
                <a:gd name="T2" fmla="*/ 2147483646 w 314"/>
                <a:gd name="T3" fmla="*/ 2147483646 h 293"/>
                <a:gd name="T4" fmla="*/ 2147483646 w 314"/>
                <a:gd name="T5" fmla="*/ 2147483646 h 293"/>
                <a:gd name="T6" fmla="*/ 2147483646 w 314"/>
                <a:gd name="T7" fmla="*/ 2147483646 h 293"/>
                <a:gd name="T8" fmla="*/ 2147483646 w 314"/>
                <a:gd name="T9" fmla="*/ 2147483646 h 293"/>
                <a:gd name="T10" fmla="*/ 2147483646 w 314"/>
                <a:gd name="T11" fmla="*/ 2147483646 h 293"/>
                <a:gd name="T12" fmla="*/ 2147483646 w 314"/>
                <a:gd name="T13" fmla="*/ 2147483646 h 29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14" h="293">
                  <a:moveTo>
                    <a:pt x="130" y="269"/>
                  </a:moveTo>
                  <a:cubicBezTo>
                    <a:pt x="130" y="269"/>
                    <a:pt x="138" y="292"/>
                    <a:pt x="127" y="292"/>
                  </a:cubicBezTo>
                  <a:cubicBezTo>
                    <a:pt x="116" y="293"/>
                    <a:pt x="90" y="292"/>
                    <a:pt x="109" y="264"/>
                  </a:cubicBezTo>
                  <a:cubicBezTo>
                    <a:pt x="106" y="261"/>
                    <a:pt x="0" y="188"/>
                    <a:pt x="83" y="60"/>
                  </a:cubicBezTo>
                  <a:cubicBezTo>
                    <a:pt x="113" y="24"/>
                    <a:pt x="157" y="0"/>
                    <a:pt x="216" y="29"/>
                  </a:cubicBezTo>
                  <a:cubicBezTo>
                    <a:pt x="244" y="43"/>
                    <a:pt x="314" y="119"/>
                    <a:pt x="270" y="197"/>
                  </a:cubicBezTo>
                  <a:cubicBezTo>
                    <a:pt x="238" y="246"/>
                    <a:pt x="221" y="271"/>
                    <a:pt x="130" y="269"/>
                  </a:cubicBezTo>
                  <a:close/>
                </a:path>
              </a:pathLst>
            </a:custGeom>
            <a:solidFill>
              <a:srgbClr val="F5AE16"/>
            </a:solidFill>
            <a:ln w="9525">
              <a:solidFill>
                <a:srgbClr val="F5AE16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MH_Other_74">
              <a:extLst>
                <a:ext uri="{FF2B5EF4-FFF2-40B4-BE49-F238E27FC236}">
                  <a16:creationId xmlns="" xmlns:a16="http://schemas.microsoft.com/office/drawing/2014/main" id="{776E508E-46D5-468B-B835-CF0D190188E5}"/>
                </a:ext>
              </a:extLst>
            </p:cNvPr>
            <p:cNvSpPr>
              <a:spLocks/>
            </p:cNvSpPr>
            <p:nvPr>
              <p:custDataLst>
                <p:tags r:id="rId74"/>
              </p:custDataLst>
            </p:nvPr>
          </p:nvSpPr>
          <p:spPr bwMode="auto">
            <a:xfrm>
              <a:off x="4171950" y="3119438"/>
              <a:ext cx="152400" cy="119062"/>
            </a:xfrm>
            <a:custGeom>
              <a:avLst/>
              <a:gdLst>
                <a:gd name="T0" fmla="*/ 11 w 32"/>
                <a:gd name="T1" fmla="*/ 20 h 25"/>
                <a:gd name="T2" fmla="*/ 16 w 32"/>
                <a:gd name="T3" fmla="*/ 0 h 25"/>
                <a:gd name="T4" fmla="*/ 29 w 32"/>
                <a:gd name="T5" fmla="*/ 19 h 25"/>
                <a:gd name="T6" fmla="*/ 11 w 32"/>
                <a:gd name="T7" fmla="*/ 2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25">
                  <a:moveTo>
                    <a:pt x="11" y="20"/>
                  </a:moveTo>
                  <a:cubicBezTo>
                    <a:pt x="11" y="20"/>
                    <a:pt x="0" y="6"/>
                    <a:pt x="16" y="0"/>
                  </a:cubicBezTo>
                  <a:cubicBezTo>
                    <a:pt x="24" y="0"/>
                    <a:pt x="32" y="12"/>
                    <a:pt x="29" y="19"/>
                  </a:cubicBezTo>
                  <a:cubicBezTo>
                    <a:pt x="27" y="25"/>
                    <a:pt x="14" y="22"/>
                    <a:pt x="11" y="20"/>
                  </a:cubicBezTo>
                  <a:close/>
                </a:path>
              </a:pathLst>
            </a:custGeom>
            <a:solidFill>
              <a:srgbClr val="F4DC24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MH_Other_75">
              <a:extLst>
                <a:ext uri="{FF2B5EF4-FFF2-40B4-BE49-F238E27FC236}">
                  <a16:creationId xmlns="" xmlns:a16="http://schemas.microsoft.com/office/drawing/2014/main" id="{D96EB69A-B115-4DF6-B04F-5396F3E0A51B}"/>
                </a:ext>
              </a:extLst>
            </p:cNvPr>
            <p:cNvSpPr>
              <a:spLocks/>
            </p:cNvSpPr>
            <p:nvPr>
              <p:custDataLst>
                <p:tags r:id="rId75"/>
              </p:custDataLst>
            </p:nvPr>
          </p:nvSpPr>
          <p:spPr bwMode="auto">
            <a:xfrm>
              <a:off x="3798888" y="1825625"/>
              <a:ext cx="1536700" cy="1346200"/>
            </a:xfrm>
            <a:custGeom>
              <a:avLst/>
              <a:gdLst>
                <a:gd name="T0" fmla="*/ 87 w 325"/>
                <a:gd name="T1" fmla="*/ 264 h 285"/>
                <a:gd name="T2" fmla="*/ 49 w 325"/>
                <a:gd name="T3" fmla="*/ 97 h 285"/>
                <a:gd name="T4" fmla="*/ 189 w 325"/>
                <a:gd name="T5" fmla="*/ 40 h 285"/>
                <a:gd name="T6" fmla="*/ 203 w 325"/>
                <a:gd name="T7" fmla="*/ 252 h 285"/>
                <a:gd name="T8" fmla="*/ 87 w 325"/>
                <a:gd name="T9" fmla="*/ 264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" h="285">
                  <a:moveTo>
                    <a:pt x="87" y="264"/>
                  </a:moveTo>
                  <a:cubicBezTo>
                    <a:pt x="87" y="264"/>
                    <a:pt x="0" y="200"/>
                    <a:pt x="49" y="97"/>
                  </a:cubicBezTo>
                  <a:cubicBezTo>
                    <a:pt x="63" y="69"/>
                    <a:pt x="111" y="0"/>
                    <a:pt x="189" y="40"/>
                  </a:cubicBezTo>
                  <a:cubicBezTo>
                    <a:pt x="208" y="52"/>
                    <a:pt x="325" y="143"/>
                    <a:pt x="203" y="252"/>
                  </a:cubicBezTo>
                  <a:cubicBezTo>
                    <a:pt x="176" y="266"/>
                    <a:pt x="135" y="285"/>
                    <a:pt x="87" y="264"/>
                  </a:cubicBezTo>
                  <a:close/>
                </a:path>
              </a:pathLst>
            </a:custGeom>
            <a:solidFill>
              <a:srgbClr val="F4DC24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MH_Other_76">
              <a:extLst>
                <a:ext uri="{FF2B5EF4-FFF2-40B4-BE49-F238E27FC236}">
                  <a16:creationId xmlns="" xmlns:a16="http://schemas.microsoft.com/office/drawing/2014/main" id="{73A3F5BF-49FC-4BCB-A0E3-79B10698F692}"/>
                </a:ext>
              </a:extLst>
            </p:cNvPr>
            <p:cNvSpPr>
              <a:spLocks/>
            </p:cNvSpPr>
            <p:nvPr>
              <p:custDataLst>
                <p:tags r:id="rId76"/>
              </p:custDataLst>
            </p:nvPr>
          </p:nvSpPr>
          <p:spPr bwMode="auto">
            <a:xfrm>
              <a:off x="4116389" y="2236789"/>
              <a:ext cx="992187" cy="935037"/>
            </a:xfrm>
            <a:custGeom>
              <a:avLst/>
              <a:gdLst>
                <a:gd name="T0" fmla="*/ 136 w 210"/>
                <a:gd name="T1" fmla="*/ 165 h 198"/>
                <a:gd name="T2" fmla="*/ 170 w 210"/>
                <a:gd name="T3" fmla="*/ 0 h 198"/>
                <a:gd name="T4" fmla="*/ 0 w 210"/>
                <a:gd name="T5" fmla="*/ 157 h 198"/>
                <a:gd name="T6" fmla="*/ 20 w 210"/>
                <a:gd name="T7" fmla="*/ 177 h 198"/>
                <a:gd name="T8" fmla="*/ 136 w 210"/>
                <a:gd name="T9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198">
                  <a:moveTo>
                    <a:pt x="136" y="165"/>
                  </a:moveTo>
                  <a:cubicBezTo>
                    <a:pt x="210" y="99"/>
                    <a:pt x="196" y="39"/>
                    <a:pt x="170" y="0"/>
                  </a:cubicBezTo>
                  <a:cubicBezTo>
                    <a:pt x="167" y="171"/>
                    <a:pt x="48" y="166"/>
                    <a:pt x="0" y="157"/>
                  </a:cubicBezTo>
                  <a:cubicBezTo>
                    <a:pt x="11" y="170"/>
                    <a:pt x="20" y="177"/>
                    <a:pt x="20" y="177"/>
                  </a:cubicBezTo>
                  <a:cubicBezTo>
                    <a:pt x="68" y="198"/>
                    <a:pt x="109" y="179"/>
                    <a:pt x="136" y="165"/>
                  </a:cubicBezTo>
                  <a:close/>
                </a:path>
              </a:pathLst>
            </a:custGeom>
            <a:solidFill>
              <a:srgbClr val="F5AE16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25" name="MH_Other_77">
              <a:extLst>
                <a:ext uri="{FF2B5EF4-FFF2-40B4-BE49-F238E27FC236}">
                  <a16:creationId xmlns="" xmlns:a16="http://schemas.microsoft.com/office/drawing/2014/main" id="{44A92FD7-7002-4F45-821C-6BE8765D5246}"/>
                </a:ext>
              </a:extLst>
            </p:cNvPr>
            <p:cNvSpPr>
              <a:spLocks/>
            </p:cNvSpPr>
            <p:nvPr>
              <p:custDataLst>
                <p:tags r:id="rId77"/>
              </p:custDataLst>
            </p:nvPr>
          </p:nvSpPr>
          <p:spPr bwMode="auto">
            <a:xfrm>
              <a:off x="4140201" y="2038350"/>
              <a:ext cx="263525" cy="222250"/>
            </a:xfrm>
            <a:custGeom>
              <a:avLst/>
              <a:gdLst>
                <a:gd name="T0" fmla="*/ 2147483646 w 56"/>
                <a:gd name="T1" fmla="*/ 2147483646 h 47"/>
                <a:gd name="T2" fmla="*/ 2147483646 w 56"/>
                <a:gd name="T3" fmla="*/ 2147483646 h 47"/>
                <a:gd name="T4" fmla="*/ 2147483646 w 56"/>
                <a:gd name="T5" fmla="*/ 2147483646 h 47"/>
                <a:gd name="T6" fmla="*/ 2147483646 w 56"/>
                <a:gd name="T7" fmla="*/ 2147483646 h 4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6" h="47">
                  <a:moveTo>
                    <a:pt x="13" y="47"/>
                  </a:moveTo>
                  <a:cubicBezTo>
                    <a:pt x="13" y="47"/>
                    <a:pt x="42" y="42"/>
                    <a:pt x="54" y="16"/>
                  </a:cubicBezTo>
                  <a:cubicBezTo>
                    <a:pt x="56" y="5"/>
                    <a:pt x="36" y="0"/>
                    <a:pt x="28" y="8"/>
                  </a:cubicBezTo>
                  <a:cubicBezTo>
                    <a:pt x="19" y="16"/>
                    <a:pt x="0" y="34"/>
                    <a:pt x="13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26" name="MH_Other_78">
              <a:extLst>
                <a:ext uri="{FF2B5EF4-FFF2-40B4-BE49-F238E27FC236}">
                  <a16:creationId xmlns="" xmlns:a16="http://schemas.microsoft.com/office/drawing/2014/main" id="{D3632328-3488-4175-B1BA-F375B2E43164}"/>
                </a:ext>
              </a:extLst>
            </p:cNvPr>
            <p:cNvSpPr>
              <a:spLocks/>
            </p:cNvSpPr>
            <p:nvPr>
              <p:custDataLst>
                <p:tags r:id="rId78"/>
              </p:custDataLst>
            </p:nvPr>
          </p:nvSpPr>
          <p:spPr bwMode="auto">
            <a:xfrm>
              <a:off x="3719513" y="5130801"/>
              <a:ext cx="609600" cy="415925"/>
            </a:xfrm>
            <a:custGeom>
              <a:avLst/>
              <a:gdLst>
                <a:gd name="T0" fmla="*/ 2147483646 w 129"/>
                <a:gd name="T1" fmla="*/ 2147483646 h 88"/>
                <a:gd name="T2" fmla="*/ 2147483646 w 129"/>
                <a:gd name="T3" fmla="*/ 2147483646 h 88"/>
                <a:gd name="T4" fmla="*/ 2147483646 w 129"/>
                <a:gd name="T5" fmla="*/ 2147483646 h 88"/>
                <a:gd name="T6" fmla="*/ 2147483646 w 129"/>
                <a:gd name="T7" fmla="*/ 2147483646 h 88"/>
                <a:gd name="T8" fmla="*/ 2147483646 w 129"/>
                <a:gd name="T9" fmla="*/ 2147483646 h 88"/>
                <a:gd name="T10" fmla="*/ 2147483646 w 129"/>
                <a:gd name="T11" fmla="*/ 2147483646 h 88"/>
                <a:gd name="T12" fmla="*/ 2147483646 w 129"/>
                <a:gd name="T13" fmla="*/ 2147483646 h 88"/>
                <a:gd name="T14" fmla="*/ 2147483646 w 129"/>
                <a:gd name="T15" fmla="*/ 2147483646 h 88"/>
                <a:gd name="T16" fmla="*/ 2147483646 w 129"/>
                <a:gd name="T17" fmla="*/ 2147483646 h 88"/>
                <a:gd name="T18" fmla="*/ 2147483646 w 129"/>
                <a:gd name="T19" fmla="*/ 2147483646 h 88"/>
                <a:gd name="T20" fmla="*/ 2147483646 w 129"/>
                <a:gd name="T21" fmla="*/ 2147483646 h 88"/>
                <a:gd name="T22" fmla="*/ 2147483646 w 129"/>
                <a:gd name="T23" fmla="*/ 2147483646 h 8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29" h="88">
                  <a:moveTo>
                    <a:pt x="14" y="69"/>
                  </a:moveTo>
                  <a:cubicBezTo>
                    <a:pt x="14" y="69"/>
                    <a:pt x="0" y="47"/>
                    <a:pt x="27" y="62"/>
                  </a:cubicBezTo>
                  <a:cubicBezTo>
                    <a:pt x="31" y="66"/>
                    <a:pt x="19" y="83"/>
                    <a:pt x="41" y="67"/>
                  </a:cubicBezTo>
                  <a:cubicBezTo>
                    <a:pt x="47" y="57"/>
                    <a:pt x="51" y="52"/>
                    <a:pt x="30" y="37"/>
                  </a:cubicBezTo>
                  <a:cubicBezTo>
                    <a:pt x="21" y="19"/>
                    <a:pt x="20" y="2"/>
                    <a:pt x="35" y="2"/>
                  </a:cubicBezTo>
                  <a:cubicBezTo>
                    <a:pt x="50" y="2"/>
                    <a:pt x="56" y="9"/>
                    <a:pt x="66" y="22"/>
                  </a:cubicBezTo>
                  <a:cubicBezTo>
                    <a:pt x="69" y="32"/>
                    <a:pt x="77" y="32"/>
                    <a:pt x="88" y="23"/>
                  </a:cubicBezTo>
                  <a:cubicBezTo>
                    <a:pt x="100" y="14"/>
                    <a:pt x="128" y="0"/>
                    <a:pt x="124" y="36"/>
                  </a:cubicBezTo>
                  <a:cubicBezTo>
                    <a:pt x="120" y="40"/>
                    <a:pt x="95" y="55"/>
                    <a:pt x="68" y="60"/>
                  </a:cubicBezTo>
                  <a:cubicBezTo>
                    <a:pt x="66" y="60"/>
                    <a:pt x="77" y="85"/>
                    <a:pt x="93" y="87"/>
                  </a:cubicBezTo>
                  <a:cubicBezTo>
                    <a:pt x="106" y="88"/>
                    <a:pt x="111" y="70"/>
                    <a:pt x="115" y="63"/>
                  </a:cubicBezTo>
                  <a:cubicBezTo>
                    <a:pt x="119" y="57"/>
                    <a:pt x="129" y="56"/>
                    <a:pt x="129" y="56"/>
                  </a:cubicBezTo>
                </a:path>
              </a:pathLst>
            </a:custGeom>
            <a:noFill/>
            <a:ln w="9525" cap="flat">
              <a:solidFill>
                <a:srgbClr val="B2B2B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28" name="MH_SubTitle_1">
              <a:extLst>
                <a:ext uri="{FF2B5EF4-FFF2-40B4-BE49-F238E27FC236}">
                  <a16:creationId xmlns="" xmlns:a16="http://schemas.microsoft.com/office/drawing/2014/main" id="{261A7B95-F26F-408A-8C8F-3BD9B2F60CB8}"/>
                </a:ext>
              </a:extLst>
            </p:cNvPr>
            <p:cNvSpPr>
              <a:spLocks/>
            </p:cNvSpPr>
            <p:nvPr>
              <p:custDataLst>
                <p:tags r:id="rId79"/>
              </p:custDataLst>
            </p:nvPr>
          </p:nvSpPr>
          <p:spPr bwMode="auto">
            <a:xfrm>
              <a:off x="4773613" y="33338"/>
              <a:ext cx="3414712" cy="2857500"/>
            </a:xfrm>
            <a:custGeom>
              <a:avLst/>
              <a:gdLst>
                <a:gd name="T0" fmla="*/ 2147483646 w 603"/>
                <a:gd name="T1" fmla="*/ 2147483646 h 505"/>
                <a:gd name="T2" fmla="*/ 2147483646 w 603"/>
                <a:gd name="T3" fmla="*/ 2147483646 h 505"/>
                <a:gd name="T4" fmla="*/ 2147483646 w 603"/>
                <a:gd name="T5" fmla="*/ 2147483646 h 505"/>
                <a:gd name="T6" fmla="*/ 2147483646 w 603"/>
                <a:gd name="T7" fmla="*/ 2147483646 h 505"/>
                <a:gd name="T8" fmla="*/ 2147483646 w 603"/>
                <a:gd name="T9" fmla="*/ 2147483646 h 505"/>
                <a:gd name="T10" fmla="*/ 2147483646 w 603"/>
                <a:gd name="T11" fmla="*/ 2147483646 h 5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03"/>
                <a:gd name="T19" fmla="*/ 0 h 505"/>
                <a:gd name="T20" fmla="*/ 603 w 603"/>
                <a:gd name="T21" fmla="*/ 505 h 5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03" h="505">
                  <a:moveTo>
                    <a:pt x="210" y="153"/>
                  </a:moveTo>
                  <a:cubicBezTo>
                    <a:pt x="210" y="153"/>
                    <a:pt x="363" y="0"/>
                    <a:pt x="432" y="212"/>
                  </a:cubicBezTo>
                  <a:cubicBezTo>
                    <a:pt x="444" y="214"/>
                    <a:pt x="596" y="182"/>
                    <a:pt x="603" y="343"/>
                  </a:cubicBezTo>
                  <a:cubicBezTo>
                    <a:pt x="597" y="370"/>
                    <a:pt x="573" y="505"/>
                    <a:pt x="249" y="485"/>
                  </a:cubicBezTo>
                  <a:cubicBezTo>
                    <a:pt x="188" y="475"/>
                    <a:pt x="0" y="443"/>
                    <a:pt x="41" y="251"/>
                  </a:cubicBezTo>
                  <a:cubicBezTo>
                    <a:pt x="62" y="208"/>
                    <a:pt x="104" y="140"/>
                    <a:pt x="210" y="153"/>
                  </a:cubicBezTo>
                  <a:close/>
                </a:path>
              </a:pathLst>
            </a:custGeom>
            <a:blipFill>
              <a:blip r:embed="rId82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24000" tIns="100800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defRPr/>
              </a:pPr>
              <a:endParaRPr lang="zh-CN" altLang="en-US" sz="320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84" name="组合 83">
            <a:extLst>
              <a:ext uri="{FF2B5EF4-FFF2-40B4-BE49-F238E27FC236}">
                <a16:creationId xmlns="" xmlns:a16="http://schemas.microsoft.com/office/drawing/2014/main" id="{96DB07DF-4808-443E-88B2-7563243E0FF0}"/>
              </a:ext>
            </a:extLst>
          </p:cNvPr>
          <p:cNvGrpSpPr/>
          <p:nvPr/>
        </p:nvGrpSpPr>
        <p:grpSpPr>
          <a:xfrm>
            <a:off x="1776397" y="1654526"/>
            <a:ext cx="3503147" cy="1009508"/>
            <a:chOff x="6014758" y="2194078"/>
            <a:chExt cx="3579404" cy="1009508"/>
          </a:xfrm>
        </p:grpSpPr>
        <p:sp>
          <p:nvSpPr>
            <p:cNvPr id="85" name="文本框 84">
              <a:extLst>
                <a:ext uri="{FF2B5EF4-FFF2-40B4-BE49-F238E27FC236}">
                  <a16:creationId xmlns="" xmlns:a16="http://schemas.microsoft.com/office/drawing/2014/main" id="{7851B17B-68E5-447C-835B-E0C8235D6F3D}"/>
                </a:ext>
              </a:extLst>
            </p:cNvPr>
            <p:cNvSpPr txBox="1"/>
            <p:nvPr/>
          </p:nvSpPr>
          <p:spPr>
            <a:xfrm>
              <a:off x="6014759" y="2194078"/>
              <a:ext cx="12369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文字添加</a:t>
              </a:r>
            </a:p>
          </p:txBody>
        </p:sp>
        <p:sp>
          <p:nvSpPr>
            <p:cNvPr id="86" name="文本框 85">
              <a:extLst>
                <a:ext uri="{FF2B5EF4-FFF2-40B4-BE49-F238E27FC236}">
                  <a16:creationId xmlns="" xmlns:a16="http://schemas.microsoft.com/office/drawing/2014/main" id="{F6096EC1-6A04-43D5-A112-1EC2EBFC1E58}"/>
                </a:ext>
              </a:extLst>
            </p:cNvPr>
            <p:cNvSpPr txBox="1"/>
            <p:nvPr/>
          </p:nvSpPr>
          <p:spPr>
            <a:xfrm>
              <a:off x="6014758" y="2594188"/>
              <a:ext cx="3579404" cy="6093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600" b="0">
                  <a:solidFill>
                    <a:srgbClr val="1C75BC"/>
                  </a:solidFill>
                  <a:latin typeface="汉仪趣黑W" panose="00020600040101010101" pitchFamily="18" charset="-122"/>
                  <a:ea typeface="汉仪趣黑W" panose="00020600040101010101" pitchFamily="18" charset="-122"/>
                </a:defRPr>
              </a:lvl1pPr>
            </a:lstStyle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感谢您的使用，您的文字内容添加到此处，文字动画效果不变</a:t>
              </a:r>
            </a:p>
          </p:txBody>
        </p:sp>
      </p:grpSp>
      <p:grpSp>
        <p:nvGrpSpPr>
          <p:cNvPr id="87" name="组合 86">
            <a:extLst>
              <a:ext uri="{FF2B5EF4-FFF2-40B4-BE49-F238E27FC236}">
                <a16:creationId xmlns="" xmlns:a16="http://schemas.microsoft.com/office/drawing/2014/main" id="{F9E191AF-4F84-4A54-85CE-161C54102BFF}"/>
              </a:ext>
            </a:extLst>
          </p:cNvPr>
          <p:cNvGrpSpPr/>
          <p:nvPr/>
        </p:nvGrpSpPr>
        <p:grpSpPr>
          <a:xfrm>
            <a:off x="1776397" y="2872476"/>
            <a:ext cx="3503147" cy="1009508"/>
            <a:chOff x="6014758" y="2194078"/>
            <a:chExt cx="3579404" cy="1009508"/>
          </a:xfrm>
        </p:grpSpPr>
        <p:sp>
          <p:nvSpPr>
            <p:cNvPr id="88" name="文本框 87">
              <a:extLst>
                <a:ext uri="{FF2B5EF4-FFF2-40B4-BE49-F238E27FC236}">
                  <a16:creationId xmlns="" xmlns:a16="http://schemas.microsoft.com/office/drawing/2014/main" id="{E6EAF632-1077-4BC6-820F-8AE4F1165D5A}"/>
                </a:ext>
              </a:extLst>
            </p:cNvPr>
            <p:cNvSpPr txBox="1"/>
            <p:nvPr/>
          </p:nvSpPr>
          <p:spPr>
            <a:xfrm>
              <a:off x="6014759" y="2194078"/>
              <a:ext cx="12369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文字添加</a:t>
              </a:r>
            </a:p>
          </p:txBody>
        </p:sp>
        <p:sp>
          <p:nvSpPr>
            <p:cNvPr id="92" name="文本框 91">
              <a:extLst>
                <a:ext uri="{FF2B5EF4-FFF2-40B4-BE49-F238E27FC236}">
                  <a16:creationId xmlns="" xmlns:a16="http://schemas.microsoft.com/office/drawing/2014/main" id="{48453AB7-B4CA-448F-AACD-CE590946AAFD}"/>
                </a:ext>
              </a:extLst>
            </p:cNvPr>
            <p:cNvSpPr txBox="1"/>
            <p:nvPr/>
          </p:nvSpPr>
          <p:spPr>
            <a:xfrm>
              <a:off x="6014758" y="2594188"/>
              <a:ext cx="3579404" cy="6093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600" b="0">
                  <a:solidFill>
                    <a:srgbClr val="1C75BC"/>
                  </a:solidFill>
                  <a:latin typeface="汉仪趣黑W" panose="00020600040101010101" pitchFamily="18" charset="-122"/>
                  <a:ea typeface="汉仪趣黑W" panose="00020600040101010101" pitchFamily="18" charset="-122"/>
                </a:defRPr>
              </a:lvl1pPr>
            </a:lstStyle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感谢您的使用，您的文字内容添加到此处，文字动画效果不变</a:t>
              </a:r>
            </a:p>
          </p:txBody>
        </p:sp>
      </p:grpSp>
      <p:grpSp>
        <p:nvGrpSpPr>
          <p:cNvPr id="98" name="组合 97">
            <a:extLst>
              <a:ext uri="{FF2B5EF4-FFF2-40B4-BE49-F238E27FC236}">
                <a16:creationId xmlns="" xmlns:a16="http://schemas.microsoft.com/office/drawing/2014/main" id="{5429F318-F277-4414-9603-B7F6098875F3}"/>
              </a:ext>
            </a:extLst>
          </p:cNvPr>
          <p:cNvGrpSpPr/>
          <p:nvPr/>
        </p:nvGrpSpPr>
        <p:grpSpPr>
          <a:xfrm>
            <a:off x="1776397" y="4090426"/>
            <a:ext cx="3503147" cy="1009508"/>
            <a:chOff x="6014758" y="2194078"/>
            <a:chExt cx="3579404" cy="1009508"/>
          </a:xfrm>
        </p:grpSpPr>
        <p:sp>
          <p:nvSpPr>
            <p:cNvPr id="104" name="文本框 103">
              <a:extLst>
                <a:ext uri="{FF2B5EF4-FFF2-40B4-BE49-F238E27FC236}">
                  <a16:creationId xmlns="" xmlns:a16="http://schemas.microsoft.com/office/drawing/2014/main" id="{992C450D-1898-4DF1-9E0B-3DF0A2F3D8BB}"/>
                </a:ext>
              </a:extLst>
            </p:cNvPr>
            <p:cNvSpPr txBox="1"/>
            <p:nvPr/>
          </p:nvSpPr>
          <p:spPr>
            <a:xfrm>
              <a:off x="6014759" y="2194078"/>
              <a:ext cx="12369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文字添加</a:t>
              </a:r>
            </a:p>
          </p:txBody>
        </p:sp>
        <p:sp>
          <p:nvSpPr>
            <p:cNvPr id="105" name="文本框 104">
              <a:extLst>
                <a:ext uri="{FF2B5EF4-FFF2-40B4-BE49-F238E27FC236}">
                  <a16:creationId xmlns="" xmlns:a16="http://schemas.microsoft.com/office/drawing/2014/main" id="{A9F852E1-FAFC-4B08-85F5-5379FA8F9C47}"/>
                </a:ext>
              </a:extLst>
            </p:cNvPr>
            <p:cNvSpPr txBox="1"/>
            <p:nvPr/>
          </p:nvSpPr>
          <p:spPr>
            <a:xfrm>
              <a:off x="6014758" y="2594188"/>
              <a:ext cx="3579404" cy="6093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600" b="0">
                  <a:solidFill>
                    <a:srgbClr val="1C75BC"/>
                  </a:solidFill>
                  <a:latin typeface="汉仪趣黑W" panose="00020600040101010101" pitchFamily="18" charset="-122"/>
                  <a:ea typeface="汉仪趣黑W" panose="00020600040101010101" pitchFamily="18" charset="-122"/>
                </a:defRPr>
              </a:lvl1pPr>
            </a:lstStyle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感谢您的使用，您的文字内容添加到此处，文字动画效果不变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xmlns="" val="3958342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9C9D47C7-EDFE-4A75-B0E8-A3D71B4626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702235" y="1683978"/>
            <a:ext cx="5120639" cy="3490044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9FF1A09B-61A5-4E84-AC6F-83E8443BC371}"/>
              </a:ext>
            </a:extLst>
          </p:cNvPr>
          <p:cNvSpPr txBox="1"/>
          <p:nvPr/>
        </p:nvSpPr>
        <p:spPr>
          <a:xfrm>
            <a:off x="5785225" y="2777059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标题文字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E2F0E7DB-1214-447B-9344-926E3110A8B2}"/>
              </a:ext>
            </a:extLst>
          </p:cNvPr>
          <p:cNvSpPr txBox="1"/>
          <p:nvPr/>
        </p:nvSpPr>
        <p:spPr>
          <a:xfrm>
            <a:off x="2654113" y="1843954"/>
            <a:ext cx="1415772" cy="3170099"/>
          </a:xfrm>
          <a:prstGeom prst="rect">
            <a:avLst/>
          </a:prstGeom>
          <a:noFill/>
        </p:spPr>
        <p:txBody>
          <a:bodyPr vert="eaVert"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8000" dirty="0">
                <a:solidFill>
                  <a:srgbClr val="D97E33"/>
                </a:solidFill>
                <a:cs typeface="+mn-ea"/>
                <a:sym typeface="+mn-lt"/>
              </a:rPr>
              <a:t>第四节</a:t>
            </a:r>
          </a:p>
        </p:txBody>
      </p:sp>
    </p:spTree>
    <p:extLst>
      <p:ext uri="{BB962C8B-B14F-4D97-AF65-F5344CB8AC3E}">
        <p14:creationId xmlns:p14="http://schemas.microsoft.com/office/powerpoint/2010/main" xmlns="" val="13131579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MH_Other_3">
            <a:extLst>
              <a:ext uri="{FF2B5EF4-FFF2-40B4-BE49-F238E27FC236}">
                <a16:creationId xmlns="" xmlns:a16="http://schemas.microsoft.com/office/drawing/2014/main" id="{251FA28F-45B0-408B-9D21-0A1E564D00C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694769" y="1040422"/>
            <a:ext cx="6802471" cy="1601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98A587A2-C5B6-4546-B4F8-BB5677955FD1}"/>
              </a:ext>
            </a:extLst>
          </p:cNvPr>
          <p:cNvGrpSpPr/>
          <p:nvPr/>
        </p:nvGrpSpPr>
        <p:grpSpPr>
          <a:xfrm>
            <a:off x="3135419" y="2763911"/>
            <a:ext cx="2449887" cy="2302169"/>
            <a:chOff x="6014758" y="2194078"/>
            <a:chExt cx="2898106" cy="2302169"/>
          </a:xfrm>
        </p:grpSpPr>
        <p:sp>
          <p:nvSpPr>
            <p:cNvPr id="9" name="文本框 8">
              <a:extLst>
                <a:ext uri="{FF2B5EF4-FFF2-40B4-BE49-F238E27FC236}">
                  <a16:creationId xmlns="" xmlns:a16="http://schemas.microsoft.com/office/drawing/2014/main" id="{F493CABE-F486-48C6-BD84-511049C53DFD}"/>
                </a:ext>
              </a:extLst>
            </p:cNvPr>
            <p:cNvSpPr txBox="1"/>
            <p:nvPr/>
          </p:nvSpPr>
          <p:spPr>
            <a:xfrm>
              <a:off x="6014760" y="2194078"/>
              <a:ext cx="14320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文字添加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5160F064-12CC-4451-AE7E-B1F9960C86AE}"/>
                </a:ext>
              </a:extLst>
            </p:cNvPr>
            <p:cNvSpPr txBox="1"/>
            <p:nvPr/>
          </p:nvSpPr>
          <p:spPr>
            <a:xfrm>
              <a:off x="6014758" y="2594188"/>
              <a:ext cx="2898106" cy="190205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600" b="0">
                  <a:solidFill>
                    <a:srgbClr val="1C75BC"/>
                  </a:solidFill>
                  <a:latin typeface="汉仪趣黑W" panose="00020600040101010101" pitchFamily="18" charset="-122"/>
                  <a:ea typeface="汉仪趣黑W" panose="00020600040101010101" pitchFamily="18" charset="-122"/>
                </a:defRPr>
              </a:lvl1pPr>
            </a:lstStyle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感谢您的使用，您的文字内容添加到此处，文字动画效果不变感谢您的使用，您的文字内容添加到此处，文字动画效果不变感谢您的使用，您的文字内容添加到此处，文字动画效果不变</a:t>
              </a:r>
            </a:p>
          </p:txBody>
        </p:sp>
      </p:grpSp>
      <p:sp>
        <p:nvSpPr>
          <p:cNvPr id="3" name="任意多边形: 形状 2">
            <a:extLst>
              <a:ext uri="{FF2B5EF4-FFF2-40B4-BE49-F238E27FC236}">
                <a16:creationId xmlns="" xmlns:a16="http://schemas.microsoft.com/office/drawing/2014/main" id="{E51A0B81-FBC8-45AD-B34D-C88CBB634C9D}"/>
              </a:ext>
            </a:extLst>
          </p:cNvPr>
          <p:cNvSpPr/>
          <p:nvPr/>
        </p:nvSpPr>
        <p:spPr>
          <a:xfrm>
            <a:off x="6025952" y="2641604"/>
            <a:ext cx="162413" cy="2512291"/>
          </a:xfrm>
          <a:custGeom>
            <a:avLst/>
            <a:gdLst>
              <a:gd name="connsiteX0" fmla="*/ 51576 w 162413"/>
              <a:gd name="connsiteY0" fmla="*/ 0 h 2512291"/>
              <a:gd name="connsiteX1" fmla="*/ 5394 w 162413"/>
              <a:gd name="connsiteY1" fmla="*/ 600363 h 2512291"/>
              <a:gd name="connsiteX2" fmla="*/ 162413 w 162413"/>
              <a:gd name="connsiteY2" fmla="*/ 1209963 h 2512291"/>
              <a:gd name="connsiteX3" fmla="*/ 5394 w 162413"/>
              <a:gd name="connsiteY3" fmla="*/ 1847273 h 2512291"/>
              <a:gd name="connsiteX4" fmla="*/ 162413 w 162413"/>
              <a:gd name="connsiteY4" fmla="*/ 2512291 h 2512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413" h="2512291">
                <a:moveTo>
                  <a:pt x="51576" y="0"/>
                </a:moveTo>
                <a:cubicBezTo>
                  <a:pt x="19248" y="199351"/>
                  <a:pt x="-13079" y="398703"/>
                  <a:pt x="5394" y="600363"/>
                </a:cubicBezTo>
                <a:cubicBezTo>
                  <a:pt x="23867" y="802024"/>
                  <a:pt x="162413" y="1002145"/>
                  <a:pt x="162413" y="1209963"/>
                </a:cubicBezTo>
                <a:cubicBezTo>
                  <a:pt x="162413" y="1417781"/>
                  <a:pt x="5394" y="1630218"/>
                  <a:pt x="5394" y="1847273"/>
                </a:cubicBezTo>
                <a:cubicBezTo>
                  <a:pt x="5394" y="2064328"/>
                  <a:pt x="83903" y="2288309"/>
                  <a:pt x="162413" y="2512291"/>
                </a:cubicBez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F00A37A3-247F-43B6-AA32-1C5DF6275A1D}"/>
              </a:ext>
            </a:extLst>
          </p:cNvPr>
          <p:cNvGrpSpPr/>
          <p:nvPr/>
        </p:nvGrpSpPr>
        <p:grpSpPr>
          <a:xfrm>
            <a:off x="6617859" y="2763911"/>
            <a:ext cx="2449887" cy="2302169"/>
            <a:chOff x="6014758" y="2194078"/>
            <a:chExt cx="2898106" cy="2302169"/>
          </a:xfrm>
        </p:grpSpPr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A218721C-C43A-4407-BC32-A98EDAF04AD9}"/>
                </a:ext>
              </a:extLst>
            </p:cNvPr>
            <p:cNvSpPr txBox="1"/>
            <p:nvPr/>
          </p:nvSpPr>
          <p:spPr>
            <a:xfrm>
              <a:off x="6014760" y="2194078"/>
              <a:ext cx="14320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文字添加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="" xmlns:a16="http://schemas.microsoft.com/office/drawing/2014/main" id="{68B361BA-E571-4183-A8D7-7CB8FBEFA9E6}"/>
                </a:ext>
              </a:extLst>
            </p:cNvPr>
            <p:cNvSpPr txBox="1"/>
            <p:nvPr/>
          </p:nvSpPr>
          <p:spPr>
            <a:xfrm>
              <a:off x="6014758" y="2594188"/>
              <a:ext cx="2898106" cy="190205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600" b="0">
                  <a:solidFill>
                    <a:srgbClr val="1C75BC"/>
                  </a:solidFill>
                  <a:latin typeface="汉仪趣黑W" panose="00020600040101010101" pitchFamily="18" charset="-122"/>
                  <a:ea typeface="汉仪趣黑W" panose="00020600040101010101" pitchFamily="18" charset="-122"/>
                </a:defRPr>
              </a:lvl1pPr>
            </a:lstStyle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感谢您的使用，您的文字内容添加到此处，文字动画效果不变感谢您的使用，您的文字内容添加到此处，文字动画效果不变感谢您的使用，您的文字内容添加到此处，文字动画效果不变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xmlns="" val="27327827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30E0B034-7BA2-441D-9329-335102222C1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660270" y="1709011"/>
            <a:ext cx="2817873" cy="3499013"/>
          </a:xfrm>
          <a:prstGeom prst="rect">
            <a:avLst/>
          </a:prstGeom>
        </p:spPr>
      </p:pic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988354F7-89B9-48D0-9C19-506D0682C0D4}"/>
              </a:ext>
            </a:extLst>
          </p:cNvPr>
          <p:cNvGrpSpPr/>
          <p:nvPr/>
        </p:nvGrpSpPr>
        <p:grpSpPr>
          <a:xfrm>
            <a:off x="4387732" y="1598073"/>
            <a:ext cx="4399461" cy="1710272"/>
            <a:chOff x="4387731" y="1598073"/>
            <a:chExt cx="4399461" cy="1710272"/>
          </a:xfrm>
        </p:grpSpPr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5492551A-A2E1-4DC6-8241-8577322F32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387731" y="1598073"/>
              <a:ext cx="3045523" cy="1649980"/>
            </a:xfrm>
            <a:prstGeom prst="rect">
              <a:avLst/>
            </a:prstGeom>
          </p:spPr>
        </p:pic>
        <p:grpSp>
          <p:nvGrpSpPr>
            <p:cNvPr id="21" name="组合 20">
              <a:extLst>
                <a:ext uri="{FF2B5EF4-FFF2-40B4-BE49-F238E27FC236}">
                  <a16:creationId xmlns="" xmlns:a16="http://schemas.microsoft.com/office/drawing/2014/main" id="{C9FE75EB-FAD0-4A36-A020-79FC4E42882E}"/>
                </a:ext>
              </a:extLst>
            </p:cNvPr>
            <p:cNvGrpSpPr/>
            <p:nvPr/>
          </p:nvGrpSpPr>
          <p:grpSpPr>
            <a:xfrm>
              <a:off x="5156083" y="2035458"/>
              <a:ext cx="3631109" cy="1272887"/>
              <a:chOff x="6014759" y="2194078"/>
              <a:chExt cx="4295440" cy="1272887"/>
            </a:xfrm>
          </p:grpSpPr>
          <p:sp>
            <p:nvSpPr>
              <p:cNvPr id="22" name="文本框 21">
                <a:extLst>
                  <a:ext uri="{FF2B5EF4-FFF2-40B4-BE49-F238E27FC236}">
                    <a16:creationId xmlns="" xmlns:a16="http://schemas.microsoft.com/office/drawing/2014/main" id="{76BC060E-662F-46E4-A295-08E71FC7B4EC}"/>
                  </a:ext>
                </a:extLst>
              </p:cNvPr>
              <p:cNvSpPr txBox="1"/>
              <p:nvPr/>
            </p:nvSpPr>
            <p:spPr>
              <a:xfrm>
                <a:off x="6014759" y="2194078"/>
                <a:ext cx="143207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文字添加</a:t>
                </a:r>
              </a:p>
            </p:txBody>
          </p:sp>
          <p:sp>
            <p:nvSpPr>
              <p:cNvPr id="23" name="文本框 22">
                <a:extLst>
                  <a:ext uri="{FF2B5EF4-FFF2-40B4-BE49-F238E27FC236}">
                    <a16:creationId xmlns="" xmlns:a16="http://schemas.microsoft.com/office/drawing/2014/main" id="{2D14D126-648F-4739-8B17-A8E6E269BDE9}"/>
                  </a:ext>
                </a:extLst>
              </p:cNvPr>
              <p:cNvSpPr txBox="1"/>
              <p:nvPr/>
            </p:nvSpPr>
            <p:spPr>
              <a:xfrm>
                <a:off x="6730796" y="2857567"/>
                <a:ext cx="3579403" cy="609398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defRPr sz="3600" b="0">
                    <a:solidFill>
                      <a:srgbClr val="1C75BC"/>
                    </a:solidFill>
                    <a:latin typeface="汉仪趣黑W" panose="00020600040101010101" pitchFamily="18" charset="-122"/>
                    <a:ea typeface="汉仪趣黑W" panose="00020600040101010101" pitchFamily="18" charset="-122"/>
                  </a:defRPr>
                </a:lvl1pPr>
              </a:lstStyle>
              <a:p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感谢您的使用，您的文字内容添加到此处，文字动画效果不变</a:t>
                </a:r>
              </a:p>
            </p:txBody>
          </p:sp>
        </p:grpSp>
      </p:grp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86707F1C-FD6B-4146-B10B-C6E3C9C80AE4}"/>
              </a:ext>
            </a:extLst>
          </p:cNvPr>
          <p:cNvGrpSpPr/>
          <p:nvPr/>
        </p:nvGrpSpPr>
        <p:grpSpPr>
          <a:xfrm>
            <a:off x="5831978" y="3499013"/>
            <a:ext cx="4626999" cy="1779188"/>
            <a:chOff x="5831976" y="3499013"/>
            <a:chExt cx="4626998" cy="1779188"/>
          </a:xfrm>
        </p:grpSpPr>
        <p:pic>
          <p:nvPicPr>
            <p:cNvPr id="20" name="图片 19">
              <a:extLst>
                <a:ext uri="{FF2B5EF4-FFF2-40B4-BE49-F238E27FC236}">
                  <a16:creationId xmlns="" xmlns:a16="http://schemas.microsoft.com/office/drawing/2014/main" id="{5369F480-A1B4-46C2-9AD1-02E7714737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831976" y="3499013"/>
              <a:ext cx="3045523" cy="1649980"/>
            </a:xfrm>
            <a:prstGeom prst="rect">
              <a:avLst/>
            </a:prstGeom>
          </p:spPr>
        </p:pic>
        <p:grpSp>
          <p:nvGrpSpPr>
            <p:cNvPr id="24" name="组合 23">
              <a:extLst>
                <a:ext uri="{FF2B5EF4-FFF2-40B4-BE49-F238E27FC236}">
                  <a16:creationId xmlns="" xmlns:a16="http://schemas.microsoft.com/office/drawing/2014/main" id="{345DE4FA-A6BC-45DF-85F5-C78B8449DFE2}"/>
                </a:ext>
              </a:extLst>
            </p:cNvPr>
            <p:cNvGrpSpPr/>
            <p:nvPr/>
          </p:nvGrpSpPr>
          <p:grpSpPr>
            <a:xfrm>
              <a:off x="6827865" y="4005314"/>
              <a:ext cx="3631109" cy="1272887"/>
              <a:chOff x="6014759" y="2194078"/>
              <a:chExt cx="4295440" cy="1272887"/>
            </a:xfrm>
          </p:grpSpPr>
          <p:sp>
            <p:nvSpPr>
              <p:cNvPr id="25" name="文本框 24">
                <a:extLst>
                  <a:ext uri="{FF2B5EF4-FFF2-40B4-BE49-F238E27FC236}">
                    <a16:creationId xmlns="" xmlns:a16="http://schemas.microsoft.com/office/drawing/2014/main" id="{36E93D17-7F38-4FCB-8BDB-8B060C86D196}"/>
                  </a:ext>
                </a:extLst>
              </p:cNvPr>
              <p:cNvSpPr txBox="1"/>
              <p:nvPr/>
            </p:nvSpPr>
            <p:spPr>
              <a:xfrm>
                <a:off x="6014759" y="2194078"/>
                <a:ext cx="143207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文字添加</a:t>
                </a:r>
              </a:p>
            </p:txBody>
          </p:sp>
          <p:sp>
            <p:nvSpPr>
              <p:cNvPr id="26" name="文本框 25">
                <a:extLst>
                  <a:ext uri="{FF2B5EF4-FFF2-40B4-BE49-F238E27FC236}">
                    <a16:creationId xmlns="" xmlns:a16="http://schemas.microsoft.com/office/drawing/2014/main" id="{85FD188F-6ADC-48C2-A487-B3A8E47309BC}"/>
                  </a:ext>
                </a:extLst>
              </p:cNvPr>
              <p:cNvSpPr txBox="1"/>
              <p:nvPr/>
            </p:nvSpPr>
            <p:spPr>
              <a:xfrm>
                <a:off x="6730796" y="2857567"/>
                <a:ext cx="3579403" cy="609398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defRPr sz="3600" b="0">
                    <a:solidFill>
                      <a:srgbClr val="1C75BC"/>
                    </a:solidFill>
                    <a:latin typeface="汉仪趣黑W" panose="00020600040101010101" pitchFamily="18" charset="-122"/>
                    <a:ea typeface="汉仪趣黑W" panose="00020600040101010101" pitchFamily="18" charset="-122"/>
                  </a:defRPr>
                </a:lvl1pPr>
              </a:lstStyle>
              <a:p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感谢您的使用，您的文字内容添加到此处，文字动画效果不变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4193931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0D1BFDA7-8E64-47C9-8699-2BC9E3BFC9B0}"/>
              </a:ext>
            </a:extLst>
          </p:cNvPr>
          <p:cNvGrpSpPr/>
          <p:nvPr/>
        </p:nvGrpSpPr>
        <p:grpSpPr>
          <a:xfrm>
            <a:off x="1862657" y="1828800"/>
            <a:ext cx="2276984" cy="1583278"/>
            <a:chOff x="1950720" y="1722120"/>
            <a:chExt cx="4251960" cy="2956560"/>
          </a:xfrm>
        </p:grpSpPr>
        <p:sp>
          <p:nvSpPr>
            <p:cNvPr id="3" name="云形 2">
              <a:extLst>
                <a:ext uri="{FF2B5EF4-FFF2-40B4-BE49-F238E27FC236}">
                  <a16:creationId xmlns="" xmlns:a16="http://schemas.microsoft.com/office/drawing/2014/main" id="{4910686A-5AF6-4F90-B19A-5C640EF85970}"/>
                </a:ext>
              </a:extLst>
            </p:cNvPr>
            <p:cNvSpPr/>
            <p:nvPr/>
          </p:nvSpPr>
          <p:spPr>
            <a:xfrm>
              <a:off x="2057400" y="1920240"/>
              <a:ext cx="4145280" cy="2758440"/>
            </a:xfrm>
            <a:prstGeom prst="cloud">
              <a:avLst/>
            </a:prstGeom>
            <a:solidFill>
              <a:srgbClr val="F5AE1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" name="云形 1">
              <a:extLst>
                <a:ext uri="{FF2B5EF4-FFF2-40B4-BE49-F238E27FC236}">
                  <a16:creationId xmlns="" xmlns:a16="http://schemas.microsoft.com/office/drawing/2014/main" id="{A48503D9-1E46-4897-8DAA-26908A952E20}"/>
                </a:ext>
              </a:extLst>
            </p:cNvPr>
            <p:cNvSpPr/>
            <p:nvPr/>
          </p:nvSpPr>
          <p:spPr>
            <a:xfrm>
              <a:off x="1950720" y="1722120"/>
              <a:ext cx="4145280" cy="2758440"/>
            </a:xfrm>
            <a:prstGeom prst="cloud">
              <a:avLst/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D4F633AE-AFF6-4E8A-A6C9-49EDE7A54634}"/>
              </a:ext>
            </a:extLst>
          </p:cNvPr>
          <p:cNvGrpSpPr/>
          <p:nvPr/>
        </p:nvGrpSpPr>
        <p:grpSpPr>
          <a:xfrm>
            <a:off x="4397603" y="3185160"/>
            <a:ext cx="2276984" cy="1583278"/>
            <a:chOff x="1950720" y="1722120"/>
            <a:chExt cx="4251960" cy="2956560"/>
          </a:xfrm>
        </p:grpSpPr>
        <p:sp>
          <p:nvSpPr>
            <p:cNvPr id="6" name="云形 5">
              <a:extLst>
                <a:ext uri="{FF2B5EF4-FFF2-40B4-BE49-F238E27FC236}">
                  <a16:creationId xmlns="" xmlns:a16="http://schemas.microsoft.com/office/drawing/2014/main" id="{B14AC384-AA3A-4614-B038-6190AFE04179}"/>
                </a:ext>
              </a:extLst>
            </p:cNvPr>
            <p:cNvSpPr/>
            <p:nvPr/>
          </p:nvSpPr>
          <p:spPr>
            <a:xfrm>
              <a:off x="2057400" y="1920240"/>
              <a:ext cx="4145280" cy="2758440"/>
            </a:xfrm>
            <a:prstGeom prst="cloud">
              <a:avLst/>
            </a:prstGeom>
            <a:solidFill>
              <a:srgbClr val="F5AE1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云形 6">
              <a:extLst>
                <a:ext uri="{FF2B5EF4-FFF2-40B4-BE49-F238E27FC236}">
                  <a16:creationId xmlns="" xmlns:a16="http://schemas.microsoft.com/office/drawing/2014/main" id="{9BEB9DA9-6792-4450-9754-6DBC55727D83}"/>
                </a:ext>
              </a:extLst>
            </p:cNvPr>
            <p:cNvSpPr/>
            <p:nvPr/>
          </p:nvSpPr>
          <p:spPr>
            <a:xfrm>
              <a:off x="1950720" y="1722120"/>
              <a:ext cx="4145280" cy="2758440"/>
            </a:xfrm>
            <a:prstGeom prst="cloud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A6AB3A37-8E6C-45B9-A57B-A893D4F1BE2B}"/>
              </a:ext>
            </a:extLst>
          </p:cNvPr>
          <p:cNvGrpSpPr/>
          <p:nvPr/>
        </p:nvGrpSpPr>
        <p:grpSpPr>
          <a:xfrm>
            <a:off x="7885177" y="3818393"/>
            <a:ext cx="2276984" cy="1583278"/>
            <a:chOff x="1950720" y="1722120"/>
            <a:chExt cx="4251960" cy="2956560"/>
          </a:xfrm>
        </p:grpSpPr>
        <p:sp>
          <p:nvSpPr>
            <p:cNvPr id="9" name="云形 8">
              <a:extLst>
                <a:ext uri="{FF2B5EF4-FFF2-40B4-BE49-F238E27FC236}">
                  <a16:creationId xmlns="" xmlns:a16="http://schemas.microsoft.com/office/drawing/2014/main" id="{AFDA8616-9856-4CF0-A252-DB0F19790310}"/>
                </a:ext>
              </a:extLst>
            </p:cNvPr>
            <p:cNvSpPr/>
            <p:nvPr/>
          </p:nvSpPr>
          <p:spPr>
            <a:xfrm>
              <a:off x="2057400" y="1920240"/>
              <a:ext cx="4145280" cy="2758440"/>
            </a:xfrm>
            <a:prstGeom prst="cloud">
              <a:avLst/>
            </a:prstGeom>
            <a:solidFill>
              <a:srgbClr val="F5AE1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云形 9">
              <a:extLst>
                <a:ext uri="{FF2B5EF4-FFF2-40B4-BE49-F238E27FC236}">
                  <a16:creationId xmlns="" xmlns:a16="http://schemas.microsoft.com/office/drawing/2014/main" id="{86DD29DE-7864-44AD-BD18-82930743CD60}"/>
                </a:ext>
              </a:extLst>
            </p:cNvPr>
            <p:cNvSpPr/>
            <p:nvPr/>
          </p:nvSpPr>
          <p:spPr>
            <a:xfrm>
              <a:off x="1950720" y="1722120"/>
              <a:ext cx="4145280" cy="2758440"/>
            </a:xfrm>
            <a:prstGeom prst="cloud">
              <a:avLst/>
            </a:pr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45077FFC-636F-445B-A943-49EA0454159F}"/>
              </a:ext>
            </a:extLst>
          </p:cNvPr>
          <p:cNvGrpSpPr/>
          <p:nvPr/>
        </p:nvGrpSpPr>
        <p:grpSpPr>
          <a:xfrm>
            <a:off x="4058550" y="1231894"/>
            <a:ext cx="3025815" cy="1009508"/>
            <a:chOff x="6014758" y="2194078"/>
            <a:chExt cx="3579404" cy="1009508"/>
          </a:xfrm>
        </p:grpSpPr>
        <p:sp>
          <p:nvSpPr>
            <p:cNvPr id="12" name="文本框 11">
              <a:extLst>
                <a:ext uri="{FF2B5EF4-FFF2-40B4-BE49-F238E27FC236}">
                  <a16:creationId xmlns="" xmlns:a16="http://schemas.microsoft.com/office/drawing/2014/main" id="{2E4A12BA-C541-45F5-8CD8-61B8ECA5BD4A}"/>
                </a:ext>
              </a:extLst>
            </p:cNvPr>
            <p:cNvSpPr txBox="1"/>
            <p:nvPr/>
          </p:nvSpPr>
          <p:spPr>
            <a:xfrm>
              <a:off x="6014760" y="2194078"/>
              <a:ext cx="1432072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文字添加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DAC4806D-F790-40B6-A89A-56266FE021A3}"/>
                </a:ext>
              </a:extLst>
            </p:cNvPr>
            <p:cNvSpPr txBox="1"/>
            <p:nvPr/>
          </p:nvSpPr>
          <p:spPr>
            <a:xfrm>
              <a:off x="6014758" y="2594188"/>
              <a:ext cx="3579404" cy="6093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600" b="0">
                  <a:solidFill>
                    <a:srgbClr val="1C75BC"/>
                  </a:solidFill>
                  <a:latin typeface="汉仪趣黑W" panose="00020600040101010101" pitchFamily="18" charset="-122"/>
                  <a:ea typeface="汉仪趣黑W" panose="00020600040101010101" pitchFamily="18" charset="-122"/>
                </a:defRPr>
              </a:lvl1pPr>
            </a:lstStyle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感谢您的使用，您的文字内容添加到此处，文字动画效果不变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4BB5F42E-56E9-4187-BD84-346580304B43}"/>
              </a:ext>
            </a:extLst>
          </p:cNvPr>
          <p:cNvGrpSpPr/>
          <p:nvPr/>
        </p:nvGrpSpPr>
        <p:grpSpPr>
          <a:xfrm>
            <a:off x="6617461" y="2487080"/>
            <a:ext cx="3025815" cy="1009508"/>
            <a:chOff x="6014758" y="2194078"/>
            <a:chExt cx="3579404" cy="1009508"/>
          </a:xfrm>
        </p:grpSpPr>
        <p:sp>
          <p:nvSpPr>
            <p:cNvPr id="15" name="文本框 14">
              <a:extLst>
                <a:ext uri="{FF2B5EF4-FFF2-40B4-BE49-F238E27FC236}">
                  <a16:creationId xmlns="" xmlns:a16="http://schemas.microsoft.com/office/drawing/2014/main" id="{79D3B320-454D-4EC5-B557-018965D5762E}"/>
                </a:ext>
              </a:extLst>
            </p:cNvPr>
            <p:cNvSpPr txBox="1"/>
            <p:nvPr/>
          </p:nvSpPr>
          <p:spPr>
            <a:xfrm>
              <a:off x="6014760" y="2194078"/>
              <a:ext cx="1432072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文字添加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BD39256C-B26B-4C0C-A390-C18CA6467326}"/>
                </a:ext>
              </a:extLst>
            </p:cNvPr>
            <p:cNvSpPr txBox="1"/>
            <p:nvPr/>
          </p:nvSpPr>
          <p:spPr>
            <a:xfrm>
              <a:off x="6014758" y="2594188"/>
              <a:ext cx="3579404" cy="6093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600" b="0">
                  <a:solidFill>
                    <a:srgbClr val="1C75BC"/>
                  </a:solidFill>
                  <a:latin typeface="汉仪趣黑W" panose="00020600040101010101" pitchFamily="18" charset="-122"/>
                  <a:ea typeface="汉仪趣黑W" panose="00020600040101010101" pitchFamily="18" charset="-122"/>
                </a:defRPr>
              </a:lvl1pPr>
            </a:lstStyle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感谢您的使用，您的文字内容添加到此处，文字动画效果不变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BE1CFDE6-669E-471A-B557-49AAE9AC9F98}"/>
              </a:ext>
            </a:extLst>
          </p:cNvPr>
          <p:cNvGrpSpPr/>
          <p:nvPr/>
        </p:nvGrpSpPr>
        <p:grpSpPr>
          <a:xfrm>
            <a:off x="2680257" y="4708169"/>
            <a:ext cx="5204920" cy="750975"/>
            <a:chOff x="3436975" y="2194078"/>
            <a:chExt cx="6157188" cy="750975"/>
          </a:xfrm>
        </p:grpSpPr>
        <p:sp>
          <p:nvSpPr>
            <p:cNvPr id="18" name="文本框 17">
              <a:extLst>
                <a:ext uri="{FF2B5EF4-FFF2-40B4-BE49-F238E27FC236}">
                  <a16:creationId xmlns="" xmlns:a16="http://schemas.microsoft.com/office/drawing/2014/main" id="{4ECECA66-15CB-4AAD-B2A8-43D867927C43}"/>
                </a:ext>
              </a:extLst>
            </p:cNvPr>
            <p:cNvSpPr txBox="1"/>
            <p:nvPr/>
          </p:nvSpPr>
          <p:spPr>
            <a:xfrm>
              <a:off x="8162091" y="2194078"/>
              <a:ext cx="1432072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文字添加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F3AB69FC-20D6-414D-B3F3-3731953ACBAC}"/>
                </a:ext>
              </a:extLst>
            </p:cNvPr>
            <p:cNvSpPr txBox="1"/>
            <p:nvPr/>
          </p:nvSpPr>
          <p:spPr>
            <a:xfrm>
              <a:off x="3436975" y="2594188"/>
              <a:ext cx="615718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600" b="0">
                  <a:solidFill>
                    <a:srgbClr val="1C75BC"/>
                  </a:solidFill>
                  <a:latin typeface="汉仪趣黑W" panose="00020600040101010101" pitchFamily="18" charset="-122"/>
                  <a:ea typeface="汉仪趣黑W" panose="00020600040101010101" pitchFamily="18" charset="-122"/>
                </a:defRPr>
              </a:lvl1pPr>
            </a:lstStyle>
            <a:p>
              <a:pPr algn="r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感谢您的使用，您的文字内容添加到此处，文字动画效果不变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891546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C7B7F7E2-863A-47B7-B1B7-813ED7F41484}"/>
              </a:ext>
            </a:extLst>
          </p:cNvPr>
          <p:cNvGrpSpPr/>
          <p:nvPr/>
        </p:nvGrpSpPr>
        <p:grpSpPr>
          <a:xfrm>
            <a:off x="2017395" y="1467593"/>
            <a:ext cx="2678732" cy="1767411"/>
            <a:chOff x="2017395" y="1467589"/>
            <a:chExt cx="2678732" cy="1767411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A530A373-F10F-4C45-AB31-1596BE2462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017395" y="1467589"/>
              <a:ext cx="2678732" cy="1767411"/>
            </a:xfrm>
            <a:prstGeom prst="rect">
              <a:avLst/>
            </a:prstGeom>
          </p:spPr>
        </p:pic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5C23ABF0-94C4-4343-B3E1-9367EF00B078}"/>
                </a:ext>
              </a:extLst>
            </p:cNvPr>
            <p:cNvSpPr txBox="1"/>
            <p:nvPr/>
          </p:nvSpPr>
          <p:spPr>
            <a:xfrm rot="934520">
              <a:off x="2439635" y="2035168"/>
              <a:ext cx="1834253" cy="86793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600" b="0">
                  <a:solidFill>
                    <a:srgbClr val="1C75BC"/>
                  </a:solidFill>
                  <a:latin typeface="汉仪趣黑W" panose="00020600040101010101" pitchFamily="18" charset="-122"/>
                  <a:ea typeface="汉仪趣黑W" panose="00020600040101010101" pitchFamily="18" charset="-122"/>
                </a:defRPr>
              </a:lvl1pPr>
            </a:lstStyle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感谢您的使用，您的文字内容添加到此处，文字动画效果不变</a:t>
              </a: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34AC90AB-99FC-4D3E-96EE-A3C7AA70D1ED}"/>
              </a:ext>
            </a:extLst>
          </p:cNvPr>
          <p:cNvGrpSpPr/>
          <p:nvPr/>
        </p:nvGrpSpPr>
        <p:grpSpPr>
          <a:xfrm>
            <a:off x="6035495" y="1622376"/>
            <a:ext cx="2678732" cy="1767411"/>
            <a:chOff x="6035493" y="1622372"/>
            <a:chExt cx="2678732" cy="1767411"/>
          </a:xfrm>
        </p:grpSpPr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16F723DB-6E46-47A9-A6AD-FBC3318CDB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6035493" y="1622372"/>
              <a:ext cx="2678732" cy="1767411"/>
            </a:xfrm>
            <a:prstGeom prst="rect">
              <a:avLst/>
            </a:prstGeom>
          </p:spPr>
        </p:pic>
        <p:sp>
          <p:nvSpPr>
            <p:cNvPr id="11" name="文本框 10">
              <a:extLst>
                <a:ext uri="{FF2B5EF4-FFF2-40B4-BE49-F238E27FC236}">
                  <a16:creationId xmlns="" xmlns:a16="http://schemas.microsoft.com/office/drawing/2014/main" id="{FA31CF85-EFAD-4660-850F-CA218D3EDA96}"/>
                </a:ext>
              </a:extLst>
            </p:cNvPr>
            <p:cNvSpPr txBox="1"/>
            <p:nvPr/>
          </p:nvSpPr>
          <p:spPr>
            <a:xfrm rot="934520">
              <a:off x="6457732" y="2145554"/>
              <a:ext cx="1834253" cy="86793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600" b="0">
                  <a:solidFill>
                    <a:srgbClr val="1C75BC"/>
                  </a:solidFill>
                  <a:latin typeface="汉仪趣黑W" panose="00020600040101010101" pitchFamily="18" charset="-122"/>
                  <a:ea typeface="汉仪趣黑W" panose="00020600040101010101" pitchFamily="18" charset="-122"/>
                </a:defRPr>
              </a:lvl1pPr>
            </a:lstStyle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感谢您的使用，您的文字内容添加到此处，文字动画效果不变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C1F6EBAB-3767-4536-8A6B-75AE379DABA8}"/>
              </a:ext>
            </a:extLst>
          </p:cNvPr>
          <p:cNvGrpSpPr/>
          <p:nvPr/>
        </p:nvGrpSpPr>
        <p:grpSpPr>
          <a:xfrm>
            <a:off x="3356763" y="3502280"/>
            <a:ext cx="2678732" cy="1767411"/>
            <a:chOff x="3356761" y="3502276"/>
            <a:chExt cx="2678732" cy="1767411"/>
          </a:xfrm>
        </p:grpSpPr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C93D35A8-E737-442F-8CE0-B01BF603DA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356761" y="3502276"/>
              <a:ext cx="2678732" cy="1767411"/>
            </a:xfrm>
            <a:prstGeom prst="rect">
              <a:avLst/>
            </a:prstGeom>
          </p:spPr>
        </p:pic>
        <p:sp>
          <p:nvSpPr>
            <p:cNvPr id="12" name="文本框 11">
              <a:extLst>
                <a:ext uri="{FF2B5EF4-FFF2-40B4-BE49-F238E27FC236}">
                  <a16:creationId xmlns="" xmlns:a16="http://schemas.microsoft.com/office/drawing/2014/main" id="{EE21432A-7AA4-4209-81E3-237B6DE6D37B}"/>
                </a:ext>
              </a:extLst>
            </p:cNvPr>
            <p:cNvSpPr txBox="1"/>
            <p:nvPr/>
          </p:nvSpPr>
          <p:spPr>
            <a:xfrm rot="934520">
              <a:off x="3779000" y="4072738"/>
              <a:ext cx="1834253" cy="86793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600" b="0">
                  <a:solidFill>
                    <a:srgbClr val="1C75BC"/>
                  </a:solidFill>
                  <a:latin typeface="汉仪趣黑W" panose="00020600040101010101" pitchFamily="18" charset="-122"/>
                  <a:ea typeface="汉仪趣黑W" panose="00020600040101010101" pitchFamily="18" charset="-122"/>
                </a:defRPr>
              </a:lvl1pPr>
            </a:lstStyle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感谢您的使用，您的文字内容添加到此处，文字动画效果不变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CEBA7688-E9F5-4857-B531-F0357A3A19B8}"/>
              </a:ext>
            </a:extLst>
          </p:cNvPr>
          <p:cNvGrpSpPr/>
          <p:nvPr/>
        </p:nvGrpSpPr>
        <p:grpSpPr>
          <a:xfrm>
            <a:off x="7495875" y="3623003"/>
            <a:ext cx="2678732" cy="1767411"/>
            <a:chOff x="7495873" y="3622999"/>
            <a:chExt cx="2678732" cy="1767411"/>
          </a:xfrm>
        </p:grpSpPr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9BBBDAFD-AA73-45BD-A957-02A64745E2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7495873" y="3622999"/>
              <a:ext cx="2678732" cy="1767411"/>
            </a:xfrm>
            <a:prstGeom prst="rect">
              <a:avLst/>
            </a:prstGeom>
          </p:spPr>
        </p:pic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AE4F083C-10F7-4603-ACAB-0DB20AE66D31}"/>
                </a:ext>
              </a:extLst>
            </p:cNvPr>
            <p:cNvSpPr txBox="1"/>
            <p:nvPr/>
          </p:nvSpPr>
          <p:spPr>
            <a:xfrm rot="934520">
              <a:off x="7918113" y="4155418"/>
              <a:ext cx="1834253" cy="86793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600" b="0">
                  <a:solidFill>
                    <a:srgbClr val="1C75BC"/>
                  </a:solidFill>
                  <a:latin typeface="汉仪趣黑W" panose="00020600040101010101" pitchFamily="18" charset="-122"/>
                  <a:ea typeface="汉仪趣黑W" panose="00020600040101010101" pitchFamily="18" charset="-122"/>
                </a:defRPr>
              </a:lvl1pPr>
            </a:lstStyle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感谢您的使用，您的文字内容添加到此处，文字动画效果不变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7649305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>
            <a:extLst>
              <a:ext uri="{FF2B5EF4-FFF2-40B4-BE49-F238E27FC236}">
                <a16:creationId xmlns="" xmlns:a16="http://schemas.microsoft.com/office/drawing/2014/main" id="{3FC83750-8A20-486C-83DE-587582756B2F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001500" cy="6858000"/>
          </a:xfrm>
        </p:grpSpPr>
        <p:grpSp>
          <p:nvGrpSpPr>
            <p:cNvPr id="32" name="组合 31">
              <a:extLst>
                <a:ext uri="{FF2B5EF4-FFF2-40B4-BE49-F238E27FC236}">
                  <a16:creationId xmlns="" xmlns:a16="http://schemas.microsoft.com/office/drawing/2014/main" id="{8C8AC394-E710-463E-99A1-093820AA3261}"/>
                </a:ext>
              </a:extLst>
            </p:cNvPr>
            <p:cNvGrpSpPr/>
            <p:nvPr/>
          </p:nvGrpSpPr>
          <p:grpSpPr>
            <a:xfrm>
              <a:off x="0" y="0"/>
              <a:ext cx="6096000" cy="6858000"/>
              <a:chOff x="0" y="0"/>
              <a:chExt cx="12014200" cy="6858000"/>
            </a:xfrm>
            <a:solidFill>
              <a:srgbClr val="E0F2C0">
                <a:alpha val="49000"/>
              </a:srgbClr>
            </a:solidFill>
          </p:grpSpPr>
          <p:sp>
            <p:nvSpPr>
              <p:cNvPr id="2" name="矩形 1">
                <a:extLst>
                  <a:ext uri="{FF2B5EF4-FFF2-40B4-BE49-F238E27FC236}">
                    <a16:creationId xmlns="" xmlns:a16="http://schemas.microsoft.com/office/drawing/2014/main" id="{0017D248-1813-480A-B084-5CF02D278C97}"/>
                  </a:ext>
                </a:extLst>
              </p:cNvPr>
              <p:cNvSpPr/>
              <p:nvPr/>
            </p:nvSpPr>
            <p:spPr>
              <a:xfrm>
                <a:off x="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" name="矩形 16">
                <a:extLst>
                  <a:ext uri="{FF2B5EF4-FFF2-40B4-BE49-F238E27FC236}">
                    <a16:creationId xmlns="" xmlns:a16="http://schemas.microsoft.com/office/drawing/2014/main" id="{4DB4A3EA-BC70-42E5-9CBC-36E7E8B2C45C}"/>
                  </a:ext>
                </a:extLst>
              </p:cNvPr>
              <p:cNvSpPr/>
              <p:nvPr/>
            </p:nvSpPr>
            <p:spPr>
              <a:xfrm>
                <a:off x="7747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" name="矩形 17">
                <a:extLst>
                  <a:ext uri="{FF2B5EF4-FFF2-40B4-BE49-F238E27FC236}">
                    <a16:creationId xmlns="" xmlns:a16="http://schemas.microsoft.com/office/drawing/2014/main" id="{C64035C1-8805-411C-8E84-2C657276EEF1}"/>
                  </a:ext>
                </a:extLst>
              </p:cNvPr>
              <p:cNvSpPr/>
              <p:nvPr/>
            </p:nvSpPr>
            <p:spPr>
              <a:xfrm>
                <a:off x="15494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" name="矩形 18">
                <a:extLst>
                  <a:ext uri="{FF2B5EF4-FFF2-40B4-BE49-F238E27FC236}">
                    <a16:creationId xmlns="" xmlns:a16="http://schemas.microsoft.com/office/drawing/2014/main" id="{B02FE948-0BC6-4938-9F70-C8C1619CD509}"/>
                  </a:ext>
                </a:extLst>
              </p:cNvPr>
              <p:cNvSpPr/>
              <p:nvPr/>
            </p:nvSpPr>
            <p:spPr>
              <a:xfrm>
                <a:off x="23241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" name="矩形 19">
                <a:extLst>
                  <a:ext uri="{FF2B5EF4-FFF2-40B4-BE49-F238E27FC236}">
                    <a16:creationId xmlns="" xmlns:a16="http://schemas.microsoft.com/office/drawing/2014/main" id="{D9A3B4B9-F156-47DD-B630-A5B9A89AE0C6}"/>
                  </a:ext>
                </a:extLst>
              </p:cNvPr>
              <p:cNvSpPr/>
              <p:nvPr/>
            </p:nvSpPr>
            <p:spPr>
              <a:xfrm>
                <a:off x="30988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" name="矩形 20">
                <a:extLst>
                  <a:ext uri="{FF2B5EF4-FFF2-40B4-BE49-F238E27FC236}">
                    <a16:creationId xmlns="" xmlns:a16="http://schemas.microsoft.com/office/drawing/2014/main" id="{9ECC8B51-389B-4F07-8645-88BD56EFFE91}"/>
                  </a:ext>
                </a:extLst>
              </p:cNvPr>
              <p:cNvSpPr/>
              <p:nvPr/>
            </p:nvSpPr>
            <p:spPr>
              <a:xfrm>
                <a:off x="38735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" name="矩形 21">
                <a:extLst>
                  <a:ext uri="{FF2B5EF4-FFF2-40B4-BE49-F238E27FC236}">
                    <a16:creationId xmlns="" xmlns:a16="http://schemas.microsoft.com/office/drawing/2014/main" id="{236533B0-1110-4E59-A8DF-AE16BFDECBFE}"/>
                  </a:ext>
                </a:extLst>
              </p:cNvPr>
              <p:cNvSpPr/>
              <p:nvPr/>
            </p:nvSpPr>
            <p:spPr>
              <a:xfrm>
                <a:off x="46482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3" name="矩形 22">
                <a:extLst>
                  <a:ext uri="{FF2B5EF4-FFF2-40B4-BE49-F238E27FC236}">
                    <a16:creationId xmlns="" xmlns:a16="http://schemas.microsoft.com/office/drawing/2014/main" id="{C249D307-B36C-4E3C-B839-B89FD5EEEB9B}"/>
                  </a:ext>
                </a:extLst>
              </p:cNvPr>
              <p:cNvSpPr/>
              <p:nvPr/>
            </p:nvSpPr>
            <p:spPr>
              <a:xfrm>
                <a:off x="54229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4" name="矩形 23">
                <a:extLst>
                  <a:ext uri="{FF2B5EF4-FFF2-40B4-BE49-F238E27FC236}">
                    <a16:creationId xmlns="" xmlns:a16="http://schemas.microsoft.com/office/drawing/2014/main" id="{97BE44E7-3245-44AB-9879-05010BE4B9A8}"/>
                  </a:ext>
                </a:extLst>
              </p:cNvPr>
              <p:cNvSpPr/>
              <p:nvPr/>
            </p:nvSpPr>
            <p:spPr>
              <a:xfrm>
                <a:off x="61976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5" name="矩形 24">
                <a:extLst>
                  <a:ext uri="{FF2B5EF4-FFF2-40B4-BE49-F238E27FC236}">
                    <a16:creationId xmlns="" xmlns:a16="http://schemas.microsoft.com/office/drawing/2014/main" id="{449038EE-F628-4251-8380-FBA08A8FA3ED}"/>
                  </a:ext>
                </a:extLst>
              </p:cNvPr>
              <p:cNvSpPr/>
              <p:nvPr/>
            </p:nvSpPr>
            <p:spPr>
              <a:xfrm>
                <a:off x="69723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6" name="矩形 25">
                <a:extLst>
                  <a:ext uri="{FF2B5EF4-FFF2-40B4-BE49-F238E27FC236}">
                    <a16:creationId xmlns="" xmlns:a16="http://schemas.microsoft.com/office/drawing/2014/main" id="{F7F51B49-5B13-4810-932A-28C109BB1996}"/>
                  </a:ext>
                </a:extLst>
              </p:cNvPr>
              <p:cNvSpPr/>
              <p:nvPr/>
            </p:nvSpPr>
            <p:spPr>
              <a:xfrm>
                <a:off x="77470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7" name="矩形 26">
                <a:extLst>
                  <a:ext uri="{FF2B5EF4-FFF2-40B4-BE49-F238E27FC236}">
                    <a16:creationId xmlns="" xmlns:a16="http://schemas.microsoft.com/office/drawing/2014/main" id="{12808522-8DE4-4D96-84B9-F5A32FC7D2E1}"/>
                  </a:ext>
                </a:extLst>
              </p:cNvPr>
              <p:cNvSpPr/>
              <p:nvPr/>
            </p:nvSpPr>
            <p:spPr>
              <a:xfrm>
                <a:off x="85217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" name="矩形 27">
                <a:extLst>
                  <a:ext uri="{FF2B5EF4-FFF2-40B4-BE49-F238E27FC236}">
                    <a16:creationId xmlns="" xmlns:a16="http://schemas.microsoft.com/office/drawing/2014/main" id="{C6BE0986-C705-4FDF-A83A-E5C3CECA8C20}"/>
                  </a:ext>
                </a:extLst>
              </p:cNvPr>
              <p:cNvSpPr/>
              <p:nvPr/>
            </p:nvSpPr>
            <p:spPr>
              <a:xfrm>
                <a:off x="92964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9" name="矩形 28">
                <a:extLst>
                  <a:ext uri="{FF2B5EF4-FFF2-40B4-BE49-F238E27FC236}">
                    <a16:creationId xmlns="" xmlns:a16="http://schemas.microsoft.com/office/drawing/2014/main" id="{55B04290-75BF-4A9B-A173-610A1F14FF88}"/>
                  </a:ext>
                </a:extLst>
              </p:cNvPr>
              <p:cNvSpPr/>
              <p:nvPr/>
            </p:nvSpPr>
            <p:spPr>
              <a:xfrm>
                <a:off x="100711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" name="矩形 29">
                <a:extLst>
                  <a:ext uri="{FF2B5EF4-FFF2-40B4-BE49-F238E27FC236}">
                    <a16:creationId xmlns="" xmlns:a16="http://schemas.microsoft.com/office/drawing/2014/main" id="{C5B09FB0-B991-4CC6-B697-590DC1BAFDBB}"/>
                  </a:ext>
                </a:extLst>
              </p:cNvPr>
              <p:cNvSpPr/>
              <p:nvPr/>
            </p:nvSpPr>
            <p:spPr>
              <a:xfrm>
                <a:off x="108458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1" name="矩形 30">
                <a:extLst>
                  <a:ext uri="{FF2B5EF4-FFF2-40B4-BE49-F238E27FC236}">
                    <a16:creationId xmlns="" xmlns:a16="http://schemas.microsoft.com/office/drawing/2014/main" id="{BB5A3458-E1A1-45AA-8833-8F9AF976534A}"/>
                  </a:ext>
                </a:extLst>
              </p:cNvPr>
              <p:cNvSpPr/>
              <p:nvPr/>
            </p:nvSpPr>
            <p:spPr>
              <a:xfrm>
                <a:off x="116205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33" name="组合 32">
              <a:extLst>
                <a:ext uri="{FF2B5EF4-FFF2-40B4-BE49-F238E27FC236}">
                  <a16:creationId xmlns="" xmlns:a16="http://schemas.microsoft.com/office/drawing/2014/main" id="{65386968-1D38-45C1-8D98-4538CDDCAC53}"/>
                </a:ext>
              </a:extLst>
            </p:cNvPr>
            <p:cNvGrpSpPr/>
            <p:nvPr/>
          </p:nvGrpSpPr>
          <p:grpSpPr>
            <a:xfrm>
              <a:off x="6298582" y="0"/>
              <a:ext cx="5702918" cy="6858000"/>
              <a:chOff x="774700" y="0"/>
              <a:chExt cx="11239500" cy="6858000"/>
            </a:xfrm>
            <a:solidFill>
              <a:srgbClr val="E0F2C0">
                <a:alpha val="49000"/>
              </a:srgbClr>
            </a:solidFill>
          </p:grpSpPr>
          <p:sp>
            <p:nvSpPr>
              <p:cNvPr id="35" name="矩形 34">
                <a:extLst>
                  <a:ext uri="{FF2B5EF4-FFF2-40B4-BE49-F238E27FC236}">
                    <a16:creationId xmlns="" xmlns:a16="http://schemas.microsoft.com/office/drawing/2014/main" id="{D4F5FC48-5925-4338-9B88-F673E58DC38F}"/>
                  </a:ext>
                </a:extLst>
              </p:cNvPr>
              <p:cNvSpPr/>
              <p:nvPr/>
            </p:nvSpPr>
            <p:spPr>
              <a:xfrm>
                <a:off x="7747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6" name="矩形 35">
                <a:extLst>
                  <a:ext uri="{FF2B5EF4-FFF2-40B4-BE49-F238E27FC236}">
                    <a16:creationId xmlns="" xmlns:a16="http://schemas.microsoft.com/office/drawing/2014/main" id="{A455FB2B-89D9-4D49-B8A7-7E00D8656C95}"/>
                  </a:ext>
                </a:extLst>
              </p:cNvPr>
              <p:cNvSpPr/>
              <p:nvPr/>
            </p:nvSpPr>
            <p:spPr>
              <a:xfrm>
                <a:off x="15494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" name="矩形 36">
                <a:extLst>
                  <a:ext uri="{FF2B5EF4-FFF2-40B4-BE49-F238E27FC236}">
                    <a16:creationId xmlns="" xmlns:a16="http://schemas.microsoft.com/office/drawing/2014/main" id="{C46F142D-85AB-490B-AD0A-54B7BF4BAB84}"/>
                  </a:ext>
                </a:extLst>
              </p:cNvPr>
              <p:cNvSpPr/>
              <p:nvPr/>
            </p:nvSpPr>
            <p:spPr>
              <a:xfrm>
                <a:off x="23241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" name="矩形 37">
                <a:extLst>
                  <a:ext uri="{FF2B5EF4-FFF2-40B4-BE49-F238E27FC236}">
                    <a16:creationId xmlns="" xmlns:a16="http://schemas.microsoft.com/office/drawing/2014/main" id="{E7EA1E71-2FFE-406C-83E5-446FCEFB9CEC}"/>
                  </a:ext>
                </a:extLst>
              </p:cNvPr>
              <p:cNvSpPr/>
              <p:nvPr/>
            </p:nvSpPr>
            <p:spPr>
              <a:xfrm>
                <a:off x="30988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" name="矩形 38">
                <a:extLst>
                  <a:ext uri="{FF2B5EF4-FFF2-40B4-BE49-F238E27FC236}">
                    <a16:creationId xmlns="" xmlns:a16="http://schemas.microsoft.com/office/drawing/2014/main" id="{877306B0-40A1-409E-8EB3-768D77F28E2A}"/>
                  </a:ext>
                </a:extLst>
              </p:cNvPr>
              <p:cNvSpPr/>
              <p:nvPr/>
            </p:nvSpPr>
            <p:spPr>
              <a:xfrm>
                <a:off x="38735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" name="矩形 39">
                <a:extLst>
                  <a:ext uri="{FF2B5EF4-FFF2-40B4-BE49-F238E27FC236}">
                    <a16:creationId xmlns="" xmlns:a16="http://schemas.microsoft.com/office/drawing/2014/main" id="{EFF20B13-E266-4017-8365-527FADC3B32B}"/>
                  </a:ext>
                </a:extLst>
              </p:cNvPr>
              <p:cNvSpPr/>
              <p:nvPr/>
            </p:nvSpPr>
            <p:spPr>
              <a:xfrm>
                <a:off x="46482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="" xmlns:a16="http://schemas.microsoft.com/office/drawing/2014/main" id="{8157457B-6C94-4020-93DE-CE601C6E6351}"/>
                  </a:ext>
                </a:extLst>
              </p:cNvPr>
              <p:cNvSpPr/>
              <p:nvPr/>
            </p:nvSpPr>
            <p:spPr>
              <a:xfrm>
                <a:off x="54229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" name="矩形 41">
                <a:extLst>
                  <a:ext uri="{FF2B5EF4-FFF2-40B4-BE49-F238E27FC236}">
                    <a16:creationId xmlns="" xmlns:a16="http://schemas.microsoft.com/office/drawing/2014/main" id="{0D63CA75-4B26-4739-A0BA-558CC891B02D}"/>
                  </a:ext>
                </a:extLst>
              </p:cNvPr>
              <p:cNvSpPr/>
              <p:nvPr/>
            </p:nvSpPr>
            <p:spPr>
              <a:xfrm>
                <a:off x="61976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3" name="矩形 42">
                <a:extLst>
                  <a:ext uri="{FF2B5EF4-FFF2-40B4-BE49-F238E27FC236}">
                    <a16:creationId xmlns="" xmlns:a16="http://schemas.microsoft.com/office/drawing/2014/main" id="{31247310-7609-465F-9709-EB0C4C73212E}"/>
                  </a:ext>
                </a:extLst>
              </p:cNvPr>
              <p:cNvSpPr/>
              <p:nvPr/>
            </p:nvSpPr>
            <p:spPr>
              <a:xfrm>
                <a:off x="69723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4" name="矩形 43">
                <a:extLst>
                  <a:ext uri="{FF2B5EF4-FFF2-40B4-BE49-F238E27FC236}">
                    <a16:creationId xmlns="" xmlns:a16="http://schemas.microsoft.com/office/drawing/2014/main" id="{7C6EA657-2E16-4A91-B6B1-DF70A01A98F5}"/>
                  </a:ext>
                </a:extLst>
              </p:cNvPr>
              <p:cNvSpPr/>
              <p:nvPr/>
            </p:nvSpPr>
            <p:spPr>
              <a:xfrm>
                <a:off x="77470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5" name="矩形 44">
                <a:extLst>
                  <a:ext uri="{FF2B5EF4-FFF2-40B4-BE49-F238E27FC236}">
                    <a16:creationId xmlns="" xmlns:a16="http://schemas.microsoft.com/office/drawing/2014/main" id="{9F9D7D17-07B8-4AE6-9A38-D2085B40E543}"/>
                  </a:ext>
                </a:extLst>
              </p:cNvPr>
              <p:cNvSpPr/>
              <p:nvPr/>
            </p:nvSpPr>
            <p:spPr>
              <a:xfrm>
                <a:off x="85217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6" name="矩形 45">
                <a:extLst>
                  <a:ext uri="{FF2B5EF4-FFF2-40B4-BE49-F238E27FC236}">
                    <a16:creationId xmlns="" xmlns:a16="http://schemas.microsoft.com/office/drawing/2014/main" id="{10E6DB5D-5D9B-4EDB-A984-2EABCBE1159C}"/>
                  </a:ext>
                </a:extLst>
              </p:cNvPr>
              <p:cNvSpPr/>
              <p:nvPr/>
            </p:nvSpPr>
            <p:spPr>
              <a:xfrm>
                <a:off x="92964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7" name="矩形 46">
                <a:extLst>
                  <a:ext uri="{FF2B5EF4-FFF2-40B4-BE49-F238E27FC236}">
                    <a16:creationId xmlns="" xmlns:a16="http://schemas.microsoft.com/office/drawing/2014/main" id="{31A1BEA7-AD22-4B5A-8380-1F0AF4B68CAB}"/>
                  </a:ext>
                </a:extLst>
              </p:cNvPr>
              <p:cNvSpPr/>
              <p:nvPr/>
            </p:nvSpPr>
            <p:spPr>
              <a:xfrm>
                <a:off x="100711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8" name="矩形 47">
                <a:extLst>
                  <a:ext uri="{FF2B5EF4-FFF2-40B4-BE49-F238E27FC236}">
                    <a16:creationId xmlns="" xmlns:a16="http://schemas.microsoft.com/office/drawing/2014/main" id="{FCBC60F1-C462-4A83-8466-7EA1E54B21D3}"/>
                  </a:ext>
                </a:extLst>
              </p:cNvPr>
              <p:cNvSpPr/>
              <p:nvPr/>
            </p:nvSpPr>
            <p:spPr>
              <a:xfrm>
                <a:off x="108458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9" name="矩形 48">
                <a:extLst>
                  <a:ext uri="{FF2B5EF4-FFF2-40B4-BE49-F238E27FC236}">
                    <a16:creationId xmlns="" xmlns:a16="http://schemas.microsoft.com/office/drawing/2014/main" id="{3AA9BF0D-EB3C-408E-BB50-F1BEFF6B930F}"/>
                  </a:ext>
                </a:extLst>
              </p:cNvPr>
              <p:cNvSpPr/>
              <p:nvPr/>
            </p:nvSpPr>
            <p:spPr>
              <a:xfrm>
                <a:off x="11620500" y="0"/>
                <a:ext cx="393700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sp>
        <p:nvSpPr>
          <p:cNvPr id="51" name="矩形 50">
            <a:extLst>
              <a:ext uri="{FF2B5EF4-FFF2-40B4-BE49-F238E27FC236}">
                <a16:creationId xmlns="" xmlns:a16="http://schemas.microsoft.com/office/drawing/2014/main" id="{7BF416DD-C147-4A1E-BFD4-F2335C5A9C40}"/>
              </a:ext>
            </a:extLst>
          </p:cNvPr>
          <p:cNvSpPr/>
          <p:nvPr/>
        </p:nvSpPr>
        <p:spPr>
          <a:xfrm>
            <a:off x="849313" y="704529"/>
            <a:ext cx="10518643" cy="5106992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9A0DA37A-2292-4CCE-A447-FFE202E4751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74715" y="4314337"/>
            <a:ext cx="4294831" cy="2436987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DDEE6DC0-5AED-438B-9998-CD029DD6BF5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0" b="100000" l="0" r="94624">
                        <a14:foregroundMark x1="15860" y1="13115" x2="20968" y2="19016"/>
                        <a14:foregroundMark x1="41129" y1="7213" x2="43280" y2="10492"/>
                        <a14:foregroundMark x1="66667" y1="10492" x2="64785" y2="14754"/>
                        <a14:foregroundMark x1="83065" y1="37377" x2="83602" y2="39016"/>
                        <a14:foregroundMark x1="81720" y1="58689" x2="84140" y2="62295"/>
                        <a14:foregroundMark x1="69086" y1="80656" x2="72312" y2="86557"/>
                        <a14:foregroundMark x1="52151" y1="89836" x2="51613" y2="93770"/>
                        <a14:foregroundMark x1="33333" y1="89508" x2="32796" y2="92787"/>
                        <a14:foregroundMark x1="16667" y1="84918" x2="15591" y2="85902"/>
                        <a14:foregroundMark x1="10484" y1="57377" x2="4301" y2="55738"/>
                        <a14:foregroundMark x1="13441" y1="36066" x2="9946" y2="33115"/>
                        <a14:foregroundMark x1="37366" y1="33443" x2="45161" y2="45902"/>
                        <a14:foregroundMark x1="56183" y1="28852" x2="59946" y2="39672"/>
                        <a14:foregroundMark x1="51613" y1="43934" x2="55645" y2="56066"/>
                        <a14:foregroundMark x1="51882" y1="43279" x2="46774" y2="514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35311" y="323453"/>
            <a:ext cx="1768440" cy="144993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C80FAB12-D343-42C0-8D7A-4D617912457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5918200"/>
            <a:ext cx="12192000" cy="9398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4C39859A-C513-4D66-BD13-DCB6B417F58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905084" y="165104"/>
            <a:ext cx="3286917" cy="1924049"/>
          </a:xfrm>
          <a:prstGeom prst="rect">
            <a:avLst/>
          </a:prstGeom>
        </p:spPr>
      </p:pic>
      <p:grpSp>
        <p:nvGrpSpPr>
          <p:cNvPr id="58" name="组合 57">
            <a:extLst>
              <a:ext uri="{FF2B5EF4-FFF2-40B4-BE49-F238E27FC236}">
                <a16:creationId xmlns="" xmlns:a16="http://schemas.microsoft.com/office/drawing/2014/main" id="{984B907C-9CB2-48A3-9457-F82A07F9391B}"/>
              </a:ext>
            </a:extLst>
          </p:cNvPr>
          <p:cNvGrpSpPr/>
          <p:nvPr/>
        </p:nvGrpSpPr>
        <p:grpSpPr>
          <a:xfrm>
            <a:off x="2618127" y="1880062"/>
            <a:ext cx="6955750" cy="1446550"/>
            <a:chOff x="2618127" y="2883889"/>
            <a:chExt cx="6955748" cy="1446550"/>
          </a:xfrm>
        </p:grpSpPr>
        <p:sp>
          <p:nvSpPr>
            <p:cNvPr id="56" name="文本框 55">
              <a:extLst>
                <a:ext uri="{FF2B5EF4-FFF2-40B4-BE49-F238E27FC236}">
                  <a16:creationId xmlns="" xmlns:a16="http://schemas.microsoft.com/office/drawing/2014/main" id="{562538EE-00D6-4142-B8D1-5C91376CC4AE}"/>
                </a:ext>
              </a:extLst>
            </p:cNvPr>
            <p:cNvSpPr txBox="1"/>
            <p:nvPr/>
          </p:nvSpPr>
          <p:spPr>
            <a:xfrm>
              <a:off x="2618127" y="2883889"/>
              <a:ext cx="6955748" cy="14465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8800" dirty="0">
                  <a:ln w="63500">
                    <a:solidFill>
                      <a:srgbClr val="FFFFFF"/>
                    </a:solidFill>
                  </a:ln>
                  <a:solidFill>
                    <a:srgbClr val="FF4D67"/>
                  </a:solidFill>
                  <a:effectLst>
                    <a:outerShdw blurRad="127000" dist="38100" dir="2700000" algn="tl" rotWithShape="0">
                      <a:prstClr val="black">
                        <a:alpha val="47000"/>
                      </a:prstClr>
                    </a:outerShdw>
                  </a:effectLst>
                  <a:cs typeface="+mn-ea"/>
                  <a:sym typeface="+mn-lt"/>
                </a:rPr>
                <a:t>感谢您的观看</a:t>
              </a:r>
            </a:p>
          </p:txBody>
        </p:sp>
        <p:sp>
          <p:nvSpPr>
            <p:cNvPr id="57" name="文本框 56">
              <a:extLst>
                <a:ext uri="{FF2B5EF4-FFF2-40B4-BE49-F238E27FC236}">
                  <a16:creationId xmlns="" xmlns:a16="http://schemas.microsoft.com/office/drawing/2014/main" id="{26765742-9C5C-437F-B758-7E4D6D4EBEB9}"/>
                </a:ext>
              </a:extLst>
            </p:cNvPr>
            <p:cNvSpPr txBox="1"/>
            <p:nvPr/>
          </p:nvSpPr>
          <p:spPr>
            <a:xfrm>
              <a:off x="2618127" y="2883889"/>
              <a:ext cx="6955748" cy="144655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8800" dirty="0">
                  <a:solidFill>
                    <a:srgbClr val="D97E33"/>
                  </a:solidFill>
                  <a:cs typeface="+mn-ea"/>
                  <a:sym typeface="+mn-lt"/>
                </a:rPr>
                <a:t>感谢您的观看</a:t>
              </a:r>
            </a:p>
          </p:txBody>
        </p:sp>
      </p:grpSp>
      <p:sp>
        <p:nvSpPr>
          <p:cNvPr id="59" name="文本框 58">
            <a:extLst>
              <a:ext uri="{FF2B5EF4-FFF2-40B4-BE49-F238E27FC236}">
                <a16:creationId xmlns="" xmlns:a16="http://schemas.microsoft.com/office/drawing/2014/main" id="{3BDB34E9-DD03-4249-B58D-BBB90EE5CCF6}"/>
              </a:ext>
            </a:extLst>
          </p:cNvPr>
          <p:cNvSpPr txBox="1"/>
          <p:nvPr/>
        </p:nvSpPr>
        <p:spPr>
          <a:xfrm>
            <a:off x="2059535" y="3433295"/>
            <a:ext cx="8063520" cy="58349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The user can demonstrate on a projector or computer, or print the presentation and make it into a film to be used in a wider field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76DC475A-B64D-4771-8BCE-0BB38D18FD82}"/>
              </a:ext>
            </a:extLst>
          </p:cNvPr>
          <p:cNvGrpSpPr/>
          <p:nvPr/>
        </p:nvGrpSpPr>
        <p:grpSpPr>
          <a:xfrm>
            <a:off x="7412866" y="4501021"/>
            <a:ext cx="2180271" cy="410580"/>
            <a:chOff x="7412863" y="4501019"/>
            <a:chExt cx="2180271" cy="410580"/>
          </a:xfrm>
        </p:grpSpPr>
        <p:pic>
          <p:nvPicPr>
            <p:cNvPr id="61" name="图片 60">
              <a:extLst>
                <a:ext uri="{FF2B5EF4-FFF2-40B4-BE49-F238E27FC236}">
                  <a16:creationId xmlns="" xmlns:a16="http://schemas.microsoft.com/office/drawing/2014/main" id="{1057E1B6-1B52-4782-80BB-4F3DB9E7050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7412863" y="4501019"/>
              <a:ext cx="519640" cy="410580"/>
            </a:xfrm>
            <a:prstGeom prst="rect">
              <a:avLst/>
            </a:prstGeom>
          </p:spPr>
        </p:pic>
        <p:sp>
          <p:nvSpPr>
            <p:cNvPr id="62" name="文本框 61">
              <a:extLst>
                <a:ext uri="{FF2B5EF4-FFF2-40B4-BE49-F238E27FC236}">
                  <a16:creationId xmlns="" xmlns:a16="http://schemas.microsoft.com/office/drawing/2014/main" id="{A69C9047-8604-443F-8D1C-5C1B5081697C}"/>
                </a:ext>
              </a:extLst>
            </p:cNvPr>
            <p:cNvSpPr txBox="1"/>
            <p:nvPr/>
          </p:nvSpPr>
          <p:spPr>
            <a:xfrm>
              <a:off x="7983120" y="4511304"/>
              <a:ext cx="1610014" cy="32893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600" b="0">
                  <a:solidFill>
                    <a:srgbClr val="1C75BC"/>
                  </a:solidFill>
                  <a:latin typeface="汉仪趣黑W" panose="00020600040101010101" pitchFamily="18" charset="-122"/>
                  <a:ea typeface="汉仪趣黑W" panose="00020600040101010101" pitchFamily="18" charset="-122"/>
                </a:defRPr>
              </a:lvl1pPr>
            </a:lstStyle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教师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：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8F42884F-CA51-4FD9-B47E-D5A2C5E6AA11}"/>
              </a:ext>
            </a:extLst>
          </p:cNvPr>
          <p:cNvGrpSpPr/>
          <p:nvPr/>
        </p:nvGrpSpPr>
        <p:grpSpPr>
          <a:xfrm>
            <a:off x="7412866" y="5097670"/>
            <a:ext cx="2579593" cy="410580"/>
            <a:chOff x="7412863" y="5097670"/>
            <a:chExt cx="2579593" cy="410580"/>
          </a:xfrm>
        </p:grpSpPr>
        <p:pic>
          <p:nvPicPr>
            <p:cNvPr id="63" name="图片 62">
              <a:extLst>
                <a:ext uri="{FF2B5EF4-FFF2-40B4-BE49-F238E27FC236}">
                  <a16:creationId xmlns="" xmlns:a16="http://schemas.microsoft.com/office/drawing/2014/main" id="{C782743A-2FD6-45A4-8374-4519557E39E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7412863" y="5097670"/>
              <a:ext cx="519640" cy="410580"/>
            </a:xfrm>
            <a:prstGeom prst="rect">
              <a:avLst/>
            </a:prstGeom>
          </p:spPr>
        </p:pic>
        <p:sp>
          <p:nvSpPr>
            <p:cNvPr id="64" name="文本框 63">
              <a:extLst>
                <a:ext uri="{FF2B5EF4-FFF2-40B4-BE49-F238E27FC236}">
                  <a16:creationId xmlns="" xmlns:a16="http://schemas.microsoft.com/office/drawing/2014/main" id="{EF4C007F-2902-47F6-B513-B385FBF0A7C1}"/>
                </a:ext>
              </a:extLst>
            </p:cNvPr>
            <p:cNvSpPr txBox="1"/>
            <p:nvPr/>
          </p:nvSpPr>
          <p:spPr>
            <a:xfrm>
              <a:off x="7983121" y="5107955"/>
              <a:ext cx="2009335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600" b="0">
                  <a:solidFill>
                    <a:srgbClr val="1C75BC"/>
                  </a:solidFill>
                  <a:latin typeface="汉仪趣黑W" panose="00020600040101010101" pitchFamily="18" charset="-122"/>
                  <a:ea typeface="汉仪趣黑W" panose="00020600040101010101" pitchFamily="18" charset="-122"/>
                </a:defRPr>
              </a:lvl1pPr>
            </a:lstStyle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学校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：网</a:t>
              </a: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络小学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281608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可爱卡通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29"/>
  <p:tag name="MH_LIBRARY" val="GRAPHIC"/>
  <p:tag name="MH_TYPE" val="SubTitle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29"/>
  <p:tag name="MH_LIBRARY" val="GRAPHIC"/>
  <p:tag name="MH_TYPE" val="Other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29"/>
  <p:tag name="MH_LIBRARY" val="GRAPHIC"/>
  <p:tag name="MH_TYPE" val="Other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29"/>
  <p:tag name="MH_LIBRARY" val="GRAPHIC"/>
  <p:tag name="MH_TYPE" val="SubTitle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29"/>
  <p:tag name="MH_LIBRARY" val="GRAPHIC"/>
  <p:tag name="MH_TYPE" val="Other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29"/>
  <p:tag name="MH_LIBRARY" val="GRAPHIC"/>
  <p:tag name="MH_TYPE" val="Other"/>
  <p:tag name="MH_ORDER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29"/>
  <p:tag name="MH_LIBRARY" val="GRAPHIC"/>
  <p:tag name="MH_TYPE" val="SubTitle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29"/>
  <p:tag name="MH_LIBRARY" val="GRAPHIC"/>
  <p:tag name="MH_TYPE" val="Other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29"/>
  <p:tag name="MH_LIBRARY" val="GRAPHIC"/>
  <p:tag name="MH_TYPE" val="Other"/>
  <p:tag name="MH_ORDER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29"/>
  <p:tag name="MH_LIBRARY" val="GRAPHIC"/>
  <p:tag name="MH_TYPE" val="SubTitle"/>
  <p:tag name="MH_ORDER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29"/>
  <p:tag name="MH_LIBRARY" val="GRAPHIC"/>
  <p:tag name="MH_TYPE" val="Other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29"/>
  <p:tag name="MH_LIBRARY" val="GRAPHIC"/>
  <p:tag name="MH_TYPE" val="Other"/>
  <p:tag name="MH_ORDER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13"/>
  <p:tag name="MH_LIBRARY" val="GRAPHIC"/>
  <p:tag name="MH_TYPE" val="SubTitle"/>
  <p:tag name="MH_ORDER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13"/>
  <p:tag name="MH_LIBRARY" val="GRAPHIC"/>
  <p:tag name="MH_TYPE" val="SubTitle"/>
  <p:tag name="MH_ORDER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13"/>
  <p:tag name="MH_LIBRARY" val="GRAPHIC"/>
  <p:tag name="MH_TYPE" val="SubTitle"/>
  <p:tag name="MH_ORDER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LiuChBZh#"/>
  <p:tag name="MH_LAYOUT" val="SubTitleText"/>
  <p:tag name="MH" val="20180421204013"/>
  <p:tag name="MH_LIBRARY" val="GRAPHIC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13"/>
  <p:tag name="MH_LIBRARY" val="GRAPHIC"/>
  <p:tag name="MH_TYPE" val="SubTitle"/>
  <p:tag name="MH_ORDER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13"/>
  <p:tag name="MH_LIBRARY" val="GRAPHIC"/>
  <p:tag name="MH_TYPE" val="SubTitle"/>
  <p:tag name="MH_ORDER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13"/>
  <p:tag name="MH_LIBRARY" val="GRAPHIC"/>
  <p:tag name="MH_TYPE" val="SubTitle"/>
  <p:tag name="MH_ORDER" val="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13"/>
  <p:tag name="MH_LIBRARY" val="GRAPHIC"/>
  <p:tag name="MH_TYPE" val="SubTitle"/>
  <p:tag name="MH_ORDER" val="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13"/>
  <p:tag name="MH_LIBRARY" val="GRAPHIC"/>
  <p:tag name="MH_TYPE" val="Other"/>
  <p:tag name="MH_ORDER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13"/>
  <p:tag name="MH_LIBRARY" val="GRAPHIC"/>
  <p:tag name="MH_TYPE" val="Other"/>
  <p:tag name="MH_ORDER" val="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13"/>
  <p:tag name="MH_LIBRARY" val="GRAPHIC"/>
  <p:tag name="MH_TYPE" val="Other"/>
  <p:tag name="MH_ORDER" val="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100"/>
  <p:tag name="MH_LIBRARY" val="GRAPHIC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100"/>
  <p:tag name="MH_LIBRARY" val="GRAPHIC"/>
  <p:tag name="MH_ORDER" val="Freeform 48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100"/>
  <p:tag name="MH_LIBRARY" val="GRAPHIC"/>
  <p:tag name="MH_ORDER" val="Freeform 5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100"/>
  <p:tag name="MH_LIBRARY" val="GRAPHIC"/>
  <p:tag name="MH_ORDER" val="Freeform 56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100"/>
  <p:tag name="MH_LIBRARY" val="GRAPHIC"/>
  <p:tag name="MH_ORDER" val="Freeform 6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110"/>
  <p:tag name="MH_LIBRARY" val="GRAPHIC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110"/>
  <p:tag name="MH_LIBRARY" val="GRAPHIC"/>
  <p:tag name="MH_ORDER" val="组合 49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110"/>
  <p:tag name="MH_LIBRARY" val="GRAPHIC"/>
  <p:tag name="MH_ORDER" val="Rectangle 6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110"/>
  <p:tag name="MH_LIBRARY" val="GRAPHIC"/>
  <p:tag name="MH_ORDER" val="组合 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110"/>
  <p:tag name="MH_LIBRARY" val="GRAPHIC"/>
  <p:tag name="MH_ORDER" val="组合 4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110"/>
  <p:tag name="MH_LIBRARY" val="GRAPHIC"/>
  <p:tag name="MH_ORDER" val="组合 6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1"/>
  <p:tag name="MH_CATEGORY" val="#QiTTB#"/>
  <p:tag name="MH_LAYOUT" val="Text"/>
  <p:tag name="MH" val="20180421204053"/>
  <p:tag name="MH_LIBRARY" val="GRAPHIC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5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6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7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8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9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1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1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12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13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14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15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16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17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18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19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2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2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22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23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24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25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26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27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28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29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3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3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32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33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34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36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37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38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39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4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4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42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43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44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45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46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47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48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49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5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5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52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53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54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55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56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57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58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59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6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6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62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63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64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65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66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6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68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69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70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71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72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73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74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75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76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7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Other"/>
  <p:tag name="MH_ORDER" val="78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53"/>
  <p:tag name="MH_LIBRARY" val="GRAPHIC"/>
  <p:tag name="MH_TYPE" val="SubTitle"/>
  <p:tag name="MH_ORDER" val="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1"/>
  <p:tag name="MH_CATEGORY" val="#QiTTB#"/>
  <p:tag name="MH_LAYOUT" val="Text"/>
  <p:tag name="MH" val="20180421204029"/>
  <p:tag name="MH_LIBRARY" val="GRAPHIC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421204029"/>
  <p:tag name="MH_LIBRARY" val="GRAPHIC"/>
  <p:tag name="MH_TYPE" val="Other"/>
  <p:tag name="MH_ORDER" val="3"/>
</p:tagLst>
</file>

<file path=ppt/theme/theme1.xml><?xml version="1.0" encoding="utf-8"?>
<a:theme xmlns:a="http://schemas.openxmlformats.org/drawingml/2006/main" name="PPT">
  <a:themeElements>
    <a:clrScheme name="自定义 277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E53238"/>
      </a:accent1>
      <a:accent2>
        <a:srgbClr val="0064D2"/>
      </a:accent2>
      <a:accent3>
        <a:srgbClr val="E53238"/>
      </a:accent3>
      <a:accent4>
        <a:srgbClr val="0064D2"/>
      </a:accent4>
      <a:accent5>
        <a:srgbClr val="E53238"/>
      </a:accent5>
      <a:accent6>
        <a:srgbClr val="0064D2"/>
      </a:accent6>
      <a:hlink>
        <a:srgbClr val="E53238"/>
      </a:hlink>
      <a:folHlink>
        <a:srgbClr val="BFBFBF"/>
      </a:folHlink>
    </a:clrScheme>
    <a:fontScheme name="mchmo2ds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471</TotalTime>
  <Words>1256</Words>
  <Application>Microsoft Office PowerPoint</Application>
  <PresentationFormat>自定义</PresentationFormat>
  <Paragraphs>152</Paragraphs>
  <Slides>25</Slides>
  <Notes>25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</vt:vector>
  </TitlesOfParts>
  <Manager>第一PPT，www.1ppt.com</Manager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可爱卡通</dc:title>
  <dc:creator>PPT</dc:creator>
  <cp:keywords>PPT</cp:keywords>
  <dc:description>www.1ppt.com</dc:description>
  <cp:lastModifiedBy>User</cp:lastModifiedBy>
  <cp:revision>68</cp:revision>
  <dcterms:created xsi:type="dcterms:W3CDTF">2017-08-18T03:02:00Z</dcterms:created>
  <dcterms:modified xsi:type="dcterms:W3CDTF">2020-09-25T03:47:01Z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