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92" r:id="rId2"/>
    <p:sldId id="363" r:id="rId3"/>
    <p:sldId id="364" r:id="rId4"/>
    <p:sldId id="357" r:id="rId5"/>
    <p:sldId id="378" r:id="rId6"/>
    <p:sldId id="388" r:id="rId7"/>
    <p:sldId id="383" r:id="rId8"/>
    <p:sldId id="365" r:id="rId9"/>
    <p:sldId id="384" r:id="rId10"/>
    <p:sldId id="385" r:id="rId11"/>
    <p:sldId id="386" r:id="rId12"/>
    <p:sldId id="387" r:id="rId13"/>
    <p:sldId id="366" r:id="rId14"/>
    <p:sldId id="389" r:id="rId15"/>
    <p:sldId id="390" r:id="rId16"/>
    <p:sldId id="395" r:id="rId17"/>
    <p:sldId id="401" r:id="rId18"/>
    <p:sldId id="367" r:id="rId19"/>
    <p:sldId id="391" r:id="rId20"/>
    <p:sldId id="397" r:id="rId21"/>
    <p:sldId id="392" r:id="rId22"/>
    <p:sldId id="396" r:id="rId23"/>
    <p:sldId id="400" r:id="rId24"/>
    <p:sldId id="398" r:id="rId25"/>
  </p:sldIdLst>
  <p:sldSz cx="9144000" cy="5145088"/>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6F6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722" autoAdjust="0"/>
    <p:restoredTop sz="94660"/>
  </p:normalViewPr>
  <p:slideViewPr>
    <p:cSldViewPr>
      <p:cViewPr varScale="1">
        <p:scale>
          <a:sx n="64" d="100"/>
          <a:sy n="64" d="100"/>
        </p:scale>
        <p:origin x="300" y="72"/>
      </p:cViewPr>
      <p:guideLst>
        <p:guide orient="horz" pos="1621"/>
        <p:guide pos="2880"/>
      </p:guideLst>
    </p:cSldViewPr>
  </p:slideViewPr>
  <p:notesTextViewPr>
    <p:cViewPr>
      <p:scale>
        <a:sx n="100" d="100"/>
        <a:sy n="100" d="100"/>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F9F8513-A743-4602-9E9F-CEEE9A802B5E}" type="datetimeFigureOut">
              <a:rPr lang="zh-CN" altLang="en-US" smtClean="0"/>
              <a:t>2018/3/14</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FF1102C-FAD4-459D-8C7A-106E6431C5A1}" type="slidenum">
              <a:rPr lang="zh-CN" altLang="en-US" smtClean="0"/>
              <a:t>‹#›</a:t>
            </a:fld>
            <a:endParaRPr lang="zh-CN" altLang="en-US"/>
          </a:p>
        </p:txBody>
      </p:sp>
    </p:spTree>
    <p:extLst>
      <p:ext uri="{BB962C8B-B14F-4D97-AF65-F5344CB8AC3E}">
        <p14:creationId xmlns:p14="http://schemas.microsoft.com/office/powerpoint/2010/main" val="5282904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146253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179876-21DC-41E8-8E63-89BCD04AD88F}" type="slidenum">
              <a:rPr lang="zh-CN" altLang="en-US" smtClean="0"/>
              <a:pPr/>
              <a:t>5</a:t>
            </a:fld>
            <a:endParaRPr lang="zh-CN" altLang="en-US"/>
          </a:p>
        </p:txBody>
      </p:sp>
    </p:spTree>
    <p:extLst>
      <p:ext uri="{BB962C8B-B14F-4D97-AF65-F5344CB8AC3E}">
        <p14:creationId xmlns:p14="http://schemas.microsoft.com/office/powerpoint/2010/main" val="11960718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A83835-5FA0-4497-8FBE-4A089E5F9A35}" type="slidenum">
              <a:rPr lang="zh-CN" altLang="en-US" smtClean="0"/>
              <a:pPr/>
              <a:t>7</a:t>
            </a:fld>
            <a:endParaRPr lang="zh-CN" altLang="en-US"/>
          </a:p>
        </p:txBody>
      </p:sp>
    </p:spTree>
    <p:extLst>
      <p:ext uri="{BB962C8B-B14F-4D97-AF65-F5344CB8AC3E}">
        <p14:creationId xmlns:p14="http://schemas.microsoft.com/office/powerpoint/2010/main" val="5351019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9</a:t>
            </a:fld>
            <a:endParaRPr lang="en-US" altLang="zh-CN"/>
          </a:p>
        </p:txBody>
      </p:sp>
    </p:spTree>
    <p:extLst>
      <p:ext uri="{BB962C8B-B14F-4D97-AF65-F5344CB8AC3E}">
        <p14:creationId xmlns:p14="http://schemas.microsoft.com/office/powerpoint/2010/main" val="9178356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幻灯片图像占位符 1"/>
          <p:cNvSpPr>
            <a:spLocks noGrp="1" noRot="1" noChangeAspect="1"/>
          </p:cNvSpPr>
          <p:nvPr>
            <p:ph type="sldImg"/>
          </p:nvPr>
        </p:nvSpPr>
        <p:spPr bwMode="auto">
          <a:noFill/>
          <a:ln>
            <a:solidFill>
              <a:srgbClr val="000000"/>
            </a:solidFill>
            <a:miter lim="800000"/>
          </a:ln>
        </p:spPr>
      </p:sp>
      <p:sp>
        <p:nvSpPr>
          <p:cNvPr id="72706" name="备注占位符 2"/>
          <p:cNvSpPr>
            <a:spLocks noGrp="1"/>
          </p:cNvSpPr>
          <p:nvPr>
            <p:ph type="body" idx="1"/>
          </p:nvPr>
        </p:nvSpPr>
        <p:spPr bwMode="auto">
          <a:noFill/>
        </p:spPr>
        <p:txBody>
          <a:bodyPr wrap="square" numCol="1" anchor="t" anchorCtr="0" compatLnSpc="1"/>
          <a:lstStyle/>
          <a:p>
            <a:pPr>
              <a:spcBef>
                <a:spcPct val="0"/>
              </a:spcBef>
            </a:pPr>
            <a:endParaRPr lang="zh-CN" altLang="en-US"/>
          </a:p>
        </p:txBody>
      </p:sp>
      <p:sp>
        <p:nvSpPr>
          <p:cNvPr id="72707"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2D3201EF-912B-46AC-87EA-6E9B9F78BA76}" type="slidenum">
              <a:rPr lang="zh-CN" altLang="en-US"/>
              <a:pPr fontAlgn="base">
                <a:spcBef>
                  <a:spcPct val="0"/>
                </a:spcBef>
                <a:spcAft>
                  <a:spcPct val="0"/>
                </a:spcAft>
              </a:pPr>
              <a:t>10</a:t>
            </a:fld>
            <a:endParaRPr lang="en-US" altLang="zh-CN"/>
          </a:p>
        </p:txBody>
      </p:sp>
    </p:spTree>
    <p:extLst>
      <p:ext uri="{BB962C8B-B14F-4D97-AF65-F5344CB8AC3E}">
        <p14:creationId xmlns:p14="http://schemas.microsoft.com/office/powerpoint/2010/main" val="29769832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pPr/>
              <a:t>15</a:t>
            </a:fld>
            <a:endParaRPr lang="zh-CN" altLang="en-US"/>
          </a:p>
        </p:txBody>
      </p:sp>
    </p:spTree>
    <p:extLst>
      <p:ext uri="{BB962C8B-B14F-4D97-AF65-F5344CB8AC3E}">
        <p14:creationId xmlns:p14="http://schemas.microsoft.com/office/powerpoint/2010/main" val="31621938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17</a:t>
            </a:fld>
            <a:endParaRPr lang="en-US" altLang="zh-CN"/>
          </a:p>
        </p:txBody>
      </p:sp>
    </p:spTree>
    <p:extLst>
      <p:ext uri="{BB962C8B-B14F-4D97-AF65-F5344CB8AC3E}">
        <p14:creationId xmlns:p14="http://schemas.microsoft.com/office/powerpoint/2010/main" val="31000227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p:cNvSpPr>
            <a:spLocks noGrp="1" noRot="1" noChangeAspect="1" noChangeArrowheads="1" noTextEdit="1"/>
          </p:cNvSpPr>
          <p:nvPr>
            <p:ph type="sldImg"/>
          </p:nvPr>
        </p:nvSpPr>
        <p:spPr/>
      </p:sp>
      <p:sp>
        <p:nvSpPr>
          <p:cNvPr id="70658" name="Rectangle 3"/>
          <p:cNvSpPr>
            <a:spLocks noGrp="1" noChangeArrowheads="1"/>
          </p:cNvSpPr>
          <p:nvPr>
            <p:ph type="body" idx="1"/>
          </p:nvPr>
        </p:nvSpPr>
        <p:spPr>
          <a:noFill/>
        </p:spPr>
        <p:txBody>
          <a:bodyPr/>
          <a:lstStyle/>
          <a:p>
            <a:endParaRPr lang="zh-CN" altLang="en-US"/>
          </a:p>
        </p:txBody>
      </p:sp>
    </p:spTree>
    <p:extLst>
      <p:ext uri="{BB962C8B-B14F-4D97-AF65-F5344CB8AC3E}">
        <p14:creationId xmlns:p14="http://schemas.microsoft.com/office/powerpoint/2010/main" val="25828030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10"/>
          </p:nvPr>
        </p:nvSpPr>
        <p:spPr/>
        <p:txBody>
          <a:bodyPr/>
          <a:lstStyle/>
          <a:p>
            <a:fld id="{BFEC4DAE-4541-43CA-A4FF-DC618A162F89}" type="slidenum">
              <a:rPr lang="zh-CN" altLang="en-US" smtClean="0"/>
              <a:pPr/>
              <a:t>23</a:t>
            </a:fld>
            <a:endParaRPr lang="zh-CN" altLang="en-US"/>
          </a:p>
        </p:txBody>
      </p:sp>
    </p:spTree>
    <p:extLst>
      <p:ext uri="{BB962C8B-B14F-4D97-AF65-F5344CB8AC3E}">
        <p14:creationId xmlns:p14="http://schemas.microsoft.com/office/powerpoint/2010/main" val="4025597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3"/>
            <a:ext cx="7772400" cy="1102859"/>
          </a:xfrm>
        </p:spPr>
        <p:txBody>
          <a:bodyPr/>
          <a:lstStyle/>
          <a:p>
            <a:r>
              <a:rPr lang="zh-CN" altLang="en-US"/>
              <a:t>单击此处编辑母版标题样式</a:t>
            </a:r>
          </a:p>
        </p:txBody>
      </p:sp>
      <p:sp>
        <p:nvSpPr>
          <p:cNvPr id="3" name="副标题 2"/>
          <p:cNvSpPr>
            <a:spLocks noGrp="1"/>
          </p:cNvSpPr>
          <p:nvPr>
            <p:ph type="subTitle" idx="1"/>
          </p:nvPr>
        </p:nvSpPr>
        <p:spPr>
          <a:xfrm>
            <a:off x="1371600" y="2915550"/>
            <a:ext cx="6400800" cy="13148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3A620DD7-6358-4E35-981D-64C57D7D925A}" type="datetimeFigureOut">
              <a:rPr lang="zh-CN" altLang="en-US" smtClean="0"/>
              <a:t>2018/3/14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p:transition spd="med" advClick="0" advTm="0">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A620DD7-6358-4E35-981D-64C57D7D925A}" type="datetimeFigureOut">
              <a:rPr lang="zh-CN" altLang="en-US" smtClean="0"/>
              <a:t>2018/3/14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p:transition spd="med" advClick="0" advTm="0">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708"/>
            <a:ext cx="7772400" cy="11254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3A620DD7-6358-4E35-981D-64C57D7D925A}" type="datetimeFigureOut">
              <a:rPr lang="zh-CN" altLang="en-US" smtClean="0"/>
              <a:t>2018/3/14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p:transition spd="med" advClick="0" advTm="0">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3A620DD7-6358-4E35-981D-64C57D7D925A}" type="datetimeFigureOut">
              <a:rPr lang="zh-CN" altLang="en-US" smtClean="0"/>
              <a:t>2018/3/14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p:transition spd="med" advClick="0" advTm="0">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690"/>
            <a:ext cx="4040188"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660"/>
            <a:ext cx="4040188"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690"/>
            <a:ext cx="4041775"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660"/>
            <a:ext cx="4041775"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3A620DD7-6358-4E35-981D-64C57D7D925A}" type="datetimeFigureOut">
              <a:rPr lang="zh-CN" altLang="en-US" smtClean="0"/>
              <a:t>2018/3/14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p:transition spd="med" advClick="0" advTm="0">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3A620DD7-6358-4E35-981D-64C57D7D925A}" type="datetimeFigureOut">
              <a:rPr lang="zh-CN" altLang="en-US" smtClean="0"/>
              <a:t>2018/3/14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p:transition spd="med" advClick="0" advTm="0">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A620DD7-6358-4E35-981D-64C57D7D925A}" type="datetimeFigureOut">
              <a:rPr lang="zh-CN" altLang="en-US" smtClean="0"/>
              <a:t>2018/3/14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p:transition spd="med" advClick="0" advTm="0">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2018/3/14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6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工作评价</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p:transition spd="med" advClick="0" advTm="0">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2018/3/14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70"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自我评价</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p:transition spd="med" advClick="0" advTm="0">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2018/3/14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6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工作体会</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p:transition spd="med" advClick="0" advTm="0">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2018/3/14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6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工作规划和展望</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p:transition spd="med" advClick="0" advTm="0">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851"/>
            <a:ext cx="3008313" cy="871807"/>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851"/>
            <a:ext cx="5111750" cy="43911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658"/>
            <a:ext cx="3008313" cy="35193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A620DD7-6358-4E35-981D-64C57D7D925A}" type="datetimeFigureOut">
              <a:rPr lang="zh-CN" altLang="en-US" smtClean="0"/>
              <a:t>2018/3/14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p:transition spd="med" advClick="0" advTm="0">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1"/>
            <a:ext cx="5486400" cy="425185"/>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723"/>
            <a:ext cx="5486400" cy="30870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746"/>
            <a:ext cx="5486400" cy="60383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A620DD7-6358-4E35-981D-64C57D7D925A}" type="datetimeFigureOut">
              <a:rPr lang="zh-CN" altLang="en-US" smtClean="0"/>
              <a:t>2018/3/14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p:transition spd="med" advClick="0" advTm="0">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A620DD7-6358-4E35-981D-64C57D7D925A}" type="datetimeFigureOut">
              <a:rPr lang="zh-CN" altLang="en-US" smtClean="0"/>
              <a:t>2018/3/14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p:transition spd="med" advClick="0" advTm="0">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6042"/>
            <a:ext cx="2057400" cy="4389999"/>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6042"/>
            <a:ext cx="6019800" cy="4389999"/>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A620DD7-6358-4E35-981D-64C57D7D925A}" type="datetimeFigureOut">
              <a:rPr lang="zh-CN" altLang="en-US" smtClean="0"/>
              <a:t>2018/3/14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p:transition spd="med" advClick="0" advTm="0">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560949428"/>
      </p:ext>
    </p:extLst>
  </p:cSld>
  <p:clrMapOvr>
    <a:masterClrMapping/>
  </p:clrMapOvr>
  <p:transition spd="med" advClick="0" advTm="0">
    <p:pull/>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2" name="矩形 1"/>
          <p:cNvSpPr/>
          <p:nvPr userDrawn="1"/>
        </p:nvSpPr>
        <p:spPr>
          <a:xfrm>
            <a:off x="253" y="196280"/>
            <a:ext cx="144024"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2" tIns="34286" rIns="68572" bIns="34286" rtlCol="0" anchor="ctr"/>
          <a:lstStyle/>
          <a:p>
            <a:pPr algn="ctr" defTabSz="685658"/>
            <a:endParaRPr lang="zh-CN" altLang="en-US" sz="1400" dirty="0">
              <a:solidFill>
                <a:srgbClr val="E7E6E6">
                  <a:lumMod val="50000"/>
                </a:srgbClr>
              </a:solidFill>
              <a:cs typeface="+mn-ea"/>
              <a:sym typeface="+mn-lt"/>
            </a:endParaRPr>
          </a:p>
        </p:txBody>
      </p:sp>
      <p:sp>
        <p:nvSpPr>
          <p:cNvPr id="3" name="文本框 37"/>
          <p:cNvSpPr txBox="1"/>
          <p:nvPr userDrawn="1"/>
        </p:nvSpPr>
        <p:spPr>
          <a:xfrm>
            <a:off x="216273" y="196280"/>
            <a:ext cx="2189971" cy="315475"/>
          </a:xfrm>
          <a:prstGeom prst="rect">
            <a:avLst/>
          </a:prstGeom>
          <a:noFill/>
        </p:spPr>
        <p:txBody>
          <a:bodyPr wrap="none" lIns="68572" tIns="34286" rIns="68572" bIns="34286" rtlCol="0">
            <a:spAutoFit/>
          </a:bodyPr>
          <a:lstStyle/>
          <a:p>
            <a:pPr defTabSz="685658"/>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4" name="文本框 38"/>
          <p:cNvSpPr txBox="1"/>
          <p:nvPr userDrawn="1"/>
        </p:nvSpPr>
        <p:spPr>
          <a:xfrm>
            <a:off x="265225" y="520317"/>
            <a:ext cx="2038917" cy="207753"/>
          </a:xfrm>
          <a:prstGeom prst="rect">
            <a:avLst/>
          </a:prstGeom>
          <a:noFill/>
        </p:spPr>
        <p:txBody>
          <a:bodyPr wrap="square" lIns="68572" tIns="34286" rIns="68572" bIns="34286" rtlCol="0">
            <a:spAutoFit/>
          </a:bodyPr>
          <a:lstStyle/>
          <a:p>
            <a:pPr algn="dist" defTabSz="685658"/>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extLst>
      <p:ext uri="{BB962C8B-B14F-4D97-AF65-F5344CB8AC3E}">
        <p14:creationId xmlns:p14="http://schemas.microsoft.com/office/powerpoint/2010/main" val="188586676"/>
      </p:ext>
    </p:extLst>
  </p:cSld>
  <p:clrMapOvr>
    <a:masterClrMapping/>
  </p:clrMapOvr>
  <p:transition spd="med" advClick="0" advTm="0">
    <p:push dir="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6634727"/>
      </p:ext>
    </p:extLst>
  </p:cSld>
  <p:clrMapOvr>
    <a:masterClrMapping/>
  </p:clrMapOvr>
  <p:transition spd="med" advClick="0" advTm="0">
    <p:rand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61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42BF0E76-E6F9-4125-90CD-90F8EE17D5E5}" type="datetime1">
              <a:rPr lang="zh-CN" altLang="en-US" smtClean="0"/>
              <a:pPr/>
              <a:t>2018/3/14</a:t>
            </a:fld>
            <a:endParaRPr lang="zh-CN" altLang="en-US"/>
          </a:p>
        </p:txBody>
      </p:sp>
      <p:sp>
        <p:nvSpPr>
          <p:cNvPr id="6" name="灯片编号占位符 5"/>
          <p:cNvSpPr>
            <a:spLocks noGrp="1"/>
          </p:cNvSpPr>
          <p:nvPr>
            <p:ph type="sldNum" sz="quarter" idx="12"/>
          </p:nvPr>
        </p:nvSpPr>
        <p:spPr>
          <a:xfrm>
            <a:off x="2915816" y="4805481"/>
            <a:ext cx="2133600" cy="273929"/>
          </a:xfrm>
          <a:prstGeom prst="rect">
            <a:avLst/>
          </a:prstGeom>
        </p:spPr>
        <p:txBody>
          <a:bodyPr/>
          <a:lstStyle/>
          <a:p>
            <a:fld id="{916F26BD-DE47-4663-A93D-9EEAA4334141}" type="slidenum">
              <a:rPr lang="zh-CN" altLang="en-US" smtClean="0"/>
              <a:pPr/>
              <a:t>‹#›</a:t>
            </a:fld>
            <a:endParaRPr lang="zh-CN" altLang="en-US"/>
          </a:p>
        </p:txBody>
      </p:sp>
    </p:spTree>
    <p:extLst>
      <p:ext uri="{BB962C8B-B14F-4D97-AF65-F5344CB8AC3E}">
        <p14:creationId xmlns:p14="http://schemas.microsoft.com/office/powerpoint/2010/main" val="1674384906"/>
      </p:ext>
    </p:extLst>
  </p:cSld>
  <p:clrMapOvr>
    <a:masterClrMapping/>
  </p:clrMapOvr>
  <p:transition spd="slow">
    <p:push dir="u"/>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715694139"/>
      </p:ext>
    </p:extLst>
  </p:cSld>
  <p:clrMapOvr>
    <a:masterClrMapping/>
  </p:clrMapOvr>
  <mc:AlternateContent xmlns:mc="http://schemas.openxmlformats.org/markup-compatibility/2006" xmlns:p14="http://schemas.microsoft.com/office/powerpoint/2010/main">
    <mc:Choice Requires="p14">
      <p:transition spd="slow" p14:dur="1750" advClick="0" advTm="2000">
        <p14:gallery dir="l"/>
      </p:transition>
    </mc:Choice>
    <mc:Fallback xmlns="">
      <p:transition spd="slow" advClick="0" advTm="2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042"/>
            <a:ext cx="8229600" cy="857515"/>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521"/>
            <a:ext cx="8229600" cy="339552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8735"/>
            <a:ext cx="2133600" cy="273928"/>
          </a:xfrm>
          <a:prstGeom prst="rect">
            <a:avLst/>
          </a:prstGeom>
        </p:spPr>
        <p:txBody>
          <a:bodyPr vert="horz" lIns="91440" tIns="45720" rIns="91440" bIns="45720" rtlCol="0" anchor="ctr"/>
          <a:lstStyle>
            <a:lvl1pPr algn="l">
              <a:defRPr sz="1200">
                <a:solidFill>
                  <a:schemeClr val="tx1">
                    <a:tint val="75000"/>
                  </a:schemeClr>
                </a:solidFill>
              </a:defRPr>
            </a:lvl1pPr>
          </a:lstStyle>
          <a:p>
            <a:fld id="{3A620DD7-6358-4E35-981D-64C57D7D925A}" type="datetimeFigureOut">
              <a:rPr lang="zh-CN" altLang="en-US" smtClean="0"/>
              <a:t>2018/3/14</a:t>
            </a:fld>
            <a:endParaRPr lang="zh-CN" altLang="en-US"/>
          </a:p>
        </p:txBody>
      </p:sp>
      <p:sp>
        <p:nvSpPr>
          <p:cNvPr id="5" name="页脚占位符 4"/>
          <p:cNvSpPr>
            <a:spLocks noGrp="1"/>
          </p:cNvSpPr>
          <p:nvPr>
            <p:ph type="ftr" sz="quarter" idx="3"/>
          </p:nvPr>
        </p:nvSpPr>
        <p:spPr>
          <a:xfrm>
            <a:off x="3124200" y="4768735"/>
            <a:ext cx="2895600" cy="27392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8735"/>
            <a:ext cx="2133600" cy="273928"/>
          </a:xfrm>
          <a:prstGeom prst="rect">
            <a:avLst/>
          </a:prstGeom>
        </p:spPr>
        <p:txBody>
          <a:bodyPr vert="horz" lIns="91440" tIns="45720" rIns="91440" bIns="45720" rtlCol="0" anchor="ctr"/>
          <a:lstStyle>
            <a:lvl1pPr algn="r">
              <a:defRPr sz="1200">
                <a:solidFill>
                  <a:schemeClr val="tx1">
                    <a:tint val="75000"/>
                  </a:schemeClr>
                </a:solidFill>
              </a:defRPr>
            </a:lvl1pPr>
          </a:lstStyle>
          <a:p>
            <a:fld id="{25567DBE-345A-4DFC-A5AF-A1AA18485CC9}"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2" r:id="rId8"/>
    <p:sldLayoutId id="2147483663" r:id="rId9"/>
    <p:sldLayoutId id="2147483664" r:id="rId10"/>
    <p:sldLayoutId id="2147483665" r:id="rId11"/>
    <p:sldLayoutId id="2147483656" r:id="rId12"/>
    <p:sldLayoutId id="2147483657" r:id="rId13"/>
    <p:sldLayoutId id="2147483658" r:id="rId14"/>
    <p:sldLayoutId id="2147483659" r:id="rId15"/>
    <p:sldLayoutId id="2147483666" r:id="rId16"/>
    <p:sldLayoutId id="2147483667" r:id="rId17"/>
    <p:sldLayoutId id="2147483669" r:id="rId18"/>
    <p:sldLayoutId id="2147483670" r:id="rId19"/>
    <p:sldLayoutId id="2147483671" r:id="rId20"/>
  </p:sldLayoutIdLst>
  <p:transition spd="med" advClick="0" advTm="0">
    <p:random/>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10.xml"/><Relationship Id="rId4" Type="http://schemas.openxmlformats.org/officeDocument/2006/relationships/image" Target="../media/image4.jpeg"/></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1.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1338A00E-0B07-44AC-B63D-FB7A7558C9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20310" y="0"/>
            <a:ext cx="7723690" cy="5146787"/>
          </a:xfrm>
          <a:prstGeom prst="rect">
            <a:avLst/>
          </a:prstGeom>
        </p:spPr>
      </p:pic>
      <p:sp>
        <p:nvSpPr>
          <p:cNvPr id="2" name="矩形 1">
            <a:extLst>
              <a:ext uri="{FF2B5EF4-FFF2-40B4-BE49-F238E27FC236}">
                <a16:creationId xmlns:a16="http://schemas.microsoft.com/office/drawing/2014/main" id="{E1EC6B50-27E1-443E-931A-C2847A24652F}"/>
              </a:ext>
            </a:extLst>
          </p:cNvPr>
          <p:cNvSpPr/>
          <p:nvPr/>
        </p:nvSpPr>
        <p:spPr>
          <a:xfrm>
            <a:off x="491532" y="1815709"/>
            <a:ext cx="3108359" cy="2953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 name="矩形 259">
            <a:extLst>
              <a:ext uri="{FF2B5EF4-FFF2-40B4-BE49-F238E27FC236}">
                <a16:creationId xmlns:a16="http://schemas.microsoft.com/office/drawing/2014/main" id="{7DFA17FA-3D29-4B64-81C0-362F78C5557D}"/>
              </a:ext>
            </a:extLst>
          </p:cNvPr>
          <p:cNvSpPr>
            <a:spLocks noChangeArrowheads="1"/>
          </p:cNvSpPr>
          <p:nvPr/>
        </p:nvSpPr>
        <p:spPr bwMode="auto">
          <a:xfrm>
            <a:off x="503548" y="2266664"/>
            <a:ext cx="5220580" cy="4924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Font typeface="Arial" panose="020B0604020202020204" pitchFamily="34" charset="0"/>
              <a:buNone/>
            </a:pPr>
            <a:r>
              <a:rPr lang="zh-CN" altLang="en-US" b="1" cap="all">
                <a:solidFill>
                  <a:schemeClr val="accent2"/>
                </a:solidFill>
                <a:cs typeface="Arial" panose="020B0604020202020204" pitchFamily="34" charset="0"/>
              </a:rPr>
              <a:t>健康食品调料大全</a:t>
            </a:r>
            <a:r>
              <a:rPr lang="en-US" altLang="zh-CN" b="1" cap="all">
                <a:solidFill>
                  <a:schemeClr val="accent2"/>
                </a:solidFill>
                <a:cs typeface="Arial" panose="020B0604020202020204" pitchFamily="34" charset="0"/>
              </a:rPr>
              <a:t>PPT</a:t>
            </a:r>
            <a:r>
              <a:rPr lang="zh-CN" altLang="en-US" b="1" cap="all" dirty="0">
                <a:solidFill>
                  <a:schemeClr val="accent2"/>
                </a:solidFill>
                <a:cs typeface="Arial" panose="020B0604020202020204" pitchFamily="34" charset="0"/>
              </a:rPr>
              <a:t>模板</a:t>
            </a:r>
            <a:endParaRPr lang="en-US" altLang="zh-CN" b="1" cap="all" dirty="0">
              <a:solidFill>
                <a:schemeClr val="accent2"/>
              </a:solidFill>
              <a:cs typeface="Arial" panose="020B0604020202020204" pitchFamily="34" charset="0"/>
            </a:endParaRPr>
          </a:p>
        </p:txBody>
      </p:sp>
      <p:sp>
        <p:nvSpPr>
          <p:cNvPr id="5" name="原创设计师QQ598969553                 _16">
            <a:extLst>
              <a:ext uri="{FF2B5EF4-FFF2-40B4-BE49-F238E27FC236}">
                <a16:creationId xmlns:a16="http://schemas.microsoft.com/office/drawing/2014/main" id="{B7414C7D-9768-4326-BC62-D3CF9053F9F5}"/>
              </a:ext>
            </a:extLst>
          </p:cNvPr>
          <p:cNvSpPr txBox="1"/>
          <p:nvPr/>
        </p:nvSpPr>
        <p:spPr>
          <a:xfrm>
            <a:off x="503548" y="2932593"/>
            <a:ext cx="4848222" cy="285847"/>
          </a:xfrm>
          <a:prstGeom prst="rect">
            <a:avLst/>
          </a:prstGeom>
          <a:noFill/>
          <a:effectLst/>
        </p:spPr>
        <p:txBody>
          <a:bodyPr wrap="square" lIns="68580" tIns="34290" rIns="68580" bIns="34290" rtlCol="0">
            <a:spAutoFit/>
          </a:bodyPr>
          <a:lstStyle/>
          <a:p>
            <a:pPr algn="just">
              <a:lnSpc>
                <a:spcPct val="150000"/>
              </a:lnSpc>
              <a:buNone/>
            </a:pPr>
            <a:r>
              <a:rPr lang="en-US" altLang="zh-CN" sz="500" dirty="0">
                <a:solidFill>
                  <a:schemeClr val="tx1">
                    <a:lumMod val="50000"/>
                    <a:lumOff val="50000"/>
                  </a:schemeClr>
                </a:solidFill>
                <a:latin typeface="Arial" panose="020B0604020202020204" pitchFamily="34" charset="0"/>
                <a:cs typeface="Arial" panose="020B0604020202020204" pitchFamily="34" charset="0"/>
              </a:rPr>
              <a:t>CONTRACTED WIND POWERPOINT TEMPLATE DESIGNS CONTRACTED WIND POWERPOINT TEMPLATE DESIGNS CONTRACTED WIND POWERPOINT TEMPLATE DESIGNS CONTRACTED WIND POWERPOINT TEMPLATE DESIGNS</a:t>
            </a:r>
            <a:endParaRPr lang="zh-CN" altLang="en-US" sz="500"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6" name="原创设计师QQ598969553                 _15">
            <a:extLst>
              <a:ext uri="{FF2B5EF4-FFF2-40B4-BE49-F238E27FC236}">
                <a16:creationId xmlns:a16="http://schemas.microsoft.com/office/drawing/2014/main" id="{9574D58F-4B08-455D-8754-10C9A2C0E3AF}"/>
              </a:ext>
            </a:extLst>
          </p:cNvPr>
          <p:cNvSpPr/>
          <p:nvPr/>
        </p:nvSpPr>
        <p:spPr>
          <a:xfrm>
            <a:off x="503548" y="3442728"/>
            <a:ext cx="2978540" cy="2524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汇报</a:t>
            </a:r>
            <a:r>
              <a:rPr lang="zh-CN" altLang="en-US" sz="1100">
                <a:solidFill>
                  <a:schemeClr val="tx1">
                    <a:lumMod val="50000"/>
                    <a:lumOff val="50000"/>
                  </a:schemeClr>
                </a:solidFill>
                <a:latin typeface="微软雅黑" panose="020B0503020204020204" pitchFamily="34" charset="-122"/>
                <a:ea typeface="微软雅黑" panose="020B0503020204020204" pitchFamily="34" charset="-122"/>
              </a:rPr>
              <a:t>人</a:t>
            </a:r>
            <a:r>
              <a:rPr lang="zh-CN" altLang="en-US" sz="1100" smtClean="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100">
                <a:solidFill>
                  <a:schemeClr val="tx1">
                    <a:lumMod val="50000"/>
                    <a:lumOff val="50000"/>
                  </a:schemeClr>
                </a:solidFill>
                <a:latin typeface="微软雅黑" panose="020B0503020204020204" pitchFamily="34" charset="-122"/>
                <a:ea typeface="微软雅黑" panose="020B0503020204020204" pitchFamily="34" charset="-122"/>
              </a:rPr>
              <a:t>泡泡糖</a:t>
            </a:r>
            <a:r>
              <a:rPr lang="en-US" altLang="zh-CN" sz="110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100" smtClean="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日期：</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2019</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年</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x</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月</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x</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日</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pic>
        <p:nvPicPr>
          <p:cNvPr id="3" name="伤心的爱 heartbreak love">
            <a:hlinkClick r:id="" action="ppaction://media"/>
            <a:extLst>
              <a:ext uri="{FF2B5EF4-FFF2-40B4-BE49-F238E27FC236}">
                <a16:creationId xmlns:a16="http://schemas.microsoft.com/office/drawing/2014/main" id="{E1F8737A-40E5-41A8-9043-8BF530CA676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97157" y="1716267"/>
            <a:ext cx="609600" cy="609600"/>
          </a:xfrm>
          <a:prstGeom prst="rect">
            <a:avLst/>
          </a:prstGeom>
        </p:spPr>
      </p:pic>
      <p:sp>
        <p:nvSpPr>
          <p:cNvPr id="10" name="原创设计师QQ598969553                 _16">
            <a:extLst>
              <a:ext uri="{FF2B5EF4-FFF2-40B4-BE49-F238E27FC236}">
                <a16:creationId xmlns:a16="http://schemas.microsoft.com/office/drawing/2014/main" id="{478BBA3F-5FCF-49AA-B269-04B731FA75DF}"/>
              </a:ext>
            </a:extLst>
          </p:cNvPr>
          <p:cNvSpPr txBox="1"/>
          <p:nvPr/>
        </p:nvSpPr>
        <p:spPr>
          <a:xfrm>
            <a:off x="503548" y="1714990"/>
            <a:ext cx="2978540" cy="438582"/>
          </a:xfrm>
          <a:prstGeom prst="rect">
            <a:avLst/>
          </a:prstGeom>
          <a:noFill/>
          <a:effectLst/>
        </p:spPr>
        <p:txBody>
          <a:bodyPr wrap="square" lIns="68580" tIns="34290" rIns="68580" bIns="34290" rtlCol="0">
            <a:spAutoFit/>
          </a:bodyPr>
          <a:lstStyle/>
          <a:p>
            <a:pP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单击此处添加您所在公司名称</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964935988"/>
      </p:ext>
    </p:extLst>
  </p:cSld>
  <p:clrMapOvr>
    <a:masterClrMapping/>
  </p:clrMapOvr>
  <mc:AlternateContent xmlns:mc="http://schemas.openxmlformats.org/markup-compatibility/2006" xmlns:p14="http://schemas.microsoft.com/office/powerpoint/2010/main">
    <mc:Choice Requires="p14">
      <p:transition spd="slow" p14:dur="1600" advClick="0" advTm="0">
        <p14:conveyor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
                                        </p:tgtEl>
                                      </p:cBhvr>
                                    </p:cmd>
                                  </p:childTnLst>
                                </p:cTn>
                              </p:par>
                            </p:childTnLst>
                          </p:cTn>
                        </p:par>
                        <p:par>
                          <p:cTn id="7" fill="hold">
                            <p:stCondLst>
                              <p:cond delay="0"/>
                            </p:stCondLst>
                            <p:childTnLst>
                              <p:par>
                                <p:cTn id="8" presetID="50" presetClass="entr" presetSubtype="0" decel="100000" fill="hold" nodeType="afterEffect">
                                  <p:stCondLst>
                                    <p:cond delay="0"/>
                                  </p:stCondLst>
                                  <p:childTnLst>
                                    <p:set>
                                      <p:cBhvr>
                                        <p:cTn id="9" dur="1" fill="hold">
                                          <p:stCondLst>
                                            <p:cond delay="0"/>
                                          </p:stCondLst>
                                        </p:cTn>
                                        <p:tgtEl>
                                          <p:spTgt spid="9"/>
                                        </p:tgtEl>
                                        <p:attrNameLst>
                                          <p:attrName>style.visibility</p:attrName>
                                        </p:attrNameLst>
                                      </p:cBhvr>
                                      <p:to>
                                        <p:strVal val="visible"/>
                                      </p:to>
                                    </p:set>
                                    <p:anim calcmode="lin" valueType="num">
                                      <p:cBhvr>
                                        <p:cTn id="10" dur="1000" fill="hold"/>
                                        <p:tgtEl>
                                          <p:spTgt spid="9"/>
                                        </p:tgtEl>
                                        <p:attrNameLst>
                                          <p:attrName>ppt_w</p:attrName>
                                        </p:attrNameLst>
                                      </p:cBhvr>
                                      <p:tavLst>
                                        <p:tav tm="0">
                                          <p:val>
                                            <p:strVal val="#ppt_w+.3"/>
                                          </p:val>
                                        </p:tav>
                                        <p:tav tm="100000">
                                          <p:val>
                                            <p:strVal val="#ppt_w"/>
                                          </p:val>
                                        </p:tav>
                                      </p:tavLst>
                                    </p:anim>
                                    <p:anim calcmode="lin" valueType="num">
                                      <p:cBhvr>
                                        <p:cTn id="11" dur="1000" fill="hold"/>
                                        <p:tgtEl>
                                          <p:spTgt spid="9"/>
                                        </p:tgtEl>
                                        <p:attrNameLst>
                                          <p:attrName>ppt_h</p:attrName>
                                        </p:attrNameLst>
                                      </p:cBhvr>
                                      <p:tavLst>
                                        <p:tav tm="0">
                                          <p:val>
                                            <p:strVal val="#ppt_h"/>
                                          </p:val>
                                        </p:tav>
                                        <p:tav tm="100000">
                                          <p:val>
                                            <p:strVal val="#ppt_h"/>
                                          </p:val>
                                        </p:tav>
                                      </p:tavLst>
                                    </p:anim>
                                    <p:animEffect transition="in" filter="fade">
                                      <p:cBhvr>
                                        <p:cTn id="12" dur="1000"/>
                                        <p:tgtEl>
                                          <p:spTgt spid="9"/>
                                        </p:tgtEl>
                                      </p:cBhvr>
                                    </p:animEffect>
                                  </p:childTnLst>
                                </p:cTn>
                              </p:par>
                            </p:childTnLst>
                          </p:cTn>
                        </p:par>
                        <p:par>
                          <p:cTn id="13" fill="hold">
                            <p:stCondLst>
                              <p:cond delay="10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par>
                          <p:cTn id="21" fill="hold">
                            <p:stCondLst>
                              <p:cond delay="2100"/>
                            </p:stCondLst>
                            <p:childTnLst>
                              <p:par>
                                <p:cTn id="22" presetID="16" presetClass="entr" presetSubtype="21" fill="hold" grpId="0"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barn(inVertical)">
                                      <p:cBhvr>
                                        <p:cTn id="24" dur="500"/>
                                        <p:tgtEl>
                                          <p:spTgt spid="2"/>
                                        </p:tgtEl>
                                      </p:cBhvr>
                                    </p:animEffect>
                                  </p:childTnLst>
                                </p:cTn>
                              </p:par>
                            </p:childTnLst>
                          </p:cTn>
                        </p:par>
                        <p:par>
                          <p:cTn id="25" fill="hold">
                            <p:stCondLst>
                              <p:cond delay="2600"/>
                            </p:stCondLst>
                            <p:childTnLst>
                              <p:par>
                                <p:cTn id="26" presetID="22" presetClass="entr" presetSubtype="1"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wipe(up)">
                                      <p:cBhvr>
                                        <p:cTn id="28" dur="500"/>
                                        <p:tgtEl>
                                          <p:spTgt spid="10"/>
                                        </p:tgtEl>
                                      </p:cBhvr>
                                    </p:animEffect>
                                  </p:childTnLst>
                                </p:cTn>
                              </p:par>
                            </p:childTnLst>
                          </p:cTn>
                        </p:par>
                        <p:par>
                          <p:cTn id="29" fill="hold">
                            <p:stCondLst>
                              <p:cond delay="3100"/>
                            </p:stCondLst>
                            <p:childTnLst>
                              <p:par>
                                <p:cTn id="30" presetID="26" presetClass="emph" presetSubtype="0" fill="hold" grpId="1" nodeType="afterEffect">
                                  <p:stCondLst>
                                    <p:cond delay="0"/>
                                  </p:stCondLst>
                                  <p:iterate type="lt">
                                    <p:tmPct val="0"/>
                                  </p:iterate>
                                  <p:childTnLst>
                                    <p:animEffect transition="out" filter="fade">
                                      <p:cBhvr>
                                        <p:cTn id="31" dur="500" tmFilter="0, 0; .2, .5; .8, .5; 1, 0"/>
                                        <p:tgtEl>
                                          <p:spTgt spid="4"/>
                                        </p:tgtEl>
                                      </p:cBhvr>
                                    </p:animEffect>
                                    <p:animScale>
                                      <p:cBhvr>
                                        <p:cTn id="32" dur="250" autoRev="1" fill="hold"/>
                                        <p:tgtEl>
                                          <p:spTgt spid="4"/>
                                        </p:tgtEl>
                                      </p:cBhvr>
                                      <p:by x="105000" y="105000"/>
                                    </p:animScale>
                                  </p:childTnLst>
                                </p:cTn>
                              </p:par>
                            </p:childTnLst>
                          </p:cTn>
                        </p:par>
                        <p:par>
                          <p:cTn id="33" fill="hold">
                            <p:stCondLst>
                              <p:cond delay="3600"/>
                            </p:stCondLst>
                            <p:childTnLst>
                              <p:par>
                                <p:cTn id="34" presetID="22" presetClass="entr" presetSubtype="1" fill="hold" grpId="0"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wipe(up)">
                                      <p:cBhvr>
                                        <p:cTn id="36" dur="500"/>
                                        <p:tgtEl>
                                          <p:spTgt spid="5"/>
                                        </p:tgtEl>
                                      </p:cBhvr>
                                    </p:animEffect>
                                  </p:childTnLst>
                                </p:cTn>
                              </p:par>
                            </p:childTnLst>
                          </p:cTn>
                        </p:par>
                        <p:par>
                          <p:cTn id="37" fill="hold">
                            <p:stCondLst>
                              <p:cond delay="4100"/>
                            </p:stCondLst>
                            <p:childTnLst>
                              <p:par>
                                <p:cTn id="38" presetID="12" presetClass="entr" presetSubtype="1" fill="hold" grpId="0" nodeType="afterEffect">
                                  <p:stCondLst>
                                    <p:cond delay="0"/>
                                  </p:stCondLst>
                                  <p:childTnLst>
                                    <p:set>
                                      <p:cBhvr>
                                        <p:cTn id="39" dur="1" fill="hold">
                                          <p:stCondLst>
                                            <p:cond delay="0"/>
                                          </p:stCondLst>
                                        </p:cTn>
                                        <p:tgtEl>
                                          <p:spTgt spid="6"/>
                                        </p:tgtEl>
                                        <p:attrNameLst>
                                          <p:attrName>style.visibility</p:attrName>
                                        </p:attrNameLst>
                                      </p:cBhvr>
                                      <p:to>
                                        <p:strVal val="visible"/>
                                      </p:to>
                                    </p:set>
                                    <p:anim calcmode="lin" valueType="num">
                                      <p:cBhvr additive="base">
                                        <p:cTn id="40" dur="500"/>
                                        <p:tgtEl>
                                          <p:spTgt spid="6"/>
                                        </p:tgtEl>
                                        <p:attrNameLst>
                                          <p:attrName>ppt_y</p:attrName>
                                        </p:attrNameLst>
                                      </p:cBhvr>
                                      <p:tavLst>
                                        <p:tav tm="0">
                                          <p:val>
                                            <p:strVal val="#ppt_y-#ppt_h*1.125000"/>
                                          </p:val>
                                        </p:tav>
                                        <p:tav tm="100000">
                                          <p:val>
                                            <p:strVal val="#ppt_y"/>
                                          </p:val>
                                        </p:tav>
                                      </p:tavLst>
                                    </p:anim>
                                    <p:animEffect transition="in" filter="wipe(down)">
                                      <p:cBhvr>
                                        <p:cTn id="4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42" repeatCount="indefinite" fill="hold" display="0">
                  <p:stCondLst>
                    <p:cond delay="indefinite"/>
                  </p:stCondLst>
                  <p:endCondLst>
                    <p:cond evt="onStopAudio" delay="0">
                      <p:tgtEl>
                        <p:sldTgt/>
                      </p:tgtEl>
                    </p:cond>
                  </p:endCondLst>
                </p:cTn>
                <p:tgtEl>
                  <p:spTgt spid="3"/>
                </p:tgtEl>
              </p:cMediaNode>
            </p:audio>
          </p:childTnLst>
        </p:cTn>
      </p:par>
    </p:tnLst>
    <p:bldLst>
      <p:bldP spid="2" grpId="0" animBg="1"/>
      <p:bldP spid="4" grpId="0"/>
      <p:bldP spid="4" grpId="1"/>
      <p:bldP spid="5" grpId="0"/>
      <p:bldP spid="6" grpId="0"/>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菱形 2">
            <a:extLst>
              <a:ext uri="{FF2B5EF4-FFF2-40B4-BE49-F238E27FC236}">
                <a16:creationId xmlns:a16="http://schemas.microsoft.com/office/drawing/2014/main" id="{670E01A6-CCEF-4927-B0A8-AC3AB67907F7}"/>
              </a:ext>
            </a:extLst>
          </p:cNvPr>
          <p:cNvSpPr/>
          <p:nvPr/>
        </p:nvSpPr>
        <p:spPr>
          <a:xfrm>
            <a:off x="6003159" y="2298735"/>
            <a:ext cx="363438" cy="363551"/>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anchor="ctr"/>
          <a:lstStyle/>
          <a:p>
            <a:pPr algn="ctr">
              <a:defRPr/>
            </a:pPr>
            <a:endParaRPr lang="zh-CN" altLang="en-US" sz="1350" dirty="0"/>
          </a:p>
        </p:txBody>
      </p:sp>
      <p:sp>
        <p:nvSpPr>
          <p:cNvPr id="4" name="文本框 3">
            <a:extLst>
              <a:ext uri="{FF2B5EF4-FFF2-40B4-BE49-F238E27FC236}">
                <a16:creationId xmlns:a16="http://schemas.microsoft.com/office/drawing/2014/main" id="{B3EE4237-22D0-4265-AD11-2B9E473A87C1}"/>
              </a:ext>
            </a:extLst>
          </p:cNvPr>
          <p:cNvSpPr txBox="1">
            <a:spLocks noChangeArrowheads="1"/>
          </p:cNvSpPr>
          <p:nvPr/>
        </p:nvSpPr>
        <p:spPr bwMode="auto">
          <a:xfrm>
            <a:off x="6299625" y="2275511"/>
            <a:ext cx="891183" cy="43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35" tIns="25718" rIns="51435" bIns="25718">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r>
              <a:rPr lang="zh-CN" altLang="en-US" sz="2475" dirty="0">
                <a:solidFill>
                  <a:schemeClr val="accent1"/>
                </a:solidFill>
                <a:latin typeface="微软雅黑" pitchFamily="34" charset="-122"/>
                <a:ea typeface="微软雅黑" pitchFamily="34" charset="-122"/>
              </a:rPr>
              <a:t>目录</a:t>
            </a:r>
          </a:p>
        </p:txBody>
      </p:sp>
      <p:sp>
        <p:nvSpPr>
          <p:cNvPr id="5" name="文本框 4">
            <a:extLst>
              <a:ext uri="{FF2B5EF4-FFF2-40B4-BE49-F238E27FC236}">
                <a16:creationId xmlns:a16="http://schemas.microsoft.com/office/drawing/2014/main" id="{4E8D2F2D-CD4F-4925-A7E8-5483E6BA744B}"/>
              </a:ext>
            </a:extLst>
          </p:cNvPr>
          <p:cNvSpPr txBox="1"/>
          <p:nvPr/>
        </p:nvSpPr>
        <p:spPr>
          <a:xfrm>
            <a:off x="7124728" y="2421110"/>
            <a:ext cx="1051024" cy="259687"/>
          </a:xfrm>
          <a:prstGeom prst="rect">
            <a:avLst/>
          </a:prstGeom>
          <a:noFill/>
        </p:spPr>
        <p:txBody>
          <a:bodyPr lIns="51435" tIns="25718" rIns="51435" bIns="25718">
            <a:spAutoFit/>
          </a:bodyPr>
          <a:lstStyle/>
          <a:p>
            <a:pPr>
              <a:defRPr/>
            </a:pPr>
            <a:r>
              <a:rPr lang="en-US" altLang="zh-CN" sz="1350" dirty="0">
                <a:solidFill>
                  <a:schemeClr val="bg2">
                    <a:lumMod val="25000"/>
                  </a:schemeClr>
                </a:solidFill>
                <a:latin typeface="Impact" panose="020B0806030902050204" pitchFamily="34" charset="0"/>
              </a:rPr>
              <a:t>CONTENTS</a:t>
            </a:r>
            <a:endParaRPr lang="zh-CN" altLang="en-US" sz="1350" dirty="0">
              <a:solidFill>
                <a:schemeClr val="bg2">
                  <a:lumMod val="25000"/>
                </a:schemeClr>
              </a:solidFill>
              <a:latin typeface="Impact" panose="020B0806030902050204" pitchFamily="34" charset="0"/>
            </a:endParaRPr>
          </a:p>
        </p:txBody>
      </p:sp>
      <p:grpSp>
        <p:nvGrpSpPr>
          <p:cNvPr id="6" name="组合 93">
            <a:extLst>
              <a:ext uri="{FF2B5EF4-FFF2-40B4-BE49-F238E27FC236}">
                <a16:creationId xmlns:a16="http://schemas.microsoft.com/office/drawing/2014/main" id="{D427425D-5319-4558-8928-63906F72A87E}"/>
              </a:ext>
            </a:extLst>
          </p:cNvPr>
          <p:cNvGrpSpPr>
            <a:grpSpLocks/>
          </p:cNvGrpSpPr>
          <p:nvPr/>
        </p:nvGrpSpPr>
        <p:grpSpPr bwMode="auto">
          <a:xfrm>
            <a:off x="2985408" y="1330407"/>
            <a:ext cx="2260104" cy="476125"/>
            <a:chOff x="320318" y="607960"/>
            <a:chExt cx="4018359" cy="846889"/>
          </a:xfrm>
        </p:grpSpPr>
        <p:grpSp>
          <p:nvGrpSpPr>
            <p:cNvPr id="7" name="组合 91">
              <a:extLst>
                <a:ext uri="{FF2B5EF4-FFF2-40B4-BE49-F238E27FC236}">
                  <a16:creationId xmlns:a16="http://schemas.microsoft.com/office/drawing/2014/main" id="{E70C0159-55A5-4B68-BDBF-9C8984880587}"/>
                </a:ext>
              </a:extLst>
            </p:cNvPr>
            <p:cNvGrpSpPr>
              <a:grpSpLocks/>
            </p:cNvGrpSpPr>
            <p:nvPr/>
          </p:nvGrpSpPr>
          <p:grpSpPr bwMode="auto">
            <a:xfrm>
              <a:off x="320318" y="607960"/>
              <a:ext cx="883920" cy="824600"/>
              <a:chOff x="320318" y="607960"/>
              <a:chExt cx="883920" cy="824600"/>
            </a:xfrm>
          </p:grpSpPr>
          <p:sp>
            <p:nvSpPr>
              <p:cNvPr id="9" name="菱形 8">
                <a:extLst>
                  <a:ext uri="{FF2B5EF4-FFF2-40B4-BE49-F238E27FC236}">
                    <a16:creationId xmlns:a16="http://schemas.microsoft.com/office/drawing/2014/main" id="{CF94AC69-41FC-4068-954C-94254116F410}"/>
                  </a:ext>
                </a:extLst>
              </p:cNvPr>
              <p:cNvSpPr/>
              <p:nvPr/>
            </p:nvSpPr>
            <p:spPr>
              <a:xfrm>
                <a:off x="350483" y="607960"/>
                <a:ext cx="823994" cy="824600"/>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dirty="0">
                  <a:latin typeface="微软雅黑" panose="020B0503020204020204" pitchFamily="34" charset="-122"/>
                  <a:ea typeface="微软雅黑" panose="020B0503020204020204" pitchFamily="34" charset="-122"/>
                </a:endParaRPr>
              </a:p>
            </p:txBody>
          </p:sp>
          <p:sp>
            <p:nvSpPr>
              <p:cNvPr id="10" name="文本框 90">
                <a:extLst>
                  <a:ext uri="{FF2B5EF4-FFF2-40B4-BE49-F238E27FC236}">
                    <a16:creationId xmlns:a16="http://schemas.microsoft.com/office/drawing/2014/main" id="{A8421B05-79AC-4BC1-B502-F9080531A12C}"/>
                  </a:ext>
                </a:extLst>
              </p:cNvPr>
              <p:cNvSpPr txBox="1">
                <a:spLocks noChangeArrowheads="1"/>
              </p:cNvSpPr>
              <p:nvPr/>
            </p:nvSpPr>
            <p:spPr bwMode="auto">
              <a:xfrm>
                <a:off x="320318" y="835594"/>
                <a:ext cx="883920" cy="533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r>
                  <a:rPr lang="en-US" altLang="zh-CN" sz="1350" dirty="0">
                    <a:solidFill>
                      <a:schemeClr val="bg1"/>
                    </a:solidFill>
                    <a:latin typeface="微软雅黑" panose="020B0503020204020204" pitchFamily="34" charset="-122"/>
                    <a:ea typeface="微软雅黑" panose="020B0503020204020204" pitchFamily="34" charset="-122"/>
                  </a:rPr>
                  <a:t>01</a:t>
                </a:r>
                <a:endParaRPr lang="zh-CN" altLang="en-US" sz="1350" dirty="0">
                  <a:solidFill>
                    <a:schemeClr val="bg1"/>
                  </a:solidFill>
                  <a:latin typeface="微软雅黑" panose="020B0503020204020204" pitchFamily="34" charset="-122"/>
                  <a:ea typeface="微软雅黑" panose="020B0503020204020204" pitchFamily="34" charset="-122"/>
                </a:endParaRPr>
              </a:p>
            </p:txBody>
          </p:sp>
        </p:grpSp>
        <p:sp>
          <p:nvSpPr>
            <p:cNvPr id="8" name="文本框 92">
              <a:extLst>
                <a:ext uri="{FF2B5EF4-FFF2-40B4-BE49-F238E27FC236}">
                  <a16:creationId xmlns:a16="http://schemas.microsoft.com/office/drawing/2014/main" id="{508AF016-9B58-40A7-9564-41829197FB1D}"/>
                </a:ext>
              </a:extLst>
            </p:cNvPr>
            <p:cNvSpPr txBox="1">
              <a:spLocks noChangeArrowheads="1"/>
            </p:cNvSpPr>
            <p:nvPr/>
          </p:nvSpPr>
          <p:spPr bwMode="auto">
            <a:xfrm>
              <a:off x="1275715" y="797914"/>
              <a:ext cx="3062962" cy="656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工作评价</a:t>
              </a:r>
              <a:endParaRPr lang="zh-CN" altLang="en-US" sz="13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1" name="组合 99">
            <a:extLst>
              <a:ext uri="{FF2B5EF4-FFF2-40B4-BE49-F238E27FC236}">
                <a16:creationId xmlns:a16="http://schemas.microsoft.com/office/drawing/2014/main" id="{265B3962-56AA-46A1-8BFC-E57357188E63}"/>
              </a:ext>
            </a:extLst>
          </p:cNvPr>
          <p:cNvGrpSpPr>
            <a:grpSpLocks/>
          </p:cNvGrpSpPr>
          <p:nvPr/>
        </p:nvGrpSpPr>
        <p:grpSpPr bwMode="auto">
          <a:xfrm>
            <a:off x="2985408" y="1957465"/>
            <a:ext cx="2260104" cy="476125"/>
            <a:chOff x="320318" y="607960"/>
            <a:chExt cx="4018359" cy="846889"/>
          </a:xfrm>
        </p:grpSpPr>
        <p:grpSp>
          <p:nvGrpSpPr>
            <p:cNvPr id="12" name="组合 100">
              <a:extLst>
                <a:ext uri="{FF2B5EF4-FFF2-40B4-BE49-F238E27FC236}">
                  <a16:creationId xmlns:a16="http://schemas.microsoft.com/office/drawing/2014/main" id="{7EBDA547-2FEA-4308-A094-47B5925689A5}"/>
                </a:ext>
              </a:extLst>
            </p:cNvPr>
            <p:cNvGrpSpPr>
              <a:grpSpLocks/>
            </p:cNvGrpSpPr>
            <p:nvPr/>
          </p:nvGrpSpPr>
          <p:grpSpPr bwMode="auto">
            <a:xfrm>
              <a:off x="320318" y="607960"/>
              <a:ext cx="883920" cy="824600"/>
              <a:chOff x="320318" y="607960"/>
              <a:chExt cx="883920" cy="824600"/>
            </a:xfrm>
          </p:grpSpPr>
          <p:sp>
            <p:nvSpPr>
              <p:cNvPr id="14" name="菱形 13">
                <a:extLst>
                  <a:ext uri="{FF2B5EF4-FFF2-40B4-BE49-F238E27FC236}">
                    <a16:creationId xmlns:a16="http://schemas.microsoft.com/office/drawing/2014/main" id="{AA38070A-25B4-4958-A505-434DFAC0D0C8}"/>
                  </a:ext>
                </a:extLst>
              </p:cNvPr>
              <p:cNvSpPr/>
              <p:nvPr/>
            </p:nvSpPr>
            <p:spPr>
              <a:xfrm>
                <a:off x="350483" y="607960"/>
                <a:ext cx="823994" cy="824600"/>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dirty="0">
                  <a:latin typeface="微软雅黑" panose="020B0503020204020204" pitchFamily="34" charset="-122"/>
                  <a:ea typeface="微软雅黑" panose="020B0503020204020204" pitchFamily="34" charset="-122"/>
                </a:endParaRPr>
              </a:p>
            </p:txBody>
          </p:sp>
          <p:sp>
            <p:nvSpPr>
              <p:cNvPr id="15" name="文本框 103">
                <a:extLst>
                  <a:ext uri="{FF2B5EF4-FFF2-40B4-BE49-F238E27FC236}">
                    <a16:creationId xmlns:a16="http://schemas.microsoft.com/office/drawing/2014/main" id="{CF80F6BD-1791-485A-B6B9-6D502D729DE8}"/>
                  </a:ext>
                </a:extLst>
              </p:cNvPr>
              <p:cNvSpPr txBox="1">
                <a:spLocks noChangeArrowheads="1"/>
              </p:cNvSpPr>
              <p:nvPr/>
            </p:nvSpPr>
            <p:spPr bwMode="auto">
              <a:xfrm>
                <a:off x="320318" y="835594"/>
                <a:ext cx="883920" cy="533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r>
                  <a:rPr lang="en-US" altLang="zh-CN" sz="1350">
                    <a:solidFill>
                      <a:schemeClr val="bg1"/>
                    </a:solidFill>
                    <a:latin typeface="微软雅黑" panose="020B0503020204020204" pitchFamily="34" charset="-122"/>
                    <a:ea typeface="微软雅黑" panose="020B0503020204020204" pitchFamily="34" charset="-122"/>
                  </a:rPr>
                  <a:t>02</a:t>
                </a:r>
                <a:endParaRPr lang="zh-CN" altLang="en-US" sz="1350">
                  <a:solidFill>
                    <a:schemeClr val="bg1"/>
                  </a:solidFill>
                  <a:latin typeface="微软雅黑" panose="020B0503020204020204" pitchFamily="34" charset="-122"/>
                  <a:ea typeface="微软雅黑" panose="020B0503020204020204" pitchFamily="34" charset="-122"/>
                </a:endParaRPr>
              </a:p>
            </p:txBody>
          </p:sp>
        </p:grpSp>
        <p:sp>
          <p:nvSpPr>
            <p:cNvPr id="13" name="文本框 101">
              <a:extLst>
                <a:ext uri="{FF2B5EF4-FFF2-40B4-BE49-F238E27FC236}">
                  <a16:creationId xmlns:a16="http://schemas.microsoft.com/office/drawing/2014/main" id="{3EEA79F2-7A79-471E-BB2B-442F4DB64896}"/>
                </a:ext>
              </a:extLst>
            </p:cNvPr>
            <p:cNvSpPr txBox="1">
              <a:spLocks noChangeArrowheads="1"/>
            </p:cNvSpPr>
            <p:nvPr/>
          </p:nvSpPr>
          <p:spPr bwMode="auto">
            <a:xfrm>
              <a:off x="1275715" y="797914"/>
              <a:ext cx="3062962" cy="656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自我评价</a:t>
              </a:r>
              <a:endParaRPr lang="zh-CN" altLang="en-US" sz="13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6" name="组合 109">
            <a:extLst>
              <a:ext uri="{FF2B5EF4-FFF2-40B4-BE49-F238E27FC236}">
                <a16:creationId xmlns:a16="http://schemas.microsoft.com/office/drawing/2014/main" id="{34D3AC4A-3C84-4F47-9B67-70D61737F1BA}"/>
              </a:ext>
            </a:extLst>
          </p:cNvPr>
          <p:cNvGrpSpPr>
            <a:grpSpLocks/>
          </p:cNvGrpSpPr>
          <p:nvPr/>
        </p:nvGrpSpPr>
        <p:grpSpPr bwMode="auto">
          <a:xfrm>
            <a:off x="2985408" y="2584523"/>
            <a:ext cx="2260104" cy="476125"/>
            <a:chOff x="320318" y="607960"/>
            <a:chExt cx="4018359" cy="846889"/>
          </a:xfrm>
        </p:grpSpPr>
        <p:grpSp>
          <p:nvGrpSpPr>
            <p:cNvPr id="17" name="组合 110">
              <a:extLst>
                <a:ext uri="{FF2B5EF4-FFF2-40B4-BE49-F238E27FC236}">
                  <a16:creationId xmlns:a16="http://schemas.microsoft.com/office/drawing/2014/main" id="{6BC7B16E-47C0-4FE3-B454-F415C50EA9DC}"/>
                </a:ext>
              </a:extLst>
            </p:cNvPr>
            <p:cNvGrpSpPr>
              <a:grpSpLocks/>
            </p:cNvGrpSpPr>
            <p:nvPr/>
          </p:nvGrpSpPr>
          <p:grpSpPr bwMode="auto">
            <a:xfrm>
              <a:off x="320318" y="607960"/>
              <a:ext cx="883920" cy="824600"/>
              <a:chOff x="320318" y="607960"/>
              <a:chExt cx="883920" cy="824600"/>
            </a:xfrm>
          </p:grpSpPr>
          <p:sp>
            <p:nvSpPr>
              <p:cNvPr id="19" name="菱形 18">
                <a:extLst>
                  <a:ext uri="{FF2B5EF4-FFF2-40B4-BE49-F238E27FC236}">
                    <a16:creationId xmlns:a16="http://schemas.microsoft.com/office/drawing/2014/main" id="{3CCF910B-A9DF-49DF-908C-EEDBDDE9351C}"/>
                  </a:ext>
                </a:extLst>
              </p:cNvPr>
              <p:cNvSpPr/>
              <p:nvPr/>
            </p:nvSpPr>
            <p:spPr>
              <a:xfrm>
                <a:off x="350483" y="607960"/>
                <a:ext cx="823994" cy="824600"/>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dirty="0">
                  <a:latin typeface="微软雅黑" panose="020B0503020204020204" pitchFamily="34" charset="-122"/>
                  <a:ea typeface="微软雅黑" panose="020B0503020204020204" pitchFamily="34" charset="-122"/>
                </a:endParaRPr>
              </a:p>
            </p:txBody>
          </p:sp>
          <p:sp>
            <p:nvSpPr>
              <p:cNvPr id="20" name="文本框 113">
                <a:extLst>
                  <a:ext uri="{FF2B5EF4-FFF2-40B4-BE49-F238E27FC236}">
                    <a16:creationId xmlns:a16="http://schemas.microsoft.com/office/drawing/2014/main" id="{EC5434D0-0C28-4616-9787-2A44B0B7D163}"/>
                  </a:ext>
                </a:extLst>
              </p:cNvPr>
              <p:cNvSpPr txBox="1">
                <a:spLocks noChangeArrowheads="1"/>
              </p:cNvSpPr>
              <p:nvPr/>
            </p:nvSpPr>
            <p:spPr bwMode="auto">
              <a:xfrm>
                <a:off x="320318" y="835594"/>
                <a:ext cx="883920" cy="533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r>
                  <a:rPr lang="en-US" altLang="zh-CN" sz="1350">
                    <a:solidFill>
                      <a:schemeClr val="bg1"/>
                    </a:solidFill>
                    <a:latin typeface="微软雅黑" panose="020B0503020204020204" pitchFamily="34" charset="-122"/>
                    <a:ea typeface="微软雅黑" panose="020B0503020204020204" pitchFamily="34" charset="-122"/>
                  </a:rPr>
                  <a:t>03</a:t>
                </a:r>
                <a:endParaRPr lang="zh-CN" altLang="en-US" sz="1350">
                  <a:solidFill>
                    <a:schemeClr val="bg1"/>
                  </a:solidFill>
                  <a:latin typeface="微软雅黑" panose="020B0503020204020204" pitchFamily="34" charset="-122"/>
                  <a:ea typeface="微软雅黑" panose="020B0503020204020204" pitchFamily="34" charset="-122"/>
                </a:endParaRPr>
              </a:p>
            </p:txBody>
          </p:sp>
        </p:grpSp>
        <p:sp>
          <p:nvSpPr>
            <p:cNvPr id="18" name="文本框 111">
              <a:extLst>
                <a:ext uri="{FF2B5EF4-FFF2-40B4-BE49-F238E27FC236}">
                  <a16:creationId xmlns:a16="http://schemas.microsoft.com/office/drawing/2014/main" id="{4D6734A6-4E2D-4321-9C22-E57E84B6687F}"/>
                </a:ext>
              </a:extLst>
            </p:cNvPr>
            <p:cNvSpPr txBox="1">
              <a:spLocks noChangeArrowheads="1"/>
            </p:cNvSpPr>
            <p:nvPr/>
          </p:nvSpPr>
          <p:spPr bwMode="auto">
            <a:xfrm>
              <a:off x="1275715" y="797914"/>
              <a:ext cx="3062962" cy="656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工作体会</a:t>
              </a:r>
              <a:endParaRPr lang="zh-CN" altLang="en-US" sz="13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1" name="组合 119">
            <a:extLst>
              <a:ext uri="{FF2B5EF4-FFF2-40B4-BE49-F238E27FC236}">
                <a16:creationId xmlns:a16="http://schemas.microsoft.com/office/drawing/2014/main" id="{BA52D146-F678-4C04-BCBA-682E72D971E4}"/>
              </a:ext>
            </a:extLst>
          </p:cNvPr>
          <p:cNvGrpSpPr>
            <a:grpSpLocks/>
          </p:cNvGrpSpPr>
          <p:nvPr/>
        </p:nvGrpSpPr>
        <p:grpSpPr bwMode="auto">
          <a:xfrm>
            <a:off x="2985408" y="3211580"/>
            <a:ext cx="2653392" cy="476125"/>
            <a:chOff x="320318" y="607960"/>
            <a:chExt cx="4717606" cy="846889"/>
          </a:xfrm>
        </p:grpSpPr>
        <p:grpSp>
          <p:nvGrpSpPr>
            <p:cNvPr id="22" name="组合 120">
              <a:extLst>
                <a:ext uri="{FF2B5EF4-FFF2-40B4-BE49-F238E27FC236}">
                  <a16:creationId xmlns:a16="http://schemas.microsoft.com/office/drawing/2014/main" id="{A609B115-5DA8-4027-AFDA-FFE5A5ABAA0A}"/>
                </a:ext>
              </a:extLst>
            </p:cNvPr>
            <p:cNvGrpSpPr>
              <a:grpSpLocks/>
            </p:cNvGrpSpPr>
            <p:nvPr/>
          </p:nvGrpSpPr>
          <p:grpSpPr bwMode="auto">
            <a:xfrm>
              <a:off x="320318" y="607960"/>
              <a:ext cx="883920" cy="824600"/>
              <a:chOff x="320318" y="607960"/>
              <a:chExt cx="883920" cy="824600"/>
            </a:xfrm>
          </p:grpSpPr>
          <p:sp>
            <p:nvSpPr>
              <p:cNvPr id="24" name="菱形 23">
                <a:extLst>
                  <a:ext uri="{FF2B5EF4-FFF2-40B4-BE49-F238E27FC236}">
                    <a16:creationId xmlns:a16="http://schemas.microsoft.com/office/drawing/2014/main" id="{21CF4B80-E99A-4C62-929A-177FBE43BEED}"/>
                  </a:ext>
                </a:extLst>
              </p:cNvPr>
              <p:cNvSpPr/>
              <p:nvPr/>
            </p:nvSpPr>
            <p:spPr>
              <a:xfrm>
                <a:off x="350483" y="607960"/>
                <a:ext cx="823994" cy="824600"/>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dirty="0">
                  <a:latin typeface="微软雅黑" panose="020B0503020204020204" pitchFamily="34" charset="-122"/>
                  <a:ea typeface="微软雅黑" panose="020B0503020204020204" pitchFamily="34" charset="-122"/>
                </a:endParaRPr>
              </a:p>
            </p:txBody>
          </p:sp>
          <p:sp>
            <p:nvSpPr>
              <p:cNvPr id="25" name="文本框 123">
                <a:extLst>
                  <a:ext uri="{FF2B5EF4-FFF2-40B4-BE49-F238E27FC236}">
                    <a16:creationId xmlns:a16="http://schemas.microsoft.com/office/drawing/2014/main" id="{9039D4F0-C871-4735-A50F-938461A55212}"/>
                  </a:ext>
                </a:extLst>
              </p:cNvPr>
              <p:cNvSpPr txBox="1">
                <a:spLocks noChangeArrowheads="1"/>
              </p:cNvSpPr>
              <p:nvPr/>
            </p:nvSpPr>
            <p:spPr bwMode="auto">
              <a:xfrm>
                <a:off x="320318" y="835594"/>
                <a:ext cx="883920" cy="533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r>
                  <a:rPr lang="en-US" altLang="zh-CN" sz="1350">
                    <a:solidFill>
                      <a:schemeClr val="bg1"/>
                    </a:solidFill>
                    <a:latin typeface="微软雅黑" panose="020B0503020204020204" pitchFamily="34" charset="-122"/>
                    <a:ea typeface="微软雅黑" panose="020B0503020204020204" pitchFamily="34" charset="-122"/>
                  </a:rPr>
                  <a:t>04</a:t>
                </a:r>
                <a:endParaRPr lang="zh-CN" altLang="en-US" sz="1350">
                  <a:solidFill>
                    <a:schemeClr val="bg1"/>
                  </a:solidFill>
                  <a:latin typeface="微软雅黑" panose="020B0503020204020204" pitchFamily="34" charset="-122"/>
                  <a:ea typeface="微软雅黑" panose="020B0503020204020204" pitchFamily="34" charset="-122"/>
                </a:endParaRPr>
              </a:p>
            </p:txBody>
          </p:sp>
        </p:grpSp>
        <p:sp>
          <p:nvSpPr>
            <p:cNvPr id="23" name="文本框 121">
              <a:extLst>
                <a:ext uri="{FF2B5EF4-FFF2-40B4-BE49-F238E27FC236}">
                  <a16:creationId xmlns:a16="http://schemas.microsoft.com/office/drawing/2014/main" id="{BA5261FD-79AB-4FBC-AF54-343FFC1A74D9}"/>
                </a:ext>
              </a:extLst>
            </p:cNvPr>
            <p:cNvSpPr txBox="1">
              <a:spLocks noChangeArrowheads="1"/>
            </p:cNvSpPr>
            <p:nvPr/>
          </p:nvSpPr>
          <p:spPr bwMode="auto">
            <a:xfrm>
              <a:off x="1275715" y="797914"/>
              <a:ext cx="3762209" cy="656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工作规划和展望</a:t>
              </a:r>
              <a:endParaRPr lang="zh-CN" altLang="en-US" sz="13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943876730"/>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style.rotation</p:attrName>
                                        </p:attrNameLst>
                                      </p:cBhvr>
                                      <p:tavLst>
                                        <p:tav tm="0">
                                          <p:val>
                                            <p:fltVal val="360"/>
                                          </p:val>
                                        </p:tav>
                                        <p:tav tm="100000">
                                          <p:val>
                                            <p:fltVal val="0"/>
                                          </p:val>
                                        </p:tav>
                                      </p:tavLst>
                                    </p:anim>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iterate type="lt">
                                    <p:tmPct val="10000"/>
                                  </p:iterate>
                                  <p:childTnLst>
                                    <p:set>
                                      <p:cBhvr>
                                        <p:cTn id="14" dur="1" fill="hold">
                                          <p:stCondLst>
                                            <p:cond delay="0"/>
                                          </p:stCondLst>
                                        </p:cTn>
                                        <p:tgtEl>
                                          <p:spTgt spid="4">
                                            <p:txEl>
                                              <p:pRg st="0" end="0"/>
                                            </p:txEl>
                                          </p:spTgt>
                                        </p:tgtEl>
                                        <p:attrNameLst>
                                          <p:attrName>style.visibility</p:attrName>
                                        </p:attrNameLst>
                                      </p:cBhvr>
                                      <p:to>
                                        <p:strVal val="visible"/>
                                      </p:to>
                                    </p:set>
                                    <p:anim calcmode="lin" valueType="num">
                                      <p:cBhvr additive="base">
                                        <p:cTn id="15"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4">
                                            <p:txEl>
                                              <p:pRg st="0" end="0"/>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iterate type="lt">
                                    <p:tmPct val="10000"/>
                                  </p:iterate>
                                  <p:childTnLst>
                                    <p:set>
                                      <p:cBhvr>
                                        <p:cTn id="18" dur="1" fill="hold">
                                          <p:stCondLst>
                                            <p:cond delay="0"/>
                                          </p:stCondLst>
                                        </p:cTn>
                                        <p:tgtEl>
                                          <p:spTgt spid="5">
                                            <p:txEl>
                                              <p:pRg st="0" end="0"/>
                                            </p:txEl>
                                          </p:spTgt>
                                        </p:tgtEl>
                                        <p:attrNameLst>
                                          <p:attrName>style.visibility</p:attrName>
                                        </p:attrNameLst>
                                      </p:cBhvr>
                                      <p:to>
                                        <p:strVal val="visible"/>
                                      </p:to>
                                    </p:set>
                                    <p:anim calcmode="lin" valueType="num">
                                      <p:cBhvr additive="base">
                                        <p:cTn id="19"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par>
                          <p:cTn id="21" fill="hold">
                            <p:stCondLst>
                              <p:cond delay="850"/>
                            </p:stCondLst>
                            <p:childTnLst>
                              <p:par>
                                <p:cTn id="22" presetID="12" presetClass="entr" presetSubtype="4"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p:tgtEl>
                                          <p:spTgt spid="6"/>
                                        </p:tgtEl>
                                        <p:attrNameLst>
                                          <p:attrName>ppt_y</p:attrName>
                                        </p:attrNameLst>
                                      </p:cBhvr>
                                      <p:tavLst>
                                        <p:tav tm="0">
                                          <p:val>
                                            <p:strVal val="#ppt_y+#ppt_h*1.125000"/>
                                          </p:val>
                                        </p:tav>
                                        <p:tav tm="100000">
                                          <p:val>
                                            <p:strVal val="#ppt_y"/>
                                          </p:val>
                                        </p:tav>
                                      </p:tavLst>
                                    </p:anim>
                                    <p:animEffect transition="in" filter="wipe(up)">
                                      <p:cBhvr>
                                        <p:cTn id="25" dur="500"/>
                                        <p:tgtEl>
                                          <p:spTgt spid="6"/>
                                        </p:tgtEl>
                                      </p:cBhvr>
                                    </p:animEffect>
                                  </p:childTnLst>
                                </p:cTn>
                              </p:par>
                            </p:childTnLst>
                          </p:cTn>
                        </p:par>
                        <p:par>
                          <p:cTn id="26" fill="hold">
                            <p:stCondLst>
                              <p:cond delay="1350"/>
                            </p:stCondLst>
                            <p:childTnLst>
                              <p:par>
                                <p:cTn id="27" presetID="12" presetClass="entr" presetSubtype="4" fill="hold" nodeType="after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p:tgtEl>
                                          <p:spTgt spid="11"/>
                                        </p:tgtEl>
                                        <p:attrNameLst>
                                          <p:attrName>ppt_y</p:attrName>
                                        </p:attrNameLst>
                                      </p:cBhvr>
                                      <p:tavLst>
                                        <p:tav tm="0">
                                          <p:val>
                                            <p:strVal val="#ppt_y+#ppt_h*1.125000"/>
                                          </p:val>
                                        </p:tav>
                                        <p:tav tm="100000">
                                          <p:val>
                                            <p:strVal val="#ppt_y"/>
                                          </p:val>
                                        </p:tav>
                                      </p:tavLst>
                                    </p:anim>
                                    <p:animEffect transition="in" filter="wipe(up)">
                                      <p:cBhvr>
                                        <p:cTn id="30" dur="500"/>
                                        <p:tgtEl>
                                          <p:spTgt spid="11"/>
                                        </p:tgtEl>
                                      </p:cBhvr>
                                    </p:animEffect>
                                  </p:childTnLst>
                                </p:cTn>
                              </p:par>
                            </p:childTnLst>
                          </p:cTn>
                        </p:par>
                        <p:par>
                          <p:cTn id="31" fill="hold">
                            <p:stCondLst>
                              <p:cond delay="1850"/>
                            </p:stCondLst>
                            <p:childTnLst>
                              <p:par>
                                <p:cTn id="32" presetID="12" presetClass="entr" presetSubtype="4" fill="hold" nodeType="afterEffect">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cBhvr additive="base">
                                        <p:cTn id="34" dur="500"/>
                                        <p:tgtEl>
                                          <p:spTgt spid="16"/>
                                        </p:tgtEl>
                                        <p:attrNameLst>
                                          <p:attrName>ppt_y</p:attrName>
                                        </p:attrNameLst>
                                      </p:cBhvr>
                                      <p:tavLst>
                                        <p:tav tm="0">
                                          <p:val>
                                            <p:strVal val="#ppt_y+#ppt_h*1.125000"/>
                                          </p:val>
                                        </p:tav>
                                        <p:tav tm="100000">
                                          <p:val>
                                            <p:strVal val="#ppt_y"/>
                                          </p:val>
                                        </p:tav>
                                      </p:tavLst>
                                    </p:anim>
                                    <p:animEffect transition="in" filter="wipe(up)">
                                      <p:cBhvr>
                                        <p:cTn id="35" dur="500"/>
                                        <p:tgtEl>
                                          <p:spTgt spid="16"/>
                                        </p:tgtEl>
                                      </p:cBhvr>
                                    </p:animEffect>
                                  </p:childTnLst>
                                </p:cTn>
                              </p:par>
                            </p:childTnLst>
                          </p:cTn>
                        </p:par>
                        <p:par>
                          <p:cTn id="36" fill="hold">
                            <p:stCondLst>
                              <p:cond delay="2350"/>
                            </p:stCondLst>
                            <p:childTnLst>
                              <p:par>
                                <p:cTn id="37" presetID="12" presetClass="entr" presetSubtype="4" fill="hold" nodeType="afterEffect">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cBhvr additive="base">
                                        <p:cTn id="39" dur="500"/>
                                        <p:tgtEl>
                                          <p:spTgt spid="21"/>
                                        </p:tgtEl>
                                        <p:attrNameLst>
                                          <p:attrName>ppt_y</p:attrName>
                                        </p:attrNameLst>
                                      </p:cBhvr>
                                      <p:tavLst>
                                        <p:tav tm="0">
                                          <p:val>
                                            <p:strVal val="#ppt_y+#ppt_h*1.125000"/>
                                          </p:val>
                                        </p:tav>
                                        <p:tav tm="100000">
                                          <p:val>
                                            <p:strVal val="#ppt_y"/>
                                          </p:val>
                                        </p:tav>
                                      </p:tavLst>
                                    </p:anim>
                                    <p:animEffect transition="in" filter="wipe(up)">
                                      <p:cBhvr>
                                        <p:cTn id="4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build="p"/>
      <p:bldP spid="5"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918A4A6C-F938-4AF8-848A-D4D0800F65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0" y="0"/>
            <a:ext cx="7740352" cy="5146787"/>
          </a:xfrm>
          <a:prstGeom prst="rect">
            <a:avLst/>
          </a:prstGeom>
        </p:spPr>
      </p:pic>
      <p:grpSp>
        <p:nvGrpSpPr>
          <p:cNvPr id="2" name="组合 93">
            <a:extLst>
              <a:ext uri="{FF2B5EF4-FFF2-40B4-BE49-F238E27FC236}">
                <a16:creationId xmlns:a16="http://schemas.microsoft.com/office/drawing/2014/main" id="{E3CE5145-F985-453E-9E5F-80AA0A744931}"/>
              </a:ext>
            </a:extLst>
          </p:cNvPr>
          <p:cNvGrpSpPr>
            <a:grpSpLocks/>
          </p:cNvGrpSpPr>
          <p:nvPr/>
        </p:nvGrpSpPr>
        <p:grpSpPr bwMode="auto">
          <a:xfrm>
            <a:off x="4644008" y="1892043"/>
            <a:ext cx="3313260" cy="679617"/>
            <a:chOff x="320318" y="607960"/>
            <a:chExt cx="4018359" cy="824600"/>
          </a:xfrm>
        </p:grpSpPr>
        <p:grpSp>
          <p:nvGrpSpPr>
            <p:cNvPr id="3" name="组合 91">
              <a:extLst>
                <a:ext uri="{FF2B5EF4-FFF2-40B4-BE49-F238E27FC236}">
                  <a16:creationId xmlns:a16="http://schemas.microsoft.com/office/drawing/2014/main" id="{41704494-8A3D-4315-9FB9-71AFFEA2EA61}"/>
                </a:ext>
              </a:extLst>
            </p:cNvPr>
            <p:cNvGrpSpPr>
              <a:grpSpLocks/>
            </p:cNvGrpSpPr>
            <p:nvPr/>
          </p:nvGrpSpPr>
          <p:grpSpPr bwMode="auto">
            <a:xfrm>
              <a:off x="320318" y="607960"/>
              <a:ext cx="883920" cy="824600"/>
              <a:chOff x="320318" y="607960"/>
              <a:chExt cx="883920" cy="824600"/>
            </a:xfrm>
          </p:grpSpPr>
          <p:sp>
            <p:nvSpPr>
              <p:cNvPr id="5" name="菱形 4">
                <a:extLst>
                  <a:ext uri="{FF2B5EF4-FFF2-40B4-BE49-F238E27FC236}">
                    <a16:creationId xmlns:a16="http://schemas.microsoft.com/office/drawing/2014/main" id="{D58997CD-27D0-4C3F-9ED8-3A50DE0CA6B2}"/>
                  </a:ext>
                </a:extLst>
              </p:cNvPr>
              <p:cNvSpPr/>
              <p:nvPr/>
            </p:nvSpPr>
            <p:spPr>
              <a:xfrm>
                <a:off x="350483" y="607960"/>
                <a:ext cx="823994" cy="824600"/>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dirty="0"/>
              </a:p>
            </p:txBody>
          </p:sp>
          <p:sp>
            <p:nvSpPr>
              <p:cNvPr id="6" name="文本框 90">
                <a:extLst>
                  <a:ext uri="{FF2B5EF4-FFF2-40B4-BE49-F238E27FC236}">
                    <a16:creationId xmlns:a16="http://schemas.microsoft.com/office/drawing/2014/main" id="{8E03AA3A-EB45-4353-9DE4-2360E0857CB9}"/>
                  </a:ext>
                </a:extLst>
              </p:cNvPr>
              <p:cNvSpPr txBox="1">
                <a:spLocks noChangeArrowheads="1"/>
              </p:cNvSpPr>
              <p:nvPr/>
            </p:nvSpPr>
            <p:spPr bwMode="auto">
              <a:xfrm>
                <a:off x="320318" y="835594"/>
                <a:ext cx="883920" cy="364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r>
                  <a:rPr lang="en-US" altLang="zh-CN" sz="1350" dirty="0">
                    <a:solidFill>
                      <a:schemeClr val="bg1"/>
                    </a:solidFill>
                    <a:latin typeface="Impact" pitchFamily="34" charset="0"/>
                  </a:rPr>
                  <a:t>01</a:t>
                </a:r>
                <a:endParaRPr lang="zh-CN" altLang="en-US" sz="1350" dirty="0">
                  <a:solidFill>
                    <a:schemeClr val="bg1"/>
                  </a:solidFill>
                  <a:latin typeface="Impact" pitchFamily="34" charset="0"/>
                </a:endParaRPr>
              </a:p>
            </p:txBody>
          </p:sp>
        </p:grpSp>
        <p:sp>
          <p:nvSpPr>
            <p:cNvPr id="4" name="文本框 92">
              <a:extLst>
                <a:ext uri="{FF2B5EF4-FFF2-40B4-BE49-F238E27FC236}">
                  <a16:creationId xmlns:a16="http://schemas.microsoft.com/office/drawing/2014/main" id="{A36C2B13-1055-4F5F-BEC2-62D18BF5036C}"/>
                </a:ext>
              </a:extLst>
            </p:cNvPr>
            <p:cNvSpPr txBox="1">
              <a:spLocks noChangeArrowheads="1"/>
            </p:cNvSpPr>
            <p:nvPr/>
          </p:nvSpPr>
          <p:spPr bwMode="auto">
            <a:xfrm>
              <a:off x="1275715" y="797914"/>
              <a:ext cx="3062962" cy="44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r>
                <a:rPr lang="zh-CN" altLang="en-US" dirty="0">
                  <a:solidFill>
                    <a:schemeClr val="accent1"/>
                  </a:solidFill>
                  <a:latin typeface="微软雅黑" panose="020B0503020204020204" pitchFamily="34" charset="-122"/>
                  <a:ea typeface="微软雅黑" panose="020B0503020204020204" pitchFamily="34" charset="-122"/>
                </a:rPr>
                <a:t>工作评价</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grpSp>
      <p:sp>
        <p:nvSpPr>
          <p:cNvPr id="7" name="文本框 9">
            <a:extLst>
              <a:ext uri="{FF2B5EF4-FFF2-40B4-BE49-F238E27FC236}">
                <a16:creationId xmlns:a16="http://schemas.microsoft.com/office/drawing/2014/main" id="{7911E78A-E9F2-4EF9-9B8F-E19CE30D5FA2}"/>
              </a:ext>
            </a:extLst>
          </p:cNvPr>
          <p:cNvSpPr txBox="1"/>
          <p:nvPr/>
        </p:nvSpPr>
        <p:spPr>
          <a:xfrm>
            <a:off x="5539309" y="2573334"/>
            <a:ext cx="942479" cy="166199"/>
          </a:xfrm>
          <a:prstGeom prst="rect">
            <a:avLst/>
          </a:prstGeom>
          <a:noFill/>
        </p:spPr>
        <p:txBody>
          <a:bodyPr wrap="square" lIns="0" tIns="0" rIns="0" bIns="0" rtlCol="0">
            <a:spAutoFit/>
          </a:bodyPr>
          <a:lstStyle/>
          <a:p>
            <a:pPr>
              <a:lnSpc>
                <a:spcPct val="120000"/>
              </a:lnSpc>
            </a:pPr>
            <a:r>
              <a:rPr lang="zh-CN" altLang="en-US"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文本框 9">
            <a:extLst>
              <a:ext uri="{FF2B5EF4-FFF2-40B4-BE49-F238E27FC236}">
                <a16:creationId xmlns:a16="http://schemas.microsoft.com/office/drawing/2014/main" id="{ED1F69D0-178F-4543-90FF-F1CBDD3C8E74}"/>
              </a:ext>
            </a:extLst>
          </p:cNvPr>
          <p:cNvSpPr txBox="1"/>
          <p:nvPr/>
        </p:nvSpPr>
        <p:spPr>
          <a:xfrm>
            <a:off x="6606924" y="2571660"/>
            <a:ext cx="1350343" cy="166199"/>
          </a:xfrm>
          <a:prstGeom prst="rect">
            <a:avLst/>
          </a:prstGeom>
          <a:noFill/>
        </p:spPr>
        <p:txBody>
          <a:bodyPr wrap="square" lIns="0" tIns="0" rIns="0" bIns="0" rtlCol="0">
            <a:spAutoFit/>
          </a:bodyPr>
          <a:lstStyle/>
          <a:p>
            <a:pPr>
              <a:lnSpc>
                <a:spcPct val="120000"/>
              </a:lnSpc>
            </a:pPr>
            <a:r>
              <a:rPr lang="zh-CN" altLang="en-US"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文本框 9">
            <a:extLst>
              <a:ext uri="{FF2B5EF4-FFF2-40B4-BE49-F238E27FC236}">
                <a16:creationId xmlns:a16="http://schemas.microsoft.com/office/drawing/2014/main" id="{80932470-0306-475B-99E4-553CA1FE91B2}"/>
              </a:ext>
            </a:extLst>
          </p:cNvPr>
          <p:cNvSpPr txBox="1"/>
          <p:nvPr/>
        </p:nvSpPr>
        <p:spPr>
          <a:xfrm>
            <a:off x="5539309" y="2766385"/>
            <a:ext cx="942479" cy="166199"/>
          </a:xfrm>
          <a:prstGeom prst="rect">
            <a:avLst/>
          </a:prstGeom>
          <a:noFill/>
        </p:spPr>
        <p:txBody>
          <a:bodyPr wrap="square" lIns="0" tIns="0" rIns="0" bIns="0" rtlCol="0">
            <a:spAutoFit/>
          </a:bodyPr>
          <a:lstStyle/>
          <a:p>
            <a:pPr>
              <a:lnSpc>
                <a:spcPct val="120000"/>
              </a:lnSpc>
            </a:pPr>
            <a:r>
              <a:rPr lang="zh-CN" altLang="en-US"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文本框 9">
            <a:extLst>
              <a:ext uri="{FF2B5EF4-FFF2-40B4-BE49-F238E27FC236}">
                <a16:creationId xmlns:a16="http://schemas.microsoft.com/office/drawing/2014/main" id="{AA0658CA-75AB-4A5B-AF34-ADF696F35B58}"/>
              </a:ext>
            </a:extLst>
          </p:cNvPr>
          <p:cNvSpPr txBox="1"/>
          <p:nvPr/>
        </p:nvSpPr>
        <p:spPr>
          <a:xfrm>
            <a:off x="6606924" y="2765547"/>
            <a:ext cx="1350343" cy="166199"/>
          </a:xfrm>
          <a:prstGeom prst="rect">
            <a:avLst/>
          </a:prstGeom>
          <a:noFill/>
        </p:spPr>
        <p:txBody>
          <a:bodyPr wrap="square" lIns="0" tIns="0" rIns="0" bIns="0" rtlCol="0">
            <a:spAutoFit/>
          </a:bodyPr>
          <a:lstStyle/>
          <a:p>
            <a:pPr>
              <a:lnSpc>
                <a:spcPct val="120000"/>
              </a:lnSpc>
            </a:pPr>
            <a:r>
              <a:rPr lang="zh-CN" altLang="en-US"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3223078757"/>
      </p:ext>
    </p:extLst>
  </p:cSld>
  <p:clrMapOvr>
    <a:masterClrMapping/>
  </p:clrMapOvr>
  <mc:AlternateContent xmlns:mc="http://schemas.openxmlformats.org/markup-compatibility/2006" xmlns:p14="http://schemas.microsoft.com/office/powerpoint/2010/main">
    <mc:Choice Requires="p14">
      <p:transition spd="slow" p14:dur="1600" advClick="0" advTm="0">
        <p14:conveyor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3"/>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childTnLst>
                          </p:cTn>
                        </p:par>
                        <p:par>
                          <p:cTn id="10" fill="hold">
                            <p:stCondLst>
                              <p:cond delay="1000"/>
                            </p:stCondLst>
                            <p:childTnLst>
                              <p:par>
                                <p:cTn id="11" presetID="12" presetClass="entr" presetSubtype="4"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p:tgtEl>
                                          <p:spTgt spid="2"/>
                                        </p:tgtEl>
                                        <p:attrNameLst>
                                          <p:attrName>ppt_y</p:attrName>
                                        </p:attrNameLst>
                                      </p:cBhvr>
                                      <p:tavLst>
                                        <p:tav tm="0">
                                          <p:val>
                                            <p:strVal val="#ppt_y+#ppt_h*1.125000"/>
                                          </p:val>
                                        </p:tav>
                                        <p:tav tm="100000">
                                          <p:val>
                                            <p:strVal val="#ppt_y"/>
                                          </p:val>
                                        </p:tav>
                                      </p:tavLst>
                                    </p:anim>
                                    <p:animEffect transition="in" filter="wipe(up)">
                                      <p:cBhvr>
                                        <p:cTn id="14" dur="500"/>
                                        <p:tgtEl>
                                          <p:spTgt spid="2"/>
                                        </p:tgtEl>
                                      </p:cBhvr>
                                    </p:animEffect>
                                  </p:childTnLst>
                                </p:cTn>
                              </p:par>
                            </p:childTnLst>
                          </p:cTn>
                        </p:par>
                        <p:par>
                          <p:cTn id="15" fill="hold">
                            <p:stCondLst>
                              <p:cond delay="1500"/>
                            </p:stCondLst>
                            <p:childTnLst>
                              <p:par>
                                <p:cTn id="16" presetID="2" presetClass="entr" presetSubtype="4"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ppt_x"/>
                                          </p:val>
                                        </p:tav>
                                        <p:tav tm="100000">
                                          <p:val>
                                            <p:strVal val="#ppt_x"/>
                                          </p:val>
                                        </p:tav>
                                      </p:tavLst>
                                    </p:anim>
                                    <p:anim calcmode="lin" valueType="num">
                                      <p:cBhvr additive="base">
                                        <p:cTn id="19" dur="500" fill="hold"/>
                                        <p:tgtEl>
                                          <p:spTgt spid="7"/>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20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ppt_x"/>
                                          </p:val>
                                        </p:tav>
                                        <p:tav tm="100000">
                                          <p:val>
                                            <p:strVal val="#ppt_x"/>
                                          </p:val>
                                        </p:tav>
                                      </p:tavLst>
                                    </p:anim>
                                    <p:anim calcmode="lin" valueType="num">
                                      <p:cBhvr additive="base">
                                        <p:cTn id="23" dur="500" fill="hold"/>
                                        <p:tgtEl>
                                          <p:spTgt spid="8"/>
                                        </p:tgtEl>
                                        <p:attrNameLst>
                                          <p:attrName>ppt_y</p:attrName>
                                        </p:attrNameLst>
                                      </p:cBhvr>
                                      <p:tavLst>
                                        <p:tav tm="0">
                                          <p:val>
                                            <p:strVal val="1+#ppt_h/2"/>
                                          </p:val>
                                        </p:tav>
                                        <p:tav tm="100000">
                                          <p:val>
                                            <p:strVal val="#ppt_y"/>
                                          </p:val>
                                        </p:tav>
                                      </p:tavLst>
                                    </p:anim>
                                  </p:childTnLst>
                                </p:cTn>
                              </p:par>
                            </p:childTnLst>
                          </p:cTn>
                        </p:par>
                        <p:par>
                          <p:cTn id="24" fill="hold">
                            <p:stCondLst>
                              <p:cond delay="2200"/>
                            </p:stCondLst>
                            <p:childTnLst>
                              <p:par>
                                <p:cTn id="25" presetID="2" presetClass="entr" presetSubtype="4"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20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6"/>
          <p:cNvGrpSpPr/>
          <p:nvPr/>
        </p:nvGrpSpPr>
        <p:grpSpPr>
          <a:xfrm rot="5400000">
            <a:off x="1017113" y="2263918"/>
            <a:ext cx="1645440" cy="750944"/>
            <a:chOff x="1426011" y="1587375"/>
            <a:chExt cx="1722710" cy="745217"/>
          </a:xfrm>
        </p:grpSpPr>
        <p:sp>
          <p:nvSpPr>
            <p:cNvPr id="57" name="Freeform 5"/>
            <p:cNvSpPr>
              <a:spLocks/>
            </p:cNvSpPr>
            <p:nvPr/>
          </p:nvSpPr>
          <p:spPr bwMode="auto">
            <a:xfrm rot="8375884">
              <a:off x="1426011" y="1587375"/>
              <a:ext cx="1722710" cy="745217"/>
            </a:xfrm>
            <a:custGeom>
              <a:avLst/>
              <a:gdLst/>
              <a:ahLst/>
              <a:cxnLst>
                <a:cxn ang="0">
                  <a:pos x="325" y="0"/>
                </a:cxn>
                <a:cxn ang="0">
                  <a:pos x="0" y="143"/>
                </a:cxn>
                <a:cxn ang="0">
                  <a:pos x="323" y="277"/>
                </a:cxn>
                <a:cxn ang="0">
                  <a:pos x="641" y="132"/>
                </a:cxn>
                <a:cxn ang="0">
                  <a:pos x="325" y="0"/>
                </a:cxn>
              </a:cxnLst>
              <a:rect l="0" t="0" r="r" b="b"/>
              <a:pathLst>
                <a:path w="641" h="277">
                  <a:moveTo>
                    <a:pt x="325" y="0"/>
                  </a:moveTo>
                  <a:cubicBezTo>
                    <a:pt x="132" y="0"/>
                    <a:pt x="0" y="143"/>
                    <a:pt x="0" y="143"/>
                  </a:cubicBezTo>
                  <a:cubicBezTo>
                    <a:pt x="119" y="243"/>
                    <a:pt x="229" y="277"/>
                    <a:pt x="323" y="277"/>
                  </a:cubicBezTo>
                  <a:cubicBezTo>
                    <a:pt x="517" y="277"/>
                    <a:pt x="641" y="132"/>
                    <a:pt x="641" y="132"/>
                  </a:cubicBezTo>
                  <a:cubicBezTo>
                    <a:pt x="527" y="33"/>
                    <a:pt x="419" y="0"/>
                    <a:pt x="325" y="0"/>
                  </a:cubicBezTo>
                </a:path>
              </a:pathLst>
            </a:custGeom>
            <a:gradFill>
              <a:gsLst>
                <a:gs pos="51000">
                  <a:schemeClr val="accent1"/>
                </a:gs>
                <a:gs pos="50000">
                  <a:schemeClr val="accent1">
                    <a:lumMod val="75000"/>
                  </a:schemeClr>
                </a:gs>
              </a:gsLst>
              <a:lin ang="5400000" scaled="0"/>
            </a:gradFill>
            <a:ln w="9525">
              <a:noFill/>
              <a:round/>
              <a:headEnd/>
              <a:tailEnd/>
            </a:ln>
          </p:spPr>
          <p:txBody>
            <a:bodyPr vert="horz" wrap="square" lIns="79395" tIns="39698" rIns="79395" bIns="39698" numCol="1" anchor="t" anchorCtr="0" compatLnSpc="1">
              <a:prstTxWarp prst="textNoShape">
                <a:avLst/>
              </a:prstTxWarp>
            </a:bodyPr>
            <a:lstStyle/>
            <a:p>
              <a:pPr>
                <a:lnSpc>
                  <a:spcPct val="120000"/>
                </a:lnSpc>
              </a:pPr>
              <a:endParaRPr lang="en-US" sz="996">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Text Placeholder 3"/>
            <p:cNvSpPr txBox="1">
              <a:spLocks/>
            </p:cNvSpPr>
            <p:nvPr/>
          </p:nvSpPr>
          <p:spPr>
            <a:xfrm rot="19102985">
              <a:off x="1798177" y="1887591"/>
              <a:ext cx="939675" cy="182462"/>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793948">
                <a:lnSpc>
                  <a:spcPct val="120000"/>
                </a:lnSpc>
                <a:spcBef>
                  <a:spcPct val="20000"/>
                </a:spcBef>
                <a:defRPr/>
              </a:pPr>
              <a:r>
                <a:rPr lang="zh-CN" altLang="en-US" sz="996">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996"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 name="Group 76"/>
          <p:cNvGrpSpPr/>
          <p:nvPr/>
        </p:nvGrpSpPr>
        <p:grpSpPr>
          <a:xfrm rot="5400000">
            <a:off x="2399737" y="2263918"/>
            <a:ext cx="1645440" cy="750944"/>
            <a:chOff x="1426011" y="1587375"/>
            <a:chExt cx="1722710" cy="745217"/>
          </a:xfrm>
        </p:grpSpPr>
        <p:sp>
          <p:nvSpPr>
            <p:cNvPr id="84" name="Freeform 5"/>
            <p:cNvSpPr>
              <a:spLocks/>
            </p:cNvSpPr>
            <p:nvPr/>
          </p:nvSpPr>
          <p:spPr bwMode="auto">
            <a:xfrm rot="8375884">
              <a:off x="1426011" y="1587375"/>
              <a:ext cx="1722710" cy="745217"/>
            </a:xfrm>
            <a:custGeom>
              <a:avLst/>
              <a:gdLst/>
              <a:ahLst/>
              <a:cxnLst>
                <a:cxn ang="0">
                  <a:pos x="325" y="0"/>
                </a:cxn>
                <a:cxn ang="0">
                  <a:pos x="0" y="143"/>
                </a:cxn>
                <a:cxn ang="0">
                  <a:pos x="323" y="277"/>
                </a:cxn>
                <a:cxn ang="0">
                  <a:pos x="641" y="132"/>
                </a:cxn>
                <a:cxn ang="0">
                  <a:pos x="325" y="0"/>
                </a:cxn>
              </a:cxnLst>
              <a:rect l="0" t="0" r="r" b="b"/>
              <a:pathLst>
                <a:path w="641" h="277">
                  <a:moveTo>
                    <a:pt x="325" y="0"/>
                  </a:moveTo>
                  <a:cubicBezTo>
                    <a:pt x="132" y="0"/>
                    <a:pt x="0" y="143"/>
                    <a:pt x="0" y="143"/>
                  </a:cubicBezTo>
                  <a:cubicBezTo>
                    <a:pt x="119" y="243"/>
                    <a:pt x="229" y="277"/>
                    <a:pt x="323" y="277"/>
                  </a:cubicBezTo>
                  <a:cubicBezTo>
                    <a:pt x="517" y="277"/>
                    <a:pt x="641" y="132"/>
                    <a:pt x="641" y="132"/>
                  </a:cubicBezTo>
                  <a:cubicBezTo>
                    <a:pt x="527" y="33"/>
                    <a:pt x="419" y="0"/>
                    <a:pt x="325" y="0"/>
                  </a:cubicBezTo>
                </a:path>
              </a:pathLst>
            </a:custGeom>
            <a:gradFill>
              <a:gsLst>
                <a:gs pos="51000">
                  <a:schemeClr val="accent2"/>
                </a:gs>
                <a:gs pos="50000">
                  <a:schemeClr val="accent2">
                    <a:lumMod val="75000"/>
                  </a:schemeClr>
                </a:gs>
              </a:gsLst>
              <a:lin ang="5400000" scaled="0"/>
            </a:gradFill>
            <a:ln w="9525">
              <a:noFill/>
              <a:round/>
              <a:headEnd/>
              <a:tailEnd/>
            </a:ln>
          </p:spPr>
          <p:txBody>
            <a:bodyPr vert="horz" wrap="square" lIns="79395" tIns="39698" rIns="79395" bIns="39698" numCol="1" anchor="t" anchorCtr="0" compatLnSpc="1">
              <a:prstTxWarp prst="textNoShape">
                <a:avLst/>
              </a:prstTxWarp>
            </a:bodyPr>
            <a:lstStyle/>
            <a:p>
              <a:pPr>
                <a:lnSpc>
                  <a:spcPct val="120000"/>
                </a:lnSpc>
              </a:pPr>
              <a:endParaRPr lang="en-US" sz="996">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 name="Text Placeholder 3"/>
            <p:cNvSpPr txBox="1">
              <a:spLocks/>
            </p:cNvSpPr>
            <p:nvPr/>
          </p:nvSpPr>
          <p:spPr>
            <a:xfrm rot="19102985">
              <a:off x="1798177" y="1887591"/>
              <a:ext cx="939675" cy="182462"/>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793948">
                <a:lnSpc>
                  <a:spcPct val="120000"/>
                </a:lnSpc>
                <a:spcBef>
                  <a:spcPct val="20000"/>
                </a:spcBef>
                <a:defRPr/>
              </a:pPr>
              <a:r>
                <a:rPr lang="zh-CN" altLang="en-US" sz="996">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996"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Group 76"/>
          <p:cNvGrpSpPr/>
          <p:nvPr/>
        </p:nvGrpSpPr>
        <p:grpSpPr>
          <a:xfrm rot="5400000">
            <a:off x="3782361" y="2263918"/>
            <a:ext cx="1645440" cy="750944"/>
            <a:chOff x="1426011" y="1587375"/>
            <a:chExt cx="1722710" cy="745217"/>
          </a:xfrm>
        </p:grpSpPr>
        <p:sp>
          <p:nvSpPr>
            <p:cNvPr id="91" name="Freeform 5"/>
            <p:cNvSpPr>
              <a:spLocks/>
            </p:cNvSpPr>
            <p:nvPr/>
          </p:nvSpPr>
          <p:spPr bwMode="auto">
            <a:xfrm rot="8375884">
              <a:off x="1426011" y="1587375"/>
              <a:ext cx="1722710" cy="745217"/>
            </a:xfrm>
            <a:custGeom>
              <a:avLst/>
              <a:gdLst/>
              <a:ahLst/>
              <a:cxnLst>
                <a:cxn ang="0">
                  <a:pos x="325" y="0"/>
                </a:cxn>
                <a:cxn ang="0">
                  <a:pos x="0" y="143"/>
                </a:cxn>
                <a:cxn ang="0">
                  <a:pos x="323" y="277"/>
                </a:cxn>
                <a:cxn ang="0">
                  <a:pos x="641" y="132"/>
                </a:cxn>
                <a:cxn ang="0">
                  <a:pos x="325" y="0"/>
                </a:cxn>
              </a:cxnLst>
              <a:rect l="0" t="0" r="r" b="b"/>
              <a:pathLst>
                <a:path w="641" h="277">
                  <a:moveTo>
                    <a:pt x="325" y="0"/>
                  </a:moveTo>
                  <a:cubicBezTo>
                    <a:pt x="132" y="0"/>
                    <a:pt x="0" y="143"/>
                    <a:pt x="0" y="143"/>
                  </a:cubicBezTo>
                  <a:cubicBezTo>
                    <a:pt x="119" y="243"/>
                    <a:pt x="229" y="277"/>
                    <a:pt x="323" y="277"/>
                  </a:cubicBezTo>
                  <a:cubicBezTo>
                    <a:pt x="517" y="277"/>
                    <a:pt x="641" y="132"/>
                    <a:pt x="641" y="132"/>
                  </a:cubicBezTo>
                  <a:cubicBezTo>
                    <a:pt x="527" y="33"/>
                    <a:pt x="419" y="0"/>
                    <a:pt x="325" y="0"/>
                  </a:cubicBezTo>
                </a:path>
              </a:pathLst>
            </a:custGeom>
            <a:gradFill>
              <a:gsLst>
                <a:gs pos="51000">
                  <a:schemeClr val="accent3"/>
                </a:gs>
                <a:gs pos="50000">
                  <a:schemeClr val="accent3">
                    <a:lumMod val="75000"/>
                  </a:schemeClr>
                </a:gs>
              </a:gsLst>
              <a:lin ang="5400000" scaled="0"/>
            </a:gradFill>
            <a:ln w="9525">
              <a:noFill/>
              <a:round/>
              <a:headEnd/>
              <a:tailEnd/>
            </a:ln>
          </p:spPr>
          <p:txBody>
            <a:bodyPr vert="horz" wrap="square" lIns="79395" tIns="39698" rIns="79395" bIns="39698" numCol="1" anchor="t" anchorCtr="0" compatLnSpc="1">
              <a:prstTxWarp prst="textNoShape">
                <a:avLst/>
              </a:prstTxWarp>
            </a:bodyPr>
            <a:lstStyle/>
            <a:p>
              <a:pPr>
                <a:lnSpc>
                  <a:spcPct val="120000"/>
                </a:lnSpc>
              </a:pPr>
              <a:endParaRPr lang="en-US" sz="996">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2" name="Text Placeholder 3"/>
            <p:cNvSpPr txBox="1">
              <a:spLocks/>
            </p:cNvSpPr>
            <p:nvPr/>
          </p:nvSpPr>
          <p:spPr>
            <a:xfrm rot="19102985">
              <a:off x="1798177" y="1887591"/>
              <a:ext cx="939675" cy="182462"/>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793948">
                <a:lnSpc>
                  <a:spcPct val="120000"/>
                </a:lnSpc>
                <a:spcBef>
                  <a:spcPct val="20000"/>
                </a:spcBef>
                <a:defRPr/>
              </a:pPr>
              <a:r>
                <a:rPr lang="zh-CN" altLang="en-US" sz="996">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996"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76"/>
          <p:cNvGrpSpPr/>
          <p:nvPr/>
        </p:nvGrpSpPr>
        <p:grpSpPr>
          <a:xfrm rot="5400000">
            <a:off x="5164985" y="2263918"/>
            <a:ext cx="1645440" cy="750944"/>
            <a:chOff x="1426011" y="1587375"/>
            <a:chExt cx="1722710" cy="745217"/>
          </a:xfrm>
        </p:grpSpPr>
        <p:sp>
          <p:nvSpPr>
            <p:cNvPr id="98" name="Freeform 5"/>
            <p:cNvSpPr>
              <a:spLocks/>
            </p:cNvSpPr>
            <p:nvPr/>
          </p:nvSpPr>
          <p:spPr bwMode="auto">
            <a:xfrm rot="8375884">
              <a:off x="1426011" y="1587375"/>
              <a:ext cx="1722710" cy="745217"/>
            </a:xfrm>
            <a:custGeom>
              <a:avLst/>
              <a:gdLst/>
              <a:ahLst/>
              <a:cxnLst>
                <a:cxn ang="0">
                  <a:pos x="325" y="0"/>
                </a:cxn>
                <a:cxn ang="0">
                  <a:pos x="0" y="143"/>
                </a:cxn>
                <a:cxn ang="0">
                  <a:pos x="323" y="277"/>
                </a:cxn>
                <a:cxn ang="0">
                  <a:pos x="641" y="132"/>
                </a:cxn>
                <a:cxn ang="0">
                  <a:pos x="325" y="0"/>
                </a:cxn>
              </a:cxnLst>
              <a:rect l="0" t="0" r="r" b="b"/>
              <a:pathLst>
                <a:path w="641" h="277">
                  <a:moveTo>
                    <a:pt x="325" y="0"/>
                  </a:moveTo>
                  <a:cubicBezTo>
                    <a:pt x="132" y="0"/>
                    <a:pt x="0" y="143"/>
                    <a:pt x="0" y="143"/>
                  </a:cubicBezTo>
                  <a:cubicBezTo>
                    <a:pt x="119" y="243"/>
                    <a:pt x="229" y="277"/>
                    <a:pt x="323" y="277"/>
                  </a:cubicBezTo>
                  <a:cubicBezTo>
                    <a:pt x="517" y="277"/>
                    <a:pt x="641" y="132"/>
                    <a:pt x="641" y="132"/>
                  </a:cubicBezTo>
                  <a:cubicBezTo>
                    <a:pt x="527" y="33"/>
                    <a:pt x="419" y="0"/>
                    <a:pt x="325" y="0"/>
                  </a:cubicBezTo>
                </a:path>
              </a:pathLst>
            </a:custGeom>
            <a:gradFill>
              <a:gsLst>
                <a:gs pos="51000">
                  <a:schemeClr val="accent4"/>
                </a:gs>
                <a:gs pos="50000">
                  <a:schemeClr val="accent4">
                    <a:lumMod val="75000"/>
                  </a:schemeClr>
                </a:gs>
              </a:gsLst>
              <a:lin ang="5400000" scaled="0"/>
            </a:gradFill>
            <a:ln w="9525">
              <a:noFill/>
              <a:round/>
              <a:headEnd/>
              <a:tailEnd/>
            </a:ln>
          </p:spPr>
          <p:txBody>
            <a:bodyPr vert="horz" wrap="square" lIns="79395" tIns="39698" rIns="79395" bIns="39698" numCol="1" anchor="t" anchorCtr="0" compatLnSpc="1">
              <a:prstTxWarp prst="textNoShape">
                <a:avLst/>
              </a:prstTxWarp>
            </a:bodyPr>
            <a:lstStyle/>
            <a:p>
              <a:pPr>
                <a:lnSpc>
                  <a:spcPct val="120000"/>
                </a:lnSpc>
              </a:pPr>
              <a:endParaRPr lang="en-US" sz="996">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9" name="Text Placeholder 3"/>
            <p:cNvSpPr txBox="1">
              <a:spLocks/>
            </p:cNvSpPr>
            <p:nvPr/>
          </p:nvSpPr>
          <p:spPr>
            <a:xfrm rot="19102985">
              <a:off x="1798174" y="1887591"/>
              <a:ext cx="939675" cy="182462"/>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793948">
                <a:lnSpc>
                  <a:spcPct val="120000"/>
                </a:lnSpc>
                <a:spcBef>
                  <a:spcPct val="20000"/>
                </a:spcBef>
                <a:defRPr/>
              </a:pPr>
              <a:r>
                <a:rPr lang="zh-CN" altLang="en-US" sz="996">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996"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76"/>
          <p:cNvGrpSpPr/>
          <p:nvPr/>
        </p:nvGrpSpPr>
        <p:grpSpPr>
          <a:xfrm rot="5400000">
            <a:off x="6547609" y="2263918"/>
            <a:ext cx="1645440" cy="750944"/>
            <a:chOff x="1426011" y="1587375"/>
            <a:chExt cx="1722710" cy="745217"/>
          </a:xfrm>
        </p:grpSpPr>
        <p:sp>
          <p:nvSpPr>
            <p:cNvPr id="105" name="Freeform 5"/>
            <p:cNvSpPr>
              <a:spLocks/>
            </p:cNvSpPr>
            <p:nvPr/>
          </p:nvSpPr>
          <p:spPr bwMode="auto">
            <a:xfrm rot="8375884">
              <a:off x="1426011" y="1587375"/>
              <a:ext cx="1722710" cy="745217"/>
            </a:xfrm>
            <a:custGeom>
              <a:avLst/>
              <a:gdLst/>
              <a:ahLst/>
              <a:cxnLst>
                <a:cxn ang="0">
                  <a:pos x="325" y="0"/>
                </a:cxn>
                <a:cxn ang="0">
                  <a:pos x="0" y="143"/>
                </a:cxn>
                <a:cxn ang="0">
                  <a:pos x="323" y="277"/>
                </a:cxn>
                <a:cxn ang="0">
                  <a:pos x="641" y="132"/>
                </a:cxn>
                <a:cxn ang="0">
                  <a:pos x="325" y="0"/>
                </a:cxn>
              </a:cxnLst>
              <a:rect l="0" t="0" r="r" b="b"/>
              <a:pathLst>
                <a:path w="641" h="277">
                  <a:moveTo>
                    <a:pt x="325" y="0"/>
                  </a:moveTo>
                  <a:cubicBezTo>
                    <a:pt x="132" y="0"/>
                    <a:pt x="0" y="143"/>
                    <a:pt x="0" y="143"/>
                  </a:cubicBezTo>
                  <a:cubicBezTo>
                    <a:pt x="119" y="243"/>
                    <a:pt x="229" y="277"/>
                    <a:pt x="323" y="277"/>
                  </a:cubicBezTo>
                  <a:cubicBezTo>
                    <a:pt x="517" y="277"/>
                    <a:pt x="641" y="132"/>
                    <a:pt x="641" y="132"/>
                  </a:cubicBezTo>
                  <a:cubicBezTo>
                    <a:pt x="527" y="33"/>
                    <a:pt x="419" y="0"/>
                    <a:pt x="325" y="0"/>
                  </a:cubicBezTo>
                </a:path>
              </a:pathLst>
            </a:custGeom>
            <a:gradFill>
              <a:gsLst>
                <a:gs pos="51000">
                  <a:schemeClr val="accent5"/>
                </a:gs>
                <a:gs pos="50000">
                  <a:schemeClr val="accent5">
                    <a:lumMod val="75000"/>
                  </a:schemeClr>
                </a:gs>
              </a:gsLst>
              <a:lin ang="5400000" scaled="0"/>
            </a:gradFill>
            <a:ln w="9525">
              <a:noFill/>
              <a:round/>
              <a:headEnd/>
              <a:tailEnd/>
            </a:ln>
          </p:spPr>
          <p:txBody>
            <a:bodyPr vert="horz" wrap="square" lIns="79395" tIns="39698" rIns="79395" bIns="39698" numCol="1" anchor="t" anchorCtr="0" compatLnSpc="1">
              <a:prstTxWarp prst="textNoShape">
                <a:avLst/>
              </a:prstTxWarp>
            </a:bodyPr>
            <a:lstStyle/>
            <a:p>
              <a:pPr>
                <a:lnSpc>
                  <a:spcPct val="120000"/>
                </a:lnSpc>
              </a:pPr>
              <a:endParaRPr lang="en-US" sz="996">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6" name="Text Placeholder 3"/>
            <p:cNvSpPr txBox="1">
              <a:spLocks/>
            </p:cNvSpPr>
            <p:nvPr/>
          </p:nvSpPr>
          <p:spPr>
            <a:xfrm rot="19102985">
              <a:off x="1798177" y="1887591"/>
              <a:ext cx="939675" cy="182462"/>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793948">
                <a:lnSpc>
                  <a:spcPct val="120000"/>
                </a:lnSpc>
                <a:spcBef>
                  <a:spcPct val="20000"/>
                </a:spcBef>
                <a:defRPr/>
              </a:pPr>
              <a:r>
                <a:rPr lang="zh-CN" altLang="en-US" sz="996">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996"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Group 25"/>
          <p:cNvGrpSpPr/>
          <p:nvPr/>
        </p:nvGrpSpPr>
        <p:grpSpPr>
          <a:xfrm>
            <a:off x="1197699" y="3445298"/>
            <a:ext cx="1284273" cy="610942"/>
            <a:chOff x="764014" y="1572503"/>
            <a:chExt cx="1544637" cy="703623"/>
          </a:xfrm>
        </p:grpSpPr>
        <p:sp>
          <p:nvSpPr>
            <p:cNvPr id="108" name="Text Placeholder 3"/>
            <p:cNvSpPr txBox="1">
              <a:spLocks/>
            </p:cNvSpPr>
            <p:nvPr/>
          </p:nvSpPr>
          <p:spPr>
            <a:xfrm>
              <a:off x="996589" y="1572503"/>
              <a:ext cx="1079485" cy="21175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793948">
                <a:lnSpc>
                  <a:spcPct val="120000"/>
                </a:lnSpc>
                <a:spcBef>
                  <a:spcPct val="20000"/>
                </a:spcBef>
                <a:defRPr/>
              </a:pPr>
              <a:r>
                <a:rPr lang="zh-CN" altLang="en-US" sz="996">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996"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9" name="Text Placeholder 3"/>
            <p:cNvSpPr txBox="1">
              <a:spLocks/>
            </p:cNvSpPr>
            <p:nvPr/>
          </p:nvSpPr>
          <p:spPr>
            <a:xfrm>
              <a:off x="764014" y="1792068"/>
              <a:ext cx="1544637" cy="484058"/>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a:lnSpc>
                  <a:spcPct val="120000"/>
                </a:lnSpc>
              </a:pPr>
              <a:r>
                <a:rPr lang="zh-CN" altLang="en-US" sz="56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，修改文字内容，也可以直接复制你的内容到</a:t>
              </a:r>
              <a:r>
                <a:rPr lang="zh-CN" altLang="en-US" sz="56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此。请替换文字内容</a:t>
              </a:r>
              <a:r>
                <a:rPr lang="zh-CN" alt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，修改文字内容，也可以直接复制你的内容到此。</a:t>
              </a:r>
              <a:endPar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 name="Group 25"/>
          <p:cNvGrpSpPr/>
          <p:nvPr/>
        </p:nvGrpSpPr>
        <p:grpSpPr>
          <a:xfrm>
            <a:off x="2580323" y="3445293"/>
            <a:ext cx="1284273" cy="610942"/>
            <a:chOff x="764014" y="1572502"/>
            <a:chExt cx="1544637" cy="703626"/>
          </a:xfrm>
        </p:grpSpPr>
        <p:sp>
          <p:nvSpPr>
            <p:cNvPr id="111" name="Text Placeholder 3"/>
            <p:cNvSpPr txBox="1">
              <a:spLocks/>
            </p:cNvSpPr>
            <p:nvPr/>
          </p:nvSpPr>
          <p:spPr>
            <a:xfrm>
              <a:off x="996589" y="1572502"/>
              <a:ext cx="1079485" cy="21175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793948">
                <a:lnSpc>
                  <a:spcPct val="120000"/>
                </a:lnSpc>
                <a:spcBef>
                  <a:spcPct val="20000"/>
                </a:spcBef>
                <a:defRPr/>
              </a:pPr>
              <a:r>
                <a:rPr lang="zh-CN" altLang="en-US" sz="996">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996"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2" name="Text Placeholder 3"/>
            <p:cNvSpPr txBox="1">
              <a:spLocks/>
            </p:cNvSpPr>
            <p:nvPr/>
          </p:nvSpPr>
          <p:spPr>
            <a:xfrm>
              <a:off x="764014" y="1792068"/>
              <a:ext cx="1544637" cy="484060"/>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a:lnSpc>
                  <a:spcPct val="120000"/>
                </a:lnSpc>
              </a:pPr>
              <a:r>
                <a:rPr lang="zh-CN" altLang="en-US" sz="56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，修改文字内容，也可以直接复制你的内容到</a:t>
              </a:r>
              <a:r>
                <a:rPr lang="zh-CN" altLang="en-US" sz="56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此。请替换文字内容</a:t>
              </a:r>
              <a:r>
                <a:rPr lang="zh-CN" alt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，修改文字内容，也可以直接复制你的内容到此。</a:t>
              </a:r>
              <a:endPar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Group 25"/>
          <p:cNvGrpSpPr/>
          <p:nvPr/>
        </p:nvGrpSpPr>
        <p:grpSpPr>
          <a:xfrm>
            <a:off x="3962946" y="3445294"/>
            <a:ext cx="1284273" cy="610941"/>
            <a:chOff x="764014" y="1572503"/>
            <a:chExt cx="1544637" cy="703625"/>
          </a:xfrm>
        </p:grpSpPr>
        <p:sp>
          <p:nvSpPr>
            <p:cNvPr id="114" name="Text Placeholder 3"/>
            <p:cNvSpPr txBox="1">
              <a:spLocks/>
            </p:cNvSpPr>
            <p:nvPr/>
          </p:nvSpPr>
          <p:spPr>
            <a:xfrm>
              <a:off x="996589" y="1572503"/>
              <a:ext cx="1079485" cy="21175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793948">
                <a:lnSpc>
                  <a:spcPct val="120000"/>
                </a:lnSpc>
                <a:spcBef>
                  <a:spcPct val="20000"/>
                </a:spcBef>
                <a:defRPr/>
              </a:pPr>
              <a:r>
                <a:rPr lang="zh-CN" altLang="en-US" sz="996">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996"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5" name="Text Placeholder 3"/>
            <p:cNvSpPr txBox="1">
              <a:spLocks/>
            </p:cNvSpPr>
            <p:nvPr/>
          </p:nvSpPr>
          <p:spPr>
            <a:xfrm>
              <a:off x="764014" y="1792068"/>
              <a:ext cx="1544637" cy="484060"/>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a:lnSpc>
                  <a:spcPct val="120000"/>
                </a:lnSpc>
              </a:pPr>
              <a:r>
                <a:rPr lang="zh-CN" altLang="en-US" sz="56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，修改文字内容，也可以直接复制你的内容到</a:t>
              </a:r>
              <a:r>
                <a:rPr lang="zh-CN" altLang="en-US" sz="56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此。请替换文字内容</a:t>
              </a:r>
              <a:r>
                <a:rPr lang="zh-CN" alt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，修改文字内容，也可以直接复制你的内容到此。</a:t>
              </a:r>
              <a:endPar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 name="Group 25"/>
          <p:cNvGrpSpPr/>
          <p:nvPr/>
        </p:nvGrpSpPr>
        <p:grpSpPr>
          <a:xfrm>
            <a:off x="5345570" y="3445294"/>
            <a:ext cx="1284273" cy="610941"/>
            <a:chOff x="764014" y="1572503"/>
            <a:chExt cx="1544637" cy="703625"/>
          </a:xfrm>
        </p:grpSpPr>
        <p:sp>
          <p:nvSpPr>
            <p:cNvPr id="117" name="Text Placeholder 3"/>
            <p:cNvSpPr txBox="1">
              <a:spLocks/>
            </p:cNvSpPr>
            <p:nvPr/>
          </p:nvSpPr>
          <p:spPr>
            <a:xfrm>
              <a:off x="996589" y="1572503"/>
              <a:ext cx="1079485" cy="21175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793948">
                <a:lnSpc>
                  <a:spcPct val="120000"/>
                </a:lnSpc>
                <a:spcBef>
                  <a:spcPct val="20000"/>
                </a:spcBef>
                <a:defRPr/>
              </a:pPr>
              <a:r>
                <a:rPr lang="zh-CN" altLang="en-US" sz="996">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996"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8" name="Text Placeholder 3"/>
            <p:cNvSpPr txBox="1">
              <a:spLocks/>
            </p:cNvSpPr>
            <p:nvPr/>
          </p:nvSpPr>
          <p:spPr>
            <a:xfrm>
              <a:off x="764014" y="1792068"/>
              <a:ext cx="1544637" cy="484060"/>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a:lnSpc>
                  <a:spcPct val="120000"/>
                </a:lnSpc>
              </a:pPr>
              <a:r>
                <a:rPr lang="zh-CN" altLang="en-US" sz="56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，修改文字内容，也可以直接复制你的内容到</a:t>
              </a:r>
              <a:r>
                <a:rPr lang="zh-CN" altLang="en-US" sz="56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此。请替换文字内容</a:t>
              </a:r>
              <a:r>
                <a:rPr lang="zh-CN" alt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，修改文字内容，也可以直接复制你的内容到此。</a:t>
              </a:r>
              <a:endPar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 name="Group 25"/>
          <p:cNvGrpSpPr/>
          <p:nvPr/>
        </p:nvGrpSpPr>
        <p:grpSpPr>
          <a:xfrm>
            <a:off x="6728194" y="3445295"/>
            <a:ext cx="1284273" cy="610941"/>
            <a:chOff x="764014" y="1572503"/>
            <a:chExt cx="1544637" cy="703625"/>
          </a:xfrm>
        </p:grpSpPr>
        <p:sp>
          <p:nvSpPr>
            <p:cNvPr id="120" name="Text Placeholder 3"/>
            <p:cNvSpPr txBox="1">
              <a:spLocks/>
            </p:cNvSpPr>
            <p:nvPr/>
          </p:nvSpPr>
          <p:spPr>
            <a:xfrm>
              <a:off x="996589" y="1572503"/>
              <a:ext cx="1079485" cy="21175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793948">
                <a:lnSpc>
                  <a:spcPct val="120000"/>
                </a:lnSpc>
                <a:spcBef>
                  <a:spcPct val="20000"/>
                </a:spcBef>
                <a:defRPr/>
              </a:pPr>
              <a:r>
                <a:rPr lang="zh-CN" altLang="en-US" sz="996">
                  <a:solidFill>
                    <a:schemeClr val="accent5"/>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996" dirty="0">
                <a:solidFill>
                  <a:schemeClr val="accent5"/>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1" name="Text Placeholder 3"/>
            <p:cNvSpPr txBox="1">
              <a:spLocks/>
            </p:cNvSpPr>
            <p:nvPr/>
          </p:nvSpPr>
          <p:spPr>
            <a:xfrm>
              <a:off x="764014" y="1792068"/>
              <a:ext cx="1544637" cy="484060"/>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a:lnSpc>
                  <a:spcPct val="120000"/>
                </a:lnSpc>
              </a:pPr>
              <a:r>
                <a:rPr lang="zh-CN" alt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请替换文字内容，修改文字内容，也可以直接复制你的内容到此。请替换文字内容，修改文字内容，也可以直接复制你的内容到此。</a:t>
              </a:r>
              <a:endPar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Tree>
    <p:extLst>
      <p:ext uri="{BB962C8B-B14F-4D97-AF65-F5344CB8AC3E}">
        <p14:creationId xmlns:p14="http://schemas.microsoft.com/office/powerpoint/2010/main" val="4250638527"/>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100000">
                                          <p:val>
                                            <p:strVal val="#ppt_x"/>
                                          </p:val>
                                        </p:tav>
                                      </p:tavLst>
                                    </p:anim>
                                    <p:anim calcmode="lin" valueType="num">
                                      <p:cBhvr>
                                        <p:cTn id="8" dur="500" fill="hold"/>
                                        <p:tgtEl>
                                          <p:spTgt spid="2"/>
                                        </p:tgtEl>
                                        <p:attrNameLst>
                                          <p:attrName>ppt_y</p:attrName>
                                        </p:attrNameLst>
                                      </p:cBhvr>
                                      <p:tavLst>
                                        <p:tav tm="0">
                                          <p:val>
                                            <p:strVal val="#ppt_y-#ppt_h/2"/>
                                          </p:val>
                                        </p:tav>
                                        <p:tav tm="100000">
                                          <p:val>
                                            <p:strVal val="#ppt_y"/>
                                          </p:val>
                                        </p:tav>
                                      </p:tavLst>
                                    </p:anim>
                                    <p:anim calcmode="lin" valueType="num">
                                      <p:cBhvr>
                                        <p:cTn id="9" dur="500" fill="hold"/>
                                        <p:tgtEl>
                                          <p:spTgt spid="2"/>
                                        </p:tgtEl>
                                        <p:attrNameLst>
                                          <p:attrName>ppt_w</p:attrName>
                                        </p:attrNameLst>
                                      </p:cBhvr>
                                      <p:tavLst>
                                        <p:tav tm="0">
                                          <p:val>
                                            <p:strVal val="#ppt_w"/>
                                          </p:val>
                                        </p:tav>
                                        <p:tav tm="100000">
                                          <p:val>
                                            <p:strVal val="#ppt_w"/>
                                          </p:val>
                                        </p:tav>
                                      </p:tavLst>
                                    </p:anim>
                                    <p:anim calcmode="lin" valueType="num">
                                      <p:cBhvr>
                                        <p:cTn id="10" dur="500" fill="hold"/>
                                        <p:tgtEl>
                                          <p:spTgt spid="2"/>
                                        </p:tgtEl>
                                        <p:attrNameLst>
                                          <p:attrName>ppt_h</p:attrName>
                                        </p:attrNameLst>
                                      </p:cBhvr>
                                      <p:tavLst>
                                        <p:tav tm="0">
                                          <p:val>
                                            <p:fltVal val="0"/>
                                          </p:val>
                                        </p:tav>
                                        <p:tav tm="100000">
                                          <p:val>
                                            <p:strVal val="#ppt_h"/>
                                          </p:val>
                                        </p:tav>
                                      </p:tavLst>
                                    </p:anim>
                                  </p:childTnLst>
                                </p:cTn>
                              </p:par>
                            </p:childTnLst>
                          </p:cTn>
                        </p:par>
                        <p:par>
                          <p:cTn id="11" fill="hold">
                            <p:stCondLst>
                              <p:cond delay="500"/>
                            </p:stCondLst>
                            <p:childTnLst>
                              <p:par>
                                <p:cTn id="12" presetID="2" presetClass="entr" presetSubtype="4" accel="50000" decel="50000"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fill="hold"/>
                                        <p:tgtEl>
                                          <p:spTgt spid="7"/>
                                        </p:tgtEl>
                                        <p:attrNameLst>
                                          <p:attrName>ppt_x</p:attrName>
                                        </p:attrNameLst>
                                      </p:cBhvr>
                                      <p:tavLst>
                                        <p:tav tm="0">
                                          <p:val>
                                            <p:strVal val="#ppt_x"/>
                                          </p:val>
                                        </p:tav>
                                        <p:tav tm="100000">
                                          <p:val>
                                            <p:strVal val="#ppt_x"/>
                                          </p:val>
                                        </p:tav>
                                      </p:tavLst>
                                    </p:anim>
                                    <p:anim calcmode="lin" valueType="num">
                                      <p:cBhvr additive="base">
                                        <p:cTn id="15" dur="500" fill="hold"/>
                                        <p:tgtEl>
                                          <p:spTgt spid="7"/>
                                        </p:tgtEl>
                                        <p:attrNameLst>
                                          <p:attrName>ppt_y</p:attrName>
                                        </p:attrNameLst>
                                      </p:cBhvr>
                                      <p:tavLst>
                                        <p:tav tm="0">
                                          <p:val>
                                            <p:strVal val="1+#ppt_h/2"/>
                                          </p:val>
                                        </p:tav>
                                        <p:tav tm="100000">
                                          <p:val>
                                            <p:strVal val="#ppt_y"/>
                                          </p:val>
                                        </p:tav>
                                      </p:tavLst>
                                    </p:anim>
                                  </p:childTnLst>
                                </p:cTn>
                              </p:par>
                            </p:childTnLst>
                          </p:cTn>
                        </p:par>
                        <p:par>
                          <p:cTn id="16" fill="hold">
                            <p:stCondLst>
                              <p:cond delay="1000"/>
                            </p:stCondLst>
                            <p:childTnLst>
                              <p:par>
                                <p:cTn id="17" presetID="17" presetClass="entr" presetSubtype="1"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ppt_x</p:attrName>
                                        </p:attrNameLst>
                                      </p:cBhvr>
                                      <p:tavLst>
                                        <p:tav tm="0">
                                          <p:val>
                                            <p:strVal val="#ppt_x"/>
                                          </p:val>
                                        </p:tav>
                                        <p:tav tm="100000">
                                          <p:val>
                                            <p:strVal val="#ppt_x"/>
                                          </p:val>
                                        </p:tav>
                                      </p:tavLst>
                                    </p:anim>
                                    <p:anim calcmode="lin" valueType="num">
                                      <p:cBhvr>
                                        <p:cTn id="20" dur="500" fill="hold"/>
                                        <p:tgtEl>
                                          <p:spTgt spid="3"/>
                                        </p:tgtEl>
                                        <p:attrNameLst>
                                          <p:attrName>ppt_y</p:attrName>
                                        </p:attrNameLst>
                                      </p:cBhvr>
                                      <p:tavLst>
                                        <p:tav tm="0">
                                          <p:val>
                                            <p:strVal val="#ppt_y-#ppt_h/2"/>
                                          </p:val>
                                        </p:tav>
                                        <p:tav tm="100000">
                                          <p:val>
                                            <p:strVal val="#ppt_y"/>
                                          </p:val>
                                        </p:tav>
                                      </p:tavLst>
                                    </p:anim>
                                    <p:anim calcmode="lin" valueType="num">
                                      <p:cBhvr>
                                        <p:cTn id="21" dur="500" fill="hold"/>
                                        <p:tgtEl>
                                          <p:spTgt spid="3"/>
                                        </p:tgtEl>
                                        <p:attrNameLst>
                                          <p:attrName>ppt_w</p:attrName>
                                        </p:attrNameLst>
                                      </p:cBhvr>
                                      <p:tavLst>
                                        <p:tav tm="0">
                                          <p:val>
                                            <p:strVal val="#ppt_w"/>
                                          </p:val>
                                        </p:tav>
                                        <p:tav tm="100000">
                                          <p:val>
                                            <p:strVal val="#ppt_w"/>
                                          </p:val>
                                        </p:tav>
                                      </p:tavLst>
                                    </p:anim>
                                    <p:anim calcmode="lin" valueType="num">
                                      <p:cBhvr>
                                        <p:cTn id="22" dur="500" fill="hold"/>
                                        <p:tgtEl>
                                          <p:spTgt spid="3"/>
                                        </p:tgtEl>
                                        <p:attrNameLst>
                                          <p:attrName>ppt_h</p:attrName>
                                        </p:attrNameLst>
                                      </p:cBhvr>
                                      <p:tavLst>
                                        <p:tav tm="0">
                                          <p:val>
                                            <p:fltVal val="0"/>
                                          </p:val>
                                        </p:tav>
                                        <p:tav tm="100000">
                                          <p:val>
                                            <p:strVal val="#ppt_h"/>
                                          </p:val>
                                        </p:tav>
                                      </p:tavLst>
                                    </p:anim>
                                  </p:childTnLst>
                                </p:cTn>
                              </p:par>
                            </p:childTnLst>
                          </p:cTn>
                        </p:par>
                        <p:par>
                          <p:cTn id="23" fill="hold">
                            <p:stCondLst>
                              <p:cond delay="1500"/>
                            </p:stCondLst>
                            <p:childTnLst>
                              <p:par>
                                <p:cTn id="24" presetID="2" presetClass="entr" presetSubtype="4" accel="50000" decel="50000"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fill="hold"/>
                                        <p:tgtEl>
                                          <p:spTgt spid="8"/>
                                        </p:tgtEl>
                                        <p:attrNameLst>
                                          <p:attrName>ppt_x</p:attrName>
                                        </p:attrNameLst>
                                      </p:cBhvr>
                                      <p:tavLst>
                                        <p:tav tm="0">
                                          <p:val>
                                            <p:strVal val="#ppt_x"/>
                                          </p:val>
                                        </p:tav>
                                        <p:tav tm="100000">
                                          <p:val>
                                            <p:strVal val="#ppt_x"/>
                                          </p:val>
                                        </p:tav>
                                      </p:tavLst>
                                    </p:anim>
                                    <p:anim calcmode="lin" valueType="num">
                                      <p:cBhvr additive="base">
                                        <p:cTn id="27" dur="500" fill="hold"/>
                                        <p:tgtEl>
                                          <p:spTgt spid="8"/>
                                        </p:tgtEl>
                                        <p:attrNameLst>
                                          <p:attrName>ppt_y</p:attrName>
                                        </p:attrNameLst>
                                      </p:cBhvr>
                                      <p:tavLst>
                                        <p:tav tm="0">
                                          <p:val>
                                            <p:strVal val="1+#ppt_h/2"/>
                                          </p:val>
                                        </p:tav>
                                        <p:tav tm="100000">
                                          <p:val>
                                            <p:strVal val="#ppt_y"/>
                                          </p:val>
                                        </p:tav>
                                      </p:tavLst>
                                    </p:anim>
                                  </p:childTnLst>
                                </p:cTn>
                              </p:par>
                            </p:childTnLst>
                          </p:cTn>
                        </p:par>
                        <p:par>
                          <p:cTn id="28" fill="hold">
                            <p:stCondLst>
                              <p:cond delay="2000"/>
                            </p:stCondLst>
                            <p:childTnLst>
                              <p:par>
                                <p:cTn id="29" presetID="17" presetClass="entr" presetSubtype="1"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500" fill="hold"/>
                                        <p:tgtEl>
                                          <p:spTgt spid="4"/>
                                        </p:tgtEl>
                                        <p:attrNameLst>
                                          <p:attrName>ppt_x</p:attrName>
                                        </p:attrNameLst>
                                      </p:cBhvr>
                                      <p:tavLst>
                                        <p:tav tm="0">
                                          <p:val>
                                            <p:strVal val="#ppt_x"/>
                                          </p:val>
                                        </p:tav>
                                        <p:tav tm="100000">
                                          <p:val>
                                            <p:strVal val="#ppt_x"/>
                                          </p:val>
                                        </p:tav>
                                      </p:tavLst>
                                    </p:anim>
                                    <p:anim calcmode="lin" valueType="num">
                                      <p:cBhvr>
                                        <p:cTn id="32" dur="500" fill="hold"/>
                                        <p:tgtEl>
                                          <p:spTgt spid="4"/>
                                        </p:tgtEl>
                                        <p:attrNameLst>
                                          <p:attrName>ppt_y</p:attrName>
                                        </p:attrNameLst>
                                      </p:cBhvr>
                                      <p:tavLst>
                                        <p:tav tm="0">
                                          <p:val>
                                            <p:strVal val="#ppt_y-#ppt_h/2"/>
                                          </p:val>
                                        </p:tav>
                                        <p:tav tm="100000">
                                          <p:val>
                                            <p:strVal val="#ppt_y"/>
                                          </p:val>
                                        </p:tav>
                                      </p:tavLst>
                                    </p:anim>
                                    <p:anim calcmode="lin" valueType="num">
                                      <p:cBhvr>
                                        <p:cTn id="33" dur="500" fill="hold"/>
                                        <p:tgtEl>
                                          <p:spTgt spid="4"/>
                                        </p:tgtEl>
                                        <p:attrNameLst>
                                          <p:attrName>ppt_w</p:attrName>
                                        </p:attrNameLst>
                                      </p:cBhvr>
                                      <p:tavLst>
                                        <p:tav tm="0">
                                          <p:val>
                                            <p:strVal val="#ppt_w"/>
                                          </p:val>
                                        </p:tav>
                                        <p:tav tm="100000">
                                          <p:val>
                                            <p:strVal val="#ppt_w"/>
                                          </p:val>
                                        </p:tav>
                                      </p:tavLst>
                                    </p:anim>
                                    <p:anim calcmode="lin" valueType="num">
                                      <p:cBhvr>
                                        <p:cTn id="34" dur="500" fill="hold"/>
                                        <p:tgtEl>
                                          <p:spTgt spid="4"/>
                                        </p:tgtEl>
                                        <p:attrNameLst>
                                          <p:attrName>ppt_h</p:attrName>
                                        </p:attrNameLst>
                                      </p:cBhvr>
                                      <p:tavLst>
                                        <p:tav tm="0">
                                          <p:val>
                                            <p:fltVal val="0"/>
                                          </p:val>
                                        </p:tav>
                                        <p:tav tm="100000">
                                          <p:val>
                                            <p:strVal val="#ppt_h"/>
                                          </p:val>
                                        </p:tav>
                                      </p:tavLst>
                                    </p:anim>
                                  </p:childTnLst>
                                </p:cTn>
                              </p:par>
                            </p:childTnLst>
                          </p:cTn>
                        </p:par>
                        <p:par>
                          <p:cTn id="35" fill="hold">
                            <p:stCondLst>
                              <p:cond delay="2500"/>
                            </p:stCondLst>
                            <p:childTnLst>
                              <p:par>
                                <p:cTn id="36" presetID="2" presetClass="entr" presetSubtype="4" accel="50000" decel="50000" fill="hold" nodeType="after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additive="base">
                                        <p:cTn id="38" dur="500" fill="hold"/>
                                        <p:tgtEl>
                                          <p:spTgt spid="9"/>
                                        </p:tgtEl>
                                        <p:attrNameLst>
                                          <p:attrName>ppt_x</p:attrName>
                                        </p:attrNameLst>
                                      </p:cBhvr>
                                      <p:tavLst>
                                        <p:tav tm="0">
                                          <p:val>
                                            <p:strVal val="#ppt_x"/>
                                          </p:val>
                                        </p:tav>
                                        <p:tav tm="100000">
                                          <p:val>
                                            <p:strVal val="#ppt_x"/>
                                          </p:val>
                                        </p:tav>
                                      </p:tavLst>
                                    </p:anim>
                                    <p:anim calcmode="lin" valueType="num">
                                      <p:cBhvr additive="base">
                                        <p:cTn id="39" dur="500" fill="hold"/>
                                        <p:tgtEl>
                                          <p:spTgt spid="9"/>
                                        </p:tgtEl>
                                        <p:attrNameLst>
                                          <p:attrName>ppt_y</p:attrName>
                                        </p:attrNameLst>
                                      </p:cBhvr>
                                      <p:tavLst>
                                        <p:tav tm="0">
                                          <p:val>
                                            <p:strVal val="1+#ppt_h/2"/>
                                          </p:val>
                                        </p:tav>
                                        <p:tav tm="100000">
                                          <p:val>
                                            <p:strVal val="#ppt_y"/>
                                          </p:val>
                                        </p:tav>
                                      </p:tavLst>
                                    </p:anim>
                                  </p:childTnLst>
                                </p:cTn>
                              </p:par>
                            </p:childTnLst>
                          </p:cTn>
                        </p:par>
                        <p:par>
                          <p:cTn id="40" fill="hold">
                            <p:stCondLst>
                              <p:cond delay="3000"/>
                            </p:stCondLst>
                            <p:childTnLst>
                              <p:par>
                                <p:cTn id="41" presetID="17" presetClass="entr" presetSubtype="1" fill="hold" nodeType="after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p:cTn id="43" dur="500" fill="hold"/>
                                        <p:tgtEl>
                                          <p:spTgt spid="5"/>
                                        </p:tgtEl>
                                        <p:attrNameLst>
                                          <p:attrName>ppt_x</p:attrName>
                                        </p:attrNameLst>
                                      </p:cBhvr>
                                      <p:tavLst>
                                        <p:tav tm="0">
                                          <p:val>
                                            <p:strVal val="#ppt_x"/>
                                          </p:val>
                                        </p:tav>
                                        <p:tav tm="100000">
                                          <p:val>
                                            <p:strVal val="#ppt_x"/>
                                          </p:val>
                                        </p:tav>
                                      </p:tavLst>
                                    </p:anim>
                                    <p:anim calcmode="lin" valueType="num">
                                      <p:cBhvr>
                                        <p:cTn id="44" dur="500" fill="hold"/>
                                        <p:tgtEl>
                                          <p:spTgt spid="5"/>
                                        </p:tgtEl>
                                        <p:attrNameLst>
                                          <p:attrName>ppt_y</p:attrName>
                                        </p:attrNameLst>
                                      </p:cBhvr>
                                      <p:tavLst>
                                        <p:tav tm="0">
                                          <p:val>
                                            <p:strVal val="#ppt_y-#ppt_h/2"/>
                                          </p:val>
                                        </p:tav>
                                        <p:tav tm="100000">
                                          <p:val>
                                            <p:strVal val="#ppt_y"/>
                                          </p:val>
                                        </p:tav>
                                      </p:tavLst>
                                    </p:anim>
                                    <p:anim calcmode="lin" valueType="num">
                                      <p:cBhvr>
                                        <p:cTn id="45" dur="500" fill="hold"/>
                                        <p:tgtEl>
                                          <p:spTgt spid="5"/>
                                        </p:tgtEl>
                                        <p:attrNameLst>
                                          <p:attrName>ppt_w</p:attrName>
                                        </p:attrNameLst>
                                      </p:cBhvr>
                                      <p:tavLst>
                                        <p:tav tm="0">
                                          <p:val>
                                            <p:strVal val="#ppt_w"/>
                                          </p:val>
                                        </p:tav>
                                        <p:tav tm="100000">
                                          <p:val>
                                            <p:strVal val="#ppt_w"/>
                                          </p:val>
                                        </p:tav>
                                      </p:tavLst>
                                    </p:anim>
                                    <p:anim calcmode="lin" valueType="num">
                                      <p:cBhvr>
                                        <p:cTn id="46" dur="500" fill="hold"/>
                                        <p:tgtEl>
                                          <p:spTgt spid="5"/>
                                        </p:tgtEl>
                                        <p:attrNameLst>
                                          <p:attrName>ppt_h</p:attrName>
                                        </p:attrNameLst>
                                      </p:cBhvr>
                                      <p:tavLst>
                                        <p:tav tm="0">
                                          <p:val>
                                            <p:fltVal val="0"/>
                                          </p:val>
                                        </p:tav>
                                        <p:tav tm="100000">
                                          <p:val>
                                            <p:strVal val="#ppt_h"/>
                                          </p:val>
                                        </p:tav>
                                      </p:tavLst>
                                    </p:anim>
                                  </p:childTnLst>
                                </p:cTn>
                              </p:par>
                            </p:childTnLst>
                          </p:cTn>
                        </p:par>
                        <p:par>
                          <p:cTn id="47" fill="hold">
                            <p:stCondLst>
                              <p:cond delay="3500"/>
                            </p:stCondLst>
                            <p:childTnLst>
                              <p:par>
                                <p:cTn id="48" presetID="2" presetClass="entr" presetSubtype="4" accel="50000" decel="50000" fill="hold" nodeType="afterEffect">
                                  <p:stCondLst>
                                    <p:cond delay="0"/>
                                  </p:stCondLst>
                                  <p:childTnLst>
                                    <p:set>
                                      <p:cBhvr>
                                        <p:cTn id="49" dur="1" fill="hold">
                                          <p:stCondLst>
                                            <p:cond delay="0"/>
                                          </p:stCondLst>
                                        </p:cTn>
                                        <p:tgtEl>
                                          <p:spTgt spid="10"/>
                                        </p:tgtEl>
                                        <p:attrNameLst>
                                          <p:attrName>style.visibility</p:attrName>
                                        </p:attrNameLst>
                                      </p:cBhvr>
                                      <p:to>
                                        <p:strVal val="visible"/>
                                      </p:to>
                                    </p:set>
                                    <p:anim calcmode="lin" valueType="num">
                                      <p:cBhvr additive="base">
                                        <p:cTn id="50" dur="500" fill="hold"/>
                                        <p:tgtEl>
                                          <p:spTgt spid="10"/>
                                        </p:tgtEl>
                                        <p:attrNameLst>
                                          <p:attrName>ppt_x</p:attrName>
                                        </p:attrNameLst>
                                      </p:cBhvr>
                                      <p:tavLst>
                                        <p:tav tm="0">
                                          <p:val>
                                            <p:strVal val="#ppt_x"/>
                                          </p:val>
                                        </p:tav>
                                        <p:tav tm="100000">
                                          <p:val>
                                            <p:strVal val="#ppt_x"/>
                                          </p:val>
                                        </p:tav>
                                      </p:tavLst>
                                    </p:anim>
                                    <p:anim calcmode="lin" valueType="num">
                                      <p:cBhvr additive="base">
                                        <p:cTn id="51" dur="500" fill="hold"/>
                                        <p:tgtEl>
                                          <p:spTgt spid="10"/>
                                        </p:tgtEl>
                                        <p:attrNameLst>
                                          <p:attrName>ppt_y</p:attrName>
                                        </p:attrNameLst>
                                      </p:cBhvr>
                                      <p:tavLst>
                                        <p:tav tm="0">
                                          <p:val>
                                            <p:strVal val="1+#ppt_h/2"/>
                                          </p:val>
                                        </p:tav>
                                        <p:tav tm="100000">
                                          <p:val>
                                            <p:strVal val="#ppt_y"/>
                                          </p:val>
                                        </p:tav>
                                      </p:tavLst>
                                    </p:anim>
                                  </p:childTnLst>
                                </p:cTn>
                              </p:par>
                            </p:childTnLst>
                          </p:cTn>
                        </p:par>
                        <p:par>
                          <p:cTn id="52" fill="hold">
                            <p:stCondLst>
                              <p:cond delay="4000"/>
                            </p:stCondLst>
                            <p:childTnLst>
                              <p:par>
                                <p:cTn id="53" presetID="17" presetClass="entr" presetSubtype="1" fill="hold" nodeType="afterEffect">
                                  <p:stCondLst>
                                    <p:cond delay="0"/>
                                  </p:stCondLst>
                                  <p:childTnLst>
                                    <p:set>
                                      <p:cBhvr>
                                        <p:cTn id="54" dur="1" fill="hold">
                                          <p:stCondLst>
                                            <p:cond delay="0"/>
                                          </p:stCondLst>
                                        </p:cTn>
                                        <p:tgtEl>
                                          <p:spTgt spid="6"/>
                                        </p:tgtEl>
                                        <p:attrNameLst>
                                          <p:attrName>style.visibility</p:attrName>
                                        </p:attrNameLst>
                                      </p:cBhvr>
                                      <p:to>
                                        <p:strVal val="visible"/>
                                      </p:to>
                                    </p:set>
                                    <p:anim calcmode="lin" valueType="num">
                                      <p:cBhvr>
                                        <p:cTn id="55" dur="500" fill="hold"/>
                                        <p:tgtEl>
                                          <p:spTgt spid="6"/>
                                        </p:tgtEl>
                                        <p:attrNameLst>
                                          <p:attrName>ppt_x</p:attrName>
                                        </p:attrNameLst>
                                      </p:cBhvr>
                                      <p:tavLst>
                                        <p:tav tm="0">
                                          <p:val>
                                            <p:strVal val="#ppt_x"/>
                                          </p:val>
                                        </p:tav>
                                        <p:tav tm="100000">
                                          <p:val>
                                            <p:strVal val="#ppt_x"/>
                                          </p:val>
                                        </p:tav>
                                      </p:tavLst>
                                    </p:anim>
                                    <p:anim calcmode="lin" valueType="num">
                                      <p:cBhvr>
                                        <p:cTn id="56" dur="500" fill="hold"/>
                                        <p:tgtEl>
                                          <p:spTgt spid="6"/>
                                        </p:tgtEl>
                                        <p:attrNameLst>
                                          <p:attrName>ppt_y</p:attrName>
                                        </p:attrNameLst>
                                      </p:cBhvr>
                                      <p:tavLst>
                                        <p:tav tm="0">
                                          <p:val>
                                            <p:strVal val="#ppt_y-#ppt_h/2"/>
                                          </p:val>
                                        </p:tav>
                                        <p:tav tm="100000">
                                          <p:val>
                                            <p:strVal val="#ppt_y"/>
                                          </p:val>
                                        </p:tav>
                                      </p:tavLst>
                                    </p:anim>
                                    <p:anim calcmode="lin" valueType="num">
                                      <p:cBhvr>
                                        <p:cTn id="57" dur="500" fill="hold"/>
                                        <p:tgtEl>
                                          <p:spTgt spid="6"/>
                                        </p:tgtEl>
                                        <p:attrNameLst>
                                          <p:attrName>ppt_w</p:attrName>
                                        </p:attrNameLst>
                                      </p:cBhvr>
                                      <p:tavLst>
                                        <p:tav tm="0">
                                          <p:val>
                                            <p:strVal val="#ppt_w"/>
                                          </p:val>
                                        </p:tav>
                                        <p:tav tm="100000">
                                          <p:val>
                                            <p:strVal val="#ppt_w"/>
                                          </p:val>
                                        </p:tav>
                                      </p:tavLst>
                                    </p:anim>
                                    <p:anim calcmode="lin" valueType="num">
                                      <p:cBhvr>
                                        <p:cTn id="58" dur="500" fill="hold"/>
                                        <p:tgtEl>
                                          <p:spTgt spid="6"/>
                                        </p:tgtEl>
                                        <p:attrNameLst>
                                          <p:attrName>ppt_h</p:attrName>
                                        </p:attrNameLst>
                                      </p:cBhvr>
                                      <p:tavLst>
                                        <p:tav tm="0">
                                          <p:val>
                                            <p:fltVal val="0"/>
                                          </p:val>
                                        </p:tav>
                                        <p:tav tm="100000">
                                          <p:val>
                                            <p:strVal val="#ppt_h"/>
                                          </p:val>
                                        </p:tav>
                                      </p:tavLst>
                                    </p:anim>
                                  </p:childTnLst>
                                </p:cTn>
                              </p:par>
                            </p:childTnLst>
                          </p:cTn>
                        </p:par>
                        <p:par>
                          <p:cTn id="59" fill="hold">
                            <p:stCondLst>
                              <p:cond delay="4500"/>
                            </p:stCondLst>
                            <p:childTnLst>
                              <p:par>
                                <p:cTn id="60" presetID="2" presetClass="entr" presetSubtype="4" accel="50000" decel="50000" fill="hold" nodeType="afterEffect">
                                  <p:stCondLst>
                                    <p:cond delay="0"/>
                                  </p:stCondLst>
                                  <p:childTnLst>
                                    <p:set>
                                      <p:cBhvr>
                                        <p:cTn id="61" dur="1" fill="hold">
                                          <p:stCondLst>
                                            <p:cond delay="0"/>
                                          </p:stCondLst>
                                        </p:cTn>
                                        <p:tgtEl>
                                          <p:spTgt spid="11"/>
                                        </p:tgtEl>
                                        <p:attrNameLst>
                                          <p:attrName>style.visibility</p:attrName>
                                        </p:attrNameLst>
                                      </p:cBhvr>
                                      <p:to>
                                        <p:strVal val="visible"/>
                                      </p:to>
                                    </p:set>
                                    <p:anim calcmode="lin" valueType="num">
                                      <p:cBhvr additive="base">
                                        <p:cTn id="62" dur="500" fill="hold"/>
                                        <p:tgtEl>
                                          <p:spTgt spid="11"/>
                                        </p:tgtEl>
                                        <p:attrNameLst>
                                          <p:attrName>ppt_x</p:attrName>
                                        </p:attrNameLst>
                                      </p:cBhvr>
                                      <p:tavLst>
                                        <p:tav tm="0">
                                          <p:val>
                                            <p:strVal val="#ppt_x"/>
                                          </p:val>
                                        </p:tav>
                                        <p:tav tm="100000">
                                          <p:val>
                                            <p:strVal val="#ppt_x"/>
                                          </p:val>
                                        </p:tav>
                                      </p:tavLst>
                                    </p:anim>
                                    <p:anim calcmode="lin" valueType="num">
                                      <p:cBhvr additive="base">
                                        <p:cTn id="6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5"/>
          <p:cNvGrpSpPr/>
          <p:nvPr/>
        </p:nvGrpSpPr>
        <p:grpSpPr>
          <a:xfrm>
            <a:off x="914943" y="1646429"/>
            <a:ext cx="3485608" cy="2308586"/>
            <a:chOff x="914943" y="1645921"/>
            <a:chExt cx="3485608" cy="2307873"/>
          </a:xfrm>
        </p:grpSpPr>
        <p:cxnSp>
          <p:nvCxnSpPr>
            <p:cNvPr id="4" name="Straight Connector 86"/>
            <p:cNvCxnSpPr/>
            <p:nvPr/>
          </p:nvCxnSpPr>
          <p:spPr>
            <a:xfrm>
              <a:off x="914943" y="1772972"/>
              <a:ext cx="2862000" cy="0"/>
            </a:xfrm>
            <a:prstGeom prst="line">
              <a:avLst/>
            </a:prstGeom>
            <a:noFill/>
            <a:ln w="50800">
              <a:solidFill>
                <a:schemeClr val="accent4"/>
              </a:solidFill>
              <a:headEnd type="oval"/>
              <a:tailEnd type="none"/>
            </a:ln>
          </p:spPr>
        </p:cxnSp>
        <p:cxnSp>
          <p:nvCxnSpPr>
            <p:cNvPr id="5" name="Straight Connector 85"/>
            <p:cNvCxnSpPr/>
            <p:nvPr/>
          </p:nvCxnSpPr>
          <p:spPr>
            <a:xfrm>
              <a:off x="1411722" y="2643421"/>
              <a:ext cx="2349000" cy="0"/>
            </a:xfrm>
            <a:prstGeom prst="line">
              <a:avLst/>
            </a:prstGeom>
            <a:noFill/>
            <a:ln w="50800">
              <a:solidFill>
                <a:schemeClr val="accent4"/>
              </a:solidFill>
              <a:tailEnd type="none"/>
            </a:ln>
          </p:spPr>
        </p:cxnSp>
        <p:cxnSp>
          <p:nvCxnSpPr>
            <p:cNvPr id="6" name="Straight Connector 13"/>
            <p:cNvCxnSpPr/>
            <p:nvPr/>
          </p:nvCxnSpPr>
          <p:spPr>
            <a:xfrm>
              <a:off x="1392672" y="3513869"/>
              <a:ext cx="2997000" cy="0"/>
            </a:xfrm>
            <a:prstGeom prst="line">
              <a:avLst/>
            </a:prstGeom>
            <a:noFill/>
            <a:ln w="50800">
              <a:solidFill>
                <a:schemeClr val="accent4"/>
              </a:solidFill>
              <a:tailEnd type="triangle"/>
            </a:ln>
          </p:spPr>
        </p:cxnSp>
        <p:sp>
          <p:nvSpPr>
            <p:cNvPr id="7" name="Oval 42"/>
            <p:cNvSpPr>
              <a:spLocks noChangeArrowheads="1"/>
            </p:cNvSpPr>
            <p:nvPr/>
          </p:nvSpPr>
          <p:spPr bwMode="auto">
            <a:xfrm>
              <a:off x="1421618" y="1691409"/>
              <a:ext cx="133533" cy="144076"/>
            </a:xfrm>
            <a:prstGeom prst="ellipse">
              <a:avLst/>
            </a:prstGeom>
            <a:solidFill>
              <a:srgbClr val="E2E2E2"/>
            </a:solidFill>
            <a:ln w="19050">
              <a:solidFill>
                <a:schemeClr val="accent4"/>
              </a:solidFill>
              <a:round/>
            </a:ln>
          </p:spPr>
          <p:txBody>
            <a:bodyPr vert="horz" wrap="square" lIns="68580" tIns="34290" rIns="68580" bIns="34290" numCol="1" anchor="t" anchorCtr="0" compatLnSpc="1"/>
            <a:lstStyle/>
            <a:p>
              <a:endParaRPr lang="zh-CN" altLang="en-US" sz="1200"/>
            </a:p>
          </p:txBody>
        </p:sp>
        <p:sp>
          <p:nvSpPr>
            <p:cNvPr id="8" name="TextBox 7"/>
            <p:cNvSpPr txBox="1"/>
            <p:nvPr/>
          </p:nvSpPr>
          <p:spPr>
            <a:xfrm>
              <a:off x="1287287" y="1885368"/>
              <a:ext cx="2360788" cy="253916"/>
            </a:xfrm>
            <a:prstGeom prst="rect">
              <a:avLst/>
            </a:prstGeom>
            <a:noFill/>
            <a:ln>
              <a:noFill/>
            </a:ln>
          </p:spPr>
          <p:txBody>
            <a:bodyPr wrap="square" lIns="68580" tIns="34290" rIns="68580" bIns="34290" rtlCol="0">
              <a:spAutoFit/>
            </a:bodyPr>
            <a:lstStyle/>
            <a:p>
              <a:r>
                <a:rPr lang="en-US" altLang="zh-CN" sz="1200" dirty="0">
                  <a:solidFill>
                    <a:schemeClr val="tx1">
                      <a:lumMod val="75000"/>
                      <a:lumOff val="25000"/>
                    </a:schemeClr>
                  </a:solidFill>
                  <a:latin typeface="Helvetica Inserat LT Std" panose="020B0806030702050204" pitchFamily="34" charset="0"/>
                </a:rPr>
                <a:t>Jan         Feb         Mar         Apr</a:t>
              </a:r>
              <a:endParaRPr lang="zh-CN" altLang="en-US" sz="1200" dirty="0">
                <a:solidFill>
                  <a:schemeClr val="tx1">
                    <a:lumMod val="75000"/>
                    <a:lumOff val="25000"/>
                  </a:schemeClr>
                </a:solidFill>
                <a:latin typeface="Helvetica Inserat LT Std" panose="020B0806030702050204" pitchFamily="34" charset="0"/>
              </a:endParaRPr>
            </a:p>
          </p:txBody>
        </p:sp>
        <p:sp>
          <p:nvSpPr>
            <p:cNvPr id="9" name="TextBox 8"/>
            <p:cNvSpPr txBox="1"/>
            <p:nvPr/>
          </p:nvSpPr>
          <p:spPr>
            <a:xfrm>
              <a:off x="1742562" y="3699878"/>
              <a:ext cx="2657989" cy="253916"/>
            </a:xfrm>
            <a:prstGeom prst="rect">
              <a:avLst/>
            </a:prstGeom>
            <a:noFill/>
            <a:ln>
              <a:noFill/>
            </a:ln>
          </p:spPr>
          <p:txBody>
            <a:bodyPr wrap="square" lIns="68580" tIns="34290" rIns="68580" bIns="34290" rtlCol="0">
              <a:spAutoFit/>
            </a:bodyPr>
            <a:lstStyle/>
            <a:p>
              <a:r>
                <a:rPr lang="en-US" altLang="zh-CN" sz="1200" dirty="0">
                  <a:solidFill>
                    <a:schemeClr val="tx1">
                      <a:lumMod val="75000"/>
                      <a:lumOff val="25000"/>
                    </a:schemeClr>
                  </a:solidFill>
                  <a:latin typeface="Helvetica Inserat LT Std" panose="020B0806030702050204" pitchFamily="34" charset="0"/>
                </a:rPr>
                <a:t>Aug         Sep         Oct         Nov</a:t>
              </a:r>
              <a:endParaRPr lang="zh-CN" altLang="en-US" sz="1200" dirty="0">
                <a:solidFill>
                  <a:schemeClr val="tx1">
                    <a:lumMod val="75000"/>
                    <a:lumOff val="25000"/>
                  </a:schemeClr>
                </a:solidFill>
                <a:latin typeface="Helvetica Inserat LT Std" panose="020B0806030702050204" pitchFamily="34" charset="0"/>
              </a:endParaRPr>
            </a:p>
          </p:txBody>
        </p:sp>
        <p:sp>
          <p:nvSpPr>
            <p:cNvPr id="10" name="Arc 1"/>
            <p:cNvSpPr/>
            <p:nvPr/>
          </p:nvSpPr>
          <p:spPr>
            <a:xfrm>
              <a:off x="3284698" y="1772973"/>
              <a:ext cx="873896" cy="873896"/>
            </a:xfrm>
            <a:prstGeom prst="arc">
              <a:avLst>
                <a:gd name="adj1" fmla="val 16200000"/>
                <a:gd name="adj2" fmla="val 5171460"/>
              </a:avLst>
            </a:prstGeom>
            <a:noFill/>
            <a:ln w="50800">
              <a:solidFill>
                <a:schemeClr val="accent4"/>
              </a:solidFill>
            </a:ln>
          </p:spPr>
          <p:txBody>
            <a:bodyPr vert="horz" wrap="square" lIns="68580" tIns="34290" rIns="68580" bIns="34290" numCol="1" anchor="t" anchorCtr="0" compatLnSpc="1"/>
            <a:lstStyle/>
            <a:p>
              <a:endParaRPr lang="zh-CN" altLang="en-US" sz="1200"/>
            </a:p>
          </p:txBody>
        </p:sp>
        <p:sp>
          <p:nvSpPr>
            <p:cNvPr id="11" name="TextBox 10"/>
            <p:cNvSpPr txBox="1"/>
            <p:nvPr/>
          </p:nvSpPr>
          <p:spPr>
            <a:xfrm>
              <a:off x="1726198" y="2818223"/>
              <a:ext cx="2360788" cy="253916"/>
            </a:xfrm>
            <a:prstGeom prst="rect">
              <a:avLst/>
            </a:prstGeom>
            <a:noFill/>
            <a:ln>
              <a:noFill/>
            </a:ln>
          </p:spPr>
          <p:txBody>
            <a:bodyPr wrap="square" lIns="68580" tIns="34290" rIns="68580" bIns="34290" rtlCol="0">
              <a:spAutoFit/>
            </a:bodyPr>
            <a:lstStyle/>
            <a:p>
              <a:r>
                <a:rPr lang="en-US" altLang="zh-CN" sz="1200" dirty="0">
                  <a:solidFill>
                    <a:schemeClr val="tx1">
                      <a:lumMod val="75000"/>
                      <a:lumOff val="25000"/>
                    </a:schemeClr>
                  </a:solidFill>
                  <a:latin typeface="Helvetica Inserat LT Std" panose="020B0806030702050204" pitchFamily="34" charset="0"/>
                </a:rPr>
                <a:t>May        Jun          Jul</a:t>
              </a:r>
              <a:endParaRPr lang="zh-CN" altLang="en-US" sz="1200" dirty="0">
                <a:solidFill>
                  <a:schemeClr val="tx1">
                    <a:lumMod val="75000"/>
                    <a:lumOff val="25000"/>
                  </a:schemeClr>
                </a:solidFill>
                <a:latin typeface="Helvetica Inserat LT Std" panose="020B0806030702050204" pitchFamily="34" charset="0"/>
              </a:endParaRPr>
            </a:p>
          </p:txBody>
        </p:sp>
        <p:sp>
          <p:nvSpPr>
            <p:cNvPr id="12" name="Arc 69"/>
            <p:cNvSpPr/>
            <p:nvPr/>
          </p:nvSpPr>
          <p:spPr>
            <a:xfrm flipH="1">
              <a:off x="992497" y="2643421"/>
              <a:ext cx="873896" cy="873896"/>
            </a:xfrm>
            <a:prstGeom prst="arc">
              <a:avLst>
                <a:gd name="adj1" fmla="val 16200000"/>
                <a:gd name="adj2" fmla="val 5171460"/>
              </a:avLst>
            </a:prstGeom>
            <a:noFill/>
            <a:ln w="50800">
              <a:solidFill>
                <a:schemeClr val="accent4"/>
              </a:solidFill>
            </a:ln>
          </p:spPr>
          <p:txBody>
            <a:bodyPr vert="horz" wrap="square" lIns="68580" tIns="34290" rIns="68580" bIns="34290" numCol="1" anchor="t" anchorCtr="0" compatLnSpc="1"/>
            <a:lstStyle/>
            <a:p>
              <a:endParaRPr lang="zh-CN" altLang="en-US" sz="1200"/>
            </a:p>
          </p:txBody>
        </p:sp>
        <p:sp>
          <p:nvSpPr>
            <p:cNvPr id="13" name="Oval 14"/>
            <p:cNvSpPr/>
            <p:nvPr/>
          </p:nvSpPr>
          <p:spPr>
            <a:xfrm>
              <a:off x="1029311" y="1645921"/>
              <a:ext cx="239447" cy="239447"/>
            </a:xfrm>
            <a:prstGeom prst="ellipse">
              <a:avLst/>
            </a:prstGeom>
            <a:solidFill>
              <a:schemeClr val="accent1"/>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altLang="zh-CN" sz="1200" b="1" dirty="0">
                  <a:solidFill>
                    <a:schemeClr val="bg1"/>
                  </a:solidFill>
                </a:rPr>
                <a:t>1</a:t>
              </a:r>
              <a:endParaRPr lang="zh-CN" altLang="en-US" sz="1200" b="1" dirty="0">
                <a:solidFill>
                  <a:schemeClr val="bg1"/>
                </a:solidFill>
              </a:endParaRPr>
            </a:p>
          </p:txBody>
        </p:sp>
        <p:sp>
          <p:nvSpPr>
            <p:cNvPr id="14" name="Oval 88"/>
            <p:cNvSpPr/>
            <p:nvPr/>
          </p:nvSpPr>
          <p:spPr>
            <a:xfrm>
              <a:off x="3492652" y="2525233"/>
              <a:ext cx="239447" cy="239447"/>
            </a:xfrm>
            <a:prstGeom prst="ellipse">
              <a:avLst/>
            </a:prstGeom>
            <a:solidFill>
              <a:schemeClr val="accent2"/>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altLang="zh-CN" sz="1200" b="1" dirty="0">
                  <a:solidFill>
                    <a:schemeClr val="bg1"/>
                  </a:solidFill>
                </a:rPr>
                <a:t>2</a:t>
              </a:r>
              <a:endParaRPr lang="zh-CN" altLang="en-US" sz="1200" b="1" dirty="0">
                <a:solidFill>
                  <a:schemeClr val="bg1"/>
                </a:solidFill>
              </a:endParaRPr>
            </a:p>
          </p:txBody>
        </p:sp>
        <p:sp>
          <p:nvSpPr>
            <p:cNvPr id="15" name="Oval 89"/>
            <p:cNvSpPr/>
            <p:nvPr/>
          </p:nvSpPr>
          <p:spPr>
            <a:xfrm>
              <a:off x="1370949" y="3387552"/>
              <a:ext cx="239447" cy="239447"/>
            </a:xfrm>
            <a:prstGeom prst="ellipse">
              <a:avLst/>
            </a:prstGeom>
            <a:solidFill>
              <a:schemeClr val="accent3"/>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altLang="zh-CN" sz="1200" b="1" dirty="0">
                  <a:solidFill>
                    <a:schemeClr val="bg1"/>
                  </a:solidFill>
                </a:rPr>
                <a:t>3</a:t>
              </a:r>
              <a:endParaRPr lang="zh-CN" altLang="en-US" sz="1200" b="1" dirty="0">
                <a:solidFill>
                  <a:schemeClr val="bg1"/>
                </a:solidFill>
              </a:endParaRPr>
            </a:p>
          </p:txBody>
        </p:sp>
        <p:sp>
          <p:nvSpPr>
            <p:cNvPr id="16" name="Oval 42"/>
            <p:cNvSpPr>
              <a:spLocks noChangeArrowheads="1"/>
            </p:cNvSpPr>
            <p:nvPr/>
          </p:nvSpPr>
          <p:spPr bwMode="auto">
            <a:xfrm>
              <a:off x="2050133" y="1691409"/>
              <a:ext cx="133533" cy="144076"/>
            </a:xfrm>
            <a:prstGeom prst="ellipse">
              <a:avLst/>
            </a:prstGeom>
            <a:solidFill>
              <a:srgbClr val="E2E2E2"/>
            </a:solidFill>
            <a:ln w="19050">
              <a:solidFill>
                <a:schemeClr val="accent4"/>
              </a:solidFill>
              <a:round/>
            </a:ln>
          </p:spPr>
          <p:txBody>
            <a:bodyPr vert="horz" wrap="square" lIns="68580" tIns="34290" rIns="68580" bIns="34290" numCol="1" anchor="t" anchorCtr="0" compatLnSpc="1"/>
            <a:lstStyle/>
            <a:p>
              <a:endParaRPr lang="zh-CN" altLang="en-US" sz="1200"/>
            </a:p>
          </p:txBody>
        </p:sp>
        <p:sp>
          <p:nvSpPr>
            <p:cNvPr id="17" name="Oval 42"/>
            <p:cNvSpPr>
              <a:spLocks noChangeArrowheads="1"/>
            </p:cNvSpPr>
            <p:nvPr/>
          </p:nvSpPr>
          <p:spPr bwMode="auto">
            <a:xfrm>
              <a:off x="2694053" y="1691409"/>
              <a:ext cx="133533" cy="144076"/>
            </a:xfrm>
            <a:prstGeom prst="ellipse">
              <a:avLst/>
            </a:prstGeom>
            <a:solidFill>
              <a:srgbClr val="E2E2E2"/>
            </a:solidFill>
            <a:ln w="19050">
              <a:solidFill>
                <a:schemeClr val="accent4"/>
              </a:solidFill>
              <a:round/>
            </a:ln>
          </p:spPr>
          <p:txBody>
            <a:bodyPr vert="horz" wrap="square" lIns="68580" tIns="34290" rIns="68580" bIns="34290" numCol="1" anchor="t" anchorCtr="0" compatLnSpc="1"/>
            <a:lstStyle/>
            <a:p>
              <a:endParaRPr lang="zh-CN" altLang="en-US" sz="1200"/>
            </a:p>
          </p:txBody>
        </p:sp>
        <p:sp>
          <p:nvSpPr>
            <p:cNvPr id="18" name="Oval 42"/>
            <p:cNvSpPr>
              <a:spLocks noChangeArrowheads="1"/>
            </p:cNvSpPr>
            <p:nvPr/>
          </p:nvSpPr>
          <p:spPr bwMode="auto">
            <a:xfrm>
              <a:off x="3340069" y="1691409"/>
              <a:ext cx="133533" cy="144076"/>
            </a:xfrm>
            <a:prstGeom prst="ellipse">
              <a:avLst/>
            </a:prstGeom>
            <a:solidFill>
              <a:srgbClr val="E2E2E2"/>
            </a:solidFill>
            <a:ln w="19050">
              <a:solidFill>
                <a:schemeClr val="accent4"/>
              </a:solidFill>
              <a:round/>
            </a:ln>
          </p:spPr>
          <p:txBody>
            <a:bodyPr vert="horz" wrap="square" lIns="68580" tIns="34290" rIns="68580" bIns="34290" numCol="1" anchor="t" anchorCtr="0" compatLnSpc="1"/>
            <a:lstStyle/>
            <a:p>
              <a:endParaRPr lang="zh-CN" altLang="en-US" sz="1200"/>
            </a:p>
          </p:txBody>
        </p:sp>
        <p:sp>
          <p:nvSpPr>
            <p:cNvPr id="19" name="Oval 42"/>
            <p:cNvSpPr>
              <a:spLocks noChangeArrowheads="1"/>
            </p:cNvSpPr>
            <p:nvPr/>
          </p:nvSpPr>
          <p:spPr bwMode="auto">
            <a:xfrm>
              <a:off x="1865029" y="2567935"/>
              <a:ext cx="133533" cy="144076"/>
            </a:xfrm>
            <a:prstGeom prst="ellipse">
              <a:avLst/>
            </a:prstGeom>
            <a:solidFill>
              <a:srgbClr val="E2E2E2"/>
            </a:solidFill>
            <a:ln w="19050">
              <a:solidFill>
                <a:schemeClr val="accent4"/>
              </a:solidFill>
              <a:round/>
            </a:ln>
          </p:spPr>
          <p:txBody>
            <a:bodyPr vert="horz" wrap="square" lIns="68580" tIns="34290" rIns="68580" bIns="34290" numCol="1" anchor="t" anchorCtr="0" compatLnSpc="1"/>
            <a:lstStyle/>
            <a:p>
              <a:endParaRPr lang="zh-CN" altLang="en-US" sz="1200"/>
            </a:p>
          </p:txBody>
        </p:sp>
        <p:sp>
          <p:nvSpPr>
            <p:cNvPr id="20" name="Oval 42"/>
            <p:cNvSpPr>
              <a:spLocks noChangeArrowheads="1"/>
            </p:cNvSpPr>
            <p:nvPr/>
          </p:nvSpPr>
          <p:spPr bwMode="auto">
            <a:xfrm>
              <a:off x="2510509" y="2567935"/>
              <a:ext cx="133533" cy="144076"/>
            </a:xfrm>
            <a:prstGeom prst="ellipse">
              <a:avLst/>
            </a:prstGeom>
            <a:solidFill>
              <a:srgbClr val="E2E2E2"/>
            </a:solidFill>
            <a:ln w="19050">
              <a:solidFill>
                <a:schemeClr val="accent4"/>
              </a:solidFill>
              <a:round/>
            </a:ln>
          </p:spPr>
          <p:txBody>
            <a:bodyPr vert="horz" wrap="square" lIns="68580" tIns="34290" rIns="68580" bIns="34290" numCol="1" anchor="t" anchorCtr="0" compatLnSpc="1"/>
            <a:lstStyle/>
            <a:p>
              <a:endParaRPr lang="zh-CN" altLang="en-US" sz="1200"/>
            </a:p>
          </p:txBody>
        </p:sp>
        <p:sp>
          <p:nvSpPr>
            <p:cNvPr id="21" name="Oval 42"/>
            <p:cNvSpPr>
              <a:spLocks noChangeArrowheads="1"/>
            </p:cNvSpPr>
            <p:nvPr/>
          </p:nvSpPr>
          <p:spPr bwMode="auto">
            <a:xfrm>
              <a:off x="3166156" y="2575635"/>
              <a:ext cx="133533" cy="144076"/>
            </a:xfrm>
            <a:prstGeom prst="ellipse">
              <a:avLst/>
            </a:prstGeom>
            <a:solidFill>
              <a:srgbClr val="E2E2E2"/>
            </a:solidFill>
            <a:ln w="19050">
              <a:solidFill>
                <a:schemeClr val="accent4"/>
              </a:solidFill>
              <a:round/>
            </a:ln>
          </p:spPr>
          <p:txBody>
            <a:bodyPr vert="horz" wrap="square" lIns="68580" tIns="34290" rIns="68580" bIns="34290" numCol="1" anchor="t" anchorCtr="0" compatLnSpc="1"/>
            <a:lstStyle/>
            <a:p>
              <a:endParaRPr lang="zh-CN" altLang="en-US" sz="1200"/>
            </a:p>
          </p:txBody>
        </p:sp>
        <p:sp>
          <p:nvSpPr>
            <p:cNvPr id="22" name="Oval 42"/>
            <p:cNvSpPr>
              <a:spLocks noChangeArrowheads="1"/>
            </p:cNvSpPr>
            <p:nvPr/>
          </p:nvSpPr>
          <p:spPr bwMode="auto">
            <a:xfrm>
              <a:off x="1865029" y="3445280"/>
              <a:ext cx="133533" cy="144076"/>
            </a:xfrm>
            <a:prstGeom prst="ellipse">
              <a:avLst/>
            </a:prstGeom>
            <a:solidFill>
              <a:srgbClr val="E2E2E2"/>
            </a:solidFill>
            <a:ln w="19050">
              <a:solidFill>
                <a:schemeClr val="accent4"/>
              </a:solidFill>
              <a:round/>
            </a:ln>
          </p:spPr>
          <p:txBody>
            <a:bodyPr vert="horz" wrap="square" lIns="68580" tIns="34290" rIns="68580" bIns="34290" numCol="1" anchor="t" anchorCtr="0" compatLnSpc="1"/>
            <a:lstStyle/>
            <a:p>
              <a:endParaRPr lang="zh-CN" altLang="en-US" sz="1200"/>
            </a:p>
          </p:txBody>
        </p:sp>
        <p:sp>
          <p:nvSpPr>
            <p:cNvPr id="23" name="Oval 42"/>
            <p:cNvSpPr>
              <a:spLocks noChangeArrowheads="1"/>
            </p:cNvSpPr>
            <p:nvPr/>
          </p:nvSpPr>
          <p:spPr bwMode="auto">
            <a:xfrm>
              <a:off x="2510509" y="3453148"/>
              <a:ext cx="133533" cy="144076"/>
            </a:xfrm>
            <a:prstGeom prst="ellipse">
              <a:avLst/>
            </a:prstGeom>
            <a:solidFill>
              <a:srgbClr val="E2E2E2"/>
            </a:solidFill>
            <a:ln w="19050">
              <a:solidFill>
                <a:schemeClr val="accent4"/>
              </a:solidFill>
              <a:round/>
            </a:ln>
          </p:spPr>
          <p:txBody>
            <a:bodyPr vert="horz" wrap="square" lIns="68580" tIns="34290" rIns="68580" bIns="34290" numCol="1" anchor="t" anchorCtr="0" compatLnSpc="1"/>
            <a:lstStyle/>
            <a:p>
              <a:endParaRPr lang="zh-CN" altLang="en-US" sz="1200"/>
            </a:p>
          </p:txBody>
        </p:sp>
        <p:sp>
          <p:nvSpPr>
            <p:cNvPr id="24" name="Oval 42"/>
            <p:cNvSpPr>
              <a:spLocks noChangeArrowheads="1"/>
            </p:cNvSpPr>
            <p:nvPr/>
          </p:nvSpPr>
          <p:spPr bwMode="auto">
            <a:xfrm>
              <a:off x="3166156" y="3444423"/>
              <a:ext cx="133533" cy="144076"/>
            </a:xfrm>
            <a:prstGeom prst="ellipse">
              <a:avLst/>
            </a:prstGeom>
            <a:solidFill>
              <a:srgbClr val="E2E2E2"/>
            </a:solidFill>
            <a:ln w="19050">
              <a:solidFill>
                <a:schemeClr val="accent4"/>
              </a:solidFill>
              <a:round/>
            </a:ln>
          </p:spPr>
          <p:txBody>
            <a:bodyPr vert="horz" wrap="square" lIns="68580" tIns="34290" rIns="68580" bIns="34290" numCol="1" anchor="t" anchorCtr="0" compatLnSpc="1"/>
            <a:lstStyle/>
            <a:p>
              <a:endParaRPr lang="zh-CN" altLang="en-US" sz="1200"/>
            </a:p>
          </p:txBody>
        </p:sp>
        <p:sp>
          <p:nvSpPr>
            <p:cNvPr id="25" name="Oval 42"/>
            <p:cNvSpPr>
              <a:spLocks noChangeArrowheads="1"/>
            </p:cNvSpPr>
            <p:nvPr/>
          </p:nvSpPr>
          <p:spPr bwMode="auto">
            <a:xfrm>
              <a:off x="3821804" y="3444423"/>
              <a:ext cx="133533" cy="144076"/>
            </a:xfrm>
            <a:prstGeom prst="ellipse">
              <a:avLst/>
            </a:prstGeom>
            <a:solidFill>
              <a:srgbClr val="E2E2E2"/>
            </a:solidFill>
            <a:ln w="19050">
              <a:solidFill>
                <a:schemeClr val="accent4"/>
              </a:solidFill>
              <a:round/>
            </a:ln>
          </p:spPr>
          <p:txBody>
            <a:bodyPr vert="horz" wrap="square" lIns="68580" tIns="34290" rIns="68580" bIns="34290" numCol="1" anchor="t" anchorCtr="0" compatLnSpc="1"/>
            <a:lstStyle/>
            <a:p>
              <a:endParaRPr lang="zh-CN" altLang="en-US" sz="1200"/>
            </a:p>
          </p:txBody>
        </p:sp>
      </p:grpSp>
      <p:sp>
        <p:nvSpPr>
          <p:cNvPr id="29" name="文本框 8"/>
          <p:cNvSpPr txBox="1"/>
          <p:nvPr/>
        </p:nvSpPr>
        <p:spPr>
          <a:xfrm>
            <a:off x="4716017" y="1500926"/>
            <a:ext cx="3605197" cy="530915"/>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01</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0" name="文本框 8"/>
          <p:cNvSpPr txBox="1"/>
          <p:nvPr/>
        </p:nvSpPr>
        <p:spPr>
          <a:xfrm>
            <a:off x="4716017" y="2368873"/>
            <a:ext cx="3605197" cy="530915"/>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02</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1" name="文本框 8"/>
          <p:cNvSpPr txBox="1"/>
          <p:nvPr/>
        </p:nvSpPr>
        <p:spPr>
          <a:xfrm>
            <a:off x="4716017" y="3170054"/>
            <a:ext cx="3605197" cy="530915"/>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03</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027275304"/>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1000"/>
                                        <p:tgtEl>
                                          <p:spTgt spid="2"/>
                                        </p:tgtEl>
                                      </p:cBhvr>
                                    </p:animEffect>
                                  </p:childTnLst>
                                </p:cTn>
                              </p:par>
                            </p:childTnLst>
                          </p:cTn>
                        </p:par>
                        <p:par>
                          <p:cTn id="8" fill="hold">
                            <p:stCondLst>
                              <p:cond delay="1000"/>
                            </p:stCondLst>
                            <p:childTnLst>
                              <p:par>
                                <p:cTn id="9" presetID="2" presetClass="entr" presetSubtype="2"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fill="hold"/>
                                        <p:tgtEl>
                                          <p:spTgt spid="29"/>
                                        </p:tgtEl>
                                        <p:attrNameLst>
                                          <p:attrName>ppt_x</p:attrName>
                                        </p:attrNameLst>
                                      </p:cBhvr>
                                      <p:tavLst>
                                        <p:tav tm="0">
                                          <p:val>
                                            <p:strVal val="1+#ppt_w/2"/>
                                          </p:val>
                                        </p:tav>
                                        <p:tav tm="100000">
                                          <p:val>
                                            <p:strVal val="#ppt_x"/>
                                          </p:val>
                                        </p:tav>
                                      </p:tavLst>
                                    </p:anim>
                                    <p:anim calcmode="lin" valueType="num">
                                      <p:cBhvr additive="base">
                                        <p:cTn id="12" dur="500" fill="hold"/>
                                        <p:tgtEl>
                                          <p:spTgt spid="29"/>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 presetClass="entr" presetSubtype="2" fill="hold" grpId="0" nodeType="afterEffect">
                                  <p:stCondLst>
                                    <p:cond delay="0"/>
                                  </p:stCondLst>
                                  <p:childTnLst>
                                    <p:set>
                                      <p:cBhvr>
                                        <p:cTn id="15" dur="1" fill="hold">
                                          <p:stCondLst>
                                            <p:cond delay="0"/>
                                          </p:stCondLst>
                                        </p:cTn>
                                        <p:tgtEl>
                                          <p:spTgt spid="30"/>
                                        </p:tgtEl>
                                        <p:attrNameLst>
                                          <p:attrName>style.visibility</p:attrName>
                                        </p:attrNameLst>
                                      </p:cBhvr>
                                      <p:to>
                                        <p:strVal val="visible"/>
                                      </p:to>
                                    </p:set>
                                    <p:anim calcmode="lin" valueType="num">
                                      <p:cBhvr additive="base">
                                        <p:cTn id="16" dur="500" fill="hold"/>
                                        <p:tgtEl>
                                          <p:spTgt spid="30"/>
                                        </p:tgtEl>
                                        <p:attrNameLst>
                                          <p:attrName>ppt_x</p:attrName>
                                        </p:attrNameLst>
                                      </p:cBhvr>
                                      <p:tavLst>
                                        <p:tav tm="0">
                                          <p:val>
                                            <p:strVal val="1+#ppt_w/2"/>
                                          </p:val>
                                        </p:tav>
                                        <p:tav tm="100000">
                                          <p:val>
                                            <p:strVal val="#ppt_x"/>
                                          </p:val>
                                        </p:tav>
                                      </p:tavLst>
                                    </p:anim>
                                    <p:anim calcmode="lin" valueType="num">
                                      <p:cBhvr additive="base">
                                        <p:cTn id="17" dur="500" fill="hold"/>
                                        <p:tgtEl>
                                          <p:spTgt spid="30"/>
                                        </p:tgtEl>
                                        <p:attrNameLst>
                                          <p:attrName>ppt_y</p:attrName>
                                        </p:attrNameLst>
                                      </p:cBhvr>
                                      <p:tavLst>
                                        <p:tav tm="0">
                                          <p:val>
                                            <p:strVal val="#ppt_y"/>
                                          </p:val>
                                        </p:tav>
                                        <p:tav tm="100000">
                                          <p:val>
                                            <p:strVal val="#ppt_y"/>
                                          </p:val>
                                        </p:tav>
                                      </p:tavLst>
                                    </p:anim>
                                  </p:childTnLst>
                                </p:cTn>
                              </p:par>
                            </p:childTnLst>
                          </p:cTn>
                        </p:par>
                        <p:par>
                          <p:cTn id="18" fill="hold">
                            <p:stCondLst>
                              <p:cond delay="2000"/>
                            </p:stCondLst>
                            <p:childTnLst>
                              <p:par>
                                <p:cTn id="19" presetID="2" presetClass="entr" presetSubtype="2" fill="hold" grpId="0" nodeType="afterEffect">
                                  <p:stCondLst>
                                    <p:cond delay="0"/>
                                  </p:stCondLst>
                                  <p:childTnLst>
                                    <p:set>
                                      <p:cBhvr>
                                        <p:cTn id="20" dur="1" fill="hold">
                                          <p:stCondLst>
                                            <p:cond delay="0"/>
                                          </p:stCondLst>
                                        </p:cTn>
                                        <p:tgtEl>
                                          <p:spTgt spid="31"/>
                                        </p:tgtEl>
                                        <p:attrNameLst>
                                          <p:attrName>style.visibility</p:attrName>
                                        </p:attrNameLst>
                                      </p:cBhvr>
                                      <p:to>
                                        <p:strVal val="visible"/>
                                      </p:to>
                                    </p:set>
                                    <p:anim calcmode="lin" valueType="num">
                                      <p:cBhvr additive="base">
                                        <p:cTn id="21" dur="500" fill="hold"/>
                                        <p:tgtEl>
                                          <p:spTgt spid="31"/>
                                        </p:tgtEl>
                                        <p:attrNameLst>
                                          <p:attrName>ppt_x</p:attrName>
                                        </p:attrNameLst>
                                      </p:cBhvr>
                                      <p:tavLst>
                                        <p:tav tm="0">
                                          <p:val>
                                            <p:strVal val="1+#ppt_w/2"/>
                                          </p:val>
                                        </p:tav>
                                        <p:tav tm="100000">
                                          <p:val>
                                            <p:strVal val="#ppt_x"/>
                                          </p:val>
                                        </p:tav>
                                      </p:tavLst>
                                    </p:anim>
                                    <p:anim calcmode="lin" valueType="num">
                                      <p:cBhvr additive="base">
                                        <p:cTn id="22" dur="5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858043" y="1532209"/>
            <a:ext cx="1478435" cy="1363058"/>
            <a:chOff x="3835686" y="2643180"/>
            <a:chExt cx="1478435" cy="1363058"/>
          </a:xfrm>
          <a:solidFill>
            <a:schemeClr val="accent1"/>
          </a:solidFill>
        </p:grpSpPr>
        <p:sp>
          <p:nvSpPr>
            <p:cNvPr id="3" name="心形 7"/>
            <p:cNvSpPr/>
            <p:nvPr/>
          </p:nvSpPr>
          <p:spPr>
            <a:xfrm>
              <a:off x="3835686" y="2643180"/>
              <a:ext cx="741448"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08146"/>
                <a:gd name="connsiteY0" fmla="*/ 327941 h 1363056"/>
                <a:gd name="connsiteX1" fmla="*/ 741448 w 1408146"/>
                <a:gd name="connsiteY1" fmla="*/ 1363056 h 1363056"/>
                <a:gd name="connsiteX2" fmla="*/ 741448 w 1408146"/>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3314"/>
                <a:gd name="connsiteY0" fmla="*/ 327941 h 1363056"/>
                <a:gd name="connsiteX1" fmla="*/ 741448 w 743314"/>
                <a:gd name="connsiteY1" fmla="*/ 1363056 h 1363056"/>
                <a:gd name="connsiteX2" fmla="*/ 741448 w 743314"/>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Lst>
              <a:ahLst/>
              <a:cxnLst>
                <a:cxn ang="0">
                  <a:pos x="connsiteX0" y="connsiteY0"/>
                </a:cxn>
                <a:cxn ang="0">
                  <a:pos x="connsiteX1" y="connsiteY1"/>
                </a:cxn>
                <a:cxn ang="0">
                  <a:pos x="connsiteX2" y="connsiteY2"/>
                </a:cxn>
              </a:cxnLst>
              <a:rect l="l" t="t" r="r" b="b"/>
              <a:pathLst>
                <a:path w="741448" h="1363056">
                  <a:moveTo>
                    <a:pt x="741448" y="327941"/>
                  </a:moveTo>
                  <a:cubicBezTo>
                    <a:pt x="740677" y="1157841"/>
                    <a:pt x="741248" y="495849"/>
                    <a:pt x="741448" y="1363056"/>
                  </a:cubicBezTo>
                  <a:cubicBezTo>
                    <a:pt x="-761386" y="327941"/>
                    <a:pt x="434747" y="-477148"/>
                    <a:pt x="741448" y="32794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4" name="心形 7"/>
            <p:cNvSpPr/>
            <p:nvPr/>
          </p:nvSpPr>
          <p:spPr>
            <a:xfrm flipH="1">
              <a:off x="4572000" y="2643182"/>
              <a:ext cx="742121"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08146"/>
                <a:gd name="connsiteY0" fmla="*/ 327941 h 1363056"/>
                <a:gd name="connsiteX1" fmla="*/ 741448 w 1408146"/>
                <a:gd name="connsiteY1" fmla="*/ 1363056 h 1363056"/>
                <a:gd name="connsiteX2" fmla="*/ 741448 w 1408146"/>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2505"/>
                <a:gd name="connsiteY0" fmla="*/ 327941 h 1363056"/>
                <a:gd name="connsiteX1" fmla="*/ 741448 w 742505"/>
                <a:gd name="connsiteY1" fmla="*/ 1363056 h 1363056"/>
                <a:gd name="connsiteX2" fmla="*/ 741448 w 742505"/>
                <a:gd name="connsiteY2" fmla="*/ 327941 h 1363056"/>
                <a:gd name="connsiteX0" fmla="*/ 741448 w 743811"/>
                <a:gd name="connsiteY0" fmla="*/ 327941 h 1363056"/>
                <a:gd name="connsiteX1" fmla="*/ 741448 w 743811"/>
                <a:gd name="connsiteY1" fmla="*/ 1363056 h 1363056"/>
                <a:gd name="connsiteX2" fmla="*/ 741448 w 743811"/>
                <a:gd name="connsiteY2" fmla="*/ 327941 h 1363056"/>
                <a:gd name="connsiteX0" fmla="*/ 741448 w 743178"/>
                <a:gd name="connsiteY0" fmla="*/ 327941 h 1363056"/>
                <a:gd name="connsiteX1" fmla="*/ 741448 w 743178"/>
                <a:gd name="connsiteY1" fmla="*/ 1363056 h 1363056"/>
                <a:gd name="connsiteX2" fmla="*/ 741448 w 743178"/>
                <a:gd name="connsiteY2" fmla="*/ 327941 h 1363056"/>
                <a:gd name="connsiteX0" fmla="*/ 741448 w 742121"/>
                <a:gd name="connsiteY0" fmla="*/ 327941 h 1363056"/>
                <a:gd name="connsiteX1" fmla="*/ 741448 w 742121"/>
                <a:gd name="connsiteY1" fmla="*/ 1363056 h 1363056"/>
                <a:gd name="connsiteX2" fmla="*/ 741448 w 742121"/>
                <a:gd name="connsiteY2" fmla="*/ 327941 h 1363056"/>
              </a:gdLst>
              <a:ahLst/>
              <a:cxnLst>
                <a:cxn ang="0">
                  <a:pos x="connsiteX0" y="connsiteY0"/>
                </a:cxn>
                <a:cxn ang="0">
                  <a:pos x="connsiteX1" y="connsiteY1"/>
                </a:cxn>
                <a:cxn ang="0">
                  <a:pos x="connsiteX2" y="connsiteY2"/>
                </a:cxn>
              </a:cxnLst>
              <a:rect l="l" t="t" r="r" b="b"/>
              <a:pathLst>
                <a:path w="742121" h="1363056">
                  <a:moveTo>
                    <a:pt x="741448" y="327941"/>
                  </a:moveTo>
                  <a:cubicBezTo>
                    <a:pt x="743059" y="1088786"/>
                    <a:pt x="741249" y="617292"/>
                    <a:pt x="741448" y="1363056"/>
                  </a:cubicBezTo>
                  <a:cubicBezTo>
                    <a:pt x="-761386" y="327941"/>
                    <a:pt x="434747" y="-477148"/>
                    <a:pt x="741448" y="32794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4965823" y="1937778"/>
            <a:ext cx="746824" cy="2100342"/>
            <a:chOff x="4943466" y="3048749"/>
            <a:chExt cx="746824" cy="2100342"/>
          </a:xfrm>
          <a:solidFill>
            <a:schemeClr val="accent3"/>
          </a:solidFill>
        </p:grpSpPr>
        <p:sp>
          <p:nvSpPr>
            <p:cNvPr id="6" name="心形 8"/>
            <p:cNvSpPr/>
            <p:nvPr/>
          </p:nvSpPr>
          <p:spPr>
            <a:xfrm>
              <a:off x="4943466" y="3048749"/>
              <a:ext cx="746824"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03231"/>
                <a:gd name="connsiteY0" fmla="*/ 327941 h 1363056"/>
                <a:gd name="connsiteX1" fmla="*/ 741448 w 1403231"/>
                <a:gd name="connsiteY1" fmla="*/ 1363056 h 1363056"/>
                <a:gd name="connsiteX2" fmla="*/ 741448 w 1403231"/>
                <a:gd name="connsiteY2" fmla="*/ 327941 h 1363056"/>
                <a:gd name="connsiteX0" fmla="*/ 741448 w 742788"/>
                <a:gd name="connsiteY0" fmla="*/ 327941 h 1363056"/>
                <a:gd name="connsiteX1" fmla="*/ 741448 w 742788"/>
                <a:gd name="connsiteY1" fmla="*/ 1363056 h 1363056"/>
                <a:gd name="connsiteX2" fmla="*/ 741448 w 742788"/>
                <a:gd name="connsiteY2" fmla="*/ 327941 h 1363056"/>
                <a:gd name="connsiteX0" fmla="*/ 741448 w 746824"/>
                <a:gd name="connsiteY0" fmla="*/ 327941 h 1363056"/>
                <a:gd name="connsiteX1" fmla="*/ 741448 w 746824"/>
                <a:gd name="connsiteY1" fmla="*/ 1363056 h 1363056"/>
                <a:gd name="connsiteX2" fmla="*/ 741448 w 746824"/>
                <a:gd name="connsiteY2" fmla="*/ 327941 h 1363056"/>
              </a:gdLst>
              <a:ahLst/>
              <a:cxnLst>
                <a:cxn ang="0">
                  <a:pos x="connsiteX0" y="connsiteY0"/>
                </a:cxn>
                <a:cxn ang="0">
                  <a:pos x="connsiteX1" y="connsiteY1"/>
                </a:cxn>
                <a:cxn ang="0">
                  <a:pos x="connsiteX2" y="connsiteY2"/>
                </a:cxn>
              </a:cxnLst>
              <a:rect l="l" t="t" r="r" b="b"/>
              <a:pathLst>
                <a:path w="746824" h="1363056">
                  <a:moveTo>
                    <a:pt x="741448" y="327941"/>
                  </a:moveTo>
                  <a:cubicBezTo>
                    <a:pt x="747066" y="1050569"/>
                    <a:pt x="750018" y="562116"/>
                    <a:pt x="741448" y="1363056"/>
                  </a:cubicBezTo>
                  <a:cubicBezTo>
                    <a:pt x="-761386" y="327941"/>
                    <a:pt x="434747" y="-477148"/>
                    <a:pt x="741448" y="327941"/>
                  </a:cubicBezTo>
                  <a:close/>
                </a:path>
              </a:pathLst>
            </a:custGeom>
            <a:grpFill/>
            <a:ln>
              <a:noFill/>
            </a:ln>
            <a:scene3d>
              <a:camera prst="orthographicFront">
                <a:rot lat="0" lon="0" rev="162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7" name="心形 8"/>
            <p:cNvSpPr/>
            <p:nvPr/>
          </p:nvSpPr>
          <p:spPr>
            <a:xfrm flipH="1">
              <a:off x="4948441" y="3786035"/>
              <a:ext cx="741849"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03231"/>
                <a:gd name="connsiteY0" fmla="*/ 327941 h 1363056"/>
                <a:gd name="connsiteX1" fmla="*/ 741448 w 1403231"/>
                <a:gd name="connsiteY1" fmla="*/ 1363056 h 1363056"/>
                <a:gd name="connsiteX2" fmla="*/ 741448 w 1403231"/>
                <a:gd name="connsiteY2" fmla="*/ 327941 h 1363056"/>
                <a:gd name="connsiteX0" fmla="*/ 741448 w 742788"/>
                <a:gd name="connsiteY0" fmla="*/ 327941 h 1363056"/>
                <a:gd name="connsiteX1" fmla="*/ 741448 w 742788"/>
                <a:gd name="connsiteY1" fmla="*/ 1363056 h 1363056"/>
                <a:gd name="connsiteX2" fmla="*/ 741448 w 742788"/>
                <a:gd name="connsiteY2" fmla="*/ 327941 h 1363056"/>
                <a:gd name="connsiteX0" fmla="*/ 741448 w 746824"/>
                <a:gd name="connsiteY0" fmla="*/ 327941 h 1363056"/>
                <a:gd name="connsiteX1" fmla="*/ 741448 w 746824"/>
                <a:gd name="connsiteY1" fmla="*/ 1363056 h 1363056"/>
                <a:gd name="connsiteX2" fmla="*/ 741448 w 746824"/>
                <a:gd name="connsiteY2" fmla="*/ 327941 h 1363056"/>
                <a:gd name="connsiteX0" fmla="*/ 741448 w 744292"/>
                <a:gd name="connsiteY0" fmla="*/ 327941 h 1363056"/>
                <a:gd name="connsiteX1" fmla="*/ 741448 w 744292"/>
                <a:gd name="connsiteY1" fmla="*/ 1363056 h 1363056"/>
                <a:gd name="connsiteX2" fmla="*/ 741448 w 744292"/>
                <a:gd name="connsiteY2" fmla="*/ 327941 h 1363056"/>
                <a:gd name="connsiteX0" fmla="*/ 741448 w 741849"/>
                <a:gd name="connsiteY0" fmla="*/ 327941 h 1363056"/>
                <a:gd name="connsiteX1" fmla="*/ 741448 w 741849"/>
                <a:gd name="connsiteY1" fmla="*/ 1363056 h 1363056"/>
                <a:gd name="connsiteX2" fmla="*/ 741448 w 741849"/>
                <a:gd name="connsiteY2" fmla="*/ 327941 h 1363056"/>
              </a:gdLst>
              <a:ahLst/>
              <a:cxnLst>
                <a:cxn ang="0">
                  <a:pos x="connsiteX0" y="connsiteY0"/>
                </a:cxn>
                <a:cxn ang="0">
                  <a:pos x="connsiteX1" y="connsiteY1"/>
                </a:cxn>
                <a:cxn ang="0">
                  <a:pos x="connsiteX2" y="connsiteY2"/>
                </a:cxn>
              </a:cxnLst>
              <a:rect l="l" t="t" r="r" b="b"/>
              <a:pathLst>
                <a:path w="741849" h="1363056">
                  <a:moveTo>
                    <a:pt x="741448" y="327941"/>
                  </a:moveTo>
                  <a:cubicBezTo>
                    <a:pt x="739922" y="1055331"/>
                    <a:pt x="742874" y="562116"/>
                    <a:pt x="741448" y="1363056"/>
                  </a:cubicBezTo>
                  <a:cubicBezTo>
                    <a:pt x="-761386" y="327941"/>
                    <a:pt x="434747" y="-477148"/>
                    <a:pt x="741448" y="327941"/>
                  </a:cubicBezTo>
                  <a:close/>
                </a:path>
              </a:pathLst>
            </a:custGeom>
            <a:grpFill/>
            <a:ln>
              <a:noFill/>
            </a:ln>
            <a:scene3d>
              <a:camera prst="orthographicFront">
                <a:rot lat="0" lon="0" rev="162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3840345" y="3105907"/>
            <a:ext cx="1481449" cy="1364683"/>
            <a:chOff x="3817988" y="4216878"/>
            <a:chExt cx="1481449" cy="1364683"/>
          </a:xfrm>
          <a:solidFill>
            <a:schemeClr val="accent2"/>
          </a:solidFill>
        </p:grpSpPr>
        <p:sp>
          <p:nvSpPr>
            <p:cNvPr id="9" name="心形 10"/>
            <p:cNvSpPr/>
            <p:nvPr/>
          </p:nvSpPr>
          <p:spPr>
            <a:xfrm>
              <a:off x="4557989" y="4216878"/>
              <a:ext cx="741448"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08146"/>
                <a:gd name="connsiteY0" fmla="*/ 327941 h 1363056"/>
                <a:gd name="connsiteX1" fmla="*/ 741448 w 1408146"/>
                <a:gd name="connsiteY1" fmla="*/ 1363056 h 1363056"/>
                <a:gd name="connsiteX2" fmla="*/ 741448 w 1408146"/>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Lst>
              <a:ahLst/>
              <a:cxnLst>
                <a:cxn ang="0">
                  <a:pos x="connsiteX0" y="connsiteY0"/>
                </a:cxn>
                <a:cxn ang="0">
                  <a:pos x="connsiteX1" y="connsiteY1"/>
                </a:cxn>
                <a:cxn ang="0">
                  <a:pos x="connsiteX2" y="connsiteY2"/>
                </a:cxn>
              </a:cxnLst>
              <a:rect l="l" t="t" r="r" b="b"/>
              <a:pathLst>
                <a:path w="741448" h="1363056">
                  <a:moveTo>
                    <a:pt x="741448" y="327941"/>
                  </a:moveTo>
                  <a:cubicBezTo>
                    <a:pt x="740678" y="1347644"/>
                    <a:pt x="741249" y="535865"/>
                    <a:pt x="741448" y="1363056"/>
                  </a:cubicBezTo>
                  <a:cubicBezTo>
                    <a:pt x="-761386" y="327941"/>
                    <a:pt x="434747" y="-477148"/>
                    <a:pt x="741448" y="327941"/>
                  </a:cubicBezTo>
                  <a:close/>
                </a:path>
              </a:pathLst>
            </a:custGeom>
            <a:grpFill/>
            <a:ln>
              <a:noFill/>
            </a:ln>
            <a:scene3d>
              <a:camera prst="orthographicFront">
                <a:rot lat="0" lon="0" rev="10799999"/>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10" name="心形 10"/>
            <p:cNvSpPr/>
            <p:nvPr/>
          </p:nvSpPr>
          <p:spPr>
            <a:xfrm flipH="1">
              <a:off x="3817988" y="4218505"/>
              <a:ext cx="741448"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08146"/>
                <a:gd name="connsiteY0" fmla="*/ 327941 h 1363056"/>
                <a:gd name="connsiteX1" fmla="*/ 741448 w 1408146"/>
                <a:gd name="connsiteY1" fmla="*/ 1363056 h 1363056"/>
                <a:gd name="connsiteX2" fmla="*/ 741448 w 1408146"/>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Lst>
              <a:ahLst/>
              <a:cxnLst>
                <a:cxn ang="0">
                  <a:pos x="connsiteX0" y="connsiteY0"/>
                </a:cxn>
                <a:cxn ang="0">
                  <a:pos x="connsiteX1" y="connsiteY1"/>
                </a:cxn>
                <a:cxn ang="0">
                  <a:pos x="connsiteX2" y="connsiteY2"/>
                </a:cxn>
              </a:cxnLst>
              <a:rect l="l" t="t" r="r" b="b"/>
              <a:pathLst>
                <a:path w="741448" h="1363056">
                  <a:moveTo>
                    <a:pt x="741448" y="327941"/>
                  </a:moveTo>
                  <a:cubicBezTo>
                    <a:pt x="740677" y="1147620"/>
                    <a:pt x="741249" y="676359"/>
                    <a:pt x="741448" y="1363056"/>
                  </a:cubicBezTo>
                  <a:cubicBezTo>
                    <a:pt x="-761386" y="327941"/>
                    <a:pt x="434747" y="-477148"/>
                    <a:pt x="741448" y="327941"/>
                  </a:cubicBezTo>
                  <a:close/>
                </a:path>
              </a:pathLst>
            </a:custGeom>
            <a:grpFill/>
            <a:ln>
              <a:noFill/>
            </a:ln>
            <a:scene3d>
              <a:camera prst="orthographicFront">
                <a:rot lat="0" lon="0" rev="10799999"/>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868640" y="987574"/>
            <a:ext cx="3268037" cy="786774"/>
            <a:chOff x="846283" y="2098545"/>
            <a:chExt cx="3268037" cy="786774"/>
          </a:xfrm>
        </p:grpSpPr>
        <p:grpSp>
          <p:nvGrpSpPr>
            <p:cNvPr id="12" name="组合 44"/>
            <p:cNvGrpSpPr>
              <a:grpSpLocks/>
            </p:cNvGrpSpPr>
            <p:nvPr/>
          </p:nvGrpSpPr>
          <p:grpSpPr bwMode="auto">
            <a:xfrm flipH="1">
              <a:off x="846283" y="2421769"/>
              <a:ext cx="2077227" cy="369332"/>
              <a:chOff x="-255641" y="3102960"/>
              <a:chExt cx="2076385" cy="369332"/>
            </a:xfrm>
          </p:grpSpPr>
          <p:sp>
            <p:nvSpPr>
              <p:cNvPr id="15" name="TextBox 14"/>
              <p:cNvSpPr txBox="1">
                <a:spLocks noChangeArrowheads="1"/>
              </p:cNvSpPr>
              <p:nvPr/>
            </p:nvSpPr>
            <p:spPr bwMode="auto">
              <a:xfrm>
                <a:off x="675034" y="3102960"/>
                <a:ext cx="1145710" cy="369332"/>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900" kern="0" dirty="0">
                    <a:solidFill>
                      <a:schemeClr val="tx1">
                        <a:lumMod val="50000"/>
                        <a:lumOff val="50000"/>
                      </a:schemeClr>
                    </a:solidFill>
                    <a:latin typeface="微软雅黑" pitchFamily="34" charset="-122"/>
                    <a:ea typeface="微软雅黑" pitchFamily="34" charset="-122"/>
                  </a:rPr>
                  <a:t>点击添加文本    </a:t>
                </a:r>
                <a:endParaRPr lang="en-US" altLang="zh-CN" sz="900" kern="0" dirty="0">
                  <a:solidFill>
                    <a:schemeClr val="tx1">
                      <a:lumMod val="50000"/>
                      <a:lumOff val="50000"/>
                    </a:schemeClr>
                  </a:solidFill>
                  <a:latin typeface="微软雅黑" pitchFamily="34" charset="-122"/>
                  <a:ea typeface="微软雅黑" pitchFamily="34" charset="-122"/>
                </a:endParaRPr>
              </a:p>
              <a:p>
                <a:pPr eaLnBrk="1" hangingPunct="1">
                  <a:defRPr/>
                </a:pPr>
                <a:r>
                  <a:rPr lang="zh-CN" altLang="en-US" sz="900" kern="0" dirty="0">
                    <a:solidFill>
                      <a:schemeClr val="tx1">
                        <a:lumMod val="50000"/>
                        <a:lumOff val="50000"/>
                      </a:schemeClr>
                    </a:solidFill>
                    <a:latin typeface="微软雅黑" pitchFamily="34" charset="-122"/>
                    <a:ea typeface="微软雅黑" pitchFamily="34" charset="-122"/>
                  </a:rPr>
                  <a:t>点击添加文本</a:t>
                </a:r>
                <a:endParaRPr lang="en-US" altLang="zh-CN" sz="900" kern="0" dirty="0">
                  <a:solidFill>
                    <a:schemeClr val="tx1">
                      <a:lumMod val="50000"/>
                      <a:lumOff val="50000"/>
                    </a:schemeClr>
                  </a:solidFill>
                  <a:latin typeface="微软雅黑" pitchFamily="34" charset="-122"/>
                  <a:ea typeface="微软雅黑" pitchFamily="34" charset="-122"/>
                </a:endParaRPr>
              </a:p>
            </p:txBody>
          </p:sp>
          <p:sp>
            <p:nvSpPr>
              <p:cNvPr id="16" name="TextBox 11"/>
              <p:cNvSpPr txBox="1">
                <a:spLocks noChangeArrowheads="1"/>
              </p:cNvSpPr>
              <p:nvPr/>
            </p:nvSpPr>
            <p:spPr bwMode="auto">
              <a:xfrm>
                <a:off x="-255641" y="3102960"/>
                <a:ext cx="1145710" cy="369332"/>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900" kern="0" dirty="0">
                    <a:solidFill>
                      <a:schemeClr val="tx1">
                        <a:lumMod val="50000"/>
                        <a:lumOff val="50000"/>
                      </a:schemeClr>
                    </a:solidFill>
                    <a:latin typeface="微软雅黑" pitchFamily="34" charset="-122"/>
                    <a:ea typeface="微软雅黑" pitchFamily="34" charset="-122"/>
                  </a:rPr>
                  <a:t>点击添加文本    </a:t>
                </a:r>
                <a:endParaRPr lang="en-US" altLang="zh-CN" sz="900" kern="0" dirty="0">
                  <a:solidFill>
                    <a:schemeClr val="tx1">
                      <a:lumMod val="50000"/>
                      <a:lumOff val="50000"/>
                    </a:schemeClr>
                  </a:solidFill>
                  <a:latin typeface="微软雅黑" pitchFamily="34" charset="-122"/>
                  <a:ea typeface="微软雅黑" pitchFamily="34" charset="-122"/>
                </a:endParaRPr>
              </a:p>
              <a:p>
                <a:pPr eaLnBrk="1" hangingPunct="1">
                  <a:defRPr/>
                </a:pPr>
                <a:r>
                  <a:rPr lang="zh-CN" altLang="en-US" sz="900" kern="0" dirty="0">
                    <a:solidFill>
                      <a:schemeClr val="tx1">
                        <a:lumMod val="50000"/>
                        <a:lumOff val="50000"/>
                      </a:schemeClr>
                    </a:solidFill>
                    <a:latin typeface="微软雅黑" pitchFamily="34" charset="-122"/>
                    <a:ea typeface="微软雅黑" pitchFamily="34" charset="-122"/>
                  </a:rPr>
                  <a:t>点击添加文本</a:t>
                </a:r>
                <a:endParaRPr lang="en-US" altLang="zh-CN" sz="900" kern="0" dirty="0">
                  <a:solidFill>
                    <a:schemeClr val="tx1">
                      <a:lumMod val="50000"/>
                      <a:lumOff val="50000"/>
                    </a:schemeClr>
                  </a:solidFill>
                  <a:latin typeface="微软雅黑" pitchFamily="34" charset="-122"/>
                  <a:ea typeface="微软雅黑" pitchFamily="34" charset="-122"/>
                </a:endParaRPr>
              </a:p>
            </p:txBody>
          </p:sp>
        </p:grpSp>
        <p:sp>
          <p:nvSpPr>
            <p:cNvPr id="13" name="TextBox 11"/>
            <p:cNvSpPr txBox="1">
              <a:spLocks noChangeArrowheads="1"/>
            </p:cNvSpPr>
            <p:nvPr/>
          </p:nvSpPr>
          <p:spPr bwMode="auto">
            <a:xfrm flipH="1">
              <a:off x="868638" y="2098545"/>
              <a:ext cx="1456585" cy="276999"/>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200" kern="0" dirty="0">
                  <a:solidFill>
                    <a:schemeClr val="tx1">
                      <a:lumMod val="75000"/>
                      <a:lumOff val="25000"/>
                    </a:schemeClr>
                  </a:solidFill>
                  <a:latin typeface="微软雅黑" pitchFamily="34" charset="-122"/>
                  <a:ea typeface="微软雅黑" pitchFamily="34" charset="-122"/>
                </a:rPr>
                <a:t>标题文字</a:t>
              </a:r>
              <a:endParaRPr lang="en-US" altLang="zh-CN" sz="1200" kern="0" dirty="0">
                <a:solidFill>
                  <a:schemeClr val="tx1">
                    <a:lumMod val="75000"/>
                    <a:lumOff val="25000"/>
                  </a:schemeClr>
                </a:solidFill>
                <a:latin typeface="微软雅黑" pitchFamily="34" charset="-122"/>
                <a:ea typeface="微软雅黑" pitchFamily="34" charset="-122"/>
              </a:endParaRPr>
            </a:p>
          </p:txBody>
        </p:sp>
        <p:cxnSp>
          <p:nvCxnSpPr>
            <p:cNvPr id="14" name="直接连接符 13"/>
            <p:cNvCxnSpPr/>
            <p:nvPr/>
          </p:nvCxnSpPr>
          <p:spPr>
            <a:xfrm flipH="1">
              <a:off x="868639" y="2885319"/>
              <a:ext cx="3245681" cy="0"/>
            </a:xfrm>
            <a:prstGeom prst="line">
              <a:avLst/>
            </a:prstGeom>
            <a:ln w="12700">
              <a:solidFill>
                <a:schemeClr val="accent1"/>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17" name="组合 16"/>
          <p:cNvGrpSpPr/>
          <p:nvPr/>
        </p:nvGrpSpPr>
        <p:grpSpPr>
          <a:xfrm>
            <a:off x="5792861" y="1707654"/>
            <a:ext cx="2548069" cy="786774"/>
            <a:chOff x="5770504" y="2818625"/>
            <a:chExt cx="2548069" cy="786774"/>
          </a:xfrm>
        </p:grpSpPr>
        <p:grpSp>
          <p:nvGrpSpPr>
            <p:cNvPr id="18" name="组合 44"/>
            <p:cNvGrpSpPr>
              <a:grpSpLocks/>
            </p:cNvGrpSpPr>
            <p:nvPr/>
          </p:nvGrpSpPr>
          <p:grpSpPr bwMode="auto">
            <a:xfrm flipH="1">
              <a:off x="6042252" y="3141849"/>
              <a:ext cx="2065834" cy="369332"/>
              <a:chOff x="-244253" y="3102960"/>
              <a:chExt cx="2064997" cy="369332"/>
            </a:xfrm>
          </p:grpSpPr>
          <p:sp>
            <p:nvSpPr>
              <p:cNvPr id="21" name="TextBox 11"/>
              <p:cNvSpPr txBox="1">
                <a:spLocks noChangeArrowheads="1"/>
              </p:cNvSpPr>
              <p:nvPr/>
            </p:nvSpPr>
            <p:spPr bwMode="auto">
              <a:xfrm>
                <a:off x="675034" y="3102960"/>
                <a:ext cx="1145710" cy="369332"/>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900" kern="0" dirty="0">
                    <a:solidFill>
                      <a:schemeClr val="tx1">
                        <a:lumMod val="50000"/>
                        <a:lumOff val="50000"/>
                      </a:schemeClr>
                    </a:solidFill>
                    <a:latin typeface="微软雅黑" pitchFamily="34" charset="-122"/>
                    <a:ea typeface="微软雅黑" pitchFamily="34" charset="-122"/>
                  </a:rPr>
                  <a:t>点击添加文本    </a:t>
                </a:r>
                <a:endParaRPr lang="en-US" altLang="zh-CN" sz="900" kern="0" dirty="0">
                  <a:solidFill>
                    <a:schemeClr val="tx1">
                      <a:lumMod val="50000"/>
                      <a:lumOff val="50000"/>
                    </a:schemeClr>
                  </a:solidFill>
                  <a:latin typeface="微软雅黑" pitchFamily="34" charset="-122"/>
                  <a:ea typeface="微软雅黑" pitchFamily="34" charset="-122"/>
                </a:endParaRPr>
              </a:p>
              <a:p>
                <a:pPr eaLnBrk="1" hangingPunct="1">
                  <a:defRPr/>
                </a:pPr>
                <a:r>
                  <a:rPr lang="zh-CN" altLang="en-US" sz="900" kern="0" dirty="0">
                    <a:solidFill>
                      <a:schemeClr val="tx1">
                        <a:lumMod val="50000"/>
                        <a:lumOff val="50000"/>
                      </a:schemeClr>
                    </a:solidFill>
                    <a:latin typeface="微软雅黑" pitchFamily="34" charset="-122"/>
                    <a:ea typeface="微软雅黑" pitchFamily="34" charset="-122"/>
                  </a:rPr>
                  <a:t>点击添加文本</a:t>
                </a:r>
                <a:endParaRPr lang="en-US" altLang="zh-CN" sz="900" kern="0" dirty="0">
                  <a:solidFill>
                    <a:schemeClr val="tx1">
                      <a:lumMod val="50000"/>
                      <a:lumOff val="50000"/>
                    </a:schemeClr>
                  </a:solidFill>
                  <a:latin typeface="微软雅黑" pitchFamily="34" charset="-122"/>
                  <a:ea typeface="微软雅黑" pitchFamily="34" charset="-122"/>
                </a:endParaRPr>
              </a:p>
            </p:txBody>
          </p:sp>
          <p:sp>
            <p:nvSpPr>
              <p:cNvPr id="22" name="TextBox 11"/>
              <p:cNvSpPr txBox="1">
                <a:spLocks noChangeArrowheads="1"/>
              </p:cNvSpPr>
              <p:nvPr/>
            </p:nvSpPr>
            <p:spPr bwMode="auto">
              <a:xfrm>
                <a:off x="-244253" y="3102960"/>
                <a:ext cx="1145710" cy="369332"/>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900" kern="0" dirty="0">
                    <a:solidFill>
                      <a:schemeClr val="tx1">
                        <a:lumMod val="50000"/>
                        <a:lumOff val="50000"/>
                      </a:schemeClr>
                    </a:solidFill>
                    <a:latin typeface="微软雅黑" pitchFamily="34" charset="-122"/>
                    <a:ea typeface="微软雅黑" pitchFamily="34" charset="-122"/>
                  </a:rPr>
                  <a:t>点击添加文本    </a:t>
                </a:r>
                <a:endParaRPr lang="en-US" altLang="zh-CN" sz="900" kern="0" dirty="0">
                  <a:solidFill>
                    <a:schemeClr val="tx1">
                      <a:lumMod val="50000"/>
                      <a:lumOff val="50000"/>
                    </a:schemeClr>
                  </a:solidFill>
                  <a:latin typeface="微软雅黑" pitchFamily="34" charset="-122"/>
                  <a:ea typeface="微软雅黑" pitchFamily="34" charset="-122"/>
                </a:endParaRPr>
              </a:p>
              <a:p>
                <a:pPr eaLnBrk="1" hangingPunct="1">
                  <a:defRPr/>
                </a:pPr>
                <a:r>
                  <a:rPr lang="zh-CN" altLang="en-US" sz="900" kern="0" dirty="0">
                    <a:solidFill>
                      <a:schemeClr val="tx1">
                        <a:lumMod val="50000"/>
                        <a:lumOff val="50000"/>
                      </a:schemeClr>
                    </a:solidFill>
                    <a:latin typeface="微软雅黑" pitchFamily="34" charset="-122"/>
                    <a:ea typeface="微软雅黑" pitchFamily="34" charset="-122"/>
                  </a:rPr>
                  <a:t>点击添加文本</a:t>
                </a:r>
                <a:endParaRPr lang="en-US" altLang="zh-CN" sz="900" kern="0" dirty="0">
                  <a:solidFill>
                    <a:schemeClr val="tx1">
                      <a:lumMod val="50000"/>
                      <a:lumOff val="50000"/>
                    </a:schemeClr>
                  </a:solidFill>
                  <a:latin typeface="微软雅黑" pitchFamily="34" charset="-122"/>
                  <a:ea typeface="微软雅黑" pitchFamily="34" charset="-122"/>
                </a:endParaRPr>
              </a:p>
            </p:txBody>
          </p:sp>
        </p:grpSp>
        <p:sp>
          <p:nvSpPr>
            <p:cNvPr id="19" name="TextBox 11"/>
            <p:cNvSpPr txBox="1">
              <a:spLocks noChangeArrowheads="1"/>
            </p:cNvSpPr>
            <p:nvPr/>
          </p:nvSpPr>
          <p:spPr bwMode="auto">
            <a:xfrm flipH="1">
              <a:off x="6064607" y="2818625"/>
              <a:ext cx="1456585" cy="276999"/>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200" kern="0" dirty="0">
                  <a:solidFill>
                    <a:schemeClr val="tx1">
                      <a:lumMod val="75000"/>
                      <a:lumOff val="25000"/>
                    </a:schemeClr>
                  </a:solidFill>
                  <a:latin typeface="微软雅黑" pitchFamily="34" charset="-122"/>
                  <a:ea typeface="微软雅黑" pitchFamily="34" charset="-122"/>
                </a:rPr>
                <a:t>标题文字</a:t>
              </a:r>
              <a:endParaRPr lang="en-US" altLang="zh-CN" sz="1200" kern="0" dirty="0">
                <a:solidFill>
                  <a:schemeClr val="tx1">
                    <a:lumMod val="75000"/>
                    <a:lumOff val="25000"/>
                  </a:schemeClr>
                </a:solidFill>
                <a:latin typeface="微软雅黑" pitchFamily="34" charset="-122"/>
                <a:ea typeface="微软雅黑" pitchFamily="34" charset="-122"/>
              </a:endParaRPr>
            </a:p>
          </p:txBody>
        </p:sp>
        <p:cxnSp>
          <p:nvCxnSpPr>
            <p:cNvPr id="20" name="直接连接符 19"/>
            <p:cNvCxnSpPr/>
            <p:nvPr/>
          </p:nvCxnSpPr>
          <p:spPr>
            <a:xfrm flipH="1">
              <a:off x="5770504" y="3605399"/>
              <a:ext cx="2548069" cy="0"/>
            </a:xfrm>
            <a:prstGeom prst="line">
              <a:avLst/>
            </a:prstGeom>
            <a:ln w="12700">
              <a:solidFill>
                <a:schemeClr val="accent1"/>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23" name="组合 22"/>
          <p:cNvGrpSpPr/>
          <p:nvPr/>
        </p:nvGrpSpPr>
        <p:grpSpPr>
          <a:xfrm>
            <a:off x="5072781" y="3486368"/>
            <a:ext cx="3263072" cy="759598"/>
            <a:chOff x="5050424" y="4597339"/>
            <a:chExt cx="3263072" cy="759598"/>
          </a:xfrm>
        </p:grpSpPr>
        <p:grpSp>
          <p:nvGrpSpPr>
            <p:cNvPr id="24" name="组合 44"/>
            <p:cNvGrpSpPr>
              <a:grpSpLocks/>
            </p:cNvGrpSpPr>
            <p:nvPr/>
          </p:nvGrpSpPr>
          <p:grpSpPr bwMode="auto">
            <a:xfrm flipH="1">
              <a:off x="6168927" y="4886213"/>
              <a:ext cx="2083175" cy="369332"/>
              <a:chOff x="-261587" y="3102960"/>
              <a:chExt cx="2082331" cy="369332"/>
            </a:xfrm>
          </p:grpSpPr>
          <p:sp>
            <p:nvSpPr>
              <p:cNvPr id="27" name="TextBox 11"/>
              <p:cNvSpPr txBox="1">
                <a:spLocks noChangeArrowheads="1"/>
              </p:cNvSpPr>
              <p:nvPr/>
            </p:nvSpPr>
            <p:spPr bwMode="auto">
              <a:xfrm>
                <a:off x="675034" y="3102960"/>
                <a:ext cx="1145710" cy="369332"/>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900" kern="0" dirty="0">
                    <a:solidFill>
                      <a:schemeClr val="tx1">
                        <a:lumMod val="50000"/>
                        <a:lumOff val="50000"/>
                      </a:schemeClr>
                    </a:solidFill>
                    <a:latin typeface="微软雅黑" pitchFamily="34" charset="-122"/>
                    <a:ea typeface="微软雅黑" pitchFamily="34" charset="-122"/>
                  </a:rPr>
                  <a:t>点击添加文本    </a:t>
                </a:r>
                <a:endParaRPr lang="en-US" altLang="zh-CN" sz="900" kern="0" dirty="0">
                  <a:solidFill>
                    <a:schemeClr val="tx1">
                      <a:lumMod val="50000"/>
                      <a:lumOff val="50000"/>
                    </a:schemeClr>
                  </a:solidFill>
                  <a:latin typeface="微软雅黑" pitchFamily="34" charset="-122"/>
                  <a:ea typeface="微软雅黑" pitchFamily="34" charset="-122"/>
                </a:endParaRPr>
              </a:p>
              <a:p>
                <a:pPr eaLnBrk="1" hangingPunct="1">
                  <a:defRPr/>
                </a:pPr>
                <a:r>
                  <a:rPr lang="zh-CN" altLang="en-US" sz="900" kern="0" dirty="0">
                    <a:solidFill>
                      <a:schemeClr val="tx1">
                        <a:lumMod val="50000"/>
                        <a:lumOff val="50000"/>
                      </a:schemeClr>
                    </a:solidFill>
                    <a:latin typeface="微软雅黑" pitchFamily="34" charset="-122"/>
                    <a:ea typeface="微软雅黑" pitchFamily="34" charset="-122"/>
                  </a:rPr>
                  <a:t>点击添加文本</a:t>
                </a:r>
                <a:endParaRPr lang="en-US" altLang="zh-CN" sz="900" kern="0" dirty="0">
                  <a:solidFill>
                    <a:schemeClr val="tx1">
                      <a:lumMod val="50000"/>
                      <a:lumOff val="50000"/>
                    </a:schemeClr>
                  </a:solidFill>
                  <a:latin typeface="微软雅黑" pitchFamily="34" charset="-122"/>
                  <a:ea typeface="微软雅黑" pitchFamily="34" charset="-122"/>
                </a:endParaRPr>
              </a:p>
            </p:txBody>
          </p:sp>
          <p:sp>
            <p:nvSpPr>
              <p:cNvPr id="28" name="TextBox 11"/>
              <p:cNvSpPr txBox="1">
                <a:spLocks noChangeArrowheads="1"/>
              </p:cNvSpPr>
              <p:nvPr/>
            </p:nvSpPr>
            <p:spPr bwMode="auto">
              <a:xfrm>
                <a:off x="-261587" y="3102960"/>
                <a:ext cx="1145710" cy="369332"/>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900" kern="0" dirty="0">
                    <a:solidFill>
                      <a:schemeClr val="tx1">
                        <a:lumMod val="50000"/>
                        <a:lumOff val="50000"/>
                      </a:schemeClr>
                    </a:solidFill>
                    <a:latin typeface="微软雅黑" pitchFamily="34" charset="-122"/>
                    <a:ea typeface="微软雅黑" pitchFamily="34" charset="-122"/>
                  </a:rPr>
                  <a:t>点击添加文本    </a:t>
                </a:r>
                <a:endParaRPr lang="en-US" altLang="zh-CN" sz="900" kern="0" dirty="0">
                  <a:solidFill>
                    <a:schemeClr val="tx1">
                      <a:lumMod val="50000"/>
                      <a:lumOff val="50000"/>
                    </a:schemeClr>
                  </a:solidFill>
                  <a:latin typeface="微软雅黑" pitchFamily="34" charset="-122"/>
                  <a:ea typeface="微软雅黑" pitchFamily="34" charset="-122"/>
                </a:endParaRPr>
              </a:p>
              <a:p>
                <a:pPr eaLnBrk="1" hangingPunct="1">
                  <a:defRPr/>
                </a:pPr>
                <a:r>
                  <a:rPr lang="zh-CN" altLang="en-US" sz="900" kern="0" dirty="0">
                    <a:solidFill>
                      <a:schemeClr val="tx1">
                        <a:lumMod val="50000"/>
                        <a:lumOff val="50000"/>
                      </a:schemeClr>
                    </a:solidFill>
                    <a:latin typeface="微软雅黑" pitchFamily="34" charset="-122"/>
                    <a:ea typeface="微软雅黑" pitchFamily="34" charset="-122"/>
                  </a:rPr>
                  <a:t>点击添加文本</a:t>
                </a:r>
                <a:endParaRPr lang="en-US" altLang="zh-CN" sz="900" kern="0" dirty="0">
                  <a:solidFill>
                    <a:schemeClr val="tx1">
                      <a:lumMod val="50000"/>
                      <a:lumOff val="50000"/>
                    </a:schemeClr>
                  </a:solidFill>
                  <a:latin typeface="微软雅黑" pitchFamily="34" charset="-122"/>
                  <a:ea typeface="微软雅黑" pitchFamily="34" charset="-122"/>
                </a:endParaRPr>
              </a:p>
            </p:txBody>
          </p:sp>
        </p:grpSp>
        <p:sp>
          <p:nvSpPr>
            <p:cNvPr id="25" name="TextBox 11"/>
            <p:cNvSpPr txBox="1">
              <a:spLocks noChangeArrowheads="1"/>
            </p:cNvSpPr>
            <p:nvPr/>
          </p:nvSpPr>
          <p:spPr bwMode="auto">
            <a:xfrm flipH="1">
              <a:off x="6191282" y="4597339"/>
              <a:ext cx="1456585" cy="276999"/>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200" kern="0" dirty="0">
                  <a:solidFill>
                    <a:schemeClr val="tx1">
                      <a:lumMod val="75000"/>
                      <a:lumOff val="25000"/>
                    </a:schemeClr>
                  </a:solidFill>
                  <a:latin typeface="微软雅黑" pitchFamily="34" charset="-122"/>
                  <a:ea typeface="微软雅黑" pitchFamily="34" charset="-122"/>
                </a:rPr>
                <a:t>标题文字</a:t>
              </a:r>
              <a:endParaRPr lang="en-US" altLang="zh-CN" sz="1200" kern="0" dirty="0">
                <a:solidFill>
                  <a:schemeClr val="tx1">
                    <a:lumMod val="75000"/>
                    <a:lumOff val="25000"/>
                  </a:schemeClr>
                </a:solidFill>
                <a:latin typeface="微软雅黑" pitchFamily="34" charset="-122"/>
                <a:ea typeface="微软雅黑" pitchFamily="34" charset="-122"/>
              </a:endParaRPr>
            </a:p>
          </p:txBody>
        </p:sp>
        <p:cxnSp>
          <p:nvCxnSpPr>
            <p:cNvPr id="26" name="直接连接符 25"/>
            <p:cNvCxnSpPr/>
            <p:nvPr/>
          </p:nvCxnSpPr>
          <p:spPr>
            <a:xfrm flipH="1" flipV="1">
              <a:off x="5050424" y="5349763"/>
              <a:ext cx="3263072" cy="7174"/>
            </a:xfrm>
            <a:prstGeom prst="line">
              <a:avLst/>
            </a:prstGeom>
            <a:ln w="12700">
              <a:solidFill>
                <a:schemeClr val="accent1"/>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29" name="组合 28"/>
          <p:cNvGrpSpPr/>
          <p:nvPr/>
        </p:nvGrpSpPr>
        <p:grpSpPr>
          <a:xfrm>
            <a:off x="3485913" y="1935063"/>
            <a:ext cx="742098" cy="2105445"/>
            <a:chOff x="3463556" y="3046034"/>
            <a:chExt cx="742098" cy="2105445"/>
          </a:xfrm>
          <a:solidFill>
            <a:schemeClr val="accent4"/>
          </a:solidFill>
        </p:grpSpPr>
        <p:sp>
          <p:nvSpPr>
            <p:cNvPr id="30" name="心形 17"/>
            <p:cNvSpPr/>
            <p:nvPr/>
          </p:nvSpPr>
          <p:spPr>
            <a:xfrm flipH="1">
              <a:off x="3463556" y="3046034"/>
              <a:ext cx="741787"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10624"/>
                <a:gd name="connsiteY0" fmla="*/ 327941 h 1363056"/>
                <a:gd name="connsiteX1" fmla="*/ 741448 w 1410624"/>
                <a:gd name="connsiteY1" fmla="*/ 1363056 h 1363056"/>
                <a:gd name="connsiteX2" fmla="*/ 741448 w 1410624"/>
                <a:gd name="connsiteY2" fmla="*/ 327941 h 1363056"/>
                <a:gd name="connsiteX0" fmla="*/ 741448 w 743461"/>
                <a:gd name="connsiteY0" fmla="*/ 327941 h 1363056"/>
                <a:gd name="connsiteX1" fmla="*/ 741448 w 743461"/>
                <a:gd name="connsiteY1" fmla="*/ 1363056 h 1363056"/>
                <a:gd name="connsiteX2" fmla="*/ 741448 w 743461"/>
                <a:gd name="connsiteY2" fmla="*/ 327941 h 1363056"/>
                <a:gd name="connsiteX0" fmla="*/ 741448 w 741588"/>
                <a:gd name="connsiteY0" fmla="*/ 327941 h 1363056"/>
                <a:gd name="connsiteX1" fmla="*/ 741448 w 741588"/>
                <a:gd name="connsiteY1" fmla="*/ 1363056 h 1363056"/>
                <a:gd name="connsiteX2" fmla="*/ 741448 w 741588"/>
                <a:gd name="connsiteY2" fmla="*/ 327941 h 1363056"/>
                <a:gd name="connsiteX0" fmla="*/ 741448 w 741787"/>
                <a:gd name="connsiteY0" fmla="*/ 327941 h 1363056"/>
                <a:gd name="connsiteX1" fmla="*/ 741448 w 741787"/>
                <a:gd name="connsiteY1" fmla="*/ 1363056 h 1363056"/>
                <a:gd name="connsiteX2" fmla="*/ 741448 w 741787"/>
                <a:gd name="connsiteY2" fmla="*/ 327941 h 1363056"/>
              </a:gdLst>
              <a:ahLst/>
              <a:cxnLst>
                <a:cxn ang="0">
                  <a:pos x="connsiteX0" y="connsiteY0"/>
                </a:cxn>
                <a:cxn ang="0">
                  <a:pos x="connsiteX1" y="connsiteY1"/>
                </a:cxn>
                <a:cxn ang="0">
                  <a:pos x="connsiteX2" y="connsiteY2"/>
                </a:cxn>
              </a:cxnLst>
              <a:rect l="l" t="t" r="r" b="b"/>
              <a:pathLst>
                <a:path w="741787" h="1363056">
                  <a:moveTo>
                    <a:pt x="741448" y="327941"/>
                  </a:moveTo>
                  <a:cubicBezTo>
                    <a:pt x="742304" y="899098"/>
                    <a:pt x="741249" y="512051"/>
                    <a:pt x="741448" y="1363056"/>
                  </a:cubicBezTo>
                  <a:cubicBezTo>
                    <a:pt x="-761386" y="327941"/>
                    <a:pt x="434747" y="-477148"/>
                    <a:pt x="741448" y="327941"/>
                  </a:cubicBezTo>
                  <a:close/>
                </a:path>
              </a:pathLst>
            </a:custGeom>
            <a:grpFill/>
            <a:ln>
              <a:noFill/>
            </a:ln>
            <a:scene3d>
              <a:camera prst="orthographicFront">
                <a:rot lat="0" lon="0" rev="5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31" name="心形 17"/>
            <p:cNvSpPr/>
            <p:nvPr/>
          </p:nvSpPr>
          <p:spPr>
            <a:xfrm>
              <a:off x="3463867" y="3788423"/>
              <a:ext cx="741787"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10624"/>
                <a:gd name="connsiteY0" fmla="*/ 327941 h 1363056"/>
                <a:gd name="connsiteX1" fmla="*/ 741448 w 1410624"/>
                <a:gd name="connsiteY1" fmla="*/ 1363056 h 1363056"/>
                <a:gd name="connsiteX2" fmla="*/ 741448 w 1410624"/>
                <a:gd name="connsiteY2" fmla="*/ 327941 h 1363056"/>
                <a:gd name="connsiteX0" fmla="*/ 741448 w 743461"/>
                <a:gd name="connsiteY0" fmla="*/ 327941 h 1363056"/>
                <a:gd name="connsiteX1" fmla="*/ 741448 w 743461"/>
                <a:gd name="connsiteY1" fmla="*/ 1363056 h 1363056"/>
                <a:gd name="connsiteX2" fmla="*/ 741448 w 743461"/>
                <a:gd name="connsiteY2" fmla="*/ 327941 h 1363056"/>
                <a:gd name="connsiteX0" fmla="*/ 741448 w 741588"/>
                <a:gd name="connsiteY0" fmla="*/ 327941 h 1363056"/>
                <a:gd name="connsiteX1" fmla="*/ 741448 w 741588"/>
                <a:gd name="connsiteY1" fmla="*/ 1363056 h 1363056"/>
                <a:gd name="connsiteX2" fmla="*/ 741448 w 741588"/>
                <a:gd name="connsiteY2" fmla="*/ 327941 h 1363056"/>
                <a:gd name="connsiteX0" fmla="*/ 741448 w 741787"/>
                <a:gd name="connsiteY0" fmla="*/ 327941 h 1363056"/>
                <a:gd name="connsiteX1" fmla="*/ 741448 w 741787"/>
                <a:gd name="connsiteY1" fmla="*/ 1363056 h 1363056"/>
                <a:gd name="connsiteX2" fmla="*/ 741448 w 741787"/>
                <a:gd name="connsiteY2" fmla="*/ 327941 h 1363056"/>
              </a:gdLst>
              <a:ahLst/>
              <a:cxnLst>
                <a:cxn ang="0">
                  <a:pos x="connsiteX0" y="connsiteY0"/>
                </a:cxn>
                <a:cxn ang="0">
                  <a:pos x="connsiteX1" y="connsiteY1"/>
                </a:cxn>
                <a:cxn ang="0">
                  <a:pos x="connsiteX2" y="connsiteY2"/>
                </a:cxn>
              </a:cxnLst>
              <a:rect l="l" t="t" r="r" b="b"/>
              <a:pathLst>
                <a:path w="741787" h="1363056">
                  <a:moveTo>
                    <a:pt x="741448" y="327941"/>
                  </a:moveTo>
                  <a:cubicBezTo>
                    <a:pt x="742304" y="899098"/>
                    <a:pt x="741249" y="512051"/>
                    <a:pt x="741448" y="1363056"/>
                  </a:cubicBezTo>
                  <a:cubicBezTo>
                    <a:pt x="-761386" y="327941"/>
                    <a:pt x="434747" y="-477148"/>
                    <a:pt x="741448" y="327941"/>
                  </a:cubicBezTo>
                  <a:close/>
                </a:path>
              </a:pathLst>
            </a:custGeom>
            <a:grpFill/>
            <a:ln>
              <a:noFill/>
            </a:ln>
            <a:scene3d>
              <a:camera prst="orthographicFront">
                <a:rot lat="0" lon="0" rev="5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endParaRPr>
            </a:p>
          </p:txBody>
        </p:sp>
      </p:grpSp>
      <p:grpSp>
        <p:nvGrpSpPr>
          <p:cNvPr id="32" name="组合 31"/>
          <p:cNvGrpSpPr/>
          <p:nvPr/>
        </p:nvGrpSpPr>
        <p:grpSpPr>
          <a:xfrm>
            <a:off x="844256" y="2763597"/>
            <a:ext cx="2639983" cy="722234"/>
            <a:chOff x="821899" y="3874568"/>
            <a:chExt cx="2639983" cy="722234"/>
          </a:xfrm>
        </p:grpSpPr>
        <p:grpSp>
          <p:nvGrpSpPr>
            <p:cNvPr id="33" name="组合 44"/>
            <p:cNvGrpSpPr>
              <a:grpSpLocks/>
            </p:cNvGrpSpPr>
            <p:nvPr/>
          </p:nvGrpSpPr>
          <p:grpSpPr bwMode="auto">
            <a:xfrm flipH="1">
              <a:off x="821899" y="4133252"/>
              <a:ext cx="2101611" cy="369332"/>
              <a:chOff x="-280015" y="3102960"/>
              <a:chExt cx="2100759" cy="369332"/>
            </a:xfrm>
          </p:grpSpPr>
          <p:sp>
            <p:nvSpPr>
              <p:cNvPr id="36" name="TextBox 11"/>
              <p:cNvSpPr txBox="1">
                <a:spLocks noChangeArrowheads="1"/>
              </p:cNvSpPr>
              <p:nvPr/>
            </p:nvSpPr>
            <p:spPr bwMode="auto">
              <a:xfrm>
                <a:off x="675034" y="3102960"/>
                <a:ext cx="1145710" cy="369332"/>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900" kern="0" dirty="0">
                    <a:solidFill>
                      <a:schemeClr val="tx1">
                        <a:lumMod val="50000"/>
                        <a:lumOff val="50000"/>
                      </a:schemeClr>
                    </a:solidFill>
                    <a:latin typeface="微软雅黑" pitchFamily="34" charset="-122"/>
                    <a:ea typeface="微软雅黑" pitchFamily="34" charset="-122"/>
                  </a:rPr>
                  <a:t>点击添加文本    </a:t>
                </a:r>
                <a:endParaRPr lang="en-US" altLang="zh-CN" sz="900" kern="0" dirty="0">
                  <a:solidFill>
                    <a:schemeClr val="tx1">
                      <a:lumMod val="50000"/>
                      <a:lumOff val="50000"/>
                    </a:schemeClr>
                  </a:solidFill>
                  <a:latin typeface="微软雅黑" pitchFamily="34" charset="-122"/>
                  <a:ea typeface="微软雅黑" pitchFamily="34" charset="-122"/>
                </a:endParaRPr>
              </a:p>
              <a:p>
                <a:pPr eaLnBrk="1" hangingPunct="1">
                  <a:defRPr/>
                </a:pPr>
                <a:r>
                  <a:rPr lang="zh-CN" altLang="en-US" sz="900" kern="0" dirty="0">
                    <a:solidFill>
                      <a:schemeClr val="tx1">
                        <a:lumMod val="50000"/>
                        <a:lumOff val="50000"/>
                      </a:schemeClr>
                    </a:solidFill>
                    <a:latin typeface="微软雅黑" pitchFamily="34" charset="-122"/>
                    <a:ea typeface="微软雅黑" pitchFamily="34" charset="-122"/>
                  </a:rPr>
                  <a:t>点击添加文本</a:t>
                </a:r>
                <a:endParaRPr lang="en-US" altLang="zh-CN" sz="900" kern="0" dirty="0">
                  <a:solidFill>
                    <a:schemeClr val="tx1">
                      <a:lumMod val="50000"/>
                      <a:lumOff val="50000"/>
                    </a:schemeClr>
                  </a:solidFill>
                  <a:latin typeface="微软雅黑" pitchFamily="34" charset="-122"/>
                  <a:ea typeface="微软雅黑" pitchFamily="34" charset="-122"/>
                </a:endParaRPr>
              </a:p>
            </p:txBody>
          </p:sp>
          <p:sp>
            <p:nvSpPr>
              <p:cNvPr id="37" name="TextBox 11"/>
              <p:cNvSpPr txBox="1">
                <a:spLocks noChangeArrowheads="1"/>
              </p:cNvSpPr>
              <p:nvPr/>
            </p:nvSpPr>
            <p:spPr bwMode="auto">
              <a:xfrm>
                <a:off x="-280015" y="3102960"/>
                <a:ext cx="1145710" cy="369332"/>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900" kern="0" dirty="0">
                    <a:solidFill>
                      <a:schemeClr val="tx1">
                        <a:lumMod val="50000"/>
                        <a:lumOff val="50000"/>
                      </a:schemeClr>
                    </a:solidFill>
                    <a:latin typeface="微软雅黑" pitchFamily="34" charset="-122"/>
                    <a:ea typeface="微软雅黑" pitchFamily="34" charset="-122"/>
                  </a:rPr>
                  <a:t>点击添加文本    </a:t>
                </a:r>
                <a:endParaRPr lang="en-US" altLang="zh-CN" sz="900" kern="0" dirty="0">
                  <a:solidFill>
                    <a:schemeClr val="tx1">
                      <a:lumMod val="50000"/>
                      <a:lumOff val="50000"/>
                    </a:schemeClr>
                  </a:solidFill>
                  <a:latin typeface="微软雅黑" pitchFamily="34" charset="-122"/>
                  <a:ea typeface="微软雅黑" pitchFamily="34" charset="-122"/>
                </a:endParaRPr>
              </a:p>
              <a:p>
                <a:pPr eaLnBrk="1" hangingPunct="1">
                  <a:defRPr/>
                </a:pPr>
                <a:r>
                  <a:rPr lang="zh-CN" altLang="en-US" sz="900" kern="0" dirty="0">
                    <a:solidFill>
                      <a:schemeClr val="tx1">
                        <a:lumMod val="50000"/>
                        <a:lumOff val="50000"/>
                      </a:schemeClr>
                    </a:solidFill>
                    <a:latin typeface="微软雅黑" pitchFamily="34" charset="-122"/>
                    <a:ea typeface="微软雅黑" pitchFamily="34" charset="-122"/>
                  </a:rPr>
                  <a:t>点击添加文本</a:t>
                </a:r>
                <a:endParaRPr lang="en-US" altLang="zh-CN" sz="900" kern="0" dirty="0">
                  <a:solidFill>
                    <a:schemeClr val="tx1">
                      <a:lumMod val="50000"/>
                      <a:lumOff val="50000"/>
                    </a:schemeClr>
                  </a:solidFill>
                  <a:latin typeface="微软雅黑" pitchFamily="34" charset="-122"/>
                  <a:ea typeface="微软雅黑" pitchFamily="34" charset="-122"/>
                </a:endParaRPr>
              </a:p>
            </p:txBody>
          </p:sp>
        </p:grpSp>
        <p:sp>
          <p:nvSpPr>
            <p:cNvPr id="34" name="TextBox 11"/>
            <p:cNvSpPr txBox="1">
              <a:spLocks noChangeArrowheads="1"/>
            </p:cNvSpPr>
            <p:nvPr/>
          </p:nvSpPr>
          <p:spPr bwMode="auto">
            <a:xfrm flipH="1">
              <a:off x="860810" y="3874568"/>
              <a:ext cx="1456585" cy="276999"/>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200" kern="0" dirty="0">
                  <a:solidFill>
                    <a:schemeClr val="tx1">
                      <a:lumMod val="75000"/>
                      <a:lumOff val="25000"/>
                    </a:schemeClr>
                  </a:solidFill>
                  <a:latin typeface="微软雅黑" pitchFamily="34" charset="-122"/>
                  <a:ea typeface="微软雅黑" pitchFamily="34" charset="-122"/>
                </a:rPr>
                <a:t>标题文字</a:t>
              </a:r>
              <a:endParaRPr lang="en-US" altLang="zh-CN" sz="1200" kern="0" dirty="0">
                <a:solidFill>
                  <a:schemeClr val="tx1">
                    <a:lumMod val="75000"/>
                    <a:lumOff val="25000"/>
                  </a:schemeClr>
                </a:solidFill>
                <a:latin typeface="微软雅黑" pitchFamily="34" charset="-122"/>
                <a:ea typeface="微软雅黑" pitchFamily="34" charset="-122"/>
              </a:endParaRPr>
            </a:p>
          </p:txBody>
        </p:sp>
        <p:cxnSp>
          <p:nvCxnSpPr>
            <p:cNvPr id="35" name="直接连接符 34"/>
            <p:cNvCxnSpPr/>
            <p:nvPr/>
          </p:nvCxnSpPr>
          <p:spPr>
            <a:xfrm flipH="1">
              <a:off x="868640" y="4596802"/>
              <a:ext cx="2593242" cy="0"/>
            </a:xfrm>
            <a:prstGeom prst="line">
              <a:avLst/>
            </a:prstGeom>
            <a:ln w="12700">
              <a:solidFill>
                <a:schemeClr val="accent1"/>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26902312"/>
      </p:ext>
    </p:extLst>
  </p:cSld>
  <p:clrMapOvr>
    <a:masterClrMapping/>
  </p:clrMapOvr>
  <mc:AlternateContent xmlns:mc="http://schemas.openxmlformats.org/markup-compatibility/2006" xmlns:p14="http://schemas.microsoft.com/office/powerpoint/2010/main">
    <mc:Choice Requires="p14">
      <p:transition spd="slow" p14:dur="800" advClick="0">
        <p14:flythrough/>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fill="hold"/>
                                        <p:tgtEl>
                                          <p:spTgt spid="29"/>
                                        </p:tgtEl>
                                        <p:attrNameLst>
                                          <p:attrName>ppt_x</p:attrName>
                                        </p:attrNameLst>
                                      </p:cBhvr>
                                      <p:tavLst>
                                        <p:tav tm="0">
                                          <p:val>
                                            <p:strVal val="0-#ppt_w/2"/>
                                          </p:val>
                                        </p:tav>
                                        <p:tav tm="100000">
                                          <p:val>
                                            <p:strVal val="#ppt_x"/>
                                          </p:val>
                                        </p:tav>
                                      </p:tavLst>
                                    </p:anim>
                                    <p:anim calcmode="lin" valueType="num">
                                      <p:cBhvr additive="base">
                                        <p:cTn id="12" dur="500" fill="hold"/>
                                        <p:tgtEl>
                                          <p:spTgt spid="29"/>
                                        </p:tgtEl>
                                        <p:attrNameLst>
                                          <p:attrName>ppt_y</p:attrName>
                                        </p:attrNameLst>
                                      </p:cBhvr>
                                      <p:tavLst>
                                        <p:tav tm="0">
                                          <p:val>
                                            <p:strVal val="#ppt_y"/>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1+#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12" presetClass="entr" presetSubtype="8" fill="hold"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slide(fromLeft)">
                                      <p:cBhvr>
                                        <p:cTn id="24" dur="500"/>
                                        <p:tgtEl>
                                          <p:spTgt spid="11"/>
                                        </p:tgtEl>
                                      </p:cBhvr>
                                    </p:animEffect>
                                  </p:childTnLst>
                                </p:cTn>
                              </p:par>
                            </p:childTnLst>
                          </p:cTn>
                        </p:par>
                        <p:par>
                          <p:cTn id="25" fill="hold">
                            <p:stCondLst>
                              <p:cond delay="1000"/>
                            </p:stCondLst>
                            <p:childTnLst>
                              <p:par>
                                <p:cTn id="26" presetID="12" presetClass="entr" presetSubtype="2" fill="hold" nodeType="after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slide(fromRight)">
                                      <p:cBhvr>
                                        <p:cTn id="28" dur="500"/>
                                        <p:tgtEl>
                                          <p:spTgt spid="17"/>
                                        </p:tgtEl>
                                      </p:cBhvr>
                                    </p:animEffect>
                                  </p:childTnLst>
                                </p:cTn>
                              </p:par>
                            </p:childTnLst>
                          </p:cTn>
                        </p:par>
                        <p:par>
                          <p:cTn id="29" fill="hold">
                            <p:stCondLst>
                              <p:cond delay="1500"/>
                            </p:stCondLst>
                            <p:childTnLst>
                              <p:par>
                                <p:cTn id="30" presetID="12" presetClass="entr" presetSubtype="8" fill="hold" nodeType="after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slide(fromLeft)">
                                      <p:cBhvr>
                                        <p:cTn id="32" dur="500"/>
                                        <p:tgtEl>
                                          <p:spTgt spid="32"/>
                                        </p:tgtEl>
                                      </p:cBhvr>
                                    </p:animEffect>
                                  </p:childTnLst>
                                </p:cTn>
                              </p:par>
                            </p:childTnLst>
                          </p:cTn>
                        </p:par>
                        <p:par>
                          <p:cTn id="33" fill="hold">
                            <p:stCondLst>
                              <p:cond delay="2000"/>
                            </p:stCondLst>
                            <p:childTnLst>
                              <p:par>
                                <p:cTn id="34" presetID="12" presetClass="entr" presetSubtype="2" fill="hold" nodeType="after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slide(fromRight)">
                                      <p:cBhvr>
                                        <p:cTn id="3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1226835" y="1592840"/>
            <a:ext cx="6912768" cy="1800756"/>
          </a:xfrm>
          <a:prstGeom prst="roundRect">
            <a:avLst/>
          </a:prstGeom>
          <a:no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619672" y="3110780"/>
            <a:ext cx="6264696" cy="585886"/>
            <a:chOff x="1619672" y="3325841"/>
            <a:chExt cx="6264696" cy="585705"/>
          </a:xfrm>
          <a:solidFill>
            <a:srgbClr val="C42A13"/>
          </a:solidFill>
        </p:grpSpPr>
        <p:sp>
          <p:nvSpPr>
            <p:cNvPr id="4" name="圆角矩形 3"/>
            <p:cNvSpPr/>
            <p:nvPr/>
          </p:nvSpPr>
          <p:spPr>
            <a:xfrm>
              <a:off x="1619672" y="3325841"/>
              <a:ext cx="6264696" cy="463841"/>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691680" y="3403872"/>
              <a:ext cx="6192688" cy="507674"/>
            </a:xfrm>
            <a:prstGeom prst="rect">
              <a:avLst/>
            </a:prstGeom>
            <a:noFill/>
          </p:spPr>
          <p:txBody>
            <a:bodyPr wrap="square">
              <a:spAutoFit/>
            </a:bodyPr>
            <a:lstStyle/>
            <a:p>
              <a:r>
                <a:rPr lang="zh-CN" altLang="en-US" sz="900" dirty="0">
                  <a:solidFill>
                    <a:schemeClr val="bg1"/>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请在此处输入您的文本，或者复制您的文本粘贴到此处请在此处请在此处输入您的文本，或者复制您的文本粘贴到此处请在此处</a:t>
              </a:r>
            </a:p>
            <a:p>
              <a:endParaRPr lang="zh-CN" altLang="en-US" sz="900" dirty="0">
                <a:solidFill>
                  <a:schemeClr val="bg1"/>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1510935" y="1348030"/>
            <a:ext cx="1377351" cy="1742360"/>
            <a:chOff x="1510934" y="1563638"/>
            <a:chExt cx="1377351" cy="1741822"/>
          </a:xfrm>
        </p:grpSpPr>
        <p:sp>
          <p:nvSpPr>
            <p:cNvPr id="7" name="矩形 6"/>
            <p:cNvSpPr/>
            <p:nvPr/>
          </p:nvSpPr>
          <p:spPr>
            <a:xfrm>
              <a:off x="1510934" y="2805821"/>
              <a:ext cx="1377351" cy="4996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输入文本</a:t>
              </a:r>
            </a:p>
          </p:txBody>
        </p:sp>
        <p:sp>
          <p:nvSpPr>
            <p:cNvPr id="8" name="椭圆 7"/>
            <p:cNvSpPr/>
            <p:nvPr/>
          </p:nvSpPr>
          <p:spPr>
            <a:xfrm>
              <a:off x="1568005" y="1563638"/>
              <a:ext cx="1246474" cy="1246474"/>
            </a:xfrm>
            <a:prstGeom prst="ellipse">
              <a:avLst/>
            </a:prstGeom>
            <a:solidFill>
              <a:schemeClr val="accent1"/>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80"/>
            <p:cNvSpPr>
              <a:spLocks noEditPoints="1"/>
            </p:cNvSpPr>
            <p:nvPr/>
          </p:nvSpPr>
          <p:spPr bwMode="auto">
            <a:xfrm>
              <a:off x="1763688" y="1994101"/>
              <a:ext cx="714523" cy="385548"/>
            </a:xfrm>
            <a:custGeom>
              <a:avLst/>
              <a:gdLst>
                <a:gd name="T0" fmla="*/ 20 w 192"/>
                <a:gd name="T1" fmla="*/ 0 h 104"/>
                <a:gd name="T2" fmla="*/ 0 w 192"/>
                <a:gd name="T3" fmla="*/ 84 h 104"/>
                <a:gd name="T4" fmla="*/ 172 w 192"/>
                <a:gd name="T5" fmla="*/ 104 h 104"/>
                <a:gd name="T6" fmla="*/ 192 w 192"/>
                <a:gd name="T7" fmla="*/ 20 h 104"/>
                <a:gd name="T8" fmla="*/ 92 w 192"/>
                <a:gd name="T9" fmla="*/ 24 h 104"/>
                <a:gd name="T10" fmla="*/ 104 w 192"/>
                <a:gd name="T11" fmla="*/ 28 h 104"/>
                <a:gd name="T12" fmla="*/ 92 w 192"/>
                <a:gd name="T13" fmla="*/ 32 h 104"/>
                <a:gd name="T14" fmla="*/ 92 w 192"/>
                <a:gd name="T15" fmla="*/ 24 h 104"/>
                <a:gd name="T16" fmla="*/ 100 w 192"/>
                <a:gd name="T17" fmla="*/ 48 h 104"/>
                <a:gd name="T18" fmla="*/ 100 w 192"/>
                <a:gd name="T19" fmla="*/ 56 h 104"/>
                <a:gd name="T20" fmla="*/ 88 w 192"/>
                <a:gd name="T21" fmla="*/ 52 h 104"/>
                <a:gd name="T22" fmla="*/ 68 w 192"/>
                <a:gd name="T23" fmla="*/ 24 h 104"/>
                <a:gd name="T24" fmla="*/ 80 w 192"/>
                <a:gd name="T25" fmla="*/ 28 h 104"/>
                <a:gd name="T26" fmla="*/ 68 w 192"/>
                <a:gd name="T27" fmla="*/ 32 h 104"/>
                <a:gd name="T28" fmla="*/ 68 w 192"/>
                <a:gd name="T29" fmla="*/ 24 h 104"/>
                <a:gd name="T30" fmla="*/ 76 w 192"/>
                <a:gd name="T31" fmla="*/ 48 h 104"/>
                <a:gd name="T32" fmla="*/ 76 w 192"/>
                <a:gd name="T33" fmla="*/ 56 h 104"/>
                <a:gd name="T34" fmla="*/ 64 w 192"/>
                <a:gd name="T35" fmla="*/ 52 h 104"/>
                <a:gd name="T36" fmla="*/ 52 w 192"/>
                <a:gd name="T37" fmla="*/ 80 h 104"/>
                <a:gd name="T38" fmla="*/ 40 w 192"/>
                <a:gd name="T39" fmla="*/ 76 h 104"/>
                <a:gd name="T40" fmla="*/ 52 w 192"/>
                <a:gd name="T41" fmla="*/ 72 h 104"/>
                <a:gd name="T42" fmla="*/ 52 w 192"/>
                <a:gd name="T43" fmla="*/ 80 h 104"/>
                <a:gd name="T44" fmla="*/ 44 w 192"/>
                <a:gd name="T45" fmla="*/ 56 h 104"/>
                <a:gd name="T46" fmla="*/ 44 w 192"/>
                <a:gd name="T47" fmla="*/ 48 h 104"/>
                <a:gd name="T48" fmla="*/ 56 w 192"/>
                <a:gd name="T49" fmla="*/ 52 h 104"/>
                <a:gd name="T50" fmla="*/ 52 w 192"/>
                <a:gd name="T51" fmla="*/ 32 h 104"/>
                <a:gd name="T52" fmla="*/ 40 w 192"/>
                <a:gd name="T53" fmla="*/ 28 h 104"/>
                <a:gd name="T54" fmla="*/ 52 w 192"/>
                <a:gd name="T55" fmla="*/ 24 h 104"/>
                <a:gd name="T56" fmla="*/ 52 w 192"/>
                <a:gd name="T57" fmla="*/ 32 h 104"/>
                <a:gd name="T58" fmla="*/ 68 w 192"/>
                <a:gd name="T59" fmla="*/ 80 h 104"/>
                <a:gd name="T60" fmla="*/ 68 w 192"/>
                <a:gd name="T61" fmla="*/ 72 h 104"/>
                <a:gd name="T62" fmla="*/ 128 w 192"/>
                <a:gd name="T63" fmla="*/ 76 h 104"/>
                <a:gd name="T64" fmla="*/ 124 w 192"/>
                <a:gd name="T65" fmla="*/ 56 h 104"/>
                <a:gd name="T66" fmla="*/ 112 w 192"/>
                <a:gd name="T67" fmla="*/ 52 h 104"/>
                <a:gd name="T68" fmla="*/ 124 w 192"/>
                <a:gd name="T69" fmla="*/ 48 h 104"/>
                <a:gd name="T70" fmla="*/ 124 w 192"/>
                <a:gd name="T71" fmla="*/ 56 h 104"/>
                <a:gd name="T72" fmla="*/ 116 w 192"/>
                <a:gd name="T73" fmla="*/ 32 h 104"/>
                <a:gd name="T74" fmla="*/ 116 w 192"/>
                <a:gd name="T75" fmla="*/ 24 h 104"/>
                <a:gd name="T76" fmla="*/ 128 w 192"/>
                <a:gd name="T77" fmla="*/ 28 h 104"/>
                <a:gd name="T78" fmla="*/ 148 w 192"/>
                <a:gd name="T79" fmla="*/ 80 h 104"/>
                <a:gd name="T80" fmla="*/ 136 w 192"/>
                <a:gd name="T81" fmla="*/ 76 h 104"/>
                <a:gd name="T82" fmla="*/ 148 w 192"/>
                <a:gd name="T83" fmla="*/ 72 h 104"/>
                <a:gd name="T84" fmla="*/ 148 w 192"/>
                <a:gd name="T85" fmla="*/ 80 h 104"/>
                <a:gd name="T86" fmla="*/ 140 w 192"/>
                <a:gd name="T87" fmla="*/ 56 h 104"/>
                <a:gd name="T88" fmla="*/ 140 w 192"/>
                <a:gd name="T89" fmla="*/ 48 h 104"/>
                <a:gd name="T90" fmla="*/ 152 w 192"/>
                <a:gd name="T91" fmla="*/ 52 h 104"/>
                <a:gd name="T92" fmla="*/ 148 w 192"/>
                <a:gd name="T93" fmla="*/ 32 h 104"/>
                <a:gd name="T94" fmla="*/ 136 w 192"/>
                <a:gd name="T95" fmla="*/ 28 h 104"/>
                <a:gd name="T96" fmla="*/ 148 w 192"/>
                <a:gd name="T97" fmla="*/ 24 h 104"/>
                <a:gd name="T98" fmla="*/ 148 w 192"/>
                <a:gd name="T99" fmla="*/ 32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2" h="104">
                  <a:moveTo>
                    <a:pt x="172" y="0"/>
                  </a:moveTo>
                  <a:cubicBezTo>
                    <a:pt x="20" y="0"/>
                    <a:pt x="20" y="0"/>
                    <a:pt x="20" y="0"/>
                  </a:cubicBezTo>
                  <a:cubicBezTo>
                    <a:pt x="9" y="0"/>
                    <a:pt x="0" y="9"/>
                    <a:pt x="0" y="20"/>
                  </a:cubicBezTo>
                  <a:cubicBezTo>
                    <a:pt x="0" y="84"/>
                    <a:pt x="0" y="84"/>
                    <a:pt x="0" y="84"/>
                  </a:cubicBezTo>
                  <a:cubicBezTo>
                    <a:pt x="0" y="95"/>
                    <a:pt x="9" y="104"/>
                    <a:pt x="20" y="104"/>
                  </a:cubicBezTo>
                  <a:cubicBezTo>
                    <a:pt x="172" y="104"/>
                    <a:pt x="172" y="104"/>
                    <a:pt x="172" y="104"/>
                  </a:cubicBezTo>
                  <a:cubicBezTo>
                    <a:pt x="183" y="104"/>
                    <a:pt x="192" y="95"/>
                    <a:pt x="192" y="84"/>
                  </a:cubicBezTo>
                  <a:cubicBezTo>
                    <a:pt x="192" y="20"/>
                    <a:pt x="192" y="20"/>
                    <a:pt x="192" y="20"/>
                  </a:cubicBezTo>
                  <a:cubicBezTo>
                    <a:pt x="192" y="9"/>
                    <a:pt x="183" y="0"/>
                    <a:pt x="172" y="0"/>
                  </a:cubicBezTo>
                  <a:close/>
                  <a:moveTo>
                    <a:pt x="92" y="24"/>
                  </a:moveTo>
                  <a:cubicBezTo>
                    <a:pt x="100" y="24"/>
                    <a:pt x="100" y="24"/>
                    <a:pt x="100" y="24"/>
                  </a:cubicBezTo>
                  <a:cubicBezTo>
                    <a:pt x="102" y="24"/>
                    <a:pt x="104" y="26"/>
                    <a:pt x="104" y="28"/>
                  </a:cubicBezTo>
                  <a:cubicBezTo>
                    <a:pt x="104" y="30"/>
                    <a:pt x="102" y="32"/>
                    <a:pt x="100" y="32"/>
                  </a:cubicBezTo>
                  <a:cubicBezTo>
                    <a:pt x="92" y="32"/>
                    <a:pt x="92" y="32"/>
                    <a:pt x="92" y="32"/>
                  </a:cubicBezTo>
                  <a:cubicBezTo>
                    <a:pt x="90" y="32"/>
                    <a:pt x="88" y="30"/>
                    <a:pt x="88" y="28"/>
                  </a:cubicBezTo>
                  <a:cubicBezTo>
                    <a:pt x="88" y="26"/>
                    <a:pt x="90" y="24"/>
                    <a:pt x="92" y="24"/>
                  </a:cubicBezTo>
                  <a:close/>
                  <a:moveTo>
                    <a:pt x="92" y="48"/>
                  </a:moveTo>
                  <a:cubicBezTo>
                    <a:pt x="100" y="48"/>
                    <a:pt x="100" y="48"/>
                    <a:pt x="100" y="48"/>
                  </a:cubicBezTo>
                  <a:cubicBezTo>
                    <a:pt x="102" y="48"/>
                    <a:pt x="104" y="50"/>
                    <a:pt x="104" y="52"/>
                  </a:cubicBezTo>
                  <a:cubicBezTo>
                    <a:pt x="104" y="54"/>
                    <a:pt x="102" y="56"/>
                    <a:pt x="100" y="56"/>
                  </a:cubicBezTo>
                  <a:cubicBezTo>
                    <a:pt x="92" y="56"/>
                    <a:pt x="92" y="56"/>
                    <a:pt x="92" y="56"/>
                  </a:cubicBezTo>
                  <a:cubicBezTo>
                    <a:pt x="90" y="56"/>
                    <a:pt x="88" y="54"/>
                    <a:pt x="88" y="52"/>
                  </a:cubicBezTo>
                  <a:cubicBezTo>
                    <a:pt x="88" y="50"/>
                    <a:pt x="90" y="48"/>
                    <a:pt x="92" y="48"/>
                  </a:cubicBezTo>
                  <a:close/>
                  <a:moveTo>
                    <a:pt x="68" y="24"/>
                  </a:moveTo>
                  <a:cubicBezTo>
                    <a:pt x="76" y="24"/>
                    <a:pt x="76" y="24"/>
                    <a:pt x="76" y="24"/>
                  </a:cubicBezTo>
                  <a:cubicBezTo>
                    <a:pt x="78" y="24"/>
                    <a:pt x="80" y="26"/>
                    <a:pt x="80" y="28"/>
                  </a:cubicBezTo>
                  <a:cubicBezTo>
                    <a:pt x="80" y="30"/>
                    <a:pt x="78" y="32"/>
                    <a:pt x="76" y="32"/>
                  </a:cubicBezTo>
                  <a:cubicBezTo>
                    <a:pt x="68" y="32"/>
                    <a:pt x="68" y="32"/>
                    <a:pt x="68" y="32"/>
                  </a:cubicBezTo>
                  <a:cubicBezTo>
                    <a:pt x="66" y="32"/>
                    <a:pt x="64" y="30"/>
                    <a:pt x="64" y="28"/>
                  </a:cubicBezTo>
                  <a:cubicBezTo>
                    <a:pt x="64" y="26"/>
                    <a:pt x="66" y="24"/>
                    <a:pt x="68" y="24"/>
                  </a:cubicBezTo>
                  <a:close/>
                  <a:moveTo>
                    <a:pt x="68" y="48"/>
                  </a:moveTo>
                  <a:cubicBezTo>
                    <a:pt x="76" y="48"/>
                    <a:pt x="76" y="48"/>
                    <a:pt x="76" y="48"/>
                  </a:cubicBezTo>
                  <a:cubicBezTo>
                    <a:pt x="78" y="48"/>
                    <a:pt x="80" y="50"/>
                    <a:pt x="80" y="52"/>
                  </a:cubicBezTo>
                  <a:cubicBezTo>
                    <a:pt x="80" y="54"/>
                    <a:pt x="78" y="56"/>
                    <a:pt x="76" y="56"/>
                  </a:cubicBezTo>
                  <a:cubicBezTo>
                    <a:pt x="68" y="56"/>
                    <a:pt x="68" y="56"/>
                    <a:pt x="68" y="56"/>
                  </a:cubicBezTo>
                  <a:cubicBezTo>
                    <a:pt x="66" y="56"/>
                    <a:pt x="64" y="54"/>
                    <a:pt x="64" y="52"/>
                  </a:cubicBezTo>
                  <a:cubicBezTo>
                    <a:pt x="64" y="50"/>
                    <a:pt x="66" y="48"/>
                    <a:pt x="68" y="48"/>
                  </a:cubicBezTo>
                  <a:close/>
                  <a:moveTo>
                    <a:pt x="52" y="80"/>
                  </a:moveTo>
                  <a:cubicBezTo>
                    <a:pt x="44" y="80"/>
                    <a:pt x="44" y="80"/>
                    <a:pt x="44" y="80"/>
                  </a:cubicBezTo>
                  <a:cubicBezTo>
                    <a:pt x="42" y="80"/>
                    <a:pt x="40" y="78"/>
                    <a:pt x="40" y="76"/>
                  </a:cubicBezTo>
                  <a:cubicBezTo>
                    <a:pt x="40" y="74"/>
                    <a:pt x="42" y="72"/>
                    <a:pt x="44" y="72"/>
                  </a:cubicBezTo>
                  <a:cubicBezTo>
                    <a:pt x="52" y="72"/>
                    <a:pt x="52" y="72"/>
                    <a:pt x="52" y="72"/>
                  </a:cubicBezTo>
                  <a:cubicBezTo>
                    <a:pt x="54" y="72"/>
                    <a:pt x="56" y="74"/>
                    <a:pt x="56" y="76"/>
                  </a:cubicBezTo>
                  <a:cubicBezTo>
                    <a:pt x="56" y="78"/>
                    <a:pt x="54" y="80"/>
                    <a:pt x="52" y="80"/>
                  </a:cubicBezTo>
                  <a:close/>
                  <a:moveTo>
                    <a:pt x="52" y="56"/>
                  </a:moveTo>
                  <a:cubicBezTo>
                    <a:pt x="44" y="56"/>
                    <a:pt x="44" y="56"/>
                    <a:pt x="44" y="56"/>
                  </a:cubicBezTo>
                  <a:cubicBezTo>
                    <a:pt x="42" y="56"/>
                    <a:pt x="40" y="54"/>
                    <a:pt x="40" y="52"/>
                  </a:cubicBezTo>
                  <a:cubicBezTo>
                    <a:pt x="40" y="50"/>
                    <a:pt x="42" y="48"/>
                    <a:pt x="44" y="48"/>
                  </a:cubicBezTo>
                  <a:cubicBezTo>
                    <a:pt x="52" y="48"/>
                    <a:pt x="52" y="48"/>
                    <a:pt x="52" y="48"/>
                  </a:cubicBezTo>
                  <a:cubicBezTo>
                    <a:pt x="54" y="48"/>
                    <a:pt x="56" y="50"/>
                    <a:pt x="56" y="52"/>
                  </a:cubicBezTo>
                  <a:cubicBezTo>
                    <a:pt x="56" y="54"/>
                    <a:pt x="54" y="56"/>
                    <a:pt x="52" y="56"/>
                  </a:cubicBezTo>
                  <a:close/>
                  <a:moveTo>
                    <a:pt x="52" y="32"/>
                  </a:moveTo>
                  <a:cubicBezTo>
                    <a:pt x="44" y="32"/>
                    <a:pt x="44" y="32"/>
                    <a:pt x="44" y="32"/>
                  </a:cubicBezTo>
                  <a:cubicBezTo>
                    <a:pt x="42" y="32"/>
                    <a:pt x="40" y="30"/>
                    <a:pt x="40" y="28"/>
                  </a:cubicBezTo>
                  <a:cubicBezTo>
                    <a:pt x="40" y="26"/>
                    <a:pt x="42" y="24"/>
                    <a:pt x="44" y="24"/>
                  </a:cubicBezTo>
                  <a:cubicBezTo>
                    <a:pt x="52" y="24"/>
                    <a:pt x="52" y="24"/>
                    <a:pt x="52" y="24"/>
                  </a:cubicBezTo>
                  <a:cubicBezTo>
                    <a:pt x="54" y="24"/>
                    <a:pt x="56" y="26"/>
                    <a:pt x="56" y="28"/>
                  </a:cubicBezTo>
                  <a:cubicBezTo>
                    <a:pt x="56" y="30"/>
                    <a:pt x="54" y="32"/>
                    <a:pt x="52" y="32"/>
                  </a:cubicBezTo>
                  <a:close/>
                  <a:moveTo>
                    <a:pt x="124" y="80"/>
                  </a:moveTo>
                  <a:cubicBezTo>
                    <a:pt x="68" y="80"/>
                    <a:pt x="68" y="80"/>
                    <a:pt x="68" y="80"/>
                  </a:cubicBezTo>
                  <a:cubicBezTo>
                    <a:pt x="66" y="80"/>
                    <a:pt x="64" y="78"/>
                    <a:pt x="64" y="76"/>
                  </a:cubicBezTo>
                  <a:cubicBezTo>
                    <a:pt x="64" y="74"/>
                    <a:pt x="66" y="72"/>
                    <a:pt x="68" y="72"/>
                  </a:cubicBezTo>
                  <a:cubicBezTo>
                    <a:pt x="124" y="72"/>
                    <a:pt x="124" y="72"/>
                    <a:pt x="124" y="72"/>
                  </a:cubicBezTo>
                  <a:cubicBezTo>
                    <a:pt x="126" y="72"/>
                    <a:pt x="128" y="74"/>
                    <a:pt x="128" y="76"/>
                  </a:cubicBezTo>
                  <a:cubicBezTo>
                    <a:pt x="128" y="78"/>
                    <a:pt x="126" y="80"/>
                    <a:pt x="124" y="80"/>
                  </a:cubicBezTo>
                  <a:close/>
                  <a:moveTo>
                    <a:pt x="124" y="56"/>
                  </a:moveTo>
                  <a:cubicBezTo>
                    <a:pt x="116" y="56"/>
                    <a:pt x="116" y="56"/>
                    <a:pt x="116" y="56"/>
                  </a:cubicBezTo>
                  <a:cubicBezTo>
                    <a:pt x="114" y="56"/>
                    <a:pt x="112" y="54"/>
                    <a:pt x="112" y="52"/>
                  </a:cubicBezTo>
                  <a:cubicBezTo>
                    <a:pt x="112" y="50"/>
                    <a:pt x="114" y="48"/>
                    <a:pt x="116" y="48"/>
                  </a:cubicBezTo>
                  <a:cubicBezTo>
                    <a:pt x="124" y="48"/>
                    <a:pt x="124" y="48"/>
                    <a:pt x="124" y="48"/>
                  </a:cubicBezTo>
                  <a:cubicBezTo>
                    <a:pt x="126" y="48"/>
                    <a:pt x="128" y="50"/>
                    <a:pt x="128" y="52"/>
                  </a:cubicBezTo>
                  <a:cubicBezTo>
                    <a:pt x="128" y="54"/>
                    <a:pt x="126" y="56"/>
                    <a:pt x="124" y="56"/>
                  </a:cubicBezTo>
                  <a:close/>
                  <a:moveTo>
                    <a:pt x="124" y="32"/>
                  </a:moveTo>
                  <a:cubicBezTo>
                    <a:pt x="116" y="32"/>
                    <a:pt x="116" y="32"/>
                    <a:pt x="116" y="32"/>
                  </a:cubicBezTo>
                  <a:cubicBezTo>
                    <a:pt x="114" y="32"/>
                    <a:pt x="112" y="30"/>
                    <a:pt x="112" y="28"/>
                  </a:cubicBezTo>
                  <a:cubicBezTo>
                    <a:pt x="112" y="26"/>
                    <a:pt x="114" y="24"/>
                    <a:pt x="116" y="24"/>
                  </a:cubicBezTo>
                  <a:cubicBezTo>
                    <a:pt x="124" y="24"/>
                    <a:pt x="124" y="24"/>
                    <a:pt x="124" y="24"/>
                  </a:cubicBezTo>
                  <a:cubicBezTo>
                    <a:pt x="126" y="24"/>
                    <a:pt x="128" y="26"/>
                    <a:pt x="128" y="28"/>
                  </a:cubicBezTo>
                  <a:cubicBezTo>
                    <a:pt x="128" y="30"/>
                    <a:pt x="126" y="32"/>
                    <a:pt x="124" y="32"/>
                  </a:cubicBezTo>
                  <a:close/>
                  <a:moveTo>
                    <a:pt x="148" y="80"/>
                  </a:moveTo>
                  <a:cubicBezTo>
                    <a:pt x="140" y="80"/>
                    <a:pt x="140" y="80"/>
                    <a:pt x="140" y="80"/>
                  </a:cubicBezTo>
                  <a:cubicBezTo>
                    <a:pt x="138" y="80"/>
                    <a:pt x="136" y="78"/>
                    <a:pt x="136" y="76"/>
                  </a:cubicBezTo>
                  <a:cubicBezTo>
                    <a:pt x="136" y="74"/>
                    <a:pt x="138" y="72"/>
                    <a:pt x="140" y="72"/>
                  </a:cubicBezTo>
                  <a:cubicBezTo>
                    <a:pt x="148" y="72"/>
                    <a:pt x="148" y="72"/>
                    <a:pt x="148" y="72"/>
                  </a:cubicBezTo>
                  <a:cubicBezTo>
                    <a:pt x="150" y="72"/>
                    <a:pt x="152" y="74"/>
                    <a:pt x="152" y="76"/>
                  </a:cubicBezTo>
                  <a:cubicBezTo>
                    <a:pt x="152" y="78"/>
                    <a:pt x="150" y="80"/>
                    <a:pt x="148" y="80"/>
                  </a:cubicBezTo>
                  <a:close/>
                  <a:moveTo>
                    <a:pt x="148" y="56"/>
                  </a:moveTo>
                  <a:cubicBezTo>
                    <a:pt x="140" y="56"/>
                    <a:pt x="140" y="56"/>
                    <a:pt x="140" y="56"/>
                  </a:cubicBezTo>
                  <a:cubicBezTo>
                    <a:pt x="138" y="56"/>
                    <a:pt x="136" y="54"/>
                    <a:pt x="136" y="52"/>
                  </a:cubicBezTo>
                  <a:cubicBezTo>
                    <a:pt x="136" y="50"/>
                    <a:pt x="138" y="48"/>
                    <a:pt x="140" y="48"/>
                  </a:cubicBezTo>
                  <a:cubicBezTo>
                    <a:pt x="148" y="48"/>
                    <a:pt x="148" y="48"/>
                    <a:pt x="148" y="48"/>
                  </a:cubicBezTo>
                  <a:cubicBezTo>
                    <a:pt x="150" y="48"/>
                    <a:pt x="152" y="50"/>
                    <a:pt x="152" y="52"/>
                  </a:cubicBezTo>
                  <a:cubicBezTo>
                    <a:pt x="152" y="54"/>
                    <a:pt x="150" y="56"/>
                    <a:pt x="148" y="56"/>
                  </a:cubicBezTo>
                  <a:close/>
                  <a:moveTo>
                    <a:pt x="148" y="32"/>
                  </a:moveTo>
                  <a:cubicBezTo>
                    <a:pt x="140" y="32"/>
                    <a:pt x="140" y="32"/>
                    <a:pt x="140" y="32"/>
                  </a:cubicBezTo>
                  <a:cubicBezTo>
                    <a:pt x="138" y="32"/>
                    <a:pt x="136" y="30"/>
                    <a:pt x="136" y="28"/>
                  </a:cubicBezTo>
                  <a:cubicBezTo>
                    <a:pt x="136" y="26"/>
                    <a:pt x="138" y="24"/>
                    <a:pt x="140" y="24"/>
                  </a:cubicBezTo>
                  <a:cubicBezTo>
                    <a:pt x="148" y="24"/>
                    <a:pt x="148" y="24"/>
                    <a:pt x="148" y="24"/>
                  </a:cubicBezTo>
                  <a:cubicBezTo>
                    <a:pt x="150" y="24"/>
                    <a:pt x="152" y="26"/>
                    <a:pt x="152" y="28"/>
                  </a:cubicBezTo>
                  <a:cubicBezTo>
                    <a:pt x="152" y="30"/>
                    <a:pt x="150" y="32"/>
                    <a:pt x="148"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200"/>
            </a:p>
          </p:txBody>
        </p:sp>
      </p:grpSp>
      <p:grpSp>
        <p:nvGrpSpPr>
          <p:cNvPr id="10" name="组合 9"/>
          <p:cNvGrpSpPr/>
          <p:nvPr/>
        </p:nvGrpSpPr>
        <p:grpSpPr>
          <a:xfrm>
            <a:off x="3305869" y="1348030"/>
            <a:ext cx="1377351" cy="1742360"/>
            <a:chOff x="3305868" y="1563638"/>
            <a:chExt cx="1377351" cy="1741822"/>
          </a:xfrm>
        </p:grpSpPr>
        <p:sp>
          <p:nvSpPr>
            <p:cNvPr id="11" name="矩形 10"/>
            <p:cNvSpPr/>
            <p:nvPr/>
          </p:nvSpPr>
          <p:spPr>
            <a:xfrm>
              <a:off x="3305868" y="2805821"/>
              <a:ext cx="1377351" cy="4996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输入文本</a:t>
              </a:r>
            </a:p>
          </p:txBody>
        </p:sp>
        <p:sp>
          <p:nvSpPr>
            <p:cNvPr id="12" name="椭圆 11"/>
            <p:cNvSpPr/>
            <p:nvPr/>
          </p:nvSpPr>
          <p:spPr>
            <a:xfrm>
              <a:off x="3362939" y="1563638"/>
              <a:ext cx="1246474" cy="1246474"/>
            </a:xfrm>
            <a:prstGeom prst="ellipse">
              <a:avLst/>
            </a:prstGeom>
            <a:solidFill>
              <a:schemeClr val="accent2"/>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3" name="组合 12"/>
            <p:cNvGrpSpPr/>
            <p:nvPr/>
          </p:nvGrpSpPr>
          <p:grpSpPr>
            <a:xfrm>
              <a:off x="3632043" y="1837032"/>
              <a:ext cx="724999" cy="716617"/>
              <a:chOff x="11145838" y="3187700"/>
              <a:chExt cx="549276" cy="542925"/>
            </a:xfrm>
          </p:grpSpPr>
          <p:sp>
            <p:nvSpPr>
              <p:cNvPr id="14" name="Freeform 107"/>
              <p:cNvSpPr>
                <a:spLocks noEditPoints="1"/>
              </p:cNvSpPr>
              <p:nvPr/>
            </p:nvSpPr>
            <p:spPr bwMode="auto">
              <a:xfrm>
                <a:off x="11145838" y="3187700"/>
                <a:ext cx="369888" cy="363538"/>
              </a:xfrm>
              <a:custGeom>
                <a:avLst/>
                <a:gdLst>
                  <a:gd name="T0" fmla="*/ 99 w 129"/>
                  <a:gd name="T1" fmla="*/ 118 h 129"/>
                  <a:gd name="T2" fmla="*/ 95 w 129"/>
                  <a:gd name="T3" fmla="*/ 102 h 129"/>
                  <a:gd name="T4" fmla="*/ 101 w 129"/>
                  <a:gd name="T5" fmla="*/ 96 h 129"/>
                  <a:gd name="T6" fmla="*/ 117 w 129"/>
                  <a:gd name="T7" fmla="*/ 100 h 129"/>
                  <a:gd name="T8" fmla="*/ 122 w 129"/>
                  <a:gd name="T9" fmla="*/ 98 h 129"/>
                  <a:gd name="T10" fmla="*/ 128 w 129"/>
                  <a:gd name="T11" fmla="*/ 83 h 129"/>
                  <a:gd name="T12" fmla="*/ 126 w 129"/>
                  <a:gd name="T13" fmla="*/ 78 h 129"/>
                  <a:gd name="T14" fmla="*/ 112 w 129"/>
                  <a:gd name="T15" fmla="*/ 70 h 129"/>
                  <a:gd name="T16" fmla="*/ 113 w 129"/>
                  <a:gd name="T17" fmla="*/ 65 h 129"/>
                  <a:gd name="T18" fmla="*/ 112 w 129"/>
                  <a:gd name="T19" fmla="*/ 61 h 129"/>
                  <a:gd name="T20" fmla="*/ 126 w 129"/>
                  <a:gd name="T21" fmla="*/ 52 h 129"/>
                  <a:gd name="T22" fmla="*/ 128 w 129"/>
                  <a:gd name="T23" fmla="*/ 47 h 129"/>
                  <a:gd name="T24" fmla="*/ 122 w 129"/>
                  <a:gd name="T25" fmla="*/ 33 h 129"/>
                  <a:gd name="T26" fmla="*/ 117 w 129"/>
                  <a:gd name="T27" fmla="*/ 30 h 129"/>
                  <a:gd name="T28" fmla="*/ 102 w 129"/>
                  <a:gd name="T29" fmla="*/ 34 h 129"/>
                  <a:gd name="T30" fmla="*/ 95 w 129"/>
                  <a:gd name="T31" fmla="*/ 28 h 129"/>
                  <a:gd name="T32" fmla="*/ 99 w 129"/>
                  <a:gd name="T33" fmla="*/ 12 h 129"/>
                  <a:gd name="T34" fmla="*/ 97 w 129"/>
                  <a:gd name="T35" fmla="*/ 8 h 129"/>
                  <a:gd name="T36" fmla="*/ 82 w 129"/>
                  <a:gd name="T37" fmla="*/ 1 h 129"/>
                  <a:gd name="T38" fmla="*/ 77 w 129"/>
                  <a:gd name="T39" fmla="*/ 3 h 129"/>
                  <a:gd name="T40" fmla="*/ 69 w 129"/>
                  <a:gd name="T41" fmla="*/ 17 h 129"/>
                  <a:gd name="T42" fmla="*/ 60 w 129"/>
                  <a:gd name="T43" fmla="*/ 17 h 129"/>
                  <a:gd name="T44" fmla="*/ 52 w 129"/>
                  <a:gd name="T45" fmla="*/ 3 h 129"/>
                  <a:gd name="T46" fmla="*/ 47 w 129"/>
                  <a:gd name="T47" fmla="*/ 1 h 129"/>
                  <a:gd name="T48" fmla="*/ 32 w 129"/>
                  <a:gd name="T49" fmla="*/ 7 h 129"/>
                  <a:gd name="T50" fmla="*/ 30 w 129"/>
                  <a:gd name="T51" fmla="*/ 12 h 129"/>
                  <a:gd name="T52" fmla="*/ 34 w 129"/>
                  <a:gd name="T53" fmla="*/ 27 h 129"/>
                  <a:gd name="T54" fmla="*/ 27 w 129"/>
                  <a:gd name="T55" fmla="*/ 34 h 129"/>
                  <a:gd name="T56" fmla="*/ 12 w 129"/>
                  <a:gd name="T57" fmla="*/ 30 h 129"/>
                  <a:gd name="T58" fmla="*/ 7 w 129"/>
                  <a:gd name="T59" fmla="*/ 32 h 129"/>
                  <a:gd name="T60" fmla="*/ 1 w 129"/>
                  <a:gd name="T61" fmla="*/ 47 h 129"/>
                  <a:gd name="T62" fmla="*/ 2 w 129"/>
                  <a:gd name="T63" fmla="*/ 52 h 129"/>
                  <a:gd name="T64" fmla="*/ 16 w 129"/>
                  <a:gd name="T65" fmla="*/ 60 h 129"/>
                  <a:gd name="T66" fmla="*/ 16 w 129"/>
                  <a:gd name="T67" fmla="*/ 65 h 129"/>
                  <a:gd name="T68" fmla="*/ 16 w 129"/>
                  <a:gd name="T69" fmla="*/ 69 h 129"/>
                  <a:gd name="T70" fmla="*/ 2 w 129"/>
                  <a:gd name="T71" fmla="*/ 77 h 129"/>
                  <a:gd name="T72" fmla="*/ 0 w 129"/>
                  <a:gd name="T73" fmla="*/ 82 h 129"/>
                  <a:gd name="T74" fmla="*/ 7 w 129"/>
                  <a:gd name="T75" fmla="*/ 97 h 129"/>
                  <a:gd name="T76" fmla="*/ 11 w 129"/>
                  <a:gd name="T77" fmla="*/ 99 h 129"/>
                  <a:gd name="T78" fmla="*/ 27 w 129"/>
                  <a:gd name="T79" fmla="*/ 95 h 129"/>
                  <a:gd name="T80" fmla="*/ 33 w 129"/>
                  <a:gd name="T81" fmla="*/ 102 h 129"/>
                  <a:gd name="T82" fmla="*/ 29 w 129"/>
                  <a:gd name="T83" fmla="*/ 118 h 129"/>
                  <a:gd name="T84" fmla="*/ 31 w 129"/>
                  <a:gd name="T85" fmla="*/ 122 h 129"/>
                  <a:gd name="T86" fmla="*/ 46 w 129"/>
                  <a:gd name="T87" fmla="*/ 128 h 129"/>
                  <a:gd name="T88" fmla="*/ 51 w 129"/>
                  <a:gd name="T89" fmla="*/ 127 h 129"/>
                  <a:gd name="T90" fmla="*/ 59 w 129"/>
                  <a:gd name="T91" fmla="*/ 113 h 129"/>
                  <a:gd name="T92" fmla="*/ 68 w 129"/>
                  <a:gd name="T93" fmla="*/ 113 h 129"/>
                  <a:gd name="T94" fmla="*/ 77 w 129"/>
                  <a:gd name="T95" fmla="*/ 127 h 129"/>
                  <a:gd name="T96" fmla="*/ 80 w 129"/>
                  <a:gd name="T97" fmla="*/ 129 h 129"/>
                  <a:gd name="T98" fmla="*/ 82 w 129"/>
                  <a:gd name="T99" fmla="*/ 129 h 129"/>
                  <a:gd name="T100" fmla="*/ 96 w 129"/>
                  <a:gd name="T101" fmla="*/ 123 h 129"/>
                  <a:gd name="T102" fmla="*/ 99 w 129"/>
                  <a:gd name="T103" fmla="*/ 118 h 129"/>
                  <a:gd name="T104" fmla="*/ 75 w 129"/>
                  <a:gd name="T105" fmla="*/ 76 h 129"/>
                  <a:gd name="T106" fmla="*/ 53 w 129"/>
                  <a:gd name="T107" fmla="*/ 76 h 129"/>
                  <a:gd name="T108" fmla="*/ 48 w 129"/>
                  <a:gd name="T109" fmla="*/ 65 h 129"/>
                  <a:gd name="T110" fmla="*/ 53 w 129"/>
                  <a:gd name="T111" fmla="*/ 54 h 129"/>
                  <a:gd name="T112" fmla="*/ 64 w 129"/>
                  <a:gd name="T113" fmla="*/ 49 h 129"/>
                  <a:gd name="T114" fmla="*/ 75 w 129"/>
                  <a:gd name="T115" fmla="*/ 54 h 129"/>
                  <a:gd name="T116" fmla="*/ 80 w 129"/>
                  <a:gd name="T117" fmla="*/ 65 h 129"/>
                  <a:gd name="T118" fmla="*/ 75 w 129"/>
                  <a:gd name="T119" fmla="*/ 76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9" h="129">
                    <a:moveTo>
                      <a:pt x="99" y="118"/>
                    </a:moveTo>
                    <a:cubicBezTo>
                      <a:pt x="95" y="102"/>
                      <a:pt x="95" y="102"/>
                      <a:pt x="95" y="102"/>
                    </a:cubicBezTo>
                    <a:cubicBezTo>
                      <a:pt x="97" y="100"/>
                      <a:pt x="99" y="98"/>
                      <a:pt x="101" y="96"/>
                    </a:cubicBezTo>
                    <a:cubicBezTo>
                      <a:pt x="117" y="100"/>
                      <a:pt x="117" y="100"/>
                      <a:pt x="117" y="100"/>
                    </a:cubicBezTo>
                    <a:cubicBezTo>
                      <a:pt x="119" y="100"/>
                      <a:pt x="121" y="99"/>
                      <a:pt x="122" y="98"/>
                    </a:cubicBezTo>
                    <a:cubicBezTo>
                      <a:pt x="128" y="83"/>
                      <a:pt x="128" y="83"/>
                      <a:pt x="128" y="83"/>
                    </a:cubicBezTo>
                    <a:cubicBezTo>
                      <a:pt x="128" y="81"/>
                      <a:pt x="128" y="79"/>
                      <a:pt x="126" y="78"/>
                    </a:cubicBezTo>
                    <a:cubicBezTo>
                      <a:pt x="112" y="70"/>
                      <a:pt x="112" y="70"/>
                      <a:pt x="112" y="70"/>
                    </a:cubicBezTo>
                    <a:cubicBezTo>
                      <a:pt x="112" y="68"/>
                      <a:pt x="113" y="66"/>
                      <a:pt x="113" y="65"/>
                    </a:cubicBezTo>
                    <a:cubicBezTo>
                      <a:pt x="113" y="64"/>
                      <a:pt x="112" y="62"/>
                      <a:pt x="112" y="61"/>
                    </a:cubicBezTo>
                    <a:cubicBezTo>
                      <a:pt x="126" y="52"/>
                      <a:pt x="126" y="52"/>
                      <a:pt x="126" y="52"/>
                    </a:cubicBezTo>
                    <a:cubicBezTo>
                      <a:pt x="128" y="51"/>
                      <a:pt x="129" y="49"/>
                      <a:pt x="128" y="47"/>
                    </a:cubicBezTo>
                    <a:cubicBezTo>
                      <a:pt x="122" y="33"/>
                      <a:pt x="122" y="33"/>
                      <a:pt x="122" y="33"/>
                    </a:cubicBezTo>
                    <a:cubicBezTo>
                      <a:pt x="121" y="31"/>
                      <a:pt x="119" y="30"/>
                      <a:pt x="117" y="30"/>
                    </a:cubicBezTo>
                    <a:cubicBezTo>
                      <a:pt x="102" y="34"/>
                      <a:pt x="102" y="34"/>
                      <a:pt x="102" y="34"/>
                    </a:cubicBezTo>
                    <a:cubicBezTo>
                      <a:pt x="100" y="32"/>
                      <a:pt x="97" y="30"/>
                      <a:pt x="95" y="28"/>
                    </a:cubicBezTo>
                    <a:cubicBezTo>
                      <a:pt x="99" y="12"/>
                      <a:pt x="99" y="12"/>
                      <a:pt x="99" y="12"/>
                    </a:cubicBezTo>
                    <a:cubicBezTo>
                      <a:pt x="100" y="10"/>
                      <a:pt x="99" y="8"/>
                      <a:pt x="97" y="8"/>
                    </a:cubicBezTo>
                    <a:cubicBezTo>
                      <a:pt x="82" y="1"/>
                      <a:pt x="82" y="1"/>
                      <a:pt x="82" y="1"/>
                    </a:cubicBezTo>
                    <a:cubicBezTo>
                      <a:pt x="80" y="1"/>
                      <a:pt x="78" y="1"/>
                      <a:pt x="77" y="3"/>
                    </a:cubicBezTo>
                    <a:cubicBezTo>
                      <a:pt x="69" y="17"/>
                      <a:pt x="69" y="17"/>
                      <a:pt x="69" y="17"/>
                    </a:cubicBezTo>
                    <a:cubicBezTo>
                      <a:pt x="66" y="16"/>
                      <a:pt x="63" y="16"/>
                      <a:pt x="60" y="17"/>
                    </a:cubicBezTo>
                    <a:cubicBezTo>
                      <a:pt x="52" y="3"/>
                      <a:pt x="52" y="3"/>
                      <a:pt x="52" y="3"/>
                    </a:cubicBezTo>
                    <a:cubicBezTo>
                      <a:pt x="51" y="1"/>
                      <a:pt x="49" y="0"/>
                      <a:pt x="47" y="1"/>
                    </a:cubicBezTo>
                    <a:cubicBezTo>
                      <a:pt x="32" y="7"/>
                      <a:pt x="32" y="7"/>
                      <a:pt x="32" y="7"/>
                    </a:cubicBezTo>
                    <a:cubicBezTo>
                      <a:pt x="30" y="8"/>
                      <a:pt x="29" y="10"/>
                      <a:pt x="30" y="12"/>
                    </a:cubicBezTo>
                    <a:cubicBezTo>
                      <a:pt x="34" y="27"/>
                      <a:pt x="34" y="27"/>
                      <a:pt x="34" y="27"/>
                    </a:cubicBezTo>
                    <a:cubicBezTo>
                      <a:pt x="31" y="29"/>
                      <a:pt x="29" y="32"/>
                      <a:pt x="27" y="34"/>
                    </a:cubicBezTo>
                    <a:cubicBezTo>
                      <a:pt x="12" y="30"/>
                      <a:pt x="12" y="30"/>
                      <a:pt x="12" y="30"/>
                    </a:cubicBezTo>
                    <a:cubicBezTo>
                      <a:pt x="10" y="29"/>
                      <a:pt x="8" y="30"/>
                      <a:pt x="7" y="32"/>
                    </a:cubicBezTo>
                    <a:cubicBezTo>
                      <a:pt x="1" y="47"/>
                      <a:pt x="1" y="47"/>
                      <a:pt x="1" y="47"/>
                    </a:cubicBezTo>
                    <a:cubicBezTo>
                      <a:pt x="0" y="49"/>
                      <a:pt x="1" y="51"/>
                      <a:pt x="2" y="52"/>
                    </a:cubicBezTo>
                    <a:cubicBezTo>
                      <a:pt x="16" y="60"/>
                      <a:pt x="16" y="60"/>
                      <a:pt x="16" y="60"/>
                    </a:cubicBezTo>
                    <a:cubicBezTo>
                      <a:pt x="16" y="62"/>
                      <a:pt x="16" y="63"/>
                      <a:pt x="16" y="65"/>
                    </a:cubicBezTo>
                    <a:cubicBezTo>
                      <a:pt x="16" y="66"/>
                      <a:pt x="16" y="68"/>
                      <a:pt x="16" y="69"/>
                    </a:cubicBezTo>
                    <a:cubicBezTo>
                      <a:pt x="2" y="77"/>
                      <a:pt x="2" y="77"/>
                      <a:pt x="2" y="77"/>
                    </a:cubicBezTo>
                    <a:cubicBezTo>
                      <a:pt x="0" y="78"/>
                      <a:pt x="0" y="80"/>
                      <a:pt x="0" y="82"/>
                    </a:cubicBezTo>
                    <a:cubicBezTo>
                      <a:pt x="7" y="97"/>
                      <a:pt x="7" y="97"/>
                      <a:pt x="7" y="97"/>
                    </a:cubicBezTo>
                    <a:cubicBezTo>
                      <a:pt x="7" y="99"/>
                      <a:pt x="9" y="100"/>
                      <a:pt x="11" y="99"/>
                    </a:cubicBezTo>
                    <a:cubicBezTo>
                      <a:pt x="27" y="95"/>
                      <a:pt x="27" y="95"/>
                      <a:pt x="27" y="95"/>
                    </a:cubicBezTo>
                    <a:cubicBezTo>
                      <a:pt x="29" y="98"/>
                      <a:pt x="31" y="100"/>
                      <a:pt x="33" y="102"/>
                    </a:cubicBezTo>
                    <a:cubicBezTo>
                      <a:pt x="29" y="118"/>
                      <a:pt x="29" y="118"/>
                      <a:pt x="29" y="118"/>
                    </a:cubicBezTo>
                    <a:cubicBezTo>
                      <a:pt x="29" y="119"/>
                      <a:pt x="30" y="121"/>
                      <a:pt x="31" y="122"/>
                    </a:cubicBezTo>
                    <a:cubicBezTo>
                      <a:pt x="46" y="128"/>
                      <a:pt x="46" y="128"/>
                      <a:pt x="46" y="128"/>
                    </a:cubicBezTo>
                    <a:cubicBezTo>
                      <a:pt x="48" y="129"/>
                      <a:pt x="50" y="129"/>
                      <a:pt x="51" y="127"/>
                    </a:cubicBezTo>
                    <a:cubicBezTo>
                      <a:pt x="59" y="113"/>
                      <a:pt x="59" y="113"/>
                      <a:pt x="59" y="113"/>
                    </a:cubicBezTo>
                    <a:cubicBezTo>
                      <a:pt x="62" y="113"/>
                      <a:pt x="65" y="113"/>
                      <a:pt x="68" y="113"/>
                    </a:cubicBezTo>
                    <a:cubicBezTo>
                      <a:pt x="77" y="127"/>
                      <a:pt x="77" y="127"/>
                      <a:pt x="77" y="127"/>
                    </a:cubicBezTo>
                    <a:cubicBezTo>
                      <a:pt x="77" y="128"/>
                      <a:pt x="79" y="129"/>
                      <a:pt x="80" y="129"/>
                    </a:cubicBezTo>
                    <a:cubicBezTo>
                      <a:pt x="81" y="129"/>
                      <a:pt x="81" y="129"/>
                      <a:pt x="82" y="129"/>
                    </a:cubicBezTo>
                    <a:cubicBezTo>
                      <a:pt x="96" y="123"/>
                      <a:pt x="96" y="123"/>
                      <a:pt x="96" y="123"/>
                    </a:cubicBezTo>
                    <a:cubicBezTo>
                      <a:pt x="98" y="122"/>
                      <a:pt x="99" y="120"/>
                      <a:pt x="99" y="118"/>
                    </a:cubicBezTo>
                    <a:close/>
                    <a:moveTo>
                      <a:pt x="75" y="76"/>
                    </a:moveTo>
                    <a:cubicBezTo>
                      <a:pt x="69" y="82"/>
                      <a:pt x="59" y="82"/>
                      <a:pt x="53" y="76"/>
                    </a:cubicBezTo>
                    <a:cubicBezTo>
                      <a:pt x="50" y="73"/>
                      <a:pt x="48" y="69"/>
                      <a:pt x="48" y="65"/>
                    </a:cubicBezTo>
                    <a:cubicBezTo>
                      <a:pt x="48" y="61"/>
                      <a:pt x="50" y="57"/>
                      <a:pt x="53" y="54"/>
                    </a:cubicBezTo>
                    <a:cubicBezTo>
                      <a:pt x="56" y="51"/>
                      <a:pt x="60" y="49"/>
                      <a:pt x="64" y="49"/>
                    </a:cubicBezTo>
                    <a:cubicBezTo>
                      <a:pt x="68" y="49"/>
                      <a:pt x="72" y="51"/>
                      <a:pt x="75" y="54"/>
                    </a:cubicBezTo>
                    <a:cubicBezTo>
                      <a:pt x="78" y="57"/>
                      <a:pt x="80" y="61"/>
                      <a:pt x="80" y="65"/>
                    </a:cubicBezTo>
                    <a:cubicBezTo>
                      <a:pt x="80" y="69"/>
                      <a:pt x="78" y="73"/>
                      <a:pt x="75" y="7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200"/>
              </a:p>
            </p:txBody>
          </p:sp>
          <p:sp>
            <p:nvSpPr>
              <p:cNvPr id="15" name="Freeform 108"/>
              <p:cNvSpPr>
                <a:spLocks noEditPoints="1"/>
              </p:cNvSpPr>
              <p:nvPr/>
            </p:nvSpPr>
            <p:spPr bwMode="auto">
              <a:xfrm>
                <a:off x="11420476" y="3460750"/>
                <a:ext cx="274638" cy="269875"/>
              </a:xfrm>
              <a:custGeom>
                <a:avLst/>
                <a:gdLst>
                  <a:gd name="T0" fmla="*/ 96 w 96"/>
                  <a:gd name="T1" fmla="*/ 42 h 96"/>
                  <a:gd name="T2" fmla="*/ 93 w 96"/>
                  <a:gd name="T3" fmla="*/ 38 h 96"/>
                  <a:gd name="T4" fmla="*/ 82 w 96"/>
                  <a:gd name="T5" fmla="*/ 36 h 96"/>
                  <a:gd name="T6" fmla="*/ 81 w 96"/>
                  <a:gd name="T7" fmla="*/ 34 h 96"/>
                  <a:gd name="T8" fmla="*/ 80 w 96"/>
                  <a:gd name="T9" fmla="*/ 32 h 96"/>
                  <a:gd name="T10" fmla="*/ 86 w 96"/>
                  <a:gd name="T11" fmla="*/ 23 h 96"/>
                  <a:gd name="T12" fmla="*/ 86 w 96"/>
                  <a:gd name="T13" fmla="*/ 18 h 96"/>
                  <a:gd name="T14" fmla="*/ 78 w 96"/>
                  <a:gd name="T15" fmla="*/ 10 h 96"/>
                  <a:gd name="T16" fmla="*/ 73 w 96"/>
                  <a:gd name="T17" fmla="*/ 9 h 96"/>
                  <a:gd name="T18" fmla="*/ 64 w 96"/>
                  <a:gd name="T19" fmla="*/ 16 h 96"/>
                  <a:gd name="T20" fmla="*/ 59 w 96"/>
                  <a:gd name="T21" fmla="*/ 14 h 96"/>
                  <a:gd name="T22" fmla="*/ 58 w 96"/>
                  <a:gd name="T23" fmla="*/ 3 h 96"/>
                  <a:gd name="T24" fmla="*/ 54 w 96"/>
                  <a:gd name="T25" fmla="*/ 0 h 96"/>
                  <a:gd name="T26" fmla="*/ 42 w 96"/>
                  <a:gd name="T27" fmla="*/ 0 h 96"/>
                  <a:gd name="T28" fmla="*/ 38 w 96"/>
                  <a:gd name="T29" fmla="*/ 3 h 96"/>
                  <a:gd name="T30" fmla="*/ 37 w 96"/>
                  <a:gd name="T31" fmla="*/ 14 h 96"/>
                  <a:gd name="T32" fmla="*/ 34 w 96"/>
                  <a:gd name="T33" fmla="*/ 15 h 96"/>
                  <a:gd name="T34" fmla="*/ 32 w 96"/>
                  <a:gd name="T35" fmla="*/ 16 h 96"/>
                  <a:gd name="T36" fmla="*/ 23 w 96"/>
                  <a:gd name="T37" fmla="*/ 10 h 96"/>
                  <a:gd name="T38" fmla="*/ 18 w 96"/>
                  <a:gd name="T39" fmla="*/ 10 h 96"/>
                  <a:gd name="T40" fmla="*/ 10 w 96"/>
                  <a:gd name="T41" fmla="*/ 18 h 96"/>
                  <a:gd name="T42" fmla="*/ 10 w 96"/>
                  <a:gd name="T43" fmla="*/ 24 h 96"/>
                  <a:gd name="T44" fmla="*/ 16 w 96"/>
                  <a:gd name="T45" fmla="*/ 32 h 96"/>
                  <a:gd name="T46" fmla="*/ 14 w 96"/>
                  <a:gd name="T47" fmla="*/ 37 h 96"/>
                  <a:gd name="T48" fmla="*/ 4 w 96"/>
                  <a:gd name="T49" fmla="*/ 38 h 96"/>
                  <a:gd name="T50" fmla="*/ 0 w 96"/>
                  <a:gd name="T51" fmla="*/ 42 h 96"/>
                  <a:gd name="T52" fmla="*/ 0 w 96"/>
                  <a:gd name="T53" fmla="*/ 54 h 96"/>
                  <a:gd name="T54" fmla="*/ 4 w 96"/>
                  <a:gd name="T55" fmla="*/ 58 h 96"/>
                  <a:gd name="T56" fmla="*/ 14 w 96"/>
                  <a:gd name="T57" fmla="*/ 59 h 96"/>
                  <a:gd name="T58" fmla="*/ 15 w 96"/>
                  <a:gd name="T59" fmla="*/ 62 h 96"/>
                  <a:gd name="T60" fmla="*/ 16 w 96"/>
                  <a:gd name="T61" fmla="*/ 64 h 96"/>
                  <a:gd name="T62" fmla="*/ 10 w 96"/>
                  <a:gd name="T63" fmla="*/ 73 h 96"/>
                  <a:gd name="T64" fmla="*/ 10 w 96"/>
                  <a:gd name="T65" fmla="*/ 78 h 96"/>
                  <a:gd name="T66" fmla="*/ 19 w 96"/>
                  <a:gd name="T67" fmla="*/ 86 h 96"/>
                  <a:gd name="T68" fmla="*/ 24 w 96"/>
                  <a:gd name="T69" fmla="*/ 86 h 96"/>
                  <a:gd name="T70" fmla="*/ 32 w 96"/>
                  <a:gd name="T71" fmla="*/ 80 h 96"/>
                  <a:gd name="T72" fmla="*/ 37 w 96"/>
                  <a:gd name="T73" fmla="*/ 82 h 96"/>
                  <a:gd name="T74" fmla="*/ 39 w 96"/>
                  <a:gd name="T75" fmla="*/ 93 h 96"/>
                  <a:gd name="T76" fmla="*/ 43 w 96"/>
                  <a:gd name="T77" fmla="*/ 96 h 96"/>
                  <a:gd name="T78" fmla="*/ 43 w 96"/>
                  <a:gd name="T79" fmla="*/ 96 h 96"/>
                  <a:gd name="T80" fmla="*/ 54 w 96"/>
                  <a:gd name="T81" fmla="*/ 96 h 96"/>
                  <a:gd name="T82" fmla="*/ 58 w 96"/>
                  <a:gd name="T83" fmla="*/ 92 h 96"/>
                  <a:gd name="T84" fmla="*/ 60 w 96"/>
                  <a:gd name="T85" fmla="*/ 82 h 96"/>
                  <a:gd name="T86" fmla="*/ 62 w 96"/>
                  <a:gd name="T87" fmla="*/ 81 h 96"/>
                  <a:gd name="T88" fmla="*/ 64 w 96"/>
                  <a:gd name="T89" fmla="*/ 80 h 96"/>
                  <a:gd name="T90" fmla="*/ 73 w 96"/>
                  <a:gd name="T91" fmla="*/ 86 h 96"/>
                  <a:gd name="T92" fmla="*/ 78 w 96"/>
                  <a:gd name="T93" fmla="*/ 86 h 96"/>
                  <a:gd name="T94" fmla="*/ 86 w 96"/>
                  <a:gd name="T95" fmla="*/ 77 h 96"/>
                  <a:gd name="T96" fmla="*/ 87 w 96"/>
                  <a:gd name="T97" fmla="*/ 72 h 96"/>
                  <a:gd name="T98" fmla="*/ 80 w 96"/>
                  <a:gd name="T99" fmla="*/ 64 h 96"/>
                  <a:gd name="T100" fmla="*/ 82 w 96"/>
                  <a:gd name="T101" fmla="*/ 59 h 96"/>
                  <a:gd name="T102" fmla="*/ 93 w 96"/>
                  <a:gd name="T103" fmla="*/ 57 h 96"/>
                  <a:gd name="T104" fmla="*/ 96 w 96"/>
                  <a:gd name="T105" fmla="*/ 53 h 96"/>
                  <a:gd name="T106" fmla="*/ 96 w 96"/>
                  <a:gd name="T107" fmla="*/ 42 h 96"/>
                  <a:gd name="T108" fmla="*/ 56 w 96"/>
                  <a:gd name="T109" fmla="*/ 51 h 96"/>
                  <a:gd name="T110" fmla="*/ 45 w 96"/>
                  <a:gd name="T111" fmla="*/ 55 h 96"/>
                  <a:gd name="T112" fmla="*/ 41 w 96"/>
                  <a:gd name="T113" fmla="*/ 45 h 96"/>
                  <a:gd name="T114" fmla="*/ 48 w 96"/>
                  <a:gd name="T115" fmla="*/ 40 h 96"/>
                  <a:gd name="T116" fmla="*/ 51 w 96"/>
                  <a:gd name="T117" fmla="*/ 40 h 96"/>
                  <a:gd name="T118" fmla="*/ 56 w 96"/>
                  <a:gd name="T119" fmla="*/ 45 h 96"/>
                  <a:gd name="T120" fmla="*/ 56 w 96"/>
                  <a:gd name="T121" fmla="*/ 5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6" h="96">
                    <a:moveTo>
                      <a:pt x="96" y="42"/>
                    </a:moveTo>
                    <a:cubicBezTo>
                      <a:pt x="96" y="40"/>
                      <a:pt x="95" y="38"/>
                      <a:pt x="93" y="38"/>
                    </a:cubicBezTo>
                    <a:cubicBezTo>
                      <a:pt x="82" y="36"/>
                      <a:pt x="82" y="36"/>
                      <a:pt x="82" y="36"/>
                    </a:cubicBezTo>
                    <a:cubicBezTo>
                      <a:pt x="82" y="36"/>
                      <a:pt x="81" y="35"/>
                      <a:pt x="81" y="34"/>
                    </a:cubicBezTo>
                    <a:cubicBezTo>
                      <a:pt x="81" y="33"/>
                      <a:pt x="80" y="32"/>
                      <a:pt x="80" y="32"/>
                    </a:cubicBezTo>
                    <a:cubicBezTo>
                      <a:pt x="86" y="23"/>
                      <a:pt x="86" y="23"/>
                      <a:pt x="86" y="23"/>
                    </a:cubicBezTo>
                    <a:cubicBezTo>
                      <a:pt x="88" y="21"/>
                      <a:pt x="87" y="19"/>
                      <a:pt x="86" y="18"/>
                    </a:cubicBezTo>
                    <a:cubicBezTo>
                      <a:pt x="78" y="10"/>
                      <a:pt x="78" y="10"/>
                      <a:pt x="78" y="10"/>
                    </a:cubicBezTo>
                    <a:cubicBezTo>
                      <a:pt x="76" y="8"/>
                      <a:pt x="74" y="8"/>
                      <a:pt x="73" y="9"/>
                    </a:cubicBezTo>
                    <a:cubicBezTo>
                      <a:pt x="64" y="16"/>
                      <a:pt x="64" y="16"/>
                      <a:pt x="64" y="16"/>
                    </a:cubicBezTo>
                    <a:cubicBezTo>
                      <a:pt x="62" y="15"/>
                      <a:pt x="61" y="14"/>
                      <a:pt x="59" y="14"/>
                    </a:cubicBezTo>
                    <a:cubicBezTo>
                      <a:pt x="58" y="3"/>
                      <a:pt x="58" y="3"/>
                      <a:pt x="58" y="3"/>
                    </a:cubicBezTo>
                    <a:cubicBezTo>
                      <a:pt x="57" y="1"/>
                      <a:pt x="55" y="0"/>
                      <a:pt x="54" y="0"/>
                    </a:cubicBezTo>
                    <a:cubicBezTo>
                      <a:pt x="42" y="0"/>
                      <a:pt x="42" y="0"/>
                      <a:pt x="42" y="0"/>
                    </a:cubicBezTo>
                    <a:cubicBezTo>
                      <a:pt x="40" y="0"/>
                      <a:pt x="38" y="1"/>
                      <a:pt x="38" y="3"/>
                    </a:cubicBezTo>
                    <a:cubicBezTo>
                      <a:pt x="37" y="14"/>
                      <a:pt x="37" y="14"/>
                      <a:pt x="37" y="14"/>
                    </a:cubicBezTo>
                    <a:cubicBezTo>
                      <a:pt x="36" y="14"/>
                      <a:pt x="35" y="15"/>
                      <a:pt x="34" y="15"/>
                    </a:cubicBezTo>
                    <a:cubicBezTo>
                      <a:pt x="33" y="15"/>
                      <a:pt x="33" y="16"/>
                      <a:pt x="32" y="16"/>
                    </a:cubicBezTo>
                    <a:cubicBezTo>
                      <a:pt x="23" y="10"/>
                      <a:pt x="23" y="10"/>
                      <a:pt x="23" y="10"/>
                    </a:cubicBezTo>
                    <a:cubicBezTo>
                      <a:pt x="22" y="9"/>
                      <a:pt x="19" y="9"/>
                      <a:pt x="18" y="10"/>
                    </a:cubicBezTo>
                    <a:cubicBezTo>
                      <a:pt x="10" y="18"/>
                      <a:pt x="10" y="18"/>
                      <a:pt x="10" y="18"/>
                    </a:cubicBezTo>
                    <a:cubicBezTo>
                      <a:pt x="9" y="20"/>
                      <a:pt x="8" y="22"/>
                      <a:pt x="10" y="24"/>
                    </a:cubicBezTo>
                    <a:cubicBezTo>
                      <a:pt x="16" y="32"/>
                      <a:pt x="16" y="32"/>
                      <a:pt x="16" y="32"/>
                    </a:cubicBezTo>
                    <a:cubicBezTo>
                      <a:pt x="15" y="34"/>
                      <a:pt x="15" y="35"/>
                      <a:pt x="14" y="37"/>
                    </a:cubicBezTo>
                    <a:cubicBezTo>
                      <a:pt x="4" y="38"/>
                      <a:pt x="4" y="38"/>
                      <a:pt x="4" y="38"/>
                    </a:cubicBezTo>
                    <a:cubicBezTo>
                      <a:pt x="2" y="39"/>
                      <a:pt x="0" y="40"/>
                      <a:pt x="0" y="42"/>
                    </a:cubicBezTo>
                    <a:cubicBezTo>
                      <a:pt x="0" y="54"/>
                      <a:pt x="0" y="54"/>
                      <a:pt x="0" y="54"/>
                    </a:cubicBezTo>
                    <a:cubicBezTo>
                      <a:pt x="0" y="56"/>
                      <a:pt x="2" y="58"/>
                      <a:pt x="4" y="58"/>
                    </a:cubicBezTo>
                    <a:cubicBezTo>
                      <a:pt x="14" y="59"/>
                      <a:pt x="14" y="59"/>
                      <a:pt x="14" y="59"/>
                    </a:cubicBezTo>
                    <a:cubicBezTo>
                      <a:pt x="15" y="60"/>
                      <a:pt x="15" y="61"/>
                      <a:pt x="15" y="62"/>
                    </a:cubicBezTo>
                    <a:cubicBezTo>
                      <a:pt x="16" y="63"/>
                      <a:pt x="16" y="63"/>
                      <a:pt x="16" y="64"/>
                    </a:cubicBezTo>
                    <a:cubicBezTo>
                      <a:pt x="10" y="73"/>
                      <a:pt x="10" y="73"/>
                      <a:pt x="10" y="73"/>
                    </a:cubicBezTo>
                    <a:cubicBezTo>
                      <a:pt x="9" y="74"/>
                      <a:pt x="9" y="77"/>
                      <a:pt x="10" y="78"/>
                    </a:cubicBezTo>
                    <a:cubicBezTo>
                      <a:pt x="19" y="86"/>
                      <a:pt x="19" y="86"/>
                      <a:pt x="19" y="86"/>
                    </a:cubicBezTo>
                    <a:cubicBezTo>
                      <a:pt x="20" y="87"/>
                      <a:pt x="22" y="88"/>
                      <a:pt x="24" y="86"/>
                    </a:cubicBezTo>
                    <a:cubicBezTo>
                      <a:pt x="32" y="80"/>
                      <a:pt x="32" y="80"/>
                      <a:pt x="32" y="80"/>
                    </a:cubicBezTo>
                    <a:cubicBezTo>
                      <a:pt x="34" y="81"/>
                      <a:pt x="35" y="81"/>
                      <a:pt x="37" y="82"/>
                    </a:cubicBezTo>
                    <a:cubicBezTo>
                      <a:pt x="39" y="93"/>
                      <a:pt x="39" y="93"/>
                      <a:pt x="39" y="93"/>
                    </a:cubicBezTo>
                    <a:cubicBezTo>
                      <a:pt x="39" y="94"/>
                      <a:pt x="41" y="96"/>
                      <a:pt x="43" y="96"/>
                    </a:cubicBezTo>
                    <a:cubicBezTo>
                      <a:pt x="43" y="96"/>
                      <a:pt x="43" y="96"/>
                      <a:pt x="43" y="96"/>
                    </a:cubicBezTo>
                    <a:cubicBezTo>
                      <a:pt x="54" y="96"/>
                      <a:pt x="54" y="96"/>
                      <a:pt x="54" y="96"/>
                    </a:cubicBezTo>
                    <a:cubicBezTo>
                      <a:pt x="56" y="96"/>
                      <a:pt x="58" y="94"/>
                      <a:pt x="58" y="92"/>
                    </a:cubicBezTo>
                    <a:cubicBezTo>
                      <a:pt x="60" y="82"/>
                      <a:pt x="60" y="82"/>
                      <a:pt x="60" y="82"/>
                    </a:cubicBezTo>
                    <a:cubicBezTo>
                      <a:pt x="60" y="81"/>
                      <a:pt x="61" y="81"/>
                      <a:pt x="62" y="81"/>
                    </a:cubicBezTo>
                    <a:cubicBezTo>
                      <a:pt x="63" y="80"/>
                      <a:pt x="64" y="80"/>
                      <a:pt x="64" y="80"/>
                    </a:cubicBezTo>
                    <a:cubicBezTo>
                      <a:pt x="73" y="86"/>
                      <a:pt x="73" y="86"/>
                      <a:pt x="73" y="86"/>
                    </a:cubicBezTo>
                    <a:cubicBezTo>
                      <a:pt x="75" y="87"/>
                      <a:pt x="77" y="87"/>
                      <a:pt x="78" y="86"/>
                    </a:cubicBezTo>
                    <a:cubicBezTo>
                      <a:pt x="86" y="77"/>
                      <a:pt x="86" y="77"/>
                      <a:pt x="86" y="77"/>
                    </a:cubicBezTo>
                    <a:cubicBezTo>
                      <a:pt x="88" y="76"/>
                      <a:pt x="88" y="74"/>
                      <a:pt x="87" y="72"/>
                    </a:cubicBezTo>
                    <a:cubicBezTo>
                      <a:pt x="80" y="64"/>
                      <a:pt x="80" y="64"/>
                      <a:pt x="80" y="64"/>
                    </a:cubicBezTo>
                    <a:cubicBezTo>
                      <a:pt x="81" y="62"/>
                      <a:pt x="82" y="61"/>
                      <a:pt x="82" y="59"/>
                    </a:cubicBezTo>
                    <a:cubicBezTo>
                      <a:pt x="93" y="57"/>
                      <a:pt x="93" y="57"/>
                      <a:pt x="93" y="57"/>
                    </a:cubicBezTo>
                    <a:cubicBezTo>
                      <a:pt x="95" y="57"/>
                      <a:pt x="96" y="55"/>
                      <a:pt x="96" y="53"/>
                    </a:cubicBezTo>
                    <a:lnTo>
                      <a:pt x="96" y="42"/>
                    </a:lnTo>
                    <a:close/>
                    <a:moveTo>
                      <a:pt x="56" y="51"/>
                    </a:moveTo>
                    <a:cubicBezTo>
                      <a:pt x="54" y="55"/>
                      <a:pt x="49" y="57"/>
                      <a:pt x="45" y="55"/>
                    </a:cubicBezTo>
                    <a:cubicBezTo>
                      <a:pt x="41" y="54"/>
                      <a:pt x="39" y="49"/>
                      <a:pt x="41" y="45"/>
                    </a:cubicBezTo>
                    <a:cubicBezTo>
                      <a:pt x="42" y="42"/>
                      <a:pt x="45" y="40"/>
                      <a:pt x="48" y="40"/>
                    </a:cubicBezTo>
                    <a:cubicBezTo>
                      <a:pt x="49" y="40"/>
                      <a:pt x="50" y="40"/>
                      <a:pt x="51" y="40"/>
                    </a:cubicBezTo>
                    <a:cubicBezTo>
                      <a:pt x="53" y="41"/>
                      <a:pt x="55" y="43"/>
                      <a:pt x="56" y="45"/>
                    </a:cubicBezTo>
                    <a:cubicBezTo>
                      <a:pt x="56" y="47"/>
                      <a:pt x="56" y="49"/>
                      <a:pt x="56" y="5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200"/>
              </a:p>
            </p:txBody>
          </p:sp>
        </p:grpSp>
      </p:grpSp>
      <p:grpSp>
        <p:nvGrpSpPr>
          <p:cNvPr id="16" name="组合 15"/>
          <p:cNvGrpSpPr/>
          <p:nvPr/>
        </p:nvGrpSpPr>
        <p:grpSpPr>
          <a:xfrm>
            <a:off x="5143135" y="1348030"/>
            <a:ext cx="1377351" cy="1742360"/>
            <a:chOff x="5143134" y="1563638"/>
            <a:chExt cx="1377351" cy="1741822"/>
          </a:xfrm>
        </p:grpSpPr>
        <p:sp>
          <p:nvSpPr>
            <p:cNvPr id="17" name="矩形 16"/>
            <p:cNvSpPr/>
            <p:nvPr/>
          </p:nvSpPr>
          <p:spPr>
            <a:xfrm>
              <a:off x="5143134" y="2805821"/>
              <a:ext cx="1377351" cy="4996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输入文本</a:t>
              </a:r>
            </a:p>
          </p:txBody>
        </p:sp>
        <p:sp>
          <p:nvSpPr>
            <p:cNvPr id="18" name="椭圆 17"/>
            <p:cNvSpPr/>
            <p:nvPr/>
          </p:nvSpPr>
          <p:spPr>
            <a:xfrm>
              <a:off x="5200205" y="1563638"/>
              <a:ext cx="1246474" cy="1246474"/>
            </a:xfrm>
            <a:prstGeom prst="ellipse">
              <a:avLst/>
            </a:prstGeom>
            <a:solidFill>
              <a:schemeClr val="accent3"/>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9" name="组合 18"/>
            <p:cNvGrpSpPr/>
            <p:nvPr/>
          </p:nvGrpSpPr>
          <p:grpSpPr>
            <a:xfrm>
              <a:off x="5475618" y="1967415"/>
              <a:ext cx="714523" cy="592990"/>
              <a:chOff x="7150101" y="5892800"/>
              <a:chExt cx="541338" cy="449263"/>
            </a:xfrm>
          </p:grpSpPr>
          <p:sp>
            <p:nvSpPr>
              <p:cNvPr id="20" name="Freeform 64"/>
              <p:cNvSpPr/>
              <p:nvPr/>
            </p:nvSpPr>
            <p:spPr bwMode="auto">
              <a:xfrm>
                <a:off x="7240588" y="6027738"/>
                <a:ext cx="112713" cy="157163"/>
              </a:xfrm>
              <a:custGeom>
                <a:avLst/>
                <a:gdLst>
                  <a:gd name="T0" fmla="*/ 28 w 40"/>
                  <a:gd name="T1" fmla="*/ 23 h 56"/>
                  <a:gd name="T2" fmla="*/ 28 w 40"/>
                  <a:gd name="T3" fmla="*/ 8 h 56"/>
                  <a:gd name="T4" fmla="*/ 20 w 40"/>
                  <a:gd name="T5" fmla="*/ 0 h 56"/>
                  <a:gd name="T6" fmla="*/ 12 w 40"/>
                  <a:gd name="T7" fmla="*/ 8 h 56"/>
                  <a:gd name="T8" fmla="*/ 12 w 40"/>
                  <a:gd name="T9" fmla="*/ 23 h 56"/>
                  <a:gd name="T10" fmla="*/ 16 w 40"/>
                  <a:gd name="T11" fmla="*/ 30 h 56"/>
                  <a:gd name="T12" fmla="*/ 16 w 40"/>
                  <a:gd name="T13" fmla="*/ 33 h 56"/>
                  <a:gd name="T14" fmla="*/ 14 w 40"/>
                  <a:gd name="T15" fmla="*/ 35 h 56"/>
                  <a:gd name="T16" fmla="*/ 0 w 40"/>
                  <a:gd name="T17" fmla="*/ 42 h 56"/>
                  <a:gd name="T18" fmla="*/ 0 w 40"/>
                  <a:gd name="T19" fmla="*/ 52 h 56"/>
                  <a:gd name="T20" fmla="*/ 4 w 40"/>
                  <a:gd name="T21" fmla="*/ 56 h 56"/>
                  <a:gd name="T22" fmla="*/ 36 w 40"/>
                  <a:gd name="T23" fmla="*/ 56 h 56"/>
                  <a:gd name="T24" fmla="*/ 40 w 40"/>
                  <a:gd name="T25" fmla="*/ 52 h 56"/>
                  <a:gd name="T26" fmla="*/ 40 w 40"/>
                  <a:gd name="T27" fmla="*/ 42 h 56"/>
                  <a:gd name="T28" fmla="*/ 24 w 40"/>
                  <a:gd name="T29" fmla="*/ 30 h 56"/>
                  <a:gd name="T30" fmla="*/ 28 w 40"/>
                  <a:gd name="T31" fmla="*/ 2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 h="56">
                    <a:moveTo>
                      <a:pt x="28" y="23"/>
                    </a:moveTo>
                    <a:cubicBezTo>
                      <a:pt x="28" y="8"/>
                      <a:pt x="28" y="8"/>
                      <a:pt x="28" y="8"/>
                    </a:cubicBezTo>
                    <a:cubicBezTo>
                      <a:pt x="28" y="3"/>
                      <a:pt x="25" y="0"/>
                      <a:pt x="20" y="0"/>
                    </a:cubicBezTo>
                    <a:cubicBezTo>
                      <a:pt x="16" y="0"/>
                      <a:pt x="12" y="3"/>
                      <a:pt x="12" y="8"/>
                    </a:cubicBezTo>
                    <a:cubicBezTo>
                      <a:pt x="12" y="23"/>
                      <a:pt x="12" y="23"/>
                      <a:pt x="12" y="23"/>
                    </a:cubicBezTo>
                    <a:cubicBezTo>
                      <a:pt x="16" y="30"/>
                      <a:pt x="16" y="30"/>
                      <a:pt x="16" y="30"/>
                    </a:cubicBezTo>
                    <a:cubicBezTo>
                      <a:pt x="16" y="31"/>
                      <a:pt x="17" y="32"/>
                      <a:pt x="16" y="33"/>
                    </a:cubicBezTo>
                    <a:cubicBezTo>
                      <a:pt x="16" y="34"/>
                      <a:pt x="15" y="35"/>
                      <a:pt x="14" y="35"/>
                    </a:cubicBezTo>
                    <a:cubicBezTo>
                      <a:pt x="0" y="42"/>
                      <a:pt x="0" y="42"/>
                      <a:pt x="0" y="42"/>
                    </a:cubicBezTo>
                    <a:cubicBezTo>
                      <a:pt x="0" y="52"/>
                      <a:pt x="0" y="52"/>
                      <a:pt x="0" y="52"/>
                    </a:cubicBezTo>
                    <a:cubicBezTo>
                      <a:pt x="0" y="54"/>
                      <a:pt x="2" y="56"/>
                      <a:pt x="4" y="56"/>
                    </a:cubicBezTo>
                    <a:cubicBezTo>
                      <a:pt x="36" y="56"/>
                      <a:pt x="36" y="56"/>
                      <a:pt x="36" y="56"/>
                    </a:cubicBezTo>
                    <a:cubicBezTo>
                      <a:pt x="38" y="56"/>
                      <a:pt x="40" y="54"/>
                      <a:pt x="40" y="52"/>
                    </a:cubicBezTo>
                    <a:cubicBezTo>
                      <a:pt x="40" y="42"/>
                      <a:pt x="40" y="42"/>
                      <a:pt x="40" y="42"/>
                    </a:cubicBezTo>
                    <a:cubicBezTo>
                      <a:pt x="24" y="30"/>
                      <a:pt x="24" y="30"/>
                      <a:pt x="24" y="30"/>
                    </a:cubicBezTo>
                    <a:lnTo>
                      <a:pt x="28" y="2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200"/>
              </a:p>
            </p:txBody>
          </p:sp>
          <p:sp>
            <p:nvSpPr>
              <p:cNvPr id="21" name="Freeform 65"/>
              <p:cNvSpPr>
                <a:spLocks noEditPoints="1"/>
              </p:cNvSpPr>
              <p:nvPr/>
            </p:nvSpPr>
            <p:spPr bwMode="auto">
              <a:xfrm>
                <a:off x="7150101" y="5892800"/>
                <a:ext cx="541338" cy="449263"/>
              </a:xfrm>
              <a:custGeom>
                <a:avLst/>
                <a:gdLst>
                  <a:gd name="T0" fmla="*/ 188 w 192"/>
                  <a:gd name="T1" fmla="*/ 24 h 160"/>
                  <a:gd name="T2" fmla="*/ 104 w 192"/>
                  <a:gd name="T3" fmla="*/ 24 h 160"/>
                  <a:gd name="T4" fmla="*/ 104 w 192"/>
                  <a:gd name="T5" fmla="*/ 4 h 160"/>
                  <a:gd name="T6" fmla="*/ 100 w 192"/>
                  <a:gd name="T7" fmla="*/ 0 h 160"/>
                  <a:gd name="T8" fmla="*/ 4 w 192"/>
                  <a:gd name="T9" fmla="*/ 0 h 160"/>
                  <a:gd name="T10" fmla="*/ 0 w 192"/>
                  <a:gd name="T11" fmla="*/ 4 h 160"/>
                  <a:gd name="T12" fmla="*/ 0 w 192"/>
                  <a:gd name="T13" fmla="*/ 156 h 160"/>
                  <a:gd name="T14" fmla="*/ 4 w 192"/>
                  <a:gd name="T15" fmla="*/ 160 h 160"/>
                  <a:gd name="T16" fmla="*/ 60 w 192"/>
                  <a:gd name="T17" fmla="*/ 160 h 160"/>
                  <a:gd name="T18" fmla="*/ 64 w 192"/>
                  <a:gd name="T19" fmla="*/ 156 h 160"/>
                  <a:gd name="T20" fmla="*/ 64 w 192"/>
                  <a:gd name="T21" fmla="*/ 136 h 160"/>
                  <a:gd name="T22" fmla="*/ 72 w 192"/>
                  <a:gd name="T23" fmla="*/ 136 h 160"/>
                  <a:gd name="T24" fmla="*/ 72 w 192"/>
                  <a:gd name="T25" fmla="*/ 156 h 160"/>
                  <a:gd name="T26" fmla="*/ 76 w 192"/>
                  <a:gd name="T27" fmla="*/ 160 h 160"/>
                  <a:gd name="T28" fmla="*/ 116 w 192"/>
                  <a:gd name="T29" fmla="*/ 160 h 160"/>
                  <a:gd name="T30" fmla="*/ 120 w 192"/>
                  <a:gd name="T31" fmla="*/ 156 h 160"/>
                  <a:gd name="T32" fmla="*/ 120 w 192"/>
                  <a:gd name="T33" fmla="*/ 136 h 160"/>
                  <a:gd name="T34" fmla="*/ 128 w 192"/>
                  <a:gd name="T35" fmla="*/ 136 h 160"/>
                  <a:gd name="T36" fmla="*/ 128 w 192"/>
                  <a:gd name="T37" fmla="*/ 156 h 160"/>
                  <a:gd name="T38" fmla="*/ 132 w 192"/>
                  <a:gd name="T39" fmla="*/ 160 h 160"/>
                  <a:gd name="T40" fmla="*/ 188 w 192"/>
                  <a:gd name="T41" fmla="*/ 160 h 160"/>
                  <a:gd name="T42" fmla="*/ 192 w 192"/>
                  <a:gd name="T43" fmla="*/ 156 h 160"/>
                  <a:gd name="T44" fmla="*/ 192 w 192"/>
                  <a:gd name="T45" fmla="*/ 28 h 160"/>
                  <a:gd name="T46" fmla="*/ 188 w 192"/>
                  <a:gd name="T47" fmla="*/ 24 h 160"/>
                  <a:gd name="T48" fmla="*/ 80 w 192"/>
                  <a:gd name="T49" fmla="*/ 100 h 160"/>
                  <a:gd name="T50" fmla="*/ 68 w 192"/>
                  <a:gd name="T51" fmla="*/ 112 h 160"/>
                  <a:gd name="T52" fmla="*/ 36 w 192"/>
                  <a:gd name="T53" fmla="*/ 112 h 160"/>
                  <a:gd name="T54" fmla="*/ 24 w 192"/>
                  <a:gd name="T55" fmla="*/ 100 h 160"/>
                  <a:gd name="T56" fmla="*/ 24 w 192"/>
                  <a:gd name="T57" fmla="*/ 88 h 160"/>
                  <a:gd name="T58" fmla="*/ 26 w 192"/>
                  <a:gd name="T59" fmla="*/ 84 h 160"/>
                  <a:gd name="T60" fmla="*/ 39 w 192"/>
                  <a:gd name="T61" fmla="*/ 78 h 160"/>
                  <a:gd name="T62" fmla="*/ 37 w 192"/>
                  <a:gd name="T63" fmla="*/ 74 h 160"/>
                  <a:gd name="T64" fmla="*/ 36 w 192"/>
                  <a:gd name="T65" fmla="*/ 72 h 160"/>
                  <a:gd name="T66" fmla="*/ 36 w 192"/>
                  <a:gd name="T67" fmla="*/ 56 h 160"/>
                  <a:gd name="T68" fmla="*/ 52 w 192"/>
                  <a:gd name="T69" fmla="*/ 40 h 160"/>
                  <a:gd name="T70" fmla="*/ 68 w 192"/>
                  <a:gd name="T71" fmla="*/ 56 h 160"/>
                  <a:gd name="T72" fmla="*/ 68 w 192"/>
                  <a:gd name="T73" fmla="*/ 72 h 160"/>
                  <a:gd name="T74" fmla="*/ 68 w 192"/>
                  <a:gd name="T75" fmla="*/ 74 h 160"/>
                  <a:gd name="T76" fmla="*/ 65 w 192"/>
                  <a:gd name="T77" fmla="*/ 78 h 160"/>
                  <a:gd name="T78" fmla="*/ 78 w 192"/>
                  <a:gd name="T79" fmla="*/ 84 h 160"/>
                  <a:gd name="T80" fmla="*/ 80 w 192"/>
                  <a:gd name="T81" fmla="*/ 88 h 160"/>
                  <a:gd name="T82" fmla="*/ 80 w 192"/>
                  <a:gd name="T83" fmla="*/ 100 h 160"/>
                  <a:gd name="T84" fmla="*/ 164 w 192"/>
                  <a:gd name="T85" fmla="*/ 112 h 160"/>
                  <a:gd name="T86" fmla="*/ 100 w 192"/>
                  <a:gd name="T87" fmla="*/ 112 h 160"/>
                  <a:gd name="T88" fmla="*/ 96 w 192"/>
                  <a:gd name="T89" fmla="*/ 108 h 160"/>
                  <a:gd name="T90" fmla="*/ 100 w 192"/>
                  <a:gd name="T91" fmla="*/ 104 h 160"/>
                  <a:gd name="T92" fmla="*/ 164 w 192"/>
                  <a:gd name="T93" fmla="*/ 104 h 160"/>
                  <a:gd name="T94" fmla="*/ 168 w 192"/>
                  <a:gd name="T95" fmla="*/ 108 h 160"/>
                  <a:gd name="T96" fmla="*/ 164 w 192"/>
                  <a:gd name="T97" fmla="*/ 112 h 160"/>
                  <a:gd name="T98" fmla="*/ 164 w 192"/>
                  <a:gd name="T99" fmla="*/ 88 h 160"/>
                  <a:gd name="T100" fmla="*/ 100 w 192"/>
                  <a:gd name="T101" fmla="*/ 88 h 160"/>
                  <a:gd name="T102" fmla="*/ 96 w 192"/>
                  <a:gd name="T103" fmla="*/ 84 h 160"/>
                  <a:gd name="T104" fmla="*/ 100 w 192"/>
                  <a:gd name="T105" fmla="*/ 80 h 160"/>
                  <a:gd name="T106" fmla="*/ 164 w 192"/>
                  <a:gd name="T107" fmla="*/ 80 h 160"/>
                  <a:gd name="T108" fmla="*/ 168 w 192"/>
                  <a:gd name="T109" fmla="*/ 84 h 160"/>
                  <a:gd name="T110" fmla="*/ 164 w 192"/>
                  <a:gd name="T111" fmla="*/ 88 h 160"/>
                  <a:gd name="T112" fmla="*/ 164 w 192"/>
                  <a:gd name="T113" fmla="*/ 64 h 160"/>
                  <a:gd name="T114" fmla="*/ 100 w 192"/>
                  <a:gd name="T115" fmla="*/ 64 h 160"/>
                  <a:gd name="T116" fmla="*/ 96 w 192"/>
                  <a:gd name="T117" fmla="*/ 60 h 160"/>
                  <a:gd name="T118" fmla="*/ 100 w 192"/>
                  <a:gd name="T119" fmla="*/ 56 h 160"/>
                  <a:gd name="T120" fmla="*/ 164 w 192"/>
                  <a:gd name="T121" fmla="*/ 56 h 160"/>
                  <a:gd name="T122" fmla="*/ 168 w 192"/>
                  <a:gd name="T123" fmla="*/ 60 h 160"/>
                  <a:gd name="T124" fmla="*/ 164 w 192"/>
                  <a:gd name="T125" fmla="*/ 64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92" h="160">
                    <a:moveTo>
                      <a:pt x="188" y="24"/>
                    </a:moveTo>
                    <a:cubicBezTo>
                      <a:pt x="104" y="24"/>
                      <a:pt x="104" y="24"/>
                      <a:pt x="104" y="24"/>
                    </a:cubicBezTo>
                    <a:cubicBezTo>
                      <a:pt x="104" y="4"/>
                      <a:pt x="104" y="4"/>
                      <a:pt x="104" y="4"/>
                    </a:cubicBezTo>
                    <a:cubicBezTo>
                      <a:pt x="104" y="2"/>
                      <a:pt x="102" y="0"/>
                      <a:pt x="100" y="0"/>
                    </a:cubicBezTo>
                    <a:cubicBezTo>
                      <a:pt x="4" y="0"/>
                      <a:pt x="4" y="0"/>
                      <a:pt x="4" y="0"/>
                    </a:cubicBezTo>
                    <a:cubicBezTo>
                      <a:pt x="2" y="0"/>
                      <a:pt x="0" y="2"/>
                      <a:pt x="0" y="4"/>
                    </a:cubicBezTo>
                    <a:cubicBezTo>
                      <a:pt x="0" y="156"/>
                      <a:pt x="0" y="156"/>
                      <a:pt x="0" y="156"/>
                    </a:cubicBezTo>
                    <a:cubicBezTo>
                      <a:pt x="0" y="158"/>
                      <a:pt x="2" y="160"/>
                      <a:pt x="4" y="160"/>
                    </a:cubicBezTo>
                    <a:cubicBezTo>
                      <a:pt x="60" y="160"/>
                      <a:pt x="60" y="160"/>
                      <a:pt x="60" y="160"/>
                    </a:cubicBezTo>
                    <a:cubicBezTo>
                      <a:pt x="62" y="160"/>
                      <a:pt x="64" y="158"/>
                      <a:pt x="64" y="156"/>
                    </a:cubicBezTo>
                    <a:cubicBezTo>
                      <a:pt x="64" y="136"/>
                      <a:pt x="64" y="136"/>
                      <a:pt x="64" y="136"/>
                    </a:cubicBezTo>
                    <a:cubicBezTo>
                      <a:pt x="72" y="136"/>
                      <a:pt x="72" y="136"/>
                      <a:pt x="72" y="136"/>
                    </a:cubicBezTo>
                    <a:cubicBezTo>
                      <a:pt x="72" y="156"/>
                      <a:pt x="72" y="156"/>
                      <a:pt x="72" y="156"/>
                    </a:cubicBezTo>
                    <a:cubicBezTo>
                      <a:pt x="72" y="158"/>
                      <a:pt x="74" y="160"/>
                      <a:pt x="76" y="160"/>
                    </a:cubicBezTo>
                    <a:cubicBezTo>
                      <a:pt x="116" y="160"/>
                      <a:pt x="116" y="160"/>
                      <a:pt x="116" y="160"/>
                    </a:cubicBezTo>
                    <a:cubicBezTo>
                      <a:pt x="118" y="160"/>
                      <a:pt x="120" y="158"/>
                      <a:pt x="120" y="156"/>
                    </a:cubicBezTo>
                    <a:cubicBezTo>
                      <a:pt x="120" y="136"/>
                      <a:pt x="120" y="136"/>
                      <a:pt x="120" y="136"/>
                    </a:cubicBezTo>
                    <a:cubicBezTo>
                      <a:pt x="128" y="136"/>
                      <a:pt x="128" y="136"/>
                      <a:pt x="128" y="136"/>
                    </a:cubicBezTo>
                    <a:cubicBezTo>
                      <a:pt x="128" y="156"/>
                      <a:pt x="128" y="156"/>
                      <a:pt x="128" y="156"/>
                    </a:cubicBezTo>
                    <a:cubicBezTo>
                      <a:pt x="128" y="158"/>
                      <a:pt x="130" y="160"/>
                      <a:pt x="132" y="160"/>
                    </a:cubicBezTo>
                    <a:cubicBezTo>
                      <a:pt x="188" y="160"/>
                      <a:pt x="188" y="160"/>
                      <a:pt x="188" y="160"/>
                    </a:cubicBezTo>
                    <a:cubicBezTo>
                      <a:pt x="190" y="160"/>
                      <a:pt x="192" y="158"/>
                      <a:pt x="192" y="156"/>
                    </a:cubicBezTo>
                    <a:cubicBezTo>
                      <a:pt x="192" y="28"/>
                      <a:pt x="192" y="28"/>
                      <a:pt x="192" y="28"/>
                    </a:cubicBezTo>
                    <a:cubicBezTo>
                      <a:pt x="192" y="26"/>
                      <a:pt x="190" y="24"/>
                      <a:pt x="188" y="24"/>
                    </a:cubicBezTo>
                    <a:close/>
                    <a:moveTo>
                      <a:pt x="80" y="100"/>
                    </a:moveTo>
                    <a:cubicBezTo>
                      <a:pt x="80" y="106"/>
                      <a:pt x="75" y="112"/>
                      <a:pt x="68" y="112"/>
                    </a:cubicBezTo>
                    <a:cubicBezTo>
                      <a:pt x="36" y="112"/>
                      <a:pt x="36" y="112"/>
                      <a:pt x="36" y="112"/>
                    </a:cubicBezTo>
                    <a:cubicBezTo>
                      <a:pt x="30" y="112"/>
                      <a:pt x="24" y="106"/>
                      <a:pt x="24" y="100"/>
                    </a:cubicBezTo>
                    <a:cubicBezTo>
                      <a:pt x="24" y="88"/>
                      <a:pt x="24" y="88"/>
                      <a:pt x="24" y="88"/>
                    </a:cubicBezTo>
                    <a:cubicBezTo>
                      <a:pt x="24" y="86"/>
                      <a:pt x="25" y="85"/>
                      <a:pt x="26" y="84"/>
                    </a:cubicBezTo>
                    <a:cubicBezTo>
                      <a:pt x="39" y="78"/>
                      <a:pt x="39" y="78"/>
                      <a:pt x="39" y="78"/>
                    </a:cubicBezTo>
                    <a:cubicBezTo>
                      <a:pt x="37" y="74"/>
                      <a:pt x="37" y="74"/>
                      <a:pt x="37" y="74"/>
                    </a:cubicBezTo>
                    <a:cubicBezTo>
                      <a:pt x="36" y="73"/>
                      <a:pt x="36" y="73"/>
                      <a:pt x="36" y="72"/>
                    </a:cubicBezTo>
                    <a:cubicBezTo>
                      <a:pt x="36" y="56"/>
                      <a:pt x="36" y="56"/>
                      <a:pt x="36" y="56"/>
                    </a:cubicBezTo>
                    <a:cubicBezTo>
                      <a:pt x="36" y="47"/>
                      <a:pt x="43" y="40"/>
                      <a:pt x="52" y="40"/>
                    </a:cubicBezTo>
                    <a:cubicBezTo>
                      <a:pt x="61" y="40"/>
                      <a:pt x="68" y="47"/>
                      <a:pt x="68" y="56"/>
                    </a:cubicBezTo>
                    <a:cubicBezTo>
                      <a:pt x="68" y="72"/>
                      <a:pt x="68" y="72"/>
                      <a:pt x="68" y="72"/>
                    </a:cubicBezTo>
                    <a:cubicBezTo>
                      <a:pt x="68" y="73"/>
                      <a:pt x="68" y="73"/>
                      <a:pt x="68" y="74"/>
                    </a:cubicBezTo>
                    <a:cubicBezTo>
                      <a:pt x="65" y="78"/>
                      <a:pt x="65" y="78"/>
                      <a:pt x="65" y="78"/>
                    </a:cubicBezTo>
                    <a:cubicBezTo>
                      <a:pt x="78" y="84"/>
                      <a:pt x="78" y="84"/>
                      <a:pt x="78" y="84"/>
                    </a:cubicBezTo>
                    <a:cubicBezTo>
                      <a:pt x="79" y="85"/>
                      <a:pt x="80" y="86"/>
                      <a:pt x="80" y="88"/>
                    </a:cubicBezTo>
                    <a:lnTo>
                      <a:pt x="80" y="100"/>
                    </a:lnTo>
                    <a:close/>
                    <a:moveTo>
                      <a:pt x="164" y="112"/>
                    </a:moveTo>
                    <a:cubicBezTo>
                      <a:pt x="100" y="112"/>
                      <a:pt x="100" y="112"/>
                      <a:pt x="100" y="112"/>
                    </a:cubicBezTo>
                    <a:cubicBezTo>
                      <a:pt x="98" y="112"/>
                      <a:pt x="96" y="110"/>
                      <a:pt x="96" y="108"/>
                    </a:cubicBezTo>
                    <a:cubicBezTo>
                      <a:pt x="96" y="106"/>
                      <a:pt x="98" y="104"/>
                      <a:pt x="100" y="104"/>
                    </a:cubicBezTo>
                    <a:cubicBezTo>
                      <a:pt x="164" y="104"/>
                      <a:pt x="164" y="104"/>
                      <a:pt x="164" y="104"/>
                    </a:cubicBezTo>
                    <a:cubicBezTo>
                      <a:pt x="166" y="104"/>
                      <a:pt x="168" y="106"/>
                      <a:pt x="168" y="108"/>
                    </a:cubicBezTo>
                    <a:cubicBezTo>
                      <a:pt x="168" y="110"/>
                      <a:pt x="166" y="112"/>
                      <a:pt x="164" y="112"/>
                    </a:cubicBezTo>
                    <a:close/>
                    <a:moveTo>
                      <a:pt x="164" y="88"/>
                    </a:moveTo>
                    <a:cubicBezTo>
                      <a:pt x="100" y="88"/>
                      <a:pt x="100" y="88"/>
                      <a:pt x="100" y="88"/>
                    </a:cubicBezTo>
                    <a:cubicBezTo>
                      <a:pt x="98" y="88"/>
                      <a:pt x="96" y="86"/>
                      <a:pt x="96" y="84"/>
                    </a:cubicBezTo>
                    <a:cubicBezTo>
                      <a:pt x="96" y="82"/>
                      <a:pt x="98" y="80"/>
                      <a:pt x="100" y="80"/>
                    </a:cubicBezTo>
                    <a:cubicBezTo>
                      <a:pt x="164" y="80"/>
                      <a:pt x="164" y="80"/>
                      <a:pt x="164" y="80"/>
                    </a:cubicBezTo>
                    <a:cubicBezTo>
                      <a:pt x="166" y="80"/>
                      <a:pt x="168" y="82"/>
                      <a:pt x="168" y="84"/>
                    </a:cubicBezTo>
                    <a:cubicBezTo>
                      <a:pt x="168" y="86"/>
                      <a:pt x="166" y="88"/>
                      <a:pt x="164" y="88"/>
                    </a:cubicBezTo>
                    <a:close/>
                    <a:moveTo>
                      <a:pt x="164" y="64"/>
                    </a:moveTo>
                    <a:cubicBezTo>
                      <a:pt x="100" y="64"/>
                      <a:pt x="100" y="64"/>
                      <a:pt x="100" y="64"/>
                    </a:cubicBezTo>
                    <a:cubicBezTo>
                      <a:pt x="98" y="64"/>
                      <a:pt x="96" y="62"/>
                      <a:pt x="96" y="60"/>
                    </a:cubicBezTo>
                    <a:cubicBezTo>
                      <a:pt x="96" y="58"/>
                      <a:pt x="98" y="56"/>
                      <a:pt x="100" y="56"/>
                    </a:cubicBezTo>
                    <a:cubicBezTo>
                      <a:pt x="164" y="56"/>
                      <a:pt x="164" y="56"/>
                      <a:pt x="164" y="56"/>
                    </a:cubicBezTo>
                    <a:cubicBezTo>
                      <a:pt x="166" y="56"/>
                      <a:pt x="168" y="58"/>
                      <a:pt x="168" y="60"/>
                    </a:cubicBezTo>
                    <a:cubicBezTo>
                      <a:pt x="168" y="62"/>
                      <a:pt x="166" y="64"/>
                      <a:pt x="164" y="6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200"/>
              </a:p>
            </p:txBody>
          </p:sp>
        </p:grpSp>
      </p:grpSp>
      <p:grpSp>
        <p:nvGrpSpPr>
          <p:cNvPr id="22" name="组合 21"/>
          <p:cNvGrpSpPr/>
          <p:nvPr/>
        </p:nvGrpSpPr>
        <p:grpSpPr>
          <a:xfrm>
            <a:off x="6785668" y="1356499"/>
            <a:ext cx="1377351" cy="1742360"/>
            <a:chOff x="6785667" y="1572104"/>
            <a:chExt cx="1377351" cy="1741822"/>
          </a:xfrm>
        </p:grpSpPr>
        <p:sp>
          <p:nvSpPr>
            <p:cNvPr id="23" name="矩形 22"/>
            <p:cNvSpPr/>
            <p:nvPr/>
          </p:nvSpPr>
          <p:spPr>
            <a:xfrm>
              <a:off x="6785667" y="2814287"/>
              <a:ext cx="1377351" cy="4996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输入文本</a:t>
              </a:r>
            </a:p>
          </p:txBody>
        </p:sp>
        <p:sp>
          <p:nvSpPr>
            <p:cNvPr id="24" name="椭圆 23"/>
            <p:cNvSpPr/>
            <p:nvPr/>
          </p:nvSpPr>
          <p:spPr>
            <a:xfrm>
              <a:off x="6842738" y="1572104"/>
              <a:ext cx="1246474" cy="1246474"/>
            </a:xfrm>
            <a:prstGeom prst="ellipse">
              <a:avLst/>
            </a:prstGeom>
            <a:solidFill>
              <a:schemeClr val="accent4"/>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5" name="组合 24"/>
            <p:cNvGrpSpPr/>
            <p:nvPr/>
          </p:nvGrpSpPr>
          <p:grpSpPr>
            <a:xfrm>
              <a:off x="7228150" y="1853158"/>
              <a:ext cx="475649" cy="712427"/>
              <a:chOff x="658813" y="3189288"/>
              <a:chExt cx="360363" cy="539750"/>
            </a:xfrm>
          </p:grpSpPr>
          <p:sp>
            <p:nvSpPr>
              <p:cNvPr id="26" name="Freeform 35"/>
              <p:cNvSpPr/>
              <p:nvPr/>
            </p:nvSpPr>
            <p:spPr bwMode="auto">
              <a:xfrm>
                <a:off x="749300" y="3594100"/>
                <a:ext cx="179388" cy="134938"/>
              </a:xfrm>
              <a:custGeom>
                <a:avLst/>
                <a:gdLst>
                  <a:gd name="T0" fmla="*/ 0 w 64"/>
                  <a:gd name="T1" fmla="*/ 4 h 48"/>
                  <a:gd name="T2" fmla="*/ 0 w 64"/>
                  <a:gd name="T3" fmla="*/ 28 h 48"/>
                  <a:gd name="T4" fmla="*/ 4 w 64"/>
                  <a:gd name="T5" fmla="*/ 32 h 48"/>
                  <a:gd name="T6" fmla="*/ 8 w 64"/>
                  <a:gd name="T7" fmla="*/ 32 h 48"/>
                  <a:gd name="T8" fmla="*/ 8 w 64"/>
                  <a:gd name="T9" fmla="*/ 36 h 48"/>
                  <a:gd name="T10" fmla="*/ 20 w 64"/>
                  <a:gd name="T11" fmla="*/ 48 h 48"/>
                  <a:gd name="T12" fmla="*/ 44 w 64"/>
                  <a:gd name="T13" fmla="*/ 48 h 48"/>
                  <a:gd name="T14" fmla="*/ 56 w 64"/>
                  <a:gd name="T15" fmla="*/ 36 h 48"/>
                  <a:gd name="T16" fmla="*/ 56 w 64"/>
                  <a:gd name="T17" fmla="*/ 32 h 48"/>
                  <a:gd name="T18" fmla="*/ 60 w 64"/>
                  <a:gd name="T19" fmla="*/ 32 h 48"/>
                  <a:gd name="T20" fmla="*/ 64 w 64"/>
                  <a:gd name="T21" fmla="*/ 28 h 48"/>
                  <a:gd name="T22" fmla="*/ 64 w 64"/>
                  <a:gd name="T23" fmla="*/ 4 h 48"/>
                  <a:gd name="T24" fmla="*/ 64 w 64"/>
                  <a:gd name="T25" fmla="*/ 0 h 48"/>
                  <a:gd name="T26" fmla="*/ 0 w 64"/>
                  <a:gd name="T27" fmla="*/ 0 h 48"/>
                  <a:gd name="T28" fmla="*/ 0 w 64"/>
                  <a:gd name="T29" fmla="*/ 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4" h="48">
                    <a:moveTo>
                      <a:pt x="0" y="4"/>
                    </a:moveTo>
                    <a:cubicBezTo>
                      <a:pt x="0" y="28"/>
                      <a:pt x="0" y="28"/>
                      <a:pt x="0" y="28"/>
                    </a:cubicBezTo>
                    <a:cubicBezTo>
                      <a:pt x="0" y="30"/>
                      <a:pt x="2" y="32"/>
                      <a:pt x="4" y="32"/>
                    </a:cubicBezTo>
                    <a:cubicBezTo>
                      <a:pt x="8" y="32"/>
                      <a:pt x="8" y="32"/>
                      <a:pt x="8" y="32"/>
                    </a:cubicBezTo>
                    <a:cubicBezTo>
                      <a:pt x="8" y="36"/>
                      <a:pt x="8" y="36"/>
                      <a:pt x="8" y="36"/>
                    </a:cubicBezTo>
                    <a:cubicBezTo>
                      <a:pt x="8" y="42"/>
                      <a:pt x="14" y="48"/>
                      <a:pt x="20" y="48"/>
                    </a:cubicBezTo>
                    <a:cubicBezTo>
                      <a:pt x="44" y="48"/>
                      <a:pt x="44" y="48"/>
                      <a:pt x="44" y="48"/>
                    </a:cubicBezTo>
                    <a:cubicBezTo>
                      <a:pt x="51" y="48"/>
                      <a:pt x="56" y="42"/>
                      <a:pt x="56" y="36"/>
                    </a:cubicBezTo>
                    <a:cubicBezTo>
                      <a:pt x="56" y="32"/>
                      <a:pt x="56" y="32"/>
                      <a:pt x="56" y="32"/>
                    </a:cubicBezTo>
                    <a:cubicBezTo>
                      <a:pt x="60" y="32"/>
                      <a:pt x="60" y="32"/>
                      <a:pt x="60" y="32"/>
                    </a:cubicBezTo>
                    <a:cubicBezTo>
                      <a:pt x="62" y="32"/>
                      <a:pt x="64" y="30"/>
                      <a:pt x="64" y="28"/>
                    </a:cubicBezTo>
                    <a:cubicBezTo>
                      <a:pt x="64" y="4"/>
                      <a:pt x="64" y="4"/>
                      <a:pt x="64" y="4"/>
                    </a:cubicBezTo>
                    <a:cubicBezTo>
                      <a:pt x="64" y="3"/>
                      <a:pt x="64" y="1"/>
                      <a:pt x="64" y="0"/>
                    </a:cubicBezTo>
                    <a:cubicBezTo>
                      <a:pt x="0" y="0"/>
                      <a:pt x="0" y="0"/>
                      <a:pt x="0" y="0"/>
                    </a:cubicBezTo>
                    <a:cubicBezTo>
                      <a:pt x="0" y="1"/>
                      <a:pt x="0" y="3"/>
                      <a:pt x="0" y="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200"/>
              </a:p>
            </p:txBody>
          </p:sp>
          <p:sp>
            <p:nvSpPr>
              <p:cNvPr id="27" name="Freeform 36"/>
              <p:cNvSpPr>
                <a:spLocks noEditPoints="1"/>
              </p:cNvSpPr>
              <p:nvPr/>
            </p:nvSpPr>
            <p:spPr bwMode="auto">
              <a:xfrm>
                <a:off x="658813" y="3189288"/>
                <a:ext cx="360363" cy="382588"/>
              </a:xfrm>
              <a:custGeom>
                <a:avLst/>
                <a:gdLst>
                  <a:gd name="T0" fmla="*/ 64 w 128"/>
                  <a:gd name="T1" fmla="*/ 0 h 136"/>
                  <a:gd name="T2" fmla="*/ 0 w 128"/>
                  <a:gd name="T3" fmla="*/ 64 h 136"/>
                  <a:gd name="T4" fmla="*/ 19 w 128"/>
                  <a:gd name="T5" fmla="*/ 115 h 136"/>
                  <a:gd name="T6" fmla="*/ 30 w 128"/>
                  <a:gd name="T7" fmla="*/ 136 h 136"/>
                  <a:gd name="T8" fmla="*/ 99 w 128"/>
                  <a:gd name="T9" fmla="*/ 136 h 136"/>
                  <a:gd name="T10" fmla="*/ 110 w 128"/>
                  <a:gd name="T11" fmla="*/ 115 h 136"/>
                  <a:gd name="T12" fmla="*/ 128 w 128"/>
                  <a:gd name="T13" fmla="*/ 64 h 136"/>
                  <a:gd name="T14" fmla="*/ 64 w 128"/>
                  <a:gd name="T15" fmla="*/ 0 h 136"/>
                  <a:gd name="T16" fmla="*/ 61 w 128"/>
                  <a:gd name="T17" fmla="*/ 32 h 136"/>
                  <a:gd name="T18" fmla="*/ 32 w 128"/>
                  <a:gd name="T19" fmla="*/ 64 h 136"/>
                  <a:gd name="T20" fmla="*/ 45 w 128"/>
                  <a:gd name="T21" fmla="*/ 94 h 136"/>
                  <a:gd name="T22" fmla="*/ 48 w 128"/>
                  <a:gd name="T23" fmla="*/ 98 h 136"/>
                  <a:gd name="T24" fmla="*/ 46 w 128"/>
                  <a:gd name="T25" fmla="*/ 104 h 136"/>
                  <a:gd name="T26" fmla="*/ 44 w 128"/>
                  <a:gd name="T27" fmla="*/ 104 h 136"/>
                  <a:gd name="T28" fmla="*/ 41 w 128"/>
                  <a:gd name="T29" fmla="*/ 102 h 136"/>
                  <a:gd name="T30" fmla="*/ 38 w 128"/>
                  <a:gd name="T31" fmla="*/ 98 h 136"/>
                  <a:gd name="T32" fmla="*/ 24 w 128"/>
                  <a:gd name="T33" fmla="*/ 64 h 136"/>
                  <a:gd name="T34" fmla="*/ 60 w 128"/>
                  <a:gd name="T35" fmla="*/ 24 h 136"/>
                  <a:gd name="T36" fmla="*/ 64 w 128"/>
                  <a:gd name="T37" fmla="*/ 28 h 136"/>
                  <a:gd name="T38" fmla="*/ 61 w 128"/>
                  <a:gd name="T39" fmla="*/ 32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8" h="136">
                    <a:moveTo>
                      <a:pt x="64" y="0"/>
                    </a:moveTo>
                    <a:cubicBezTo>
                      <a:pt x="29" y="0"/>
                      <a:pt x="0" y="29"/>
                      <a:pt x="0" y="64"/>
                    </a:cubicBezTo>
                    <a:cubicBezTo>
                      <a:pt x="0" y="83"/>
                      <a:pt x="10" y="100"/>
                      <a:pt x="19" y="115"/>
                    </a:cubicBezTo>
                    <a:cubicBezTo>
                      <a:pt x="23" y="122"/>
                      <a:pt x="27" y="129"/>
                      <a:pt x="30" y="136"/>
                    </a:cubicBezTo>
                    <a:cubicBezTo>
                      <a:pt x="99" y="136"/>
                      <a:pt x="99" y="136"/>
                      <a:pt x="99" y="136"/>
                    </a:cubicBezTo>
                    <a:cubicBezTo>
                      <a:pt x="101" y="129"/>
                      <a:pt x="105" y="122"/>
                      <a:pt x="110" y="115"/>
                    </a:cubicBezTo>
                    <a:cubicBezTo>
                      <a:pt x="118" y="100"/>
                      <a:pt x="128" y="83"/>
                      <a:pt x="128" y="64"/>
                    </a:cubicBezTo>
                    <a:cubicBezTo>
                      <a:pt x="128" y="29"/>
                      <a:pt x="99" y="0"/>
                      <a:pt x="64" y="0"/>
                    </a:cubicBezTo>
                    <a:close/>
                    <a:moveTo>
                      <a:pt x="61" y="32"/>
                    </a:moveTo>
                    <a:cubicBezTo>
                      <a:pt x="44" y="34"/>
                      <a:pt x="32" y="47"/>
                      <a:pt x="32" y="64"/>
                    </a:cubicBezTo>
                    <a:cubicBezTo>
                      <a:pt x="32" y="72"/>
                      <a:pt x="39" y="84"/>
                      <a:pt x="45" y="94"/>
                    </a:cubicBezTo>
                    <a:cubicBezTo>
                      <a:pt x="46" y="95"/>
                      <a:pt x="47" y="97"/>
                      <a:pt x="48" y="98"/>
                    </a:cubicBezTo>
                    <a:cubicBezTo>
                      <a:pt x="49" y="100"/>
                      <a:pt x="48" y="102"/>
                      <a:pt x="46" y="104"/>
                    </a:cubicBezTo>
                    <a:cubicBezTo>
                      <a:pt x="45" y="104"/>
                      <a:pt x="45" y="104"/>
                      <a:pt x="44" y="104"/>
                    </a:cubicBezTo>
                    <a:cubicBezTo>
                      <a:pt x="43" y="104"/>
                      <a:pt x="41" y="103"/>
                      <a:pt x="41" y="102"/>
                    </a:cubicBezTo>
                    <a:cubicBezTo>
                      <a:pt x="40" y="101"/>
                      <a:pt x="39" y="99"/>
                      <a:pt x="38" y="98"/>
                    </a:cubicBezTo>
                    <a:cubicBezTo>
                      <a:pt x="32" y="87"/>
                      <a:pt x="24" y="74"/>
                      <a:pt x="24" y="64"/>
                    </a:cubicBezTo>
                    <a:cubicBezTo>
                      <a:pt x="24" y="43"/>
                      <a:pt x="39" y="26"/>
                      <a:pt x="60" y="24"/>
                    </a:cubicBezTo>
                    <a:cubicBezTo>
                      <a:pt x="62" y="24"/>
                      <a:pt x="64" y="25"/>
                      <a:pt x="64" y="28"/>
                    </a:cubicBezTo>
                    <a:cubicBezTo>
                      <a:pt x="64" y="30"/>
                      <a:pt x="63" y="32"/>
                      <a:pt x="61"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200"/>
              </a:p>
            </p:txBody>
          </p:sp>
        </p:grpSp>
      </p:grpSp>
      <p:sp>
        <p:nvSpPr>
          <p:cNvPr id="28" name="TextBox 80"/>
          <p:cNvSpPr>
            <a:spLocks noChangeArrowheads="1"/>
          </p:cNvSpPr>
          <p:nvPr/>
        </p:nvSpPr>
        <p:spPr bwMode="auto">
          <a:xfrm>
            <a:off x="1292584" y="3721008"/>
            <a:ext cx="6796629"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ts val="1500"/>
              </a:lnSpc>
              <a:spcBef>
                <a:spcPts val="600"/>
              </a:spcBef>
              <a:spcAft>
                <a:spcPts val="600"/>
              </a:spcAft>
              <a:buClr>
                <a:srgbClr val="074AA1"/>
              </a:buClr>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输入您的文本，或者复制您的文本粘贴到此处请在此处输入您的文本，或者复制您的文本粘贴到此处请在此处输入您的文本，或者复制您的文本粘贴到此处</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711236271"/>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Effect transition="in" filter="fade">
                                      <p:cBhvr>
                                        <p:cTn id="15" dur="500"/>
                                        <p:tgtEl>
                                          <p:spTgt spid="10"/>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p:cTn id="19" dur="500" fill="hold"/>
                                        <p:tgtEl>
                                          <p:spTgt spid="16"/>
                                        </p:tgtEl>
                                        <p:attrNameLst>
                                          <p:attrName>ppt_w</p:attrName>
                                        </p:attrNameLst>
                                      </p:cBhvr>
                                      <p:tavLst>
                                        <p:tav tm="0">
                                          <p:val>
                                            <p:fltVal val="0"/>
                                          </p:val>
                                        </p:tav>
                                        <p:tav tm="100000">
                                          <p:val>
                                            <p:strVal val="#ppt_w"/>
                                          </p:val>
                                        </p:tav>
                                      </p:tavLst>
                                    </p:anim>
                                    <p:anim calcmode="lin" valueType="num">
                                      <p:cBhvr>
                                        <p:cTn id="20" dur="500" fill="hold"/>
                                        <p:tgtEl>
                                          <p:spTgt spid="16"/>
                                        </p:tgtEl>
                                        <p:attrNameLst>
                                          <p:attrName>ppt_h</p:attrName>
                                        </p:attrNameLst>
                                      </p:cBhvr>
                                      <p:tavLst>
                                        <p:tav tm="0">
                                          <p:val>
                                            <p:fltVal val="0"/>
                                          </p:val>
                                        </p:tav>
                                        <p:tav tm="100000">
                                          <p:val>
                                            <p:strVal val="#ppt_h"/>
                                          </p:val>
                                        </p:tav>
                                      </p:tavLst>
                                    </p:anim>
                                    <p:animEffect transition="in" filter="fade">
                                      <p:cBhvr>
                                        <p:cTn id="21" dur="500"/>
                                        <p:tgtEl>
                                          <p:spTgt spid="16"/>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500" fill="hold"/>
                                        <p:tgtEl>
                                          <p:spTgt spid="22"/>
                                        </p:tgtEl>
                                        <p:attrNameLst>
                                          <p:attrName>ppt_w</p:attrName>
                                        </p:attrNameLst>
                                      </p:cBhvr>
                                      <p:tavLst>
                                        <p:tav tm="0">
                                          <p:val>
                                            <p:fltVal val="0"/>
                                          </p:val>
                                        </p:tav>
                                        <p:tav tm="100000">
                                          <p:val>
                                            <p:strVal val="#ppt_w"/>
                                          </p:val>
                                        </p:tav>
                                      </p:tavLst>
                                    </p:anim>
                                    <p:anim calcmode="lin" valueType="num">
                                      <p:cBhvr>
                                        <p:cTn id="26" dur="500" fill="hold"/>
                                        <p:tgtEl>
                                          <p:spTgt spid="22"/>
                                        </p:tgtEl>
                                        <p:attrNameLst>
                                          <p:attrName>ppt_h</p:attrName>
                                        </p:attrNameLst>
                                      </p:cBhvr>
                                      <p:tavLst>
                                        <p:tav tm="0">
                                          <p:val>
                                            <p:fltVal val="0"/>
                                          </p:val>
                                        </p:tav>
                                        <p:tav tm="100000">
                                          <p:val>
                                            <p:strVal val="#ppt_h"/>
                                          </p:val>
                                        </p:tav>
                                      </p:tavLst>
                                    </p:anim>
                                    <p:animEffect transition="in" filter="fade">
                                      <p:cBhvr>
                                        <p:cTn id="27" dur="500"/>
                                        <p:tgtEl>
                                          <p:spTgt spid="22"/>
                                        </p:tgtEl>
                                      </p:cBhvr>
                                    </p:animEffect>
                                  </p:childTnLst>
                                </p:cTn>
                              </p:par>
                            </p:childTnLst>
                          </p:cTn>
                        </p:par>
                        <p:par>
                          <p:cTn id="28" fill="hold">
                            <p:stCondLst>
                              <p:cond delay="2000"/>
                            </p:stCondLst>
                            <p:childTnLst>
                              <p:par>
                                <p:cTn id="29" presetID="16" presetClass="entr" presetSubtype="21" fill="hold" grpId="0" nodeType="after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barn(inVertical)">
                                      <p:cBhvr>
                                        <p:cTn id="31" dur="500"/>
                                        <p:tgtEl>
                                          <p:spTgt spid="2"/>
                                        </p:tgtEl>
                                      </p:cBhvr>
                                    </p:animEffect>
                                  </p:childTnLst>
                                </p:cTn>
                              </p:par>
                            </p:childTnLst>
                          </p:cTn>
                        </p:par>
                        <p:par>
                          <p:cTn id="32" fill="hold">
                            <p:stCondLst>
                              <p:cond delay="2500"/>
                            </p:stCondLst>
                            <p:childTnLst>
                              <p:par>
                                <p:cTn id="33" presetID="22" presetClass="entr" presetSubtype="8" fill="hold" nodeType="after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wipe(left)">
                                      <p:cBhvr>
                                        <p:cTn id="35" dur="1250"/>
                                        <p:tgtEl>
                                          <p:spTgt spid="3"/>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28"/>
                                        </p:tgtEl>
                                        <p:attrNameLst>
                                          <p:attrName>style.visibility</p:attrName>
                                        </p:attrNameLst>
                                      </p:cBhvr>
                                      <p:to>
                                        <p:strVal val="visible"/>
                                      </p:to>
                                    </p:set>
                                    <p:animEffect>
                                      <p:cBhvr>
                                        <p:cTn id="39" dur="125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8" grpId="0" bldLvl="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13188393-4263-4EA2-A24D-D0D62EB73F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0" y="0"/>
            <a:ext cx="7740352" cy="5146787"/>
          </a:xfrm>
          <a:prstGeom prst="rect">
            <a:avLst/>
          </a:prstGeom>
        </p:spPr>
      </p:pic>
      <p:grpSp>
        <p:nvGrpSpPr>
          <p:cNvPr id="2" name="组合 93">
            <a:extLst>
              <a:ext uri="{FF2B5EF4-FFF2-40B4-BE49-F238E27FC236}">
                <a16:creationId xmlns:a16="http://schemas.microsoft.com/office/drawing/2014/main" id="{E3CE5145-F985-453E-9E5F-80AA0A744931}"/>
              </a:ext>
            </a:extLst>
          </p:cNvPr>
          <p:cNvGrpSpPr>
            <a:grpSpLocks/>
          </p:cNvGrpSpPr>
          <p:nvPr/>
        </p:nvGrpSpPr>
        <p:grpSpPr bwMode="auto">
          <a:xfrm>
            <a:off x="5076056" y="1892043"/>
            <a:ext cx="3313260" cy="679617"/>
            <a:chOff x="320318" y="607960"/>
            <a:chExt cx="4018359" cy="824600"/>
          </a:xfrm>
        </p:grpSpPr>
        <p:grpSp>
          <p:nvGrpSpPr>
            <p:cNvPr id="3" name="组合 91">
              <a:extLst>
                <a:ext uri="{FF2B5EF4-FFF2-40B4-BE49-F238E27FC236}">
                  <a16:creationId xmlns:a16="http://schemas.microsoft.com/office/drawing/2014/main" id="{41704494-8A3D-4315-9FB9-71AFFEA2EA61}"/>
                </a:ext>
              </a:extLst>
            </p:cNvPr>
            <p:cNvGrpSpPr>
              <a:grpSpLocks/>
            </p:cNvGrpSpPr>
            <p:nvPr/>
          </p:nvGrpSpPr>
          <p:grpSpPr bwMode="auto">
            <a:xfrm>
              <a:off x="320318" y="607960"/>
              <a:ext cx="883920" cy="824600"/>
              <a:chOff x="320318" y="607960"/>
              <a:chExt cx="883920" cy="824600"/>
            </a:xfrm>
          </p:grpSpPr>
          <p:sp>
            <p:nvSpPr>
              <p:cNvPr id="5" name="菱形 4">
                <a:extLst>
                  <a:ext uri="{FF2B5EF4-FFF2-40B4-BE49-F238E27FC236}">
                    <a16:creationId xmlns:a16="http://schemas.microsoft.com/office/drawing/2014/main" id="{D58997CD-27D0-4C3F-9ED8-3A50DE0CA6B2}"/>
                  </a:ext>
                </a:extLst>
              </p:cNvPr>
              <p:cNvSpPr/>
              <p:nvPr/>
            </p:nvSpPr>
            <p:spPr>
              <a:xfrm>
                <a:off x="350483" y="607960"/>
                <a:ext cx="823994" cy="824600"/>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dirty="0"/>
              </a:p>
            </p:txBody>
          </p:sp>
          <p:sp>
            <p:nvSpPr>
              <p:cNvPr id="6" name="文本框 90">
                <a:extLst>
                  <a:ext uri="{FF2B5EF4-FFF2-40B4-BE49-F238E27FC236}">
                    <a16:creationId xmlns:a16="http://schemas.microsoft.com/office/drawing/2014/main" id="{8E03AA3A-EB45-4353-9DE4-2360E0857CB9}"/>
                  </a:ext>
                </a:extLst>
              </p:cNvPr>
              <p:cNvSpPr txBox="1">
                <a:spLocks noChangeArrowheads="1"/>
              </p:cNvSpPr>
              <p:nvPr/>
            </p:nvSpPr>
            <p:spPr bwMode="auto">
              <a:xfrm>
                <a:off x="320318" y="835594"/>
                <a:ext cx="883920" cy="364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r>
                  <a:rPr lang="en-US" altLang="zh-CN" sz="1350" dirty="0">
                    <a:solidFill>
                      <a:schemeClr val="bg1"/>
                    </a:solidFill>
                    <a:latin typeface="Impact" pitchFamily="34" charset="0"/>
                  </a:rPr>
                  <a:t>02</a:t>
                </a:r>
                <a:endParaRPr lang="zh-CN" altLang="en-US" sz="1350" dirty="0">
                  <a:solidFill>
                    <a:schemeClr val="bg1"/>
                  </a:solidFill>
                  <a:latin typeface="Impact" pitchFamily="34" charset="0"/>
                </a:endParaRPr>
              </a:p>
            </p:txBody>
          </p:sp>
        </p:grpSp>
        <p:sp>
          <p:nvSpPr>
            <p:cNvPr id="4" name="文本框 92">
              <a:extLst>
                <a:ext uri="{FF2B5EF4-FFF2-40B4-BE49-F238E27FC236}">
                  <a16:creationId xmlns:a16="http://schemas.microsoft.com/office/drawing/2014/main" id="{A36C2B13-1055-4F5F-BEC2-62D18BF5036C}"/>
                </a:ext>
              </a:extLst>
            </p:cNvPr>
            <p:cNvSpPr txBox="1">
              <a:spLocks noChangeArrowheads="1"/>
            </p:cNvSpPr>
            <p:nvPr/>
          </p:nvSpPr>
          <p:spPr bwMode="auto">
            <a:xfrm>
              <a:off x="1275715" y="797914"/>
              <a:ext cx="3062962" cy="44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r>
                <a:rPr lang="zh-CN" altLang="en-US" dirty="0">
                  <a:solidFill>
                    <a:schemeClr val="accent1"/>
                  </a:solidFill>
                  <a:latin typeface="微软雅黑" panose="020B0503020204020204" pitchFamily="34" charset="-122"/>
                  <a:ea typeface="微软雅黑" panose="020B0503020204020204" pitchFamily="34" charset="-122"/>
                </a:rPr>
                <a:t>自我评价</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grpSp>
      <p:sp>
        <p:nvSpPr>
          <p:cNvPr id="7" name="文本框 9">
            <a:extLst>
              <a:ext uri="{FF2B5EF4-FFF2-40B4-BE49-F238E27FC236}">
                <a16:creationId xmlns:a16="http://schemas.microsoft.com/office/drawing/2014/main" id="{7911E78A-E9F2-4EF9-9B8F-E19CE30D5FA2}"/>
              </a:ext>
            </a:extLst>
          </p:cNvPr>
          <p:cNvSpPr txBox="1"/>
          <p:nvPr/>
        </p:nvSpPr>
        <p:spPr>
          <a:xfrm>
            <a:off x="5971358" y="2564184"/>
            <a:ext cx="904898" cy="166199"/>
          </a:xfrm>
          <a:prstGeom prst="rect">
            <a:avLst/>
          </a:prstGeom>
          <a:noFill/>
        </p:spPr>
        <p:txBody>
          <a:bodyPr wrap="square" lIns="0" tIns="0" rIns="0" bIns="0" rtlCol="0">
            <a:spAutoFit/>
          </a:bodyPr>
          <a:lstStyle/>
          <a:p>
            <a:pPr>
              <a:lnSpc>
                <a:spcPct val="120000"/>
              </a:lnSpc>
            </a:pPr>
            <a:r>
              <a:rPr lang="zh-CN" altLang="en-US"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文本框 9">
            <a:extLst>
              <a:ext uri="{FF2B5EF4-FFF2-40B4-BE49-F238E27FC236}">
                <a16:creationId xmlns:a16="http://schemas.microsoft.com/office/drawing/2014/main" id="{ED1F69D0-178F-4543-90FF-F1CBDD3C8E74}"/>
              </a:ext>
            </a:extLst>
          </p:cNvPr>
          <p:cNvSpPr txBox="1"/>
          <p:nvPr/>
        </p:nvSpPr>
        <p:spPr>
          <a:xfrm>
            <a:off x="7038972" y="2597950"/>
            <a:ext cx="1296499" cy="166199"/>
          </a:xfrm>
          <a:prstGeom prst="rect">
            <a:avLst/>
          </a:prstGeom>
          <a:noFill/>
        </p:spPr>
        <p:txBody>
          <a:bodyPr wrap="square" lIns="0" tIns="0" rIns="0" bIns="0" rtlCol="0">
            <a:spAutoFit/>
          </a:bodyPr>
          <a:lstStyle/>
          <a:p>
            <a:pPr>
              <a:lnSpc>
                <a:spcPct val="120000"/>
              </a:lnSpc>
            </a:pPr>
            <a:r>
              <a:rPr lang="zh-CN" altLang="en-US"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文本框 9">
            <a:extLst>
              <a:ext uri="{FF2B5EF4-FFF2-40B4-BE49-F238E27FC236}">
                <a16:creationId xmlns:a16="http://schemas.microsoft.com/office/drawing/2014/main" id="{80932470-0306-475B-99E4-553CA1FE91B2}"/>
              </a:ext>
            </a:extLst>
          </p:cNvPr>
          <p:cNvSpPr txBox="1"/>
          <p:nvPr/>
        </p:nvSpPr>
        <p:spPr>
          <a:xfrm>
            <a:off x="5971358" y="2752564"/>
            <a:ext cx="904898" cy="166199"/>
          </a:xfrm>
          <a:prstGeom prst="rect">
            <a:avLst/>
          </a:prstGeom>
          <a:noFill/>
        </p:spPr>
        <p:txBody>
          <a:bodyPr wrap="square" lIns="0" tIns="0" rIns="0" bIns="0" rtlCol="0">
            <a:spAutoFit/>
          </a:bodyPr>
          <a:lstStyle/>
          <a:p>
            <a:pPr>
              <a:lnSpc>
                <a:spcPct val="120000"/>
              </a:lnSpc>
            </a:pPr>
            <a:r>
              <a:rPr lang="zh-CN" altLang="en-US"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文本框 9">
            <a:extLst>
              <a:ext uri="{FF2B5EF4-FFF2-40B4-BE49-F238E27FC236}">
                <a16:creationId xmlns:a16="http://schemas.microsoft.com/office/drawing/2014/main" id="{AA0658CA-75AB-4A5B-AF34-ADF696F35B58}"/>
              </a:ext>
            </a:extLst>
          </p:cNvPr>
          <p:cNvSpPr txBox="1"/>
          <p:nvPr/>
        </p:nvSpPr>
        <p:spPr>
          <a:xfrm>
            <a:off x="7038972" y="2786330"/>
            <a:ext cx="1296499" cy="166199"/>
          </a:xfrm>
          <a:prstGeom prst="rect">
            <a:avLst/>
          </a:prstGeom>
          <a:noFill/>
        </p:spPr>
        <p:txBody>
          <a:bodyPr wrap="square" lIns="0" tIns="0" rIns="0" bIns="0" rtlCol="0">
            <a:spAutoFit/>
          </a:bodyPr>
          <a:lstStyle/>
          <a:p>
            <a:pPr>
              <a:lnSpc>
                <a:spcPct val="120000"/>
              </a:lnSpc>
            </a:pPr>
            <a:r>
              <a:rPr lang="zh-CN" altLang="en-US"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1128446745"/>
      </p:ext>
    </p:extLst>
  </p:cSld>
  <p:clrMapOvr>
    <a:masterClrMapping/>
  </p:clrMapOvr>
  <mc:AlternateContent xmlns:mc="http://schemas.openxmlformats.org/markup-compatibility/2006" xmlns:p14="http://schemas.microsoft.com/office/powerpoint/2010/main">
    <mc:Choice Requires="p14">
      <p:transition spd="slow" p14:dur="1600" advClick="0" advTm="0">
        <p14:conveyor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3"/>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childTnLst>
                          </p:cTn>
                        </p:par>
                        <p:par>
                          <p:cTn id="10" fill="hold">
                            <p:stCondLst>
                              <p:cond delay="1000"/>
                            </p:stCondLst>
                            <p:childTnLst>
                              <p:par>
                                <p:cTn id="11" presetID="12" presetClass="entr" presetSubtype="4"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p:tgtEl>
                                          <p:spTgt spid="2"/>
                                        </p:tgtEl>
                                        <p:attrNameLst>
                                          <p:attrName>ppt_y</p:attrName>
                                        </p:attrNameLst>
                                      </p:cBhvr>
                                      <p:tavLst>
                                        <p:tav tm="0">
                                          <p:val>
                                            <p:strVal val="#ppt_y+#ppt_h*1.125000"/>
                                          </p:val>
                                        </p:tav>
                                        <p:tav tm="100000">
                                          <p:val>
                                            <p:strVal val="#ppt_y"/>
                                          </p:val>
                                        </p:tav>
                                      </p:tavLst>
                                    </p:anim>
                                    <p:animEffect transition="in" filter="wipe(up)">
                                      <p:cBhvr>
                                        <p:cTn id="14" dur="500"/>
                                        <p:tgtEl>
                                          <p:spTgt spid="2"/>
                                        </p:tgtEl>
                                      </p:cBhvr>
                                    </p:animEffect>
                                  </p:childTnLst>
                                </p:cTn>
                              </p:par>
                            </p:childTnLst>
                          </p:cTn>
                        </p:par>
                        <p:par>
                          <p:cTn id="15" fill="hold">
                            <p:stCondLst>
                              <p:cond delay="1500"/>
                            </p:stCondLst>
                            <p:childTnLst>
                              <p:par>
                                <p:cTn id="16" presetID="2" presetClass="entr" presetSubtype="4"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ppt_x"/>
                                          </p:val>
                                        </p:tav>
                                        <p:tav tm="100000">
                                          <p:val>
                                            <p:strVal val="#ppt_x"/>
                                          </p:val>
                                        </p:tav>
                                      </p:tavLst>
                                    </p:anim>
                                    <p:anim calcmode="lin" valueType="num">
                                      <p:cBhvr additive="base">
                                        <p:cTn id="19" dur="500" fill="hold"/>
                                        <p:tgtEl>
                                          <p:spTgt spid="7"/>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20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ppt_x"/>
                                          </p:val>
                                        </p:tav>
                                        <p:tav tm="100000">
                                          <p:val>
                                            <p:strVal val="#ppt_x"/>
                                          </p:val>
                                        </p:tav>
                                      </p:tavLst>
                                    </p:anim>
                                    <p:anim calcmode="lin" valueType="num">
                                      <p:cBhvr additive="base">
                                        <p:cTn id="23" dur="500" fill="hold"/>
                                        <p:tgtEl>
                                          <p:spTgt spid="8"/>
                                        </p:tgtEl>
                                        <p:attrNameLst>
                                          <p:attrName>ppt_y</p:attrName>
                                        </p:attrNameLst>
                                      </p:cBhvr>
                                      <p:tavLst>
                                        <p:tav tm="0">
                                          <p:val>
                                            <p:strVal val="1+#ppt_h/2"/>
                                          </p:val>
                                        </p:tav>
                                        <p:tav tm="100000">
                                          <p:val>
                                            <p:strVal val="#ppt_y"/>
                                          </p:val>
                                        </p:tav>
                                      </p:tavLst>
                                    </p:anim>
                                  </p:childTnLst>
                                </p:cTn>
                              </p:par>
                            </p:childTnLst>
                          </p:cTn>
                        </p:par>
                        <p:par>
                          <p:cTn id="24" fill="hold">
                            <p:stCondLst>
                              <p:cond delay="2200"/>
                            </p:stCondLst>
                            <p:childTnLst>
                              <p:par>
                                <p:cTn id="25" presetID="2" presetClass="entr" presetSubtype="4"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20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椭圆 13"/>
          <p:cNvSpPr/>
          <p:nvPr/>
        </p:nvSpPr>
        <p:spPr>
          <a:xfrm>
            <a:off x="2657587" y="3550201"/>
            <a:ext cx="1400312" cy="1399341"/>
          </a:xfrm>
          <a:prstGeom prst="ellipse">
            <a:avLst/>
          </a:prstGeom>
          <a:noFill/>
          <a:ln w="127000" cap="flat" cmpd="thinThick" algn="ctr">
            <a:solidFill>
              <a:schemeClr val="accent3"/>
            </a:solidFill>
            <a:prstDash val="solid"/>
            <a:miter lim="800000"/>
          </a:ln>
          <a:effectLst/>
        </p:spPr>
        <p:txBody>
          <a:bodyPr lIns="0" tIns="0" rIns="0" bIns="0" anchor="ctr"/>
          <a:lstStyle/>
          <a:p>
            <a:pPr algn="ctr">
              <a:defRPr/>
            </a:pPr>
            <a:r>
              <a:rPr lang="zh-CN" altLang="en-US" sz="1200" b="0" kern="0" dirty="0">
                <a:solidFill>
                  <a:schemeClr val="tx1">
                    <a:lumMod val="75000"/>
                    <a:lumOff val="25000"/>
                  </a:schemeClr>
                </a:solidFill>
                <a:latin typeface="微软雅黑" panose="020B0503020204020204" pitchFamily="34" charset="-122"/>
                <a:ea typeface="微软雅黑" panose="020B0503020204020204" pitchFamily="34" charset="-122"/>
              </a:rPr>
              <a:t>输入标题</a:t>
            </a:r>
          </a:p>
        </p:txBody>
      </p:sp>
      <p:sp>
        <p:nvSpPr>
          <p:cNvPr id="15" name="KSO_GT2.1.1"/>
          <p:cNvSpPr txBox="1"/>
          <p:nvPr/>
        </p:nvSpPr>
        <p:spPr>
          <a:xfrm>
            <a:off x="5824186" y="3394472"/>
            <a:ext cx="2852271" cy="1174650"/>
          </a:xfrm>
          <a:prstGeom prst="rect">
            <a:avLst/>
          </a:prstGeom>
          <a:noFill/>
        </p:spPr>
        <p:txBody>
          <a:bodyPr lIns="100790" tIns="50396" rIns="100790" bIns="50396" anchor="ctr"/>
          <a:lstStyle/>
          <a:p>
            <a:pPr algn="just">
              <a:lnSpc>
                <a:spcPct val="130000"/>
              </a:lnSpc>
              <a:defRPr/>
            </a:pPr>
            <a:r>
              <a:rPr lang="zh-CN" altLang="en-US" sz="900" b="0" kern="0" dirty="0">
                <a:solidFill>
                  <a:schemeClr val="tx1">
                    <a:lumMod val="50000"/>
                    <a:lumOff val="50000"/>
                  </a:schemeClr>
                </a:solidFill>
                <a:latin typeface="微软雅黑" pitchFamily="34" charset="-122"/>
                <a:ea typeface="微软雅黑" pitchFamily="34" charset="-122"/>
              </a:rPr>
              <a:t>请在此处输入您的文本请在此处输入您的文本请在此处输入您的文本请在此处输入您的文本</a:t>
            </a:r>
          </a:p>
        </p:txBody>
      </p:sp>
      <p:sp>
        <p:nvSpPr>
          <p:cNvPr id="16" name="椭圆 15"/>
          <p:cNvSpPr/>
          <p:nvPr/>
        </p:nvSpPr>
        <p:spPr>
          <a:xfrm>
            <a:off x="1165782" y="2166373"/>
            <a:ext cx="2110548" cy="2111422"/>
          </a:xfrm>
          <a:prstGeom prst="ellipse">
            <a:avLst/>
          </a:prstGeom>
          <a:noFill/>
          <a:ln w="127000" cap="flat" cmpd="thinThick" algn="ctr">
            <a:solidFill>
              <a:schemeClr val="accent2"/>
            </a:solidFill>
            <a:prstDash val="solid"/>
            <a:miter lim="800000"/>
          </a:ln>
          <a:effectLst/>
        </p:spPr>
        <p:txBody>
          <a:bodyPr lIns="0" tIns="0" rIns="0" bIns="0" anchor="ctr"/>
          <a:lstStyle/>
          <a:p>
            <a:pPr algn="ctr">
              <a:defRPr/>
            </a:pPr>
            <a:r>
              <a:rPr lang="zh-CN" altLang="en-US" sz="1200" b="0" kern="0" dirty="0">
                <a:solidFill>
                  <a:schemeClr val="tx1">
                    <a:lumMod val="75000"/>
                    <a:lumOff val="25000"/>
                  </a:schemeClr>
                </a:solidFill>
                <a:latin typeface="微软雅黑" panose="020B0503020204020204" pitchFamily="34" charset="-122"/>
                <a:ea typeface="微软雅黑" panose="020B0503020204020204" pitchFamily="34" charset="-122"/>
              </a:rPr>
              <a:t>输入标题</a:t>
            </a:r>
          </a:p>
        </p:txBody>
      </p:sp>
      <p:cxnSp>
        <p:nvCxnSpPr>
          <p:cNvPr id="17" name="肘形连接符 27"/>
          <p:cNvCxnSpPr>
            <a:cxnSpLocks noChangeShapeType="1"/>
          </p:cNvCxnSpPr>
          <p:nvPr/>
        </p:nvCxnSpPr>
        <p:spPr bwMode="auto">
          <a:xfrm flipV="1">
            <a:off x="3335258" y="2669021"/>
            <a:ext cx="1725967" cy="549187"/>
          </a:xfrm>
          <a:prstGeom prst="bentConnector3">
            <a:avLst>
              <a:gd name="adj1" fmla="val 29667"/>
            </a:avLst>
          </a:prstGeom>
          <a:noFill/>
          <a:ln w="38100" algn="ctr">
            <a:solidFill>
              <a:schemeClr val="accent2"/>
            </a:solidFill>
            <a:miter lim="800000"/>
            <a:headEnd type="oval" w="med" len="med"/>
            <a:tailEnd type="triangle" w="med" len="med"/>
          </a:ln>
          <a:extLst>
            <a:ext uri="{909E8E84-426E-40DD-AFC4-6F175D3DCCD1}">
              <a14:hiddenFill xmlns:a14="http://schemas.microsoft.com/office/drawing/2010/main">
                <a:noFill/>
              </a14:hiddenFill>
            </a:ext>
          </a:extLst>
        </p:spPr>
      </p:cxnSp>
      <p:sp>
        <p:nvSpPr>
          <p:cNvPr id="18" name="KSO_GT1.1.1"/>
          <p:cNvSpPr txBox="1"/>
          <p:nvPr/>
        </p:nvSpPr>
        <p:spPr>
          <a:xfrm>
            <a:off x="5081384" y="2031397"/>
            <a:ext cx="2802985" cy="1335409"/>
          </a:xfrm>
          <a:prstGeom prst="rect">
            <a:avLst/>
          </a:prstGeom>
          <a:noFill/>
        </p:spPr>
        <p:txBody>
          <a:bodyPr lIns="100790" tIns="50396" rIns="100790" bIns="50396" anchor="ctr"/>
          <a:lstStyle/>
          <a:p>
            <a:pPr algn="just">
              <a:lnSpc>
                <a:spcPct val="130000"/>
              </a:lnSpc>
              <a:defRPr/>
            </a:pPr>
            <a:r>
              <a:rPr lang="zh-CN" altLang="en-US" sz="900" b="0" kern="0" dirty="0">
                <a:solidFill>
                  <a:schemeClr val="tx1">
                    <a:lumMod val="50000"/>
                    <a:lumOff val="50000"/>
                  </a:schemeClr>
                </a:solidFill>
                <a:latin typeface="微软雅黑" pitchFamily="34" charset="-122"/>
                <a:ea typeface="微软雅黑" pitchFamily="34" charset="-122"/>
              </a:rPr>
              <a:t>请在此处输入您的文本请在此处输入您的文本请在此处输入您的文本请在此处输入您的文本</a:t>
            </a:r>
          </a:p>
        </p:txBody>
      </p:sp>
      <p:cxnSp>
        <p:nvCxnSpPr>
          <p:cNvPr id="19" name="肘形连接符 8"/>
          <p:cNvCxnSpPr>
            <a:cxnSpLocks noChangeShapeType="1"/>
          </p:cNvCxnSpPr>
          <p:nvPr/>
        </p:nvCxnSpPr>
        <p:spPr bwMode="auto">
          <a:xfrm flipV="1">
            <a:off x="4078060" y="3944252"/>
            <a:ext cx="1725966" cy="549187"/>
          </a:xfrm>
          <a:prstGeom prst="bentConnector3">
            <a:avLst>
              <a:gd name="adj1" fmla="val 29667"/>
            </a:avLst>
          </a:prstGeom>
          <a:noFill/>
          <a:ln w="38100" algn="ctr">
            <a:solidFill>
              <a:schemeClr val="accent3"/>
            </a:solidFill>
            <a:miter lim="800000"/>
            <a:headEnd type="oval" w="med" len="med"/>
            <a:tailEnd type="triangle" w="med" len="med"/>
          </a:ln>
          <a:extLst>
            <a:ext uri="{909E8E84-426E-40DD-AFC4-6F175D3DCCD1}">
              <a14:hiddenFill xmlns:a14="http://schemas.microsoft.com/office/drawing/2010/main">
                <a:noFill/>
              </a14:hiddenFill>
            </a:ext>
          </a:extLst>
        </p:spPr>
      </p:cxnSp>
      <p:sp>
        <p:nvSpPr>
          <p:cNvPr id="20" name="椭圆 19"/>
          <p:cNvSpPr/>
          <p:nvPr/>
        </p:nvSpPr>
        <p:spPr>
          <a:xfrm>
            <a:off x="1052577" y="1038525"/>
            <a:ext cx="1400314" cy="1399341"/>
          </a:xfrm>
          <a:prstGeom prst="ellipse">
            <a:avLst/>
          </a:prstGeom>
          <a:noFill/>
          <a:ln w="127000" cap="flat" cmpd="thinThick" algn="ctr">
            <a:solidFill>
              <a:schemeClr val="accent1"/>
            </a:solidFill>
            <a:prstDash val="solid"/>
            <a:miter lim="800000"/>
          </a:ln>
          <a:effectLst/>
        </p:spPr>
        <p:txBody>
          <a:bodyPr lIns="0" tIns="0" rIns="0" bIns="0" anchor="ctr"/>
          <a:lstStyle/>
          <a:p>
            <a:pPr algn="ctr">
              <a:defRPr/>
            </a:pPr>
            <a:r>
              <a:rPr lang="zh-CN" altLang="en-US" sz="1200" b="0" kern="0" dirty="0">
                <a:solidFill>
                  <a:schemeClr val="tx1">
                    <a:lumMod val="75000"/>
                    <a:lumOff val="25000"/>
                  </a:schemeClr>
                </a:solidFill>
                <a:latin typeface="微软雅黑" panose="020B0503020204020204" pitchFamily="34" charset="-122"/>
                <a:ea typeface="微软雅黑" panose="020B0503020204020204" pitchFamily="34" charset="-122"/>
              </a:rPr>
              <a:t>输入标题</a:t>
            </a:r>
          </a:p>
        </p:txBody>
      </p:sp>
      <p:sp>
        <p:nvSpPr>
          <p:cNvPr id="21" name="KSO_GT2.1.1"/>
          <p:cNvSpPr txBox="1"/>
          <p:nvPr/>
        </p:nvSpPr>
        <p:spPr>
          <a:xfrm>
            <a:off x="4217624" y="915849"/>
            <a:ext cx="3090680" cy="955430"/>
          </a:xfrm>
          <a:prstGeom prst="rect">
            <a:avLst/>
          </a:prstGeom>
          <a:noFill/>
        </p:spPr>
        <p:txBody>
          <a:bodyPr lIns="100790" tIns="50396" rIns="100790" bIns="50396" anchor="ctr"/>
          <a:lstStyle/>
          <a:p>
            <a:pPr algn="just">
              <a:lnSpc>
                <a:spcPct val="130000"/>
              </a:lnSpc>
              <a:defRPr/>
            </a:pPr>
            <a:r>
              <a:rPr lang="zh-CN" altLang="en-US" sz="900" b="0" kern="0" dirty="0">
                <a:solidFill>
                  <a:schemeClr val="tx1">
                    <a:lumMod val="50000"/>
                    <a:lumOff val="50000"/>
                  </a:schemeClr>
                </a:solidFill>
                <a:latin typeface="微软雅黑" pitchFamily="34" charset="-122"/>
                <a:ea typeface="微软雅黑" pitchFamily="34" charset="-122"/>
              </a:rPr>
              <a:t>请在此处输入您的文本请在此处输入您的文本请在此处输入您的文本请在此处输入您的文本</a:t>
            </a:r>
          </a:p>
        </p:txBody>
      </p:sp>
      <p:cxnSp>
        <p:nvCxnSpPr>
          <p:cNvPr id="22" name="肘形连接符 11"/>
          <p:cNvCxnSpPr>
            <a:cxnSpLocks noChangeShapeType="1"/>
          </p:cNvCxnSpPr>
          <p:nvPr/>
        </p:nvCxnSpPr>
        <p:spPr bwMode="auto">
          <a:xfrm flipV="1">
            <a:off x="2473048" y="1432575"/>
            <a:ext cx="1724416" cy="549187"/>
          </a:xfrm>
          <a:prstGeom prst="bentConnector3">
            <a:avLst>
              <a:gd name="adj1" fmla="val 29667"/>
            </a:avLst>
          </a:prstGeom>
          <a:noFill/>
          <a:ln w="38100" algn="ctr">
            <a:solidFill>
              <a:schemeClr val="accent1"/>
            </a:solidFill>
            <a:miter lim="800000"/>
            <a:headEnd type="oval" w="med" len="med"/>
            <a:tailEnd type="triangle"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4254808551"/>
      </p:ext>
    </p:extLst>
  </p:cSld>
  <p:clrMapOvr>
    <a:masterClrMapping/>
  </p:clrMapOvr>
  <mc:AlternateContent xmlns:mc="http://schemas.openxmlformats.org/markup-compatibility/2006" xmlns:p14="http://schemas.microsoft.com/office/powerpoint/2010/main">
    <mc:Choice Requires="p14">
      <p:transition p14:dur="100" advClick="0" advTm="8000">
        <p:cut/>
      </p:transition>
    </mc:Choice>
    <mc:Fallback xmlns="">
      <p:transition advClick="0" advTm="8000">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750"/>
                                        <p:tgtEl>
                                          <p:spTgt spid="20"/>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wipe(down)">
                                      <p:cBhvr>
                                        <p:cTn id="10" dur="750"/>
                                        <p:tgtEl>
                                          <p:spTgt spid="16"/>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down)">
                                      <p:cBhvr>
                                        <p:cTn id="13" dur="750"/>
                                        <p:tgtEl>
                                          <p:spTgt spid="14"/>
                                        </p:tgtEl>
                                      </p:cBhvr>
                                    </p:animEffect>
                                  </p:childTnLst>
                                </p:cTn>
                              </p:par>
                            </p:childTnLst>
                          </p:cTn>
                        </p:par>
                        <p:par>
                          <p:cTn id="14" fill="hold">
                            <p:stCondLst>
                              <p:cond delay="750"/>
                            </p:stCondLst>
                            <p:childTnLst>
                              <p:par>
                                <p:cTn id="15" presetID="22" presetClass="entr" presetSubtype="8" fill="hold" nodeType="after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wipe(left)">
                                      <p:cBhvr>
                                        <p:cTn id="17" dur="750"/>
                                        <p:tgtEl>
                                          <p:spTgt spid="22"/>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wipe(left)">
                                      <p:cBhvr>
                                        <p:cTn id="21" dur="750"/>
                                        <p:tgtEl>
                                          <p:spTgt spid="21"/>
                                        </p:tgtEl>
                                      </p:cBhvr>
                                    </p:animEffect>
                                  </p:childTnLst>
                                </p:cTn>
                              </p:par>
                            </p:childTnLst>
                          </p:cTn>
                        </p:par>
                        <p:par>
                          <p:cTn id="22" fill="hold">
                            <p:stCondLst>
                              <p:cond delay="2250"/>
                            </p:stCondLst>
                            <p:childTnLst>
                              <p:par>
                                <p:cTn id="23" presetID="22" presetClass="entr" presetSubtype="8" fill="hold"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wipe(left)">
                                      <p:cBhvr>
                                        <p:cTn id="25" dur="750"/>
                                        <p:tgtEl>
                                          <p:spTgt spid="17"/>
                                        </p:tgtEl>
                                      </p:cBhvr>
                                    </p:animEffect>
                                  </p:childTnLst>
                                </p:cTn>
                              </p:par>
                            </p:childTnLst>
                          </p:cTn>
                        </p:par>
                        <p:par>
                          <p:cTn id="26" fill="hold">
                            <p:stCondLst>
                              <p:cond delay="3000"/>
                            </p:stCondLst>
                            <p:childTnLst>
                              <p:par>
                                <p:cTn id="27" presetID="22" presetClass="entr" presetSubtype="8" fill="hold" grpId="0"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wipe(left)">
                                      <p:cBhvr>
                                        <p:cTn id="29" dur="750"/>
                                        <p:tgtEl>
                                          <p:spTgt spid="18"/>
                                        </p:tgtEl>
                                      </p:cBhvr>
                                    </p:animEffect>
                                  </p:childTnLst>
                                </p:cTn>
                              </p:par>
                            </p:childTnLst>
                          </p:cTn>
                        </p:par>
                        <p:par>
                          <p:cTn id="30" fill="hold">
                            <p:stCondLst>
                              <p:cond delay="3750"/>
                            </p:stCondLst>
                            <p:childTnLst>
                              <p:par>
                                <p:cTn id="31" presetID="22" presetClass="entr" presetSubtype="8" fill="hold" nodeType="after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wipe(left)">
                                      <p:cBhvr>
                                        <p:cTn id="33" dur="750"/>
                                        <p:tgtEl>
                                          <p:spTgt spid="19"/>
                                        </p:tgtEl>
                                      </p:cBhvr>
                                    </p:animEffect>
                                  </p:childTnLst>
                                </p:cTn>
                              </p:par>
                            </p:childTnLst>
                          </p:cTn>
                        </p:par>
                        <p:par>
                          <p:cTn id="34" fill="hold">
                            <p:stCondLst>
                              <p:cond delay="4500"/>
                            </p:stCondLst>
                            <p:childTnLst>
                              <p:par>
                                <p:cTn id="35" presetID="22" presetClass="entr" presetSubtype="8"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wipe(left)">
                                      <p:cBhvr>
                                        <p:cTn id="37" dur="7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P spid="16" grpId="0" animBg="1"/>
      <p:bldP spid="18" grpId="0"/>
      <p:bldP spid="20" grpId="0" animBg="1"/>
      <p:bldP spid="2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58"/>
          <p:cNvSpPr>
            <a:spLocks noChangeArrowheads="1"/>
          </p:cNvSpPr>
          <p:nvPr/>
        </p:nvSpPr>
        <p:spPr bwMode="auto">
          <a:xfrm>
            <a:off x="855663" y="2918726"/>
            <a:ext cx="3860800" cy="546269"/>
          </a:xfrm>
          <a:prstGeom prst="homePlate">
            <a:avLst>
              <a:gd name="adj" fmla="val 43957"/>
            </a:avLst>
          </a:prstGeom>
          <a:solidFill>
            <a:schemeClr val="accent1"/>
          </a:solidFill>
          <a:ln w="9525">
            <a:noFill/>
            <a:miter lim="800000"/>
          </a:ln>
        </p:spPr>
        <p:txBody>
          <a:bodyPr wrap="none" anchor="ctr"/>
          <a:lstStyle/>
          <a:p>
            <a:endParaRPr lang="zh-CN" altLang="en-US">
              <a:latin typeface="Calibri" panose="020F0502020204030204" pitchFamily="34" charset="0"/>
            </a:endParaRPr>
          </a:p>
        </p:txBody>
      </p:sp>
      <p:sp>
        <p:nvSpPr>
          <p:cNvPr id="9" name="Text Box 59"/>
          <p:cNvSpPr txBox="1">
            <a:spLocks noChangeArrowheads="1"/>
          </p:cNvSpPr>
          <p:nvPr/>
        </p:nvSpPr>
        <p:spPr bwMode="auto">
          <a:xfrm>
            <a:off x="1979712" y="3034649"/>
            <a:ext cx="1723549" cy="276999"/>
          </a:xfrm>
          <a:prstGeom prst="rect">
            <a:avLst/>
          </a:prstGeom>
          <a:noFill/>
          <a:ln w="9525">
            <a:noFill/>
            <a:miter lim="800000"/>
          </a:ln>
        </p:spPr>
        <p:txBody>
          <a:bodyPr wrap="none">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单击此处输入标题文字</a:t>
            </a:r>
          </a:p>
        </p:txBody>
      </p:sp>
      <p:sp>
        <p:nvSpPr>
          <p:cNvPr id="10" name="Oval 60"/>
          <p:cNvSpPr>
            <a:spLocks noChangeArrowheads="1"/>
          </p:cNvSpPr>
          <p:nvPr/>
        </p:nvSpPr>
        <p:spPr bwMode="auto">
          <a:xfrm>
            <a:off x="5003801" y="2515377"/>
            <a:ext cx="1382713" cy="1384727"/>
          </a:xfrm>
          <a:prstGeom prst="ellipse">
            <a:avLst/>
          </a:prstGeom>
          <a:solidFill>
            <a:schemeClr val="accent1"/>
          </a:solidFill>
          <a:ln w="9525">
            <a:noFill/>
            <a:round/>
          </a:ln>
        </p:spPr>
        <p:txBody>
          <a:bodyPr wrap="none" anchor="ctr"/>
          <a:lstStyle/>
          <a:p>
            <a:endParaRPr lang="zh-CN" altLang="en-US" sz="1200">
              <a:latin typeface="Calibri" panose="020F0502020204030204" pitchFamily="34" charset="0"/>
            </a:endParaRPr>
          </a:p>
        </p:txBody>
      </p:sp>
      <p:sp>
        <p:nvSpPr>
          <p:cNvPr id="11" name="Text Box 64"/>
          <p:cNvSpPr txBox="1">
            <a:spLocks noChangeArrowheads="1"/>
          </p:cNvSpPr>
          <p:nvPr/>
        </p:nvSpPr>
        <p:spPr bwMode="auto">
          <a:xfrm>
            <a:off x="5400092" y="2938971"/>
            <a:ext cx="492443" cy="461665"/>
          </a:xfrm>
          <a:prstGeom prst="rect">
            <a:avLst/>
          </a:prstGeom>
          <a:noFill/>
          <a:ln w="9525">
            <a:noFill/>
            <a:miter lim="800000"/>
          </a:ln>
        </p:spPr>
        <p:txBody>
          <a:bodyPr wrap="none">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填加</a:t>
            </a:r>
            <a:endParaRPr lang="en-US" altLang="zh-CN" sz="1200" dirty="0">
              <a:solidFill>
                <a:schemeClr val="bg1"/>
              </a:solidFill>
              <a:latin typeface="微软雅黑" panose="020B0503020204020204" pitchFamily="34" charset="-122"/>
              <a:ea typeface="微软雅黑" panose="020B0503020204020204" pitchFamily="34" charset="-122"/>
            </a:endParaRPr>
          </a:p>
          <a:p>
            <a:pPr algn="ctr"/>
            <a:r>
              <a:rPr lang="zh-CN" altLang="en-US" sz="1200" dirty="0">
                <a:solidFill>
                  <a:schemeClr val="bg1"/>
                </a:solidFill>
                <a:latin typeface="微软雅黑" panose="020B0503020204020204" pitchFamily="34" charset="-122"/>
                <a:ea typeface="微软雅黑" panose="020B0503020204020204" pitchFamily="34" charset="-122"/>
              </a:rPr>
              <a:t>标题</a:t>
            </a:r>
            <a:endParaRPr lang="en-US" altLang="ko-KR" sz="1200" dirty="0">
              <a:solidFill>
                <a:schemeClr val="bg1"/>
              </a:solidFill>
              <a:latin typeface="微软雅黑" panose="020B0503020204020204" pitchFamily="34" charset="-122"/>
              <a:ea typeface="微软雅黑" panose="020B0503020204020204" pitchFamily="34" charset="-122"/>
            </a:endParaRPr>
          </a:p>
        </p:txBody>
      </p:sp>
      <p:grpSp>
        <p:nvGrpSpPr>
          <p:cNvPr id="12" name="组合 11"/>
          <p:cNvGrpSpPr/>
          <p:nvPr/>
        </p:nvGrpSpPr>
        <p:grpSpPr bwMode="auto">
          <a:xfrm>
            <a:off x="1085850" y="1564172"/>
            <a:ext cx="3398838" cy="1210048"/>
            <a:chOff x="1085875" y="1231368"/>
            <a:chExt cx="3399093" cy="1210514"/>
          </a:xfrm>
        </p:grpSpPr>
        <p:sp>
          <p:nvSpPr>
            <p:cNvPr id="71699" name="AutoShape 71"/>
            <p:cNvSpPr>
              <a:spLocks noChangeArrowheads="1"/>
            </p:cNvSpPr>
            <p:nvPr/>
          </p:nvSpPr>
          <p:spPr bwMode="auto">
            <a:xfrm>
              <a:off x="1085875" y="1231368"/>
              <a:ext cx="3399093" cy="1210514"/>
            </a:xfrm>
            <a:prstGeom prst="roundRect">
              <a:avLst>
                <a:gd name="adj" fmla="val 5528"/>
              </a:avLst>
            </a:prstGeom>
            <a:solidFill>
              <a:schemeClr val="tx1">
                <a:alpha val="10196"/>
              </a:schemeClr>
            </a:solidFill>
            <a:ln w="19050" cap="rnd" algn="ctr">
              <a:solidFill>
                <a:srgbClr val="9E9E9E"/>
              </a:solidFill>
              <a:prstDash val="sysDot"/>
              <a:round/>
            </a:ln>
          </p:spPr>
          <p:txBody>
            <a:bodyPr wrap="none" anchor="ctr"/>
            <a:lstStyle/>
            <a:p>
              <a:pPr algn="ctr"/>
              <a:endParaRPr lang="zh-CN" altLang="en-US" sz="900">
                <a:solidFill>
                  <a:schemeClr val="tx1">
                    <a:lumMod val="50000"/>
                    <a:lumOff val="50000"/>
                  </a:schemeClr>
                </a:solidFill>
                <a:latin typeface="Calibri" panose="020F0502020204030204" pitchFamily="34" charset="0"/>
              </a:endParaRPr>
            </a:p>
          </p:txBody>
        </p:sp>
        <p:sp>
          <p:nvSpPr>
            <p:cNvPr id="14" name="Text Box 72"/>
            <p:cNvSpPr txBox="1">
              <a:spLocks noChangeArrowheads="1"/>
            </p:cNvSpPr>
            <p:nvPr/>
          </p:nvSpPr>
          <p:spPr bwMode="auto">
            <a:xfrm>
              <a:off x="1116040" y="1325095"/>
              <a:ext cx="3254619" cy="831317"/>
            </a:xfrm>
            <a:prstGeom prst="rect">
              <a:avLst/>
            </a:prstGeom>
            <a:noFill/>
            <a:ln>
              <a:noFill/>
            </a:ln>
            <a:effectLst/>
          </p:spPr>
          <p:txBody>
            <a:bodyPr>
              <a:spAutoFit/>
            </a:bodyPr>
            <a:lstStyle/>
            <a:p>
              <a:pPr algn="r">
                <a:spcBef>
                  <a:spcPts val="0"/>
                </a:spcBef>
                <a:spcAft>
                  <a:spcPts val="0"/>
                </a:spcAft>
                <a:defRPr/>
              </a:pPr>
              <a:endParaRPr lang="en-US" altLang="zh-CN" sz="900" spc="50" dirty="0">
                <a:ln w="11430"/>
                <a:solidFill>
                  <a:schemeClr val="tx1">
                    <a:lumMod val="50000"/>
                    <a:lumOff val="50000"/>
                  </a:schemeClr>
                </a:solidFill>
                <a:latin typeface="微软雅黑" panose="020B0503020204020204" pitchFamily="34" charset="-122"/>
                <a:ea typeface="微软雅黑" panose="020B0503020204020204" pitchFamily="34" charset="-122"/>
              </a:endParaRPr>
            </a:p>
            <a:p>
              <a:pPr algn="r">
                <a:spcBef>
                  <a:spcPts val="0"/>
                </a:spcBef>
                <a:spcAft>
                  <a:spcPts val="0"/>
                </a:spcAft>
                <a:defRPr/>
              </a:pPr>
              <a:r>
                <a:rPr lang="zh-CN" altLang="en-US" sz="1200" spc="50" dirty="0">
                  <a:ln w="1143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US" altLang="zh-CN" sz="1200" spc="50" dirty="0">
                <a:ln w="11430"/>
                <a:solidFill>
                  <a:schemeClr val="tx1">
                    <a:lumMod val="75000"/>
                    <a:lumOff val="25000"/>
                  </a:schemeClr>
                </a:solidFill>
                <a:latin typeface="微软雅黑" panose="020B0503020204020204" pitchFamily="34" charset="-122"/>
                <a:ea typeface="微软雅黑" panose="020B0503020204020204" pitchFamily="34" charset="-122"/>
              </a:endParaRPr>
            </a:p>
            <a:p>
              <a:pPr algn="r">
                <a:spcBef>
                  <a:spcPts val="0"/>
                </a:spcBef>
                <a:spcAft>
                  <a:spcPts val="0"/>
                </a:spcAft>
                <a:defRPr/>
              </a:pPr>
              <a:endParaRPr lang="en-US" altLang="zh-CN" sz="900" spc="50" dirty="0">
                <a:ln w="11430"/>
                <a:solidFill>
                  <a:schemeClr val="tx1">
                    <a:lumMod val="50000"/>
                    <a:lumOff val="50000"/>
                  </a:schemeClr>
                </a:solidFill>
                <a:latin typeface="微软雅黑" panose="020B0503020204020204" pitchFamily="34" charset="-122"/>
                <a:ea typeface="微软雅黑" panose="020B0503020204020204" pitchFamily="34" charset="-122"/>
              </a:endParaRPr>
            </a:p>
            <a:p>
              <a:pPr algn="r">
                <a:spcBef>
                  <a:spcPts val="0"/>
                </a:spcBef>
                <a:spcAft>
                  <a:spcPts val="0"/>
                </a:spcAft>
                <a:defRPr/>
              </a:pPr>
              <a:r>
                <a:rPr lang="zh-CN" altLang="en-US" sz="900" spc="50" dirty="0">
                  <a:ln w="11430"/>
                  <a:solidFill>
                    <a:schemeClr val="tx1">
                      <a:lumMod val="50000"/>
                      <a:lumOff val="50000"/>
                    </a:schemeClr>
                  </a:solidFill>
                  <a:latin typeface="微软雅黑" panose="020B0503020204020204" pitchFamily="34" charset="-122"/>
                  <a:ea typeface="微软雅黑" panose="020B0503020204020204" pitchFamily="34" charset="-122"/>
                </a:rPr>
                <a:t>点击添加文本</a:t>
              </a:r>
              <a:endParaRPr lang="en-US" altLang="ko-KR" sz="900" dirty="0">
                <a:solidFill>
                  <a:schemeClr val="tx1">
                    <a:lumMod val="50000"/>
                    <a:lumOff val="50000"/>
                  </a:schemeClr>
                </a:solidFill>
                <a:ea typeface="+mn-ea"/>
              </a:endParaRPr>
            </a:p>
            <a:p>
              <a:pPr algn="r">
                <a:spcBef>
                  <a:spcPts val="0"/>
                </a:spcBef>
                <a:spcAft>
                  <a:spcPts val="0"/>
                </a:spcAft>
                <a:defRPr/>
              </a:pPr>
              <a:endParaRPr lang="en-US" altLang="ko-KR" sz="900" dirty="0">
                <a:solidFill>
                  <a:schemeClr val="tx1">
                    <a:lumMod val="50000"/>
                    <a:lumOff val="50000"/>
                  </a:schemeClr>
                </a:solidFill>
                <a:ea typeface="+mn-ea"/>
              </a:endParaRPr>
            </a:p>
          </p:txBody>
        </p:sp>
      </p:grpSp>
      <p:sp>
        <p:nvSpPr>
          <p:cNvPr id="15" name="Arc 75"/>
          <p:cNvSpPr/>
          <p:nvPr/>
        </p:nvSpPr>
        <p:spPr bwMode="auto">
          <a:xfrm>
            <a:off x="5680075" y="1997692"/>
            <a:ext cx="1239838" cy="2418509"/>
          </a:xfrm>
          <a:custGeom>
            <a:avLst/>
            <a:gdLst>
              <a:gd name="T0" fmla="*/ 0 w 21600"/>
              <a:gd name="T1" fmla="*/ 0 h 43200"/>
              <a:gd name="T2" fmla="*/ 5854 w 21600"/>
              <a:gd name="T3" fmla="*/ 2418488 h 43200"/>
              <a:gd name="T4" fmla="*/ 0 w 21600"/>
              <a:gd name="T5" fmla="*/ 1209244 h 43200"/>
              <a:gd name="T6" fmla="*/ 0 60000 65536"/>
              <a:gd name="T7" fmla="*/ 0 60000 65536"/>
              <a:gd name="T8" fmla="*/ 0 60000 65536"/>
              <a:gd name="T9" fmla="*/ 0 w 21600"/>
              <a:gd name="T10" fmla="*/ 0 h 43200"/>
              <a:gd name="T11" fmla="*/ 21600 w 21600"/>
              <a:gd name="T12" fmla="*/ 43200 h 43200"/>
            </a:gdLst>
            <a:ahLst/>
            <a:cxnLst>
              <a:cxn ang="T6">
                <a:pos x="T0" y="T1"/>
              </a:cxn>
              <a:cxn ang="T7">
                <a:pos x="T2" y="T3"/>
              </a:cxn>
              <a:cxn ang="T8">
                <a:pos x="T4" y="T5"/>
              </a:cxn>
            </a:cxnLst>
            <a:rect l="T9" t="T10" r="T11" b="T12"/>
            <a:pathLst>
              <a:path w="21600" h="43200" fill="none" extrusionOk="0">
                <a:moveTo>
                  <a:pt x="-1" y="0"/>
                </a:moveTo>
                <a:cubicBezTo>
                  <a:pt x="11929" y="0"/>
                  <a:pt x="21600" y="9670"/>
                  <a:pt x="21600" y="21600"/>
                </a:cubicBezTo>
                <a:cubicBezTo>
                  <a:pt x="21600" y="33489"/>
                  <a:pt x="11991" y="43143"/>
                  <a:pt x="101" y="43199"/>
                </a:cubicBezTo>
              </a:path>
              <a:path w="21600" h="43200" stroke="0" extrusionOk="0">
                <a:moveTo>
                  <a:pt x="-1" y="0"/>
                </a:moveTo>
                <a:cubicBezTo>
                  <a:pt x="11929" y="0"/>
                  <a:pt x="21600" y="9670"/>
                  <a:pt x="21600" y="21600"/>
                </a:cubicBezTo>
                <a:cubicBezTo>
                  <a:pt x="21600" y="33489"/>
                  <a:pt x="11991" y="43143"/>
                  <a:pt x="101" y="43199"/>
                </a:cubicBezTo>
                <a:lnTo>
                  <a:pt x="0" y="21600"/>
                </a:lnTo>
                <a:close/>
              </a:path>
            </a:pathLst>
          </a:custGeom>
          <a:noFill/>
          <a:ln w="25400" cap="rnd">
            <a:solidFill>
              <a:srgbClr val="9E9E9E"/>
            </a:solidFill>
            <a:prstDash val="sysDot"/>
            <a:round/>
          </a:ln>
        </p:spPr>
        <p:txBody>
          <a:bodyPr wrap="none" anchor="ctr"/>
          <a:lstStyle/>
          <a:p>
            <a:endParaRPr lang="zh-CN" altLang="en-US"/>
          </a:p>
        </p:txBody>
      </p:sp>
      <p:grpSp>
        <p:nvGrpSpPr>
          <p:cNvPr id="13" name="组合 15"/>
          <p:cNvGrpSpPr/>
          <p:nvPr/>
        </p:nvGrpSpPr>
        <p:grpSpPr>
          <a:xfrm>
            <a:off x="5641470" y="1700516"/>
            <a:ext cx="1525527" cy="546361"/>
            <a:chOff x="5641469" y="1367721"/>
            <a:chExt cx="1525527" cy="546192"/>
          </a:xfrm>
          <a:solidFill>
            <a:schemeClr val="accent2"/>
          </a:solidFill>
        </p:grpSpPr>
        <p:sp>
          <p:nvSpPr>
            <p:cNvPr id="17" name="AutoShape 65"/>
            <p:cNvSpPr>
              <a:spLocks noChangeArrowheads="1"/>
            </p:cNvSpPr>
            <p:nvPr/>
          </p:nvSpPr>
          <p:spPr bwMode="auto">
            <a:xfrm rot="10800000">
              <a:off x="5641469" y="1367721"/>
              <a:ext cx="1525527" cy="546192"/>
            </a:xfrm>
            <a:prstGeom prst="homePlate">
              <a:avLst>
                <a:gd name="adj" fmla="val 43731"/>
              </a:avLst>
            </a:prstGeom>
            <a:grpFill/>
            <a:ln>
              <a:noFill/>
            </a:ln>
            <a:effectLst/>
          </p:spPr>
          <p:txBody>
            <a:bodyPr wrap="none" anchor="ctr"/>
            <a:lstStyle/>
            <a:p>
              <a:pPr>
                <a:spcBef>
                  <a:spcPts val="0"/>
                </a:spcBef>
                <a:spcAft>
                  <a:spcPts val="0"/>
                </a:spcAft>
                <a:defRPr/>
              </a:pPr>
              <a:endParaRPr lang="zh-CN" altLang="en-US" sz="1200">
                <a:solidFill>
                  <a:srgbClr val="000000"/>
                </a:solidFill>
                <a:latin typeface="+mn-lt"/>
                <a:ea typeface="+mn-ea"/>
              </a:endParaRPr>
            </a:p>
          </p:txBody>
        </p:sp>
        <p:sp>
          <p:nvSpPr>
            <p:cNvPr id="18" name="Text Box 66"/>
            <p:cNvSpPr txBox="1">
              <a:spLocks noChangeArrowheads="1"/>
            </p:cNvSpPr>
            <p:nvPr/>
          </p:nvSpPr>
          <p:spPr bwMode="auto">
            <a:xfrm>
              <a:off x="6120168" y="1498071"/>
              <a:ext cx="800219" cy="276913"/>
            </a:xfrm>
            <a:prstGeom prst="rect">
              <a:avLst/>
            </a:prstGeom>
            <a:grpFill/>
            <a:ln>
              <a:noFill/>
            </a:ln>
            <a:effectLst/>
          </p:spPr>
          <p:txBody>
            <a:bodyPr wrap="none">
              <a:spAutoFit/>
            </a:bodyPr>
            <a:lstStyle/>
            <a:p>
              <a:pPr algn="ctr">
                <a:spcBef>
                  <a:spcPts val="0"/>
                </a:spcBef>
                <a:spcAft>
                  <a:spcPts val="0"/>
                </a:spcAft>
                <a:defRPr/>
              </a:pPr>
              <a:r>
                <a:rPr lang="zh-CN" altLang="en-US" sz="1200" dirty="0">
                  <a:solidFill>
                    <a:schemeClr val="bg1"/>
                  </a:solidFill>
                  <a:latin typeface="微软雅黑" panose="020B0503020204020204" pitchFamily="34" charset="-122"/>
                  <a:ea typeface="微软雅黑" panose="020B0503020204020204" pitchFamily="34" charset="-122"/>
                </a:rPr>
                <a:t>填加文字</a:t>
              </a:r>
              <a:endParaRPr lang="en-US" altLang="ko-KR" sz="1200" dirty="0">
                <a:solidFill>
                  <a:schemeClr val="bg1"/>
                </a:solidFill>
                <a:latin typeface="微软雅黑" panose="020B0503020204020204" pitchFamily="34" charset="-122"/>
                <a:ea typeface="微软雅黑" panose="020B0503020204020204" pitchFamily="34" charset="-122"/>
              </a:endParaRPr>
            </a:p>
          </p:txBody>
        </p:sp>
      </p:grpSp>
      <p:grpSp>
        <p:nvGrpSpPr>
          <p:cNvPr id="16" name="组合 18"/>
          <p:cNvGrpSpPr/>
          <p:nvPr/>
        </p:nvGrpSpPr>
        <p:grpSpPr bwMode="auto">
          <a:xfrm>
            <a:off x="1085850" y="3638086"/>
            <a:ext cx="3398838" cy="1211636"/>
            <a:chOff x="1085875" y="1231368"/>
            <a:chExt cx="3399093" cy="1210514"/>
          </a:xfrm>
        </p:grpSpPr>
        <p:sp>
          <p:nvSpPr>
            <p:cNvPr id="71697" name="AutoShape 71"/>
            <p:cNvSpPr>
              <a:spLocks noChangeArrowheads="1"/>
            </p:cNvSpPr>
            <p:nvPr/>
          </p:nvSpPr>
          <p:spPr bwMode="auto">
            <a:xfrm>
              <a:off x="1085875" y="1231368"/>
              <a:ext cx="3399093" cy="1210514"/>
            </a:xfrm>
            <a:prstGeom prst="roundRect">
              <a:avLst>
                <a:gd name="adj" fmla="val 5528"/>
              </a:avLst>
            </a:prstGeom>
            <a:solidFill>
              <a:schemeClr val="tx1">
                <a:alpha val="10196"/>
              </a:schemeClr>
            </a:solidFill>
            <a:ln w="19050" cap="rnd" algn="ctr">
              <a:solidFill>
                <a:srgbClr val="9E9E9E"/>
              </a:solidFill>
              <a:prstDash val="sysDot"/>
              <a:round/>
            </a:ln>
          </p:spPr>
          <p:txBody>
            <a:bodyPr wrap="none" anchor="ctr"/>
            <a:lstStyle/>
            <a:p>
              <a:pPr algn="ctr"/>
              <a:endParaRPr lang="zh-CN" altLang="en-US" sz="900">
                <a:solidFill>
                  <a:schemeClr val="tx1">
                    <a:lumMod val="50000"/>
                    <a:lumOff val="50000"/>
                  </a:schemeClr>
                </a:solidFill>
                <a:latin typeface="Calibri" panose="020F0502020204030204" pitchFamily="34" charset="0"/>
              </a:endParaRPr>
            </a:p>
          </p:txBody>
        </p:sp>
        <p:sp>
          <p:nvSpPr>
            <p:cNvPr id="21" name="Text Box 72"/>
            <p:cNvSpPr txBox="1">
              <a:spLocks noChangeArrowheads="1"/>
            </p:cNvSpPr>
            <p:nvPr/>
          </p:nvSpPr>
          <p:spPr bwMode="auto">
            <a:xfrm>
              <a:off x="1116040" y="1324972"/>
              <a:ext cx="3254619" cy="830227"/>
            </a:xfrm>
            <a:prstGeom prst="rect">
              <a:avLst/>
            </a:prstGeom>
            <a:noFill/>
            <a:ln>
              <a:noFill/>
            </a:ln>
            <a:effectLst/>
          </p:spPr>
          <p:txBody>
            <a:bodyPr>
              <a:spAutoFit/>
            </a:bodyPr>
            <a:lstStyle/>
            <a:p>
              <a:pPr algn="r">
                <a:spcBef>
                  <a:spcPts val="0"/>
                </a:spcBef>
                <a:spcAft>
                  <a:spcPts val="0"/>
                </a:spcAft>
                <a:defRPr/>
              </a:pPr>
              <a:endParaRPr lang="en-US" altLang="zh-CN" sz="900" spc="50" dirty="0">
                <a:ln w="11430"/>
                <a:solidFill>
                  <a:schemeClr val="tx1">
                    <a:lumMod val="50000"/>
                    <a:lumOff val="50000"/>
                  </a:schemeClr>
                </a:solidFill>
                <a:latin typeface="微软雅黑" panose="020B0503020204020204" pitchFamily="34" charset="-122"/>
                <a:ea typeface="微软雅黑" panose="020B0503020204020204" pitchFamily="34" charset="-122"/>
              </a:endParaRPr>
            </a:p>
            <a:p>
              <a:pPr algn="r">
                <a:spcBef>
                  <a:spcPts val="0"/>
                </a:spcBef>
                <a:spcAft>
                  <a:spcPts val="0"/>
                </a:spcAft>
                <a:defRPr/>
              </a:pPr>
              <a:r>
                <a:rPr lang="zh-CN" altLang="en-US" sz="1200" spc="50" dirty="0">
                  <a:ln w="1143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US" altLang="zh-CN" sz="1200" spc="50" dirty="0">
                <a:ln w="11430"/>
                <a:solidFill>
                  <a:schemeClr val="tx1">
                    <a:lumMod val="75000"/>
                    <a:lumOff val="25000"/>
                  </a:schemeClr>
                </a:solidFill>
                <a:latin typeface="微软雅黑" panose="020B0503020204020204" pitchFamily="34" charset="-122"/>
                <a:ea typeface="微软雅黑" panose="020B0503020204020204" pitchFamily="34" charset="-122"/>
              </a:endParaRPr>
            </a:p>
            <a:p>
              <a:pPr algn="r">
                <a:spcBef>
                  <a:spcPts val="0"/>
                </a:spcBef>
                <a:spcAft>
                  <a:spcPts val="0"/>
                </a:spcAft>
                <a:defRPr/>
              </a:pPr>
              <a:endParaRPr lang="en-US" altLang="zh-CN" sz="900" spc="50" dirty="0">
                <a:ln w="11430"/>
                <a:solidFill>
                  <a:schemeClr val="tx1">
                    <a:lumMod val="50000"/>
                    <a:lumOff val="50000"/>
                  </a:schemeClr>
                </a:solidFill>
                <a:latin typeface="微软雅黑" panose="020B0503020204020204" pitchFamily="34" charset="-122"/>
                <a:ea typeface="微软雅黑" panose="020B0503020204020204" pitchFamily="34" charset="-122"/>
              </a:endParaRPr>
            </a:p>
            <a:p>
              <a:pPr algn="r">
                <a:spcBef>
                  <a:spcPts val="0"/>
                </a:spcBef>
                <a:spcAft>
                  <a:spcPts val="0"/>
                </a:spcAft>
                <a:defRPr/>
              </a:pPr>
              <a:r>
                <a:rPr lang="zh-CN" altLang="en-US" sz="900" spc="50" dirty="0">
                  <a:ln w="11430"/>
                  <a:solidFill>
                    <a:schemeClr val="tx1">
                      <a:lumMod val="50000"/>
                      <a:lumOff val="50000"/>
                    </a:schemeClr>
                  </a:solidFill>
                  <a:latin typeface="微软雅黑" panose="020B0503020204020204" pitchFamily="34" charset="-122"/>
                  <a:ea typeface="微软雅黑" panose="020B0503020204020204" pitchFamily="34" charset="-122"/>
                </a:rPr>
                <a:t>点击添加文本</a:t>
              </a:r>
              <a:endParaRPr lang="en-US" altLang="ko-KR" sz="900" dirty="0">
                <a:solidFill>
                  <a:schemeClr val="tx1">
                    <a:lumMod val="50000"/>
                    <a:lumOff val="50000"/>
                  </a:schemeClr>
                </a:solidFill>
                <a:ea typeface="+mn-ea"/>
              </a:endParaRPr>
            </a:p>
            <a:p>
              <a:pPr algn="r">
                <a:spcBef>
                  <a:spcPts val="0"/>
                </a:spcBef>
                <a:spcAft>
                  <a:spcPts val="0"/>
                </a:spcAft>
                <a:defRPr/>
              </a:pPr>
              <a:endParaRPr lang="en-US" altLang="ko-KR" sz="900" dirty="0">
                <a:solidFill>
                  <a:schemeClr val="tx1">
                    <a:lumMod val="50000"/>
                    <a:lumOff val="50000"/>
                  </a:schemeClr>
                </a:solidFill>
                <a:ea typeface="+mn-ea"/>
              </a:endParaRPr>
            </a:p>
          </p:txBody>
        </p:sp>
      </p:grpSp>
      <p:grpSp>
        <p:nvGrpSpPr>
          <p:cNvPr id="19" name="组合 21"/>
          <p:cNvGrpSpPr/>
          <p:nvPr/>
        </p:nvGrpSpPr>
        <p:grpSpPr>
          <a:xfrm>
            <a:off x="6728985" y="2908815"/>
            <a:ext cx="1525527" cy="546361"/>
            <a:chOff x="5641469" y="1367721"/>
            <a:chExt cx="1525527" cy="546192"/>
          </a:xfrm>
          <a:solidFill>
            <a:schemeClr val="accent3"/>
          </a:solidFill>
        </p:grpSpPr>
        <p:sp>
          <p:nvSpPr>
            <p:cNvPr id="23" name="AutoShape 65"/>
            <p:cNvSpPr>
              <a:spLocks noChangeArrowheads="1"/>
            </p:cNvSpPr>
            <p:nvPr/>
          </p:nvSpPr>
          <p:spPr bwMode="auto">
            <a:xfrm rot="10800000">
              <a:off x="5641469" y="1367721"/>
              <a:ext cx="1525527" cy="546192"/>
            </a:xfrm>
            <a:prstGeom prst="homePlate">
              <a:avLst>
                <a:gd name="adj" fmla="val 43731"/>
              </a:avLst>
            </a:prstGeom>
            <a:grpFill/>
            <a:ln>
              <a:noFill/>
            </a:ln>
            <a:effectLst/>
          </p:spPr>
          <p:txBody>
            <a:bodyPr wrap="none" anchor="ctr"/>
            <a:lstStyle/>
            <a:p>
              <a:pPr>
                <a:spcBef>
                  <a:spcPts val="0"/>
                </a:spcBef>
                <a:spcAft>
                  <a:spcPts val="0"/>
                </a:spcAft>
                <a:defRPr/>
              </a:pPr>
              <a:endParaRPr lang="zh-CN" altLang="en-US" sz="1200">
                <a:solidFill>
                  <a:srgbClr val="000000"/>
                </a:solidFill>
                <a:latin typeface="+mn-lt"/>
                <a:ea typeface="+mn-ea"/>
              </a:endParaRPr>
            </a:p>
          </p:txBody>
        </p:sp>
        <p:sp>
          <p:nvSpPr>
            <p:cNvPr id="24" name="Text Box 66"/>
            <p:cNvSpPr txBox="1">
              <a:spLocks noChangeArrowheads="1"/>
            </p:cNvSpPr>
            <p:nvPr/>
          </p:nvSpPr>
          <p:spPr bwMode="auto">
            <a:xfrm>
              <a:off x="6120168" y="1498071"/>
              <a:ext cx="800219" cy="276913"/>
            </a:xfrm>
            <a:prstGeom prst="rect">
              <a:avLst/>
            </a:prstGeom>
            <a:grpFill/>
            <a:ln>
              <a:noFill/>
            </a:ln>
            <a:effectLst/>
          </p:spPr>
          <p:txBody>
            <a:bodyPr wrap="none">
              <a:spAutoFit/>
            </a:bodyPr>
            <a:lstStyle/>
            <a:p>
              <a:pPr algn="ctr">
                <a:spcBef>
                  <a:spcPts val="0"/>
                </a:spcBef>
                <a:spcAft>
                  <a:spcPts val="0"/>
                </a:spcAft>
                <a:defRPr/>
              </a:pPr>
              <a:r>
                <a:rPr lang="zh-CN" altLang="en-US" sz="1200" dirty="0">
                  <a:solidFill>
                    <a:schemeClr val="bg1"/>
                  </a:solidFill>
                  <a:latin typeface="微软雅黑" panose="020B0503020204020204" pitchFamily="34" charset="-122"/>
                  <a:ea typeface="微软雅黑" panose="020B0503020204020204" pitchFamily="34" charset="-122"/>
                </a:rPr>
                <a:t>填加文字</a:t>
              </a:r>
              <a:endParaRPr lang="en-US" altLang="ko-KR" sz="1200" dirty="0">
                <a:solidFill>
                  <a:schemeClr val="bg1"/>
                </a:solidFill>
                <a:latin typeface="微软雅黑" panose="020B0503020204020204" pitchFamily="34" charset="-122"/>
                <a:ea typeface="微软雅黑" panose="020B0503020204020204" pitchFamily="34" charset="-122"/>
              </a:endParaRPr>
            </a:p>
          </p:txBody>
        </p:sp>
      </p:grpSp>
      <p:grpSp>
        <p:nvGrpSpPr>
          <p:cNvPr id="20" name="组合 24"/>
          <p:cNvGrpSpPr/>
          <p:nvPr/>
        </p:nvGrpSpPr>
        <p:grpSpPr>
          <a:xfrm>
            <a:off x="5537341" y="4107541"/>
            <a:ext cx="1525527" cy="546361"/>
            <a:chOff x="5641469" y="1367721"/>
            <a:chExt cx="1525527" cy="546192"/>
          </a:xfrm>
          <a:solidFill>
            <a:schemeClr val="accent4"/>
          </a:solidFill>
        </p:grpSpPr>
        <p:sp>
          <p:nvSpPr>
            <p:cNvPr id="26" name="AutoShape 65"/>
            <p:cNvSpPr>
              <a:spLocks noChangeArrowheads="1"/>
            </p:cNvSpPr>
            <p:nvPr/>
          </p:nvSpPr>
          <p:spPr bwMode="auto">
            <a:xfrm rot="10800000">
              <a:off x="5641469" y="1367721"/>
              <a:ext cx="1525527" cy="546192"/>
            </a:xfrm>
            <a:prstGeom prst="homePlate">
              <a:avLst>
                <a:gd name="adj" fmla="val 43731"/>
              </a:avLst>
            </a:prstGeom>
            <a:grpFill/>
            <a:ln>
              <a:noFill/>
            </a:ln>
            <a:effectLst/>
          </p:spPr>
          <p:txBody>
            <a:bodyPr wrap="none" anchor="ctr"/>
            <a:lstStyle/>
            <a:p>
              <a:pPr>
                <a:spcBef>
                  <a:spcPts val="0"/>
                </a:spcBef>
                <a:spcAft>
                  <a:spcPts val="0"/>
                </a:spcAft>
                <a:defRPr/>
              </a:pPr>
              <a:endParaRPr lang="zh-CN" altLang="en-US" sz="1200">
                <a:solidFill>
                  <a:srgbClr val="000000"/>
                </a:solidFill>
                <a:latin typeface="+mn-lt"/>
                <a:ea typeface="+mn-ea"/>
              </a:endParaRPr>
            </a:p>
          </p:txBody>
        </p:sp>
        <p:sp>
          <p:nvSpPr>
            <p:cNvPr id="27" name="Text Box 66"/>
            <p:cNvSpPr txBox="1">
              <a:spLocks noChangeArrowheads="1"/>
            </p:cNvSpPr>
            <p:nvPr/>
          </p:nvSpPr>
          <p:spPr bwMode="auto">
            <a:xfrm>
              <a:off x="6120168" y="1498071"/>
              <a:ext cx="800219" cy="276913"/>
            </a:xfrm>
            <a:prstGeom prst="rect">
              <a:avLst/>
            </a:prstGeom>
            <a:grpFill/>
            <a:ln>
              <a:noFill/>
            </a:ln>
            <a:effectLst/>
          </p:spPr>
          <p:txBody>
            <a:bodyPr wrap="none">
              <a:spAutoFit/>
            </a:bodyPr>
            <a:lstStyle/>
            <a:p>
              <a:pPr algn="ctr">
                <a:spcBef>
                  <a:spcPts val="0"/>
                </a:spcBef>
                <a:spcAft>
                  <a:spcPts val="0"/>
                </a:spcAft>
                <a:defRPr/>
              </a:pPr>
              <a:r>
                <a:rPr lang="zh-CN" altLang="en-US" sz="1200" dirty="0">
                  <a:solidFill>
                    <a:schemeClr val="bg1"/>
                  </a:solidFill>
                  <a:latin typeface="微软雅黑" panose="020B0503020204020204" pitchFamily="34" charset="-122"/>
                  <a:ea typeface="微软雅黑" panose="020B0503020204020204" pitchFamily="34" charset="-122"/>
                </a:rPr>
                <a:t>填加文字</a:t>
              </a:r>
              <a:endParaRPr lang="en-US" altLang="ko-KR" sz="1200"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64220419"/>
      </p:ext>
    </p:extLst>
  </p:cSld>
  <p:clrMapOvr>
    <a:masterClrMapping/>
  </p:clrMapOvr>
  <mc:AlternateContent xmlns:mc="http://schemas.openxmlformats.org/markup-compatibility/2006" xmlns:p14="http://schemas.microsoft.com/office/powerpoint/2010/main">
    <mc:Choice Requires="p14">
      <p:transition p14:dur="100" advTm="0">
        <p:cut/>
      </p:transition>
    </mc:Choice>
    <mc:Fallback xmlns="">
      <p:transition advTm="0">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4"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slide(fromBottom)">
                                      <p:cBhvr>
                                        <p:cTn id="12" dur="500"/>
                                        <p:tgtEl>
                                          <p:spTgt spid="11"/>
                                        </p:tgtEl>
                                      </p:cBhvr>
                                    </p:animEffect>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0-#ppt_w/2"/>
                                          </p:val>
                                        </p:tav>
                                        <p:tav tm="100000">
                                          <p:val>
                                            <p:strVal val="#ppt_x"/>
                                          </p:val>
                                        </p:tav>
                                      </p:tavLst>
                                    </p:anim>
                                    <p:anim calcmode="lin" valueType="num">
                                      <p:cBhvr additive="base">
                                        <p:cTn id="17" dur="500" fill="hold"/>
                                        <p:tgtEl>
                                          <p:spTgt spid="8"/>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0-#ppt_w/2"/>
                                          </p:val>
                                        </p:tav>
                                        <p:tav tm="100000">
                                          <p:val>
                                            <p:strVal val="#ppt_x"/>
                                          </p:val>
                                        </p:tav>
                                      </p:tavLst>
                                    </p:anim>
                                    <p:anim calcmode="lin" valueType="num">
                                      <p:cBhvr additive="base">
                                        <p:cTn id="22" dur="500" fill="hold"/>
                                        <p:tgtEl>
                                          <p:spTgt spid="9"/>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3" presetClass="entr" presetSubtype="16" fill="hold" nodeType="after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p:cTn id="26" dur="500" fill="hold"/>
                                        <p:tgtEl>
                                          <p:spTgt spid="12"/>
                                        </p:tgtEl>
                                        <p:attrNameLst>
                                          <p:attrName>ppt_w</p:attrName>
                                        </p:attrNameLst>
                                      </p:cBhvr>
                                      <p:tavLst>
                                        <p:tav tm="0">
                                          <p:val>
                                            <p:fltVal val="0"/>
                                          </p:val>
                                        </p:tav>
                                        <p:tav tm="100000">
                                          <p:val>
                                            <p:strVal val="#ppt_w"/>
                                          </p:val>
                                        </p:tav>
                                      </p:tavLst>
                                    </p:anim>
                                    <p:anim calcmode="lin" valueType="num">
                                      <p:cBhvr>
                                        <p:cTn id="27" dur="500" fill="hold"/>
                                        <p:tgtEl>
                                          <p:spTgt spid="12"/>
                                        </p:tgtEl>
                                        <p:attrNameLst>
                                          <p:attrName>ppt_h</p:attrName>
                                        </p:attrNameLst>
                                      </p:cBhvr>
                                      <p:tavLst>
                                        <p:tav tm="0">
                                          <p:val>
                                            <p:fltVal val="0"/>
                                          </p:val>
                                        </p:tav>
                                        <p:tav tm="100000">
                                          <p:val>
                                            <p:strVal val="#ppt_h"/>
                                          </p:val>
                                        </p:tav>
                                      </p:tavLst>
                                    </p:anim>
                                  </p:childTnLst>
                                </p:cTn>
                              </p:par>
                            </p:childTnLst>
                          </p:cTn>
                        </p:par>
                        <p:par>
                          <p:cTn id="28" fill="hold">
                            <p:stCondLst>
                              <p:cond delay="2500"/>
                            </p:stCondLst>
                            <p:childTnLst>
                              <p:par>
                                <p:cTn id="29" presetID="23" presetClass="entr" presetSubtype="16" fill="hold" nodeType="after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p:cTn id="31" dur="500" fill="hold"/>
                                        <p:tgtEl>
                                          <p:spTgt spid="16"/>
                                        </p:tgtEl>
                                        <p:attrNameLst>
                                          <p:attrName>ppt_w</p:attrName>
                                        </p:attrNameLst>
                                      </p:cBhvr>
                                      <p:tavLst>
                                        <p:tav tm="0">
                                          <p:val>
                                            <p:fltVal val="0"/>
                                          </p:val>
                                        </p:tav>
                                        <p:tav tm="100000">
                                          <p:val>
                                            <p:strVal val="#ppt_w"/>
                                          </p:val>
                                        </p:tav>
                                      </p:tavLst>
                                    </p:anim>
                                    <p:anim calcmode="lin" valueType="num">
                                      <p:cBhvr>
                                        <p:cTn id="32" dur="500" fill="hold"/>
                                        <p:tgtEl>
                                          <p:spTgt spid="16"/>
                                        </p:tgtEl>
                                        <p:attrNameLst>
                                          <p:attrName>ppt_h</p:attrName>
                                        </p:attrNameLst>
                                      </p:cBhvr>
                                      <p:tavLst>
                                        <p:tav tm="0">
                                          <p:val>
                                            <p:fltVal val="0"/>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500"/>
                                        <p:tgtEl>
                                          <p:spTgt spid="15"/>
                                        </p:tgtEl>
                                      </p:cBhvr>
                                    </p:animEffect>
                                  </p:childTnLst>
                                </p:cTn>
                              </p:par>
                            </p:childTnLst>
                          </p:cTn>
                        </p:par>
                        <p:par>
                          <p:cTn id="38" fill="hold">
                            <p:stCondLst>
                              <p:cond delay="500"/>
                            </p:stCondLst>
                            <p:childTnLst>
                              <p:par>
                                <p:cTn id="39" presetID="2" presetClass="entr" presetSubtype="2" fill="hold" nodeType="after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00" fill="hold"/>
                                        <p:tgtEl>
                                          <p:spTgt spid="13"/>
                                        </p:tgtEl>
                                        <p:attrNameLst>
                                          <p:attrName>ppt_x</p:attrName>
                                        </p:attrNameLst>
                                      </p:cBhvr>
                                      <p:tavLst>
                                        <p:tav tm="0">
                                          <p:val>
                                            <p:strVal val="1+#ppt_w/2"/>
                                          </p:val>
                                        </p:tav>
                                        <p:tav tm="100000">
                                          <p:val>
                                            <p:strVal val="#ppt_x"/>
                                          </p:val>
                                        </p:tav>
                                      </p:tavLst>
                                    </p:anim>
                                    <p:anim calcmode="lin" valueType="num">
                                      <p:cBhvr additive="base">
                                        <p:cTn id="42" dur="500" fill="hold"/>
                                        <p:tgtEl>
                                          <p:spTgt spid="13"/>
                                        </p:tgtEl>
                                        <p:attrNameLst>
                                          <p:attrName>ppt_y</p:attrName>
                                        </p:attrNameLst>
                                      </p:cBhvr>
                                      <p:tavLst>
                                        <p:tav tm="0">
                                          <p:val>
                                            <p:strVal val="#ppt_y"/>
                                          </p:val>
                                        </p:tav>
                                        <p:tav tm="100000">
                                          <p:val>
                                            <p:strVal val="#ppt_y"/>
                                          </p:val>
                                        </p:tav>
                                      </p:tavLst>
                                    </p:anim>
                                  </p:childTnLst>
                                </p:cTn>
                              </p:par>
                            </p:childTnLst>
                          </p:cTn>
                        </p:par>
                        <p:par>
                          <p:cTn id="43" fill="hold">
                            <p:stCondLst>
                              <p:cond delay="1000"/>
                            </p:stCondLst>
                            <p:childTnLst>
                              <p:par>
                                <p:cTn id="44" presetID="2" presetClass="entr" presetSubtype="2" fill="hold" nodeType="afterEffect">
                                  <p:stCondLst>
                                    <p:cond delay="0"/>
                                  </p:stCondLst>
                                  <p:childTnLst>
                                    <p:set>
                                      <p:cBhvr>
                                        <p:cTn id="45" dur="1" fill="hold">
                                          <p:stCondLst>
                                            <p:cond delay="0"/>
                                          </p:stCondLst>
                                        </p:cTn>
                                        <p:tgtEl>
                                          <p:spTgt spid="19"/>
                                        </p:tgtEl>
                                        <p:attrNameLst>
                                          <p:attrName>style.visibility</p:attrName>
                                        </p:attrNameLst>
                                      </p:cBhvr>
                                      <p:to>
                                        <p:strVal val="visible"/>
                                      </p:to>
                                    </p:set>
                                    <p:anim calcmode="lin" valueType="num">
                                      <p:cBhvr additive="base">
                                        <p:cTn id="46" dur="500" fill="hold"/>
                                        <p:tgtEl>
                                          <p:spTgt spid="19"/>
                                        </p:tgtEl>
                                        <p:attrNameLst>
                                          <p:attrName>ppt_x</p:attrName>
                                        </p:attrNameLst>
                                      </p:cBhvr>
                                      <p:tavLst>
                                        <p:tav tm="0">
                                          <p:val>
                                            <p:strVal val="1+#ppt_w/2"/>
                                          </p:val>
                                        </p:tav>
                                        <p:tav tm="100000">
                                          <p:val>
                                            <p:strVal val="#ppt_x"/>
                                          </p:val>
                                        </p:tav>
                                      </p:tavLst>
                                    </p:anim>
                                    <p:anim calcmode="lin" valueType="num">
                                      <p:cBhvr additive="base">
                                        <p:cTn id="47" dur="500" fill="hold"/>
                                        <p:tgtEl>
                                          <p:spTgt spid="19"/>
                                        </p:tgtEl>
                                        <p:attrNameLst>
                                          <p:attrName>ppt_y</p:attrName>
                                        </p:attrNameLst>
                                      </p:cBhvr>
                                      <p:tavLst>
                                        <p:tav tm="0">
                                          <p:val>
                                            <p:strVal val="#ppt_y"/>
                                          </p:val>
                                        </p:tav>
                                        <p:tav tm="100000">
                                          <p:val>
                                            <p:strVal val="#ppt_y"/>
                                          </p:val>
                                        </p:tav>
                                      </p:tavLst>
                                    </p:anim>
                                  </p:childTnLst>
                                </p:cTn>
                              </p:par>
                            </p:childTnLst>
                          </p:cTn>
                        </p:par>
                        <p:par>
                          <p:cTn id="48" fill="hold">
                            <p:stCondLst>
                              <p:cond delay="1500"/>
                            </p:stCondLst>
                            <p:childTnLst>
                              <p:par>
                                <p:cTn id="49" presetID="2" presetClass="entr" presetSubtype="2" fill="hold" nodeType="afterEffect">
                                  <p:stCondLst>
                                    <p:cond delay="0"/>
                                  </p:stCondLst>
                                  <p:childTnLst>
                                    <p:set>
                                      <p:cBhvr>
                                        <p:cTn id="50" dur="1" fill="hold">
                                          <p:stCondLst>
                                            <p:cond delay="0"/>
                                          </p:stCondLst>
                                        </p:cTn>
                                        <p:tgtEl>
                                          <p:spTgt spid="20"/>
                                        </p:tgtEl>
                                        <p:attrNameLst>
                                          <p:attrName>style.visibility</p:attrName>
                                        </p:attrNameLst>
                                      </p:cBhvr>
                                      <p:to>
                                        <p:strVal val="visible"/>
                                      </p:to>
                                    </p:set>
                                    <p:anim calcmode="lin" valueType="num">
                                      <p:cBhvr additive="base">
                                        <p:cTn id="51" dur="500" fill="hold"/>
                                        <p:tgtEl>
                                          <p:spTgt spid="20"/>
                                        </p:tgtEl>
                                        <p:attrNameLst>
                                          <p:attrName>ppt_x</p:attrName>
                                        </p:attrNameLst>
                                      </p:cBhvr>
                                      <p:tavLst>
                                        <p:tav tm="0">
                                          <p:val>
                                            <p:strVal val="1+#ppt_w/2"/>
                                          </p:val>
                                        </p:tav>
                                        <p:tav tm="100000">
                                          <p:val>
                                            <p:strVal val="#ppt_x"/>
                                          </p:val>
                                        </p:tav>
                                      </p:tavLst>
                                    </p:anim>
                                    <p:anim calcmode="lin" valueType="num">
                                      <p:cBhvr additive="base">
                                        <p:cTn id="52"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animBg="1"/>
      <p:bldP spid="11" grpId="0"/>
      <p:bldP spid="1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p:nvPr/>
        </p:nvSpPr>
        <p:spPr>
          <a:xfrm>
            <a:off x="6935405" y="2323990"/>
            <a:ext cx="1829118" cy="1829364"/>
          </a:xfrm>
          <a:prstGeom prst="rect">
            <a:avLst/>
          </a:prstGeom>
        </p:spPr>
        <p:txBody>
          <a:bodyPr vert="horz" lIns="91457" tIns="45728" rIns="91457" bIns="45728"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尽量将每页幻灯片的字数控制在</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字以内，据统计每页幻灯片的最好控制在</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5</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分钟之内。此处添加详细文本描述，建议与标题相关并符合整体语言风格，语言描述尽量简洁生动。尽量将每页幻灯片的字数控制在</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字以内，据统计每页幻灯片的最好控制在</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5</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分钟之内。</a:t>
            </a:r>
          </a:p>
        </p:txBody>
      </p:sp>
      <p:grpSp>
        <p:nvGrpSpPr>
          <p:cNvPr id="3" name="Group 22"/>
          <p:cNvGrpSpPr/>
          <p:nvPr/>
        </p:nvGrpSpPr>
        <p:grpSpPr>
          <a:xfrm>
            <a:off x="2972316" y="2933779"/>
            <a:ext cx="743081" cy="1486361"/>
            <a:chOff x="2463800" y="660400"/>
            <a:chExt cx="371476" cy="742951"/>
          </a:xfrm>
          <a:noFill/>
        </p:grpSpPr>
        <p:sp>
          <p:nvSpPr>
            <p:cNvPr id="4" name="Freeform 41"/>
            <p:cNvSpPr/>
            <p:nvPr/>
          </p:nvSpPr>
          <p:spPr bwMode="auto">
            <a:xfrm>
              <a:off x="2463800" y="773113"/>
              <a:ext cx="185738" cy="630238"/>
            </a:xfrm>
            <a:custGeom>
              <a:avLst/>
              <a:gdLst/>
              <a:ahLst/>
              <a:cxnLst>
                <a:cxn ang="0">
                  <a:pos x="0" y="327"/>
                </a:cxn>
                <a:cxn ang="0">
                  <a:pos x="117" y="397"/>
                </a:cxn>
                <a:cxn ang="0">
                  <a:pos x="117" y="69"/>
                </a:cxn>
                <a:cxn ang="0">
                  <a:pos x="0" y="0"/>
                </a:cxn>
                <a:cxn ang="0">
                  <a:pos x="0" y="327"/>
                </a:cxn>
              </a:cxnLst>
              <a:rect l="0" t="0" r="r" b="b"/>
              <a:pathLst>
                <a:path w="117" h="397">
                  <a:moveTo>
                    <a:pt x="0" y="327"/>
                  </a:moveTo>
                  <a:lnTo>
                    <a:pt x="117" y="397"/>
                  </a:lnTo>
                  <a:lnTo>
                    <a:pt x="117" y="69"/>
                  </a:lnTo>
                  <a:lnTo>
                    <a:pt x="0" y="0"/>
                  </a:lnTo>
                  <a:lnTo>
                    <a:pt x="0" y="327"/>
                  </a:lnTo>
                  <a:close/>
                </a:path>
              </a:pathLst>
            </a:custGeom>
            <a:grpFill/>
            <a:ln w="9525">
              <a:solidFill>
                <a:schemeClr val="accent3"/>
              </a:solidFill>
              <a:round/>
            </a:ln>
          </p:spPr>
          <p:txBody>
            <a:bodyPr vert="horz" wrap="square" lIns="91440" tIns="45720" rIns="91440" bIns="45720" numCol="1" anchor="t" anchorCtr="0" compatLnSpc="1"/>
            <a:lstStyle/>
            <a:p>
              <a:pPr algn="ctr" defTabSz="934085"/>
              <a:endParaRPr lang="en-US" sz="1800">
                <a:solidFill>
                  <a:srgbClr val="FFFFFF"/>
                </a:solidFill>
                <a:latin typeface="Agency FB" panose="020B0503020202020204" pitchFamily="34" charset="0"/>
              </a:endParaRPr>
            </a:p>
          </p:txBody>
        </p:sp>
        <p:sp>
          <p:nvSpPr>
            <p:cNvPr id="5" name="Freeform 42"/>
            <p:cNvSpPr/>
            <p:nvPr/>
          </p:nvSpPr>
          <p:spPr bwMode="auto">
            <a:xfrm>
              <a:off x="2649538" y="773113"/>
              <a:ext cx="185738" cy="630238"/>
            </a:xfrm>
            <a:custGeom>
              <a:avLst/>
              <a:gdLst/>
              <a:ahLst/>
              <a:cxnLst>
                <a:cxn ang="0">
                  <a:pos x="117" y="327"/>
                </a:cxn>
                <a:cxn ang="0">
                  <a:pos x="0" y="397"/>
                </a:cxn>
                <a:cxn ang="0">
                  <a:pos x="0" y="69"/>
                </a:cxn>
                <a:cxn ang="0">
                  <a:pos x="117" y="0"/>
                </a:cxn>
                <a:cxn ang="0">
                  <a:pos x="117" y="327"/>
                </a:cxn>
              </a:cxnLst>
              <a:rect l="0" t="0" r="r" b="b"/>
              <a:pathLst>
                <a:path w="117" h="397">
                  <a:moveTo>
                    <a:pt x="117" y="327"/>
                  </a:moveTo>
                  <a:lnTo>
                    <a:pt x="0" y="397"/>
                  </a:lnTo>
                  <a:lnTo>
                    <a:pt x="0" y="69"/>
                  </a:lnTo>
                  <a:lnTo>
                    <a:pt x="117" y="0"/>
                  </a:lnTo>
                  <a:lnTo>
                    <a:pt x="117" y="327"/>
                  </a:lnTo>
                  <a:close/>
                </a:path>
              </a:pathLst>
            </a:custGeom>
            <a:grpFill/>
            <a:ln w="9525">
              <a:solidFill>
                <a:schemeClr val="accent3"/>
              </a:solidFill>
              <a:round/>
            </a:ln>
          </p:spPr>
          <p:txBody>
            <a:bodyPr vert="horz" wrap="square" lIns="91440" tIns="45720" rIns="91440" bIns="45720" numCol="1" anchor="t" anchorCtr="0" compatLnSpc="1"/>
            <a:lstStyle/>
            <a:p>
              <a:pPr algn="ctr" defTabSz="934085"/>
              <a:endParaRPr lang="en-US" sz="1800">
                <a:solidFill>
                  <a:srgbClr val="FFFFFF"/>
                </a:solidFill>
                <a:latin typeface="Agency FB" panose="020B0503020202020204" pitchFamily="34" charset="0"/>
              </a:endParaRPr>
            </a:p>
          </p:txBody>
        </p:sp>
        <p:sp>
          <p:nvSpPr>
            <p:cNvPr id="6" name="Freeform 43"/>
            <p:cNvSpPr/>
            <p:nvPr/>
          </p:nvSpPr>
          <p:spPr bwMode="auto">
            <a:xfrm>
              <a:off x="2463800" y="660400"/>
              <a:ext cx="371475" cy="222250"/>
            </a:xfrm>
            <a:custGeom>
              <a:avLst/>
              <a:gdLst/>
              <a:ahLst/>
              <a:cxnLst>
                <a:cxn ang="0">
                  <a:pos x="0" y="71"/>
                </a:cxn>
                <a:cxn ang="0">
                  <a:pos x="117" y="0"/>
                </a:cxn>
                <a:cxn ang="0">
                  <a:pos x="234" y="71"/>
                </a:cxn>
                <a:cxn ang="0">
                  <a:pos x="117" y="140"/>
                </a:cxn>
                <a:cxn ang="0">
                  <a:pos x="0" y="71"/>
                </a:cxn>
              </a:cxnLst>
              <a:rect l="0" t="0" r="r" b="b"/>
              <a:pathLst>
                <a:path w="234" h="140">
                  <a:moveTo>
                    <a:pt x="0" y="71"/>
                  </a:moveTo>
                  <a:lnTo>
                    <a:pt x="117" y="0"/>
                  </a:lnTo>
                  <a:lnTo>
                    <a:pt x="234" y="71"/>
                  </a:lnTo>
                  <a:lnTo>
                    <a:pt x="117" y="140"/>
                  </a:lnTo>
                  <a:lnTo>
                    <a:pt x="0" y="71"/>
                  </a:lnTo>
                  <a:close/>
                </a:path>
              </a:pathLst>
            </a:custGeom>
            <a:solidFill>
              <a:schemeClr val="accent3"/>
            </a:solidFill>
            <a:ln w="9525">
              <a:solidFill>
                <a:schemeClr val="accent3"/>
              </a:solidFill>
              <a:round/>
            </a:ln>
          </p:spPr>
          <p:txBody>
            <a:bodyPr vert="horz" wrap="square" lIns="91440" tIns="45720" rIns="91440" bIns="45720" numCol="1" anchor="t" anchorCtr="0" compatLnSpc="1"/>
            <a:lstStyle/>
            <a:p>
              <a:pPr algn="ctr" defTabSz="934085"/>
              <a:endParaRPr lang="en-US" sz="1800">
                <a:solidFill>
                  <a:srgbClr val="FFFFFF"/>
                </a:solidFill>
                <a:latin typeface="Agency FB" panose="020B0503020202020204" pitchFamily="34" charset="0"/>
              </a:endParaRPr>
            </a:p>
          </p:txBody>
        </p:sp>
      </p:grpSp>
      <p:grpSp>
        <p:nvGrpSpPr>
          <p:cNvPr id="7" name="Group 6"/>
          <p:cNvGrpSpPr/>
          <p:nvPr/>
        </p:nvGrpSpPr>
        <p:grpSpPr>
          <a:xfrm>
            <a:off x="2229237" y="3305368"/>
            <a:ext cx="739904" cy="1111593"/>
            <a:chOff x="1573213" y="847725"/>
            <a:chExt cx="369888" cy="555625"/>
          </a:xfrm>
          <a:noFill/>
        </p:grpSpPr>
        <p:sp>
          <p:nvSpPr>
            <p:cNvPr id="8" name="Freeform 29"/>
            <p:cNvSpPr/>
            <p:nvPr/>
          </p:nvSpPr>
          <p:spPr bwMode="auto">
            <a:xfrm>
              <a:off x="1573213" y="958850"/>
              <a:ext cx="184150" cy="444500"/>
            </a:xfrm>
            <a:custGeom>
              <a:avLst/>
              <a:gdLst/>
              <a:ahLst/>
              <a:cxnLst>
                <a:cxn ang="0">
                  <a:pos x="0" y="210"/>
                </a:cxn>
                <a:cxn ang="0">
                  <a:pos x="116" y="280"/>
                </a:cxn>
                <a:cxn ang="0">
                  <a:pos x="116" y="70"/>
                </a:cxn>
                <a:cxn ang="0">
                  <a:pos x="0" y="0"/>
                </a:cxn>
                <a:cxn ang="0">
                  <a:pos x="0" y="210"/>
                </a:cxn>
              </a:cxnLst>
              <a:rect l="0" t="0" r="r" b="b"/>
              <a:pathLst>
                <a:path w="116" h="280">
                  <a:moveTo>
                    <a:pt x="0" y="210"/>
                  </a:moveTo>
                  <a:lnTo>
                    <a:pt x="116" y="280"/>
                  </a:lnTo>
                  <a:lnTo>
                    <a:pt x="116" y="70"/>
                  </a:lnTo>
                  <a:lnTo>
                    <a:pt x="0" y="0"/>
                  </a:lnTo>
                  <a:lnTo>
                    <a:pt x="0" y="210"/>
                  </a:lnTo>
                  <a:close/>
                </a:path>
              </a:pathLst>
            </a:custGeom>
            <a:grpFill/>
            <a:ln w="9525">
              <a:solidFill>
                <a:schemeClr val="accent2"/>
              </a:solidFill>
              <a:round/>
            </a:ln>
          </p:spPr>
          <p:txBody>
            <a:bodyPr vert="horz" wrap="square" lIns="91440" tIns="45720" rIns="91440" bIns="45720" numCol="1" anchor="t" anchorCtr="0" compatLnSpc="1"/>
            <a:lstStyle/>
            <a:p>
              <a:pPr algn="ctr" defTabSz="934085"/>
              <a:endParaRPr lang="en-US" sz="1800">
                <a:solidFill>
                  <a:srgbClr val="FFFFFF"/>
                </a:solidFill>
                <a:latin typeface="Agency FB" panose="020B0503020202020204" pitchFamily="34" charset="0"/>
              </a:endParaRPr>
            </a:p>
          </p:txBody>
        </p:sp>
        <p:sp>
          <p:nvSpPr>
            <p:cNvPr id="9" name="Freeform 30"/>
            <p:cNvSpPr/>
            <p:nvPr/>
          </p:nvSpPr>
          <p:spPr bwMode="auto">
            <a:xfrm>
              <a:off x="1757363" y="958850"/>
              <a:ext cx="185738" cy="444500"/>
            </a:xfrm>
            <a:custGeom>
              <a:avLst/>
              <a:gdLst/>
              <a:ahLst/>
              <a:cxnLst>
                <a:cxn ang="0">
                  <a:pos x="117" y="210"/>
                </a:cxn>
                <a:cxn ang="0">
                  <a:pos x="0" y="280"/>
                </a:cxn>
                <a:cxn ang="0">
                  <a:pos x="0" y="70"/>
                </a:cxn>
                <a:cxn ang="0">
                  <a:pos x="117" y="0"/>
                </a:cxn>
                <a:cxn ang="0">
                  <a:pos x="117" y="210"/>
                </a:cxn>
              </a:cxnLst>
              <a:rect l="0" t="0" r="r" b="b"/>
              <a:pathLst>
                <a:path w="117" h="280">
                  <a:moveTo>
                    <a:pt x="117" y="210"/>
                  </a:moveTo>
                  <a:lnTo>
                    <a:pt x="0" y="280"/>
                  </a:lnTo>
                  <a:lnTo>
                    <a:pt x="0" y="70"/>
                  </a:lnTo>
                  <a:lnTo>
                    <a:pt x="117" y="0"/>
                  </a:lnTo>
                  <a:lnTo>
                    <a:pt x="117" y="210"/>
                  </a:lnTo>
                  <a:close/>
                </a:path>
              </a:pathLst>
            </a:custGeom>
            <a:grpFill/>
            <a:ln w="9525">
              <a:solidFill>
                <a:schemeClr val="accent2"/>
              </a:solidFill>
              <a:round/>
            </a:ln>
          </p:spPr>
          <p:txBody>
            <a:bodyPr vert="horz" wrap="square" lIns="91440" tIns="45720" rIns="91440" bIns="45720" numCol="1" anchor="t" anchorCtr="0" compatLnSpc="1"/>
            <a:lstStyle/>
            <a:p>
              <a:pPr algn="ctr" defTabSz="934085"/>
              <a:endParaRPr lang="en-US" sz="1800">
                <a:solidFill>
                  <a:srgbClr val="FFFFFF"/>
                </a:solidFill>
                <a:latin typeface="Agency FB" panose="020B0503020202020204" pitchFamily="34" charset="0"/>
              </a:endParaRPr>
            </a:p>
          </p:txBody>
        </p:sp>
        <p:sp>
          <p:nvSpPr>
            <p:cNvPr id="10" name="Freeform 31"/>
            <p:cNvSpPr/>
            <p:nvPr/>
          </p:nvSpPr>
          <p:spPr bwMode="auto">
            <a:xfrm>
              <a:off x="1573213" y="847725"/>
              <a:ext cx="369888" cy="222250"/>
            </a:xfrm>
            <a:custGeom>
              <a:avLst/>
              <a:gdLst/>
              <a:ahLst/>
              <a:cxnLst>
                <a:cxn ang="0">
                  <a:pos x="0" y="70"/>
                </a:cxn>
                <a:cxn ang="0">
                  <a:pos x="116" y="0"/>
                </a:cxn>
                <a:cxn ang="0">
                  <a:pos x="233" y="70"/>
                </a:cxn>
                <a:cxn ang="0">
                  <a:pos x="116" y="140"/>
                </a:cxn>
                <a:cxn ang="0">
                  <a:pos x="0" y="70"/>
                </a:cxn>
              </a:cxnLst>
              <a:rect l="0" t="0" r="r" b="b"/>
              <a:pathLst>
                <a:path w="233" h="140">
                  <a:moveTo>
                    <a:pt x="0" y="70"/>
                  </a:moveTo>
                  <a:lnTo>
                    <a:pt x="116" y="0"/>
                  </a:lnTo>
                  <a:lnTo>
                    <a:pt x="233" y="70"/>
                  </a:lnTo>
                  <a:lnTo>
                    <a:pt x="116" y="140"/>
                  </a:lnTo>
                  <a:lnTo>
                    <a:pt x="0" y="70"/>
                  </a:lnTo>
                  <a:close/>
                </a:path>
              </a:pathLst>
            </a:custGeom>
            <a:solidFill>
              <a:schemeClr val="accent2"/>
            </a:solidFill>
            <a:ln w="9525">
              <a:solidFill>
                <a:schemeClr val="accent2"/>
              </a:solidFill>
              <a:round/>
            </a:ln>
          </p:spPr>
          <p:txBody>
            <a:bodyPr vert="horz" wrap="square" lIns="91440" tIns="45720" rIns="91440" bIns="45720" numCol="1" anchor="t" anchorCtr="0" compatLnSpc="1"/>
            <a:lstStyle/>
            <a:p>
              <a:pPr algn="ctr" defTabSz="934085"/>
              <a:endParaRPr lang="en-US" sz="1800">
                <a:solidFill>
                  <a:srgbClr val="FFFFFF"/>
                </a:solidFill>
                <a:latin typeface="Agency FB" panose="020B0503020202020204" pitchFamily="34" charset="0"/>
              </a:endParaRPr>
            </a:p>
          </p:txBody>
        </p:sp>
      </p:grpSp>
      <p:grpSp>
        <p:nvGrpSpPr>
          <p:cNvPr id="11" name="Group 10"/>
          <p:cNvGrpSpPr/>
          <p:nvPr/>
        </p:nvGrpSpPr>
        <p:grpSpPr>
          <a:xfrm>
            <a:off x="3715395" y="2476437"/>
            <a:ext cx="743079" cy="1927821"/>
            <a:chOff x="2017713" y="439738"/>
            <a:chExt cx="371475" cy="963613"/>
          </a:xfrm>
          <a:noFill/>
        </p:grpSpPr>
        <p:sp>
          <p:nvSpPr>
            <p:cNvPr id="12" name="Freeform 32"/>
            <p:cNvSpPr/>
            <p:nvPr/>
          </p:nvSpPr>
          <p:spPr bwMode="auto">
            <a:xfrm>
              <a:off x="2017713" y="550863"/>
              <a:ext cx="185738" cy="852488"/>
            </a:xfrm>
            <a:custGeom>
              <a:avLst/>
              <a:gdLst/>
              <a:ahLst/>
              <a:cxnLst>
                <a:cxn ang="0">
                  <a:pos x="0" y="467"/>
                </a:cxn>
                <a:cxn ang="0">
                  <a:pos x="117" y="537"/>
                </a:cxn>
                <a:cxn ang="0">
                  <a:pos x="117" y="69"/>
                </a:cxn>
                <a:cxn ang="0">
                  <a:pos x="0" y="0"/>
                </a:cxn>
                <a:cxn ang="0">
                  <a:pos x="0" y="467"/>
                </a:cxn>
              </a:cxnLst>
              <a:rect l="0" t="0" r="r" b="b"/>
              <a:pathLst>
                <a:path w="117" h="537">
                  <a:moveTo>
                    <a:pt x="0" y="467"/>
                  </a:moveTo>
                  <a:lnTo>
                    <a:pt x="117" y="537"/>
                  </a:lnTo>
                  <a:lnTo>
                    <a:pt x="117" y="69"/>
                  </a:lnTo>
                  <a:lnTo>
                    <a:pt x="0" y="0"/>
                  </a:lnTo>
                  <a:lnTo>
                    <a:pt x="0" y="467"/>
                  </a:lnTo>
                  <a:close/>
                </a:path>
              </a:pathLst>
            </a:custGeom>
            <a:grpFill/>
            <a:ln w="9525">
              <a:solidFill>
                <a:schemeClr val="accent4"/>
              </a:solidFill>
              <a:round/>
            </a:ln>
          </p:spPr>
          <p:txBody>
            <a:bodyPr vert="horz" wrap="square" lIns="91440" tIns="45720" rIns="91440" bIns="45720" numCol="1" anchor="t" anchorCtr="0" compatLnSpc="1"/>
            <a:lstStyle/>
            <a:p>
              <a:pPr algn="ctr" defTabSz="934085"/>
              <a:endParaRPr lang="en-US" sz="1800">
                <a:solidFill>
                  <a:srgbClr val="FFFFFF"/>
                </a:solidFill>
                <a:latin typeface="Agency FB" panose="020B0503020202020204" pitchFamily="34" charset="0"/>
              </a:endParaRPr>
            </a:p>
          </p:txBody>
        </p:sp>
        <p:sp>
          <p:nvSpPr>
            <p:cNvPr id="13" name="Freeform 33"/>
            <p:cNvSpPr/>
            <p:nvPr/>
          </p:nvSpPr>
          <p:spPr bwMode="auto">
            <a:xfrm>
              <a:off x="2203450" y="550863"/>
              <a:ext cx="185738" cy="852488"/>
            </a:xfrm>
            <a:custGeom>
              <a:avLst/>
              <a:gdLst/>
              <a:ahLst/>
              <a:cxnLst>
                <a:cxn ang="0">
                  <a:pos x="117" y="467"/>
                </a:cxn>
                <a:cxn ang="0">
                  <a:pos x="0" y="537"/>
                </a:cxn>
                <a:cxn ang="0">
                  <a:pos x="0" y="69"/>
                </a:cxn>
                <a:cxn ang="0">
                  <a:pos x="117" y="0"/>
                </a:cxn>
                <a:cxn ang="0">
                  <a:pos x="117" y="467"/>
                </a:cxn>
              </a:cxnLst>
              <a:rect l="0" t="0" r="r" b="b"/>
              <a:pathLst>
                <a:path w="117" h="537">
                  <a:moveTo>
                    <a:pt x="117" y="467"/>
                  </a:moveTo>
                  <a:lnTo>
                    <a:pt x="0" y="537"/>
                  </a:lnTo>
                  <a:lnTo>
                    <a:pt x="0" y="69"/>
                  </a:lnTo>
                  <a:lnTo>
                    <a:pt x="117" y="0"/>
                  </a:lnTo>
                  <a:lnTo>
                    <a:pt x="117" y="467"/>
                  </a:lnTo>
                  <a:close/>
                </a:path>
              </a:pathLst>
            </a:custGeom>
            <a:grpFill/>
            <a:ln w="9525">
              <a:solidFill>
                <a:schemeClr val="accent4"/>
              </a:solidFill>
              <a:round/>
            </a:ln>
          </p:spPr>
          <p:txBody>
            <a:bodyPr vert="horz" wrap="square" lIns="91440" tIns="45720" rIns="91440" bIns="45720" numCol="1" anchor="t" anchorCtr="0" compatLnSpc="1"/>
            <a:lstStyle/>
            <a:p>
              <a:pPr algn="ctr" defTabSz="934085"/>
              <a:endParaRPr lang="en-US" sz="1800">
                <a:solidFill>
                  <a:srgbClr val="FFFFFF"/>
                </a:solidFill>
                <a:latin typeface="Agency FB" panose="020B0503020202020204" pitchFamily="34" charset="0"/>
              </a:endParaRPr>
            </a:p>
          </p:txBody>
        </p:sp>
        <p:sp>
          <p:nvSpPr>
            <p:cNvPr id="14" name="Freeform 34"/>
            <p:cNvSpPr/>
            <p:nvPr/>
          </p:nvSpPr>
          <p:spPr bwMode="auto">
            <a:xfrm>
              <a:off x="2017713" y="439738"/>
              <a:ext cx="371475" cy="220663"/>
            </a:xfrm>
            <a:custGeom>
              <a:avLst/>
              <a:gdLst/>
              <a:ahLst/>
              <a:cxnLst>
                <a:cxn ang="0">
                  <a:pos x="0" y="70"/>
                </a:cxn>
                <a:cxn ang="0">
                  <a:pos x="117" y="0"/>
                </a:cxn>
                <a:cxn ang="0">
                  <a:pos x="234" y="70"/>
                </a:cxn>
                <a:cxn ang="0">
                  <a:pos x="117" y="139"/>
                </a:cxn>
                <a:cxn ang="0">
                  <a:pos x="0" y="70"/>
                </a:cxn>
              </a:cxnLst>
              <a:rect l="0" t="0" r="r" b="b"/>
              <a:pathLst>
                <a:path w="234" h="139">
                  <a:moveTo>
                    <a:pt x="0" y="70"/>
                  </a:moveTo>
                  <a:lnTo>
                    <a:pt x="117" y="0"/>
                  </a:lnTo>
                  <a:lnTo>
                    <a:pt x="234" y="70"/>
                  </a:lnTo>
                  <a:lnTo>
                    <a:pt x="117" y="139"/>
                  </a:lnTo>
                  <a:lnTo>
                    <a:pt x="0" y="70"/>
                  </a:lnTo>
                  <a:close/>
                </a:path>
              </a:pathLst>
            </a:custGeom>
            <a:solidFill>
              <a:schemeClr val="accent4"/>
            </a:solidFill>
            <a:ln w="9525">
              <a:solidFill>
                <a:schemeClr val="accent4"/>
              </a:solidFill>
              <a:round/>
            </a:ln>
          </p:spPr>
          <p:txBody>
            <a:bodyPr vert="horz" wrap="square" lIns="91440" tIns="45720" rIns="91440" bIns="45720" numCol="1" anchor="t" anchorCtr="0" compatLnSpc="1"/>
            <a:lstStyle/>
            <a:p>
              <a:pPr algn="ctr" defTabSz="934085"/>
              <a:endParaRPr lang="en-US" sz="1800">
                <a:solidFill>
                  <a:srgbClr val="FFFFFF"/>
                </a:solidFill>
                <a:latin typeface="Agency FB" panose="020B0503020202020204" pitchFamily="34" charset="0"/>
              </a:endParaRPr>
            </a:p>
          </p:txBody>
        </p:sp>
      </p:grpSp>
      <p:grpSp>
        <p:nvGrpSpPr>
          <p:cNvPr id="15" name="Group 14"/>
          <p:cNvGrpSpPr/>
          <p:nvPr/>
        </p:nvGrpSpPr>
        <p:grpSpPr>
          <a:xfrm>
            <a:off x="4458474" y="2619356"/>
            <a:ext cx="743079" cy="1781724"/>
            <a:chOff x="2908300" y="512763"/>
            <a:chExt cx="371475" cy="890587"/>
          </a:xfrm>
          <a:noFill/>
        </p:grpSpPr>
        <p:sp>
          <p:nvSpPr>
            <p:cNvPr id="16" name="Freeform 35"/>
            <p:cNvSpPr/>
            <p:nvPr/>
          </p:nvSpPr>
          <p:spPr bwMode="auto">
            <a:xfrm>
              <a:off x="2908300" y="622300"/>
              <a:ext cx="187325" cy="781050"/>
            </a:xfrm>
            <a:custGeom>
              <a:avLst/>
              <a:gdLst/>
              <a:ahLst/>
              <a:cxnLst>
                <a:cxn ang="0">
                  <a:pos x="0" y="422"/>
                </a:cxn>
                <a:cxn ang="0">
                  <a:pos x="118" y="492"/>
                </a:cxn>
                <a:cxn ang="0">
                  <a:pos x="118" y="71"/>
                </a:cxn>
                <a:cxn ang="0">
                  <a:pos x="0" y="0"/>
                </a:cxn>
                <a:cxn ang="0">
                  <a:pos x="0" y="422"/>
                </a:cxn>
              </a:cxnLst>
              <a:rect l="0" t="0" r="r" b="b"/>
              <a:pathLst>
                <a:path w="118" h="492">
                  <a:moveTo>
                    <a:pt x="0" y="422"/>
                  </a:moveTo>
                  <a:lnTo>
                    <a:pt x="118" y="492"/>
                  </a:lnTo>
                  <a:lnTo>
                    <a:pt x="118" y="71"/>
                  </a:lnTo>
                  <a:lnTo>
                    <a:pt x="0" y="0"/>
                  </a:lnTo>
                  <a:lnTo>
                    <a:pt x="0" y="422"/>
                  </a:lnTo>
                  <a:close/>
                </a:path>
              </a:pathLst>
            </a:custGeom>
            <a:grpFill/>
            <a:ln w="9525">
              <a:solidFill>
                <a:schemeClr val="accent1"/>
              </a:solidFill>
              <a:round/>
            </a:ln>
          </p:spPr>
          <p:txBody>
            <a:bodyPr vert="horz" wrap="square" lIns="91440" tIns="45720" rIns="91440" bIns="45720" numCol="1" anchor="t" anchorCtr="0" compatLnSpc="1"/>
            <a:lstStyle/>
            <a:p>
              <a:pPr algn="ctr" defTabSz="934085"/>
              <a:endParaRPr lang="en-US" sz="1800">
                <a:solidFill>
                  <a:srgbClr val="FFFFFF"/>
                </a:solidFill>
                <a:latin typeface="Agency FB" panose="020B0503020202020204" pitchFamily="34" charset="0"/>
              </a:endParaRPr>
            </a:p>
          </p:txBody>
        </p:sp>
        <p:sp>
          <p:nvSpPr>
            <p:cNvPr id="17" name="Freeform 36"/>
            <p:cNvSpPr/>
            <p:nvPr/>
          </p:nvSpPr>
          <p:spPr bwMode="auto">
            <a:xfrm>
              <a:off x="3095625" y="622300"/>
              <a:ext cx="184150" cy="781050"/>
            </a:xfrm>
            <a:custGeom>
              <a:avLst/>
              <a:gdLst/>
              <a:ahLst/>
              <a:cxnLst>
                <a:cxn ang="0">
                  <a:pos x="116" y="422"/>
                </a:cxn>
                <a:cxn ang="0">
                  <a:pos x="0" y="492"/>
                </a:cxn>
                <a:cxn ang="0">
                  <a:pos x="0" y="71"/>
                </a:cxn>
                <a:cxn ang="0">
                  <a:pos x="116" y="0"/>
                </a:cxn>
                <a:cxn ang="0">
                  <a:pos x="116" y="422"/>
                </a:cxn>
              </a:cxnLst>
              <a:rect l="0" t="0" r="r" b="b"/>
              <a:pathLst>
                <a:path w="116" h="492">
                  <a:moveTo>
                    <a:pt x="116" y="422"/>
                  </a:moveTo>
                  <a:lnTo>
                    <a:pt x="0" y="492"/>
                  </a:lnTo>
                  <a:lnTo>
                    <a:pt x="0" y="71"/>
                  </a:lnTo>
                  <a:lnTo>
                    <a:pt x="116" y="0"/>
                  </a:lnTo>
                  <a:lnTo>
                    <a:pt x="116" y="422"/>
                  </a:lnTo>
                  <a:close/>
                </a:path>
              </a:pathLst>
            </a:custGeom>
            <a:grpFill/>
            <a:ln w="9525">
              <a:solidFill>
                <a:schemeClr val="accent1"/>
              </a:solidFill>
              <a:round/>
            </a:ln>
          </p:spPr>
          <p:txBody>
            <a:bodyPr vert="horz" wrap="square" lIns="91440" tIns="45720" rIns="91440" bIns="45720" numCol="1" anchor="t" anchorCtr="0" compatLnSpc="1"/>
            <a:lstStyle/>
            <a:p>
              <a:pPr algn="ctr" defTabSz="934085"/>
              <a:endParaRPr lang="en-US" sz="1800">
                <a:solidFill>
                  <a:srgbClr val="FFFFFF"/>
                </a:solidFill>
                <a:latin typeface="Agency FB" panose="020B0503020202020204" pitchFamily="34" charset="0"/>
              </a:endParaRPr>
            </a:p>
          </p:txBody>
        </p:sp>
        <p:sp>
          <p:nvSpPr>
            <p:cNvPr id="18" name="Freeform 37"/>
            <p:cNvSpPr/>
            <p:nvPr/>
          </p:nvSpPr>
          <p:spPr bwMode="auto">
            <a:xfrm>
              <a:off x="2908300" y="512763"/>
              <a:ext cx="371475" cy="222250"/>
            </a:xfrm>
            <a:custGeom>
              <a:avLst/>
              <a:gdLst/>
              <a:ahLst/>
              <a:cxnLst>
                <a:cxn ang="0">
                  <a:pos x="0" y="69"/>
                </a:cxn>
                <a:cxn ang="0">
                  <a:pos x="118" y="0"/>
                </a:cxn>
                <a:cxn ang="0">
                  <a:pos x="234" y="69"/>
                </a:cxn>
                <a:cxn ang="0">
                  <a:pos x="118" y="140"/>
                </a:cxn>
                <a:cxn ang="0">
                  <a:pos x="0" y="69"/>
                </a:cxn>
              </a:cxnLst>
              <a:rect l="0" t="0" r="r" b="b"/>
              <a:pathLst>
                <a:path w="234" h="140">
                  <a:moveTo>
                    <a:pt x="0" y="69"/>
                  </a:moveTo>
                  <a:lnTo>
                    <a:pt x="118" y="0"/>
                  </a:lnTo>
                  <a:lnTo>
                    <a:pt x="234" y="69"/>
                  </a:lnTo>
                  <a:lnTo>
                    <a:pt x="118" y="140"/>
                  </a:lnTo>
                  <a:lnTo>
                    <a:pt x="0" y="69"/>
                  </a:lnTo>
                  <a:close/>
                </a:path>
              </a:pathLst>
            </a:custGeom>
            <a:solidFill>
              <a:schemeClr val="accent1"/>
            </a:solidFill>
            <a:ln w="9525">
              <a:solidFill>
                <a:schemeClr val="accent1"/>
              </a:solidFill>
              <a:round/>
            </a:ln>
          </p:spPr>
          <p:txBody>
            <a:bodyPr vert="horz" wrap="square" lIns="91440" tIns="45720" rIns="91440" bIns="45720" numCol="1" anchor="t" anchorCtr="0" compatLnSpc="1"/>
            <a:lstStyle/>
            <a:p>
              <a:pPr algn="ctr" defTabSz="934085"/>
              <a:endParaRPr lang="en-US" sz="1800">
                <a:solidFill>
                  <a:srgbClr val="FFFFFF"/>
                </a:solidFill>
                <a:latin typeface="Agency FB" panose="020B0503020202020204" pitchFamily="34" charset="0"/>
              </a:endParaRPr>
            </a:p>
          </p:txBody>
        </p:sp>
      </p:grpSp>
      <p:grpSp>
        <p:nvGrpSpPr>
          <p:cNvPr id="19" name="Group 18"/>
          <p:cNvGrpSpPr/>
          <p:nvPr/>
        </p:nvGrpSpPr>
        <p:grpSpPr>
          <a:xfrm>
            <a:off x="5201553" y="2384332"/>
            <a:ext cx="739904" cy="2007222"/>
            <a:chOff x="3354388" y="400050"/>
            <a:chExt cx="369888" cy="1003301"/>
          </a:xfrm>
          <a:noFill/>
        </p:grpSpPr>
        <p:sp>
          <p:nvSpPr>
            <p:cNvPr id="20" name="Freeform 38"/>
            <p:cNvSpPr/>
            <p:nvPr/>
          </p:nvSpPr>
          <p:spPr bwMode="auto">
            <a:xfrm>
              <a:off x="3354388" y="512763"/>
              <a:ext cx="184150" cy="890588"/>
            </a:xfrm>
            <a:custGeom>
              <a:avLst/>
              <a:gdLst/>
              <a:ahLst/>
              <a:cxnLst>
                <a:cxn ang="0">
                  <a:pos x="0" y="491"/>
                </a:cxn>
                <a:cxn ang="0">
                  <a:pos x="116" y="561"/>
                </a:cxn>
                <a:cxn ang="0">
                  <a:pos x="116" y="69"/>
                </a:cxn>
                <a:cxn ang="0">
                  <a:pos x="0" y="0"/>
                </a:cxn>
                <a:cxn ang="0">
                  <a:pos x="0" y="491"/>
                </a:cxn>
              </a:cxnLst>
              <a:rect l="0" t="0" r="r" b="b"/>
              <a:pathLst>
                <a:path w="116" h="561">
                  <a:moveTo>
                    <a:pt x="0" y="491"/>
                  </a:moveTo>
                  <a:lnTo>
                    <a:pt x="116" y="561"/>
                  </a:lnTo>
                  <a:lnTo>
                    <a:pt x="116" y="69"/>
                  </a:lnTo>
                  <a:lnTo>
                    <a:pt x="0" y="0"/>
                  </a:lnTo>
                  <a:lnTo>
                    <a:pt x="0" y="491"/>
                  </a:lnTo>
                  <a:close/>
                </a:path>
              </a:pathLst>
            </a:custGeom>
            <a:grpFill/>
            <a:ln w="9525">
              <a:solidFill>
                <a:schemeClr val="accent2"/>
              </a:solidFill>
              <a:round/>
            </a:ln>
          </p:spPr>
          <p:txBody>
            <a:bodyPr vert="horz" wrap="square" lIns="91440" tIns="45720" rIns="91440" bIns="45720" numCol="1" anchor="t" anchorCtr="0" compatLnSpc="1"/>
            <a:lstStyle/>
            <a:p>
              <a:pPr algn="ctr" defTabSz="934085"/>
              <a:endParaRPr lang="en-US" sz="1800">
                <a:solidFill>
                  <a:srgbClr val="FFFFFF"/>
                </a:solidFill>
                <a:latin typeface="Agency FB" panose="020B0503020202020204" pitchFamily="34" charset="0"/>
              </a:endParaRPr>
            </a:p>
          </p:txBody>
        </p:sp>
        <p:sp>
          <p:nvSpPr>
            <p:cNvPr id="21" name="Freeform 39"/>
            <p:cNvSpPr/>
            <p:nvPr/>
          </p:nvSpPr>
          <p:spPr bwMode="auto">
            <a:xfrm>
              <a:off x="3538538" y="512763"/>
              <a:ext cx="185738" cy="890588"/>
            </a:xfrm>
            <a:custGeom>
              <a:avLst/>
              <a:gdLst/>
              <a:ahLst/>
              <a:cxnLst>
                <a:cxn ang="0">
                  <a:pos x="117" y="491"/>
                </a:cxn>
                <a:cxn ang="0">
                  <a:pos x="0" y="561"/>
                </a:cxn>
                <a:cxn ang="0">
                  <a:pos x="0" y="69"/>
                </a:cxn>
                <a:cxn ang="0">
                  <a:pos x="117" y="0"/>
                </a:cxn>
                <a:cxn ang="0">
                  <a:pos x="117" y="491"/>
                </a:cxn>
              </a:cxnLst>
              <a:rect l="0" t="0" r="r" b="b"/>
              <a:pathLst>
                <a:path w="117" h="561">
                  <a:moveTo>
                    <a:pt x="117" y="491"/>
                  </a:moveTo>
                  <a:lnTo>
                    <a:pt x="0" y="561"/>
                  </a:lnTo>
                  <a:lnTo>
                    <a:pt x="0" y="69"/>
                  </a:lnTo>
                  <a:lnTo>
                    <a:pt x="117" y="0"/>
                  </a:lnTo>
                  <a:lnTo>
                    <a:pt x="117" y="491"/>
                  </a:lnTo>
                  <a:close/>
                </a:path>
              </a:pathLst>
            </a:custGeom>
            <a:grpFill/>
            <a:ln w="9525">
              <a:solidFill>
                <a:schemeClr val="accent2"/>
              </a:solidFill>
              <a:round/>
            </a:ln>
          </p:spPr>
          <p:txBody>
            <a:bodyPr vert="horz" wrap="square" lIns="91440" tIns="45720" rIns="91440" bIns="45720" numCol="1" anchor="t" anchorCtr="0" compatLnSpc="1"/>
            <a:lstStyle/>
            <a:p>
              <a:pPr algn="ctr" defTabSz="934085"/>
              <a:endParaRPr lang="en-US" sz="1800">
                <a:solidFill>
                  <a:srgbClr val="FFFFFF"/>
                </a:solidFill>
                <a:latin typeface="Agency FB" panose="020B0503020202020204" pitchFamily="34" charset="0"/>
              </a:endParaRPr>
            </a:p>
          </p:txBody>
        </p:sp>
        <p:sp>
          <p:nvSpPr>
            <p:cNvPr id="22" name="Freeform 40"/>
            <p:cNvSpPr/>
            <p:nvPr/>
          </p:nvSpPr>
          <p:spPr bwMode="auto">
            <a:xfrm>
              <a:off x="3354388" y="400050"/>
              <a:ext cx="369888" cy="222250"/>
            </a:xfrm>
            <a:custGeom>
              <a:avLst/>
              <a:gdLst/>
              <a:ahLst/>
              <a:cxnLst>
                <a:cxn ang="0">
                  <a:pos x="0" y="71"/>
                </a:cxn>
                <a:cxn ang="0">
                  <a:pos x="116" y="0"/>
                </a:cxn>
                <a:cxn ang="0">
                  <a:pos x="233" y="71"/>
                </a:cxn>
                <a:cxn ang="0">
                  <a:pos x="116" y="140"/>
                </a:cxn>
                <a:cxn ang="0">
                  <a:pos x="0" y="71"/>
                </a:cxn>
              </a:cxnLst>
              <a:rect l="0" t="0" r="r" b="b"/>
              <a:pathLst>
                <a:path w="233" h="140">
                  <a:moveTo>
                    <a:pt x="0" y="71"/>
                  </a:moveTo>
                  <a:lnTo>
                    <a:pt x="116" y="0"/>
                  </a:lnTo>
                  <a:lnTo>
                    <a:pt x="233" y="71"/>
                  </a:lnTo>
                  <a:lnTo>
                    <a:pt x="116" y="140"/>
                  </a:lnTo>
                  <a:lnTo>
                    <a:pt x="0" y="71"/>
                  </a:lnTo>
                  <a:close/>
                </a:path>
              </a:pathLst>
            </a:custGeom>
            <a:solidFill>
              <a:schemeClr val="accent2"/>
            </a:solidFill>
            <a:ln w="9525">
              <a:solidFill>
                <a:schemeClr val="accent2"/>
              </a:solidFill>
              <a:round/>
            </a:ln>
          </p:spPr>
          <p:txBody>
            <a:bodyPr vert="horz" wrap="square" lIns="91440" tIns="45720" rIns="91440" bIns="45720" numCol="1" anchor="t" anchorCtr="0" compatLnSpc="1"/>
            <a:lstStyle/>
            <a:p>
              <a:pPr algn="ctr" defTabSz="934085"/>
              <a:endParaRPr lang="en-US" sz="1800">
                <a:solidFill>
                  <a:srgbClr val="FFFFFF"/>
                </a:solidFill>
                <a:latin typeface="Agency FB" panose="020B0503020202020204" pitchFamily="34" charset="0"/>
              </a:endParaRPr>
            </a:p>
          </p:txBody>
        </p:sp>
      </p:grpSp>
      <p:grpSp>
        <p:nvGrpSpPr>
          <p:cNvPr id="23" name="Group 26"/>
          <p:cNvGrpSpPr/>
          <p:nvPr/>
        </p:nvGrpSpPr>
        <p:grpSpPr>
          <a:xfrm>
            <a:off x="5944632" y="1799953"/>
            <a:ext cx="743079" cy="2597954"/>
            <a:chOff x="3798888" y="104775"/>
            <a:chExt cx="371475" cy="1298576"/>
          </a:xfrm>
          <a:noFill/>
        </p:grpSpPr>
        <p:sp>
          <p:nvSpPr>
            <p:cNvPr id="24" name="Freeform 44"/>
            <p:cNvSpPr/>
            <p:nvPr/>
          </p:nvSpPr>
          <p:spPr bwMode="auto">
            <a:xfrm>
              <a:off x="3798888" y="217488"/>
              <a:ext cx="185738" cy="1185863"/>
            </a:xfrm>
            <a:custGeom>
              <a:avLst/>
              <a:gdLst/>
              <a:ahLst/>
              <a:cxnLst>
                <a:cxn ang="0">
                  <a:pos x="0" y="677"/>
                </a:cxn>
                <a:cxn ang="0">
                  <a:pos x="117" y="747"/>
                </a:cxn>
                <a:cxn ang="0">
                  <a:pos x="117" y="69"/>
                </a:cxn>
                <a:cxn ang="0">
                  <a:pos x="0" y="0"/>
                </a:cxn>
                <a:cxn ang="0">
                  <a:pos x="0" y="677"/>
                </a:cxn>
              </a:cxnLst>
              <a:rect l="0" t="0" r="r" b="b"/>
              <a:pathLst>
                <a:path w="117" h="747">
                  <a:moveTo>
                    <a:pt x="0" y="677"/>
                  </a:moveTo>
                  <a:lnTo>
                    <a:pt x="117" y="747"/>
                  </a:lnTo>
                  <a:lnTo>
                    <a:pt x="117" y="69"/>
                  </a:lnTo>
                  <a:lnTo>
                    <a:pt x="0" y="0"/>
                  </a:lnTo>
                  <a:lnTo>
                    <a:pt x="0" y="677"/>
                  </a:lnTo>
                  <a:close/>
                </a:path>
              </a:pathLst>
            </a:custGeom>
            <a:grpFill/>
            <a:ln w="9525">
              <a:solidFill>
                <a:schemeClr val="accent3"/>
              </a:solidFill>
              <a:round/>
            </a:ln>
          </p:spPr>
          <p:txBody>
            <a:bodyPr vert="horz" wrap="square" lIns="91440" tIns="45720" rIns="91440" bIns="45720" numCol="1" anchor="t" anchorCtr="0" compatLnSpc="1"/>
            <a:lstStyle/>
            <a:p>
              <a:pPr algn="ctr" defTabSz="934085"/>
              <a:endParaRPr lang="en-US" sz="1800">
                <a:solidFill>
                  <a:srgbClr val="FFFFFF"/>
                </a:solidFill>
                <a:latin typeface="Agency FB" panose="020B0503020202020204" pitchFamily="34" charset="0"/>
              </a:endParaRPr>
            </a:p>
          </p:txBody>
        </p:sp>
        <p:sp>
          <p:nvSpPr>
            <p:cNvPr id="25" name="Freeform 45"/>
            <p:cNvSpPr/>
            <p:nvPr/>
          </p:nvSpPr>
          <p:spPr bwMode="auto">
            <a:xfrm>
              <a:off x="3984625" y="217488"/>
              <a:ext cx="185738" cy="1185863"/>
            </a:xfrm>
            <a:custGeom>
              <a:avLst/>
              <a:gdLst/>
              <a:ahLst/>
              <a:cxnLst>
                <a:cxn ang="0">
                  <a:pos x="117" y="677"/>
                </a:cxn>
                <a:cxn ang="0">
                  <a:pos x="0" y="747"/>
                </a:cxn>
                <a:cxn ang="0">
                  <a:pos x="0" y="69"/>
                </a:cxn>
                <a:cxn ang="0">
                  <a:pos x="117" y="0"/>
                </a:cxn>
                <a:cxn ang="0">
                  <a:pos x="117" y="677"/>
                </a:cxn>
              </a:cxnLst>
              <a:rect l="0" t="0" r="r" b="b"/>
              <a:pathLst>
                <a:path w="117" h="747">
                  <a:moveTo>
                    <a:pt x="117" y="677"/>
                  </a:moveTo>
                  <a:lnTo>
                    <a:pt x="0" y="747"/>
                  </a:lnTo>
                  <a:lnTo>
                    <a:pt x="0" y="69"/>
                  </a:lnTo>
                  <a:lnTo>
                    <a:pt x="117" y="0"/>
                  </a:lnTo>
                  <a:lnTo>
                    <a:pt x="117" y="677"/>
                  </a:lnTo>
                  <a:close/>
                </a:path>
              </a:pathLst>
            </a:custGeom>
            <a:grpFill/>
            <a:ln w="9525">
              <a:solidFill>
                <a:schemeClr val="accent3"/>
              </a:solidFill>
              <a:round/>
            </a:ln>
          </p:spPr>
          <p:txBody>
            <a:bodyPr vert="horz" wrap="square" lIns="91440" tIns="45720" rIns="91440" bIns="45720" numCol="1" anchor="t" anchorCtr="0" compatLnSpc="1"/>
            <a:lstStyle/>
            <a:p>
              <a:pPr algn="ctr" defTabSz="934085"/>
              <a:endParaRPr lang="en-US" sz="1800">
                <a:solidFill>
                  <a:srgbClr val="FFFFFF"/>
                </a:solidFill>
                <a:latin typeface="Agency FB" panose="020B0503020202020204" pitchFamily="34" charset="0"/>
              </a:endParaRPr>
            </a:p>
          </p:txBody>
        </p:sp>
        <p:sp>
          <p:nvSpPr>
            <p:cNvPr id="26" name="Freeform 46"/>
            <p:cNvSpPr/>
            <p:nvPr/>
          </p:nvSpPr>
          <p:spPr bwMode="auto">
            <a:xfrm>
              <a:off x="3798888" y="104775"/>
              <a:ext cx="371475" cy="222250"/>
            </a:xfrm>
            <a:custGeom>
              <a:avLst/>
              <a:gdLst/>
              <a:ahLst/>
              <a:cxnLst>
                <a:cxn ang="0">
                  <a:pos x="0" y="71"/>
                </a:cxn>
                <a:cxn ang="0">
                  <a:pos x="117" y="0"/>
                </a:cxn>
                <a:cxn ang="0">
                  <a:pos x="234" y="71"/>
                </a:cxn>
                <a:cxn ang="0">
                  <a:pos x="117" y="140"/>
                </a:cxn>
                <a:cxn ang="0">
                  <a:pos x="0" y="71"/>
                </a:cxn>
              </a:cxnLst>
              <a:rect l="0" t="0" r="r" b="b"/>
              <a:pathLst>
                <a:path w="234" h="140">
                  <a:moveTo>
                    <a:pt x="0" y="71"/>
                  </a:moveTo>
                  <a:lnTo>
                    <a:pt x="117" y="0"/>
                  </a:lnTo>
                  <a:lnTo>
                    <a:pt x="234" y="71"/>
                  </a:lnTo>
                  <a:lnTo>
                    <a:pt x="117" y="140"/>
                  </a:lnTo>
                  <a:lnTo>
                    <a:pt x="0" y="71"/>
                  </a:lnTo>
                  <a:close/>
                </a:path>
              </a:pathLst>
            </a:custGeom>
            <a:solidFill>
              <a:schemeClr val="accent3"/>
            </a:solidFill>
            <a:ln w="9525">
              <a:solidFill>
                <a:schemeClr val="accent3"/>
              </a:solidFill>
              <a:round/>
            </a:ln>
          </p:spPr>
          <p:txBody>
            <a:bodyPr vert="horz" wrap="square" lIns="91440" tIns="45720" rIns="91440" bIns="45720" numCol="1" anchor="t" anchorCtr="0" compatLnSpc="1"/>
            <a:lstStyle/>
            <a:p>
              <a:pPr algn="ctr" defTabSz="934085"/>
              <a:endParaRPr lang="en-US" sz="1800">
                <a:solidFill>
                  <a:srgbClr val="FFFFFF"/>
                </a:solidFill>
                <a:latin typeface="Agency FB" panose="020B0503020202020204" pitchFamily="34" charset="0"/>
              </a:endParaRPr>
            </a:p>
          </p:txBody>
        </p:sp>
      </p:grpSp>
      <p:grpSp>
        <p:nvGrpSpPr>
          <p:cNvPr id="27" name="Group 30"/>
          <p:cNvGrpSpPr/>
          <p:nvPr/>
        </p:nvGrpSpPr>
        <p:grpSpPr>
          <a:xfrm>
            <a:off x="1486156" y="3543567"/>
            <a:ext cx="743081" cy="889275"/>
            <a:chOff x="1127125" y="958850"/>
            <a:chExt cx="371476" cy="444500"/>
          </a:xfrm>
          <a:noFill/>
        </p:grpSpPr>
        <p:sp>
          <p:nvSpPr>
            <p:cNvPr id="28" name="Freeform 47"/>
            <p:cNvSpPr/>
            <p:nvPr/>
          </p:nvSpPr>
          <p:spPr bwMode="auto">
            <a:xfrm>
              <a:off x="1127125" y="1069975"/>
              <a:ext cx="185738" cy="333375"/>
            </a:xfrm>
            <a:custGeom>
              <a:avLst/>
              <a:gdLst/>
              <a:ahLst/>
              <a:cxnLst>
                <a:cxn ang="0">
                  <a:pos x="0" y="140"/>
                </a:cxn>
                <a:cxn ang="0">
                  <a:pos x="117" y="210"/>
                </a:cxn>
                <a:cxn ang="0">
                  <a:pos x="117" y="70"/>
                </a:cxn>
                <a:cxn ang="0">
                  <a:pos x="0" y="0"/>
                </a:cxn>
                <a:cxn ang="0">
                  <a:pos x="0" y="140"/>
                </a:cxn>
              </a:cxnLst>
              <a:rect l="0" t="0" r="r" b="b"/>
              <a:pathLst>
                <a:path w="117" h="210">
                  <a:moveTo>
                    <a:pt x="0" y="140"/>
                  </a:moveTo>
                  <a:lnTo>
                    <a:pt x="117" y="210"/>
                  </a:lnTo>
                  <a:lnTo>
                    <a:pt x="117" y="70"/>
                  </a:lnTo>
                  <a:lnTo>
                    <a:pt x="0" y="0"/>
                  </a:lnTo>
                  <a:lnTo>
                    <a:pt x="0" y="140"/>
                  </a:lnTo>
                  <a:close/>
                </a:path>
              </a:pathLst>
            </a:custGeom>
            <a:grpFill/>
            <a:ln w="9525">
              <a:solidFill>
                <a:schemeClr val="accent1"/>
              </a:solidFill>
              <a:round/>
            </a:ln>
          </p:spPr>
          <p:txBody>
            <a:bodyPr vert="horz" wrap="square" lIns="91440" tIns="45720" rIns="91440" bIns="45720" numCol="1" anchor="t" anchorCtr="0" compatLnSpc="1"/>
            <a:lstStyle/>
            <a:p>
              <a:pPr algn="ctr" defTabSz="934085"/>
              <a:endParaRPr lang="en-US" sz="1800">
                <a:solidFill>
                  <a:srgbClr val="FFFFFF"/>
                </a:solidFill>
                <a:latin typeface="Agency FB" panose="020B0503020202020204" pitchFamily="34" charset="0"/>
              </a:endParaRPr>
            </a:p>
          </p:txBody>
        </p:sp>
        <p:sp>
          <p:nvSpPr>
            <p:cNvPr id="29" name="Freeform 48"/>
            <p:cNvSpPr/>
            <p:nvPr/>
          </p:nvSpPr>
          <p:spPr bwMode="auto">
            <a:xfrm>
              <a:off x="1312863" y="1069975"/>
              <a:ext cx="185738" cy="333375"/>
            </a:xfrm>
            <a:custGeom>
              <a:avLst/>
              <a:gdLst/>
              <a:ahLst/>
              <a:cxnLst>
                <a:cxn ang="0">
                  <a:pos x="117" y="140"/>
                </a:cxn>
                <a:cxn ang="0">
                  <a:pos x="0" y="210"/>
                </a:cxn>
                <a:cxn ang="0">
                  <a:pos x="0" y="70"/>
                </a:cxn>
                <a:cxn ang="0">
                  <a:pos x="117" y="0"/>
                </a:cxn>
                <a:cxn ang="0">
                  <a:pos x="117" y="140"/>
                </a:cxn>
              </a:cxnLst>
              <a:rect l="0" t="0" r="r" b="b"/>
              <a:pathLst>
                <a:path w="117" h="210">
                  <a:moveTo>
                    <a:pt x="117" y="140"/>
                  </a:moveTo>
                  <a:lnTo>
                    <a:pt x="0" y="210"/>
                  </a:lnTo>
                  <a:lnTo>
                    <a:pt x="0" y="70"/>
                  </a:lnTo>
                  <a:lnTo>
                    <a:pt x="117" y="0"/>
                  </a:lnTo>
                  <a:lnTo>
                    <a:pt x="117" y="140"/>
                  </a:lnTo>
                  <a:close/>
                </a:path>
              </a:pathLst>
            </a:custGeom>
            <a:grpFill/>
            <a:ln w="9525">
              <a:solidFill>
                <a:schemeClr val="accent1"/>
              </a:solidFill>
              <a:round/>
            </a:ln>
          </p:spPr>
          <p:txBody>
            <a:bodyPr vert="horz" wrap="square" lIns="91440" tIns="45720" rIns="91440" bIns="45720" numCol="1" anchor="t" anchorCtr="0" compatLnSpc="1"/>
            <a:lstStyle/>
            <a:p>
              <a:pPr algn="ctr" defTabSz="934085"/>
              <a:endParaRPr lang="en-US" sz="1800">
                <a:solidFill>
                  <a:srgbClr val="FFFFFF"/>
                </a:solidFill>
                <a:latin typeface="Agency FB" panose="020B0503020202020204" pitchFamily="34" charset="0"/>
              </a:endParaRPr>
            </a:p>
          </p:txBody>
        </p:sp>
        <p:sp>
          <p:nvSpPr>
            <p:cNvPr id="30" name="Freeform 49"/>
            <p:cNvSpPr/>
            <p:nvPr/>
          </p:nvSpPr>
          <p:spPr bwMode="auto">
            <a:xfrm>
              <a:off x="1127125" y="958850"/>
              <a:ext cx="371475" cy="222250"/>
            </a:xfrm>
            <a:custGeom>
              <a:avLst/>
              <a:gdLst/>
              <a:ahLst/>
              <a:cxnLst>
                <a:cxn ang="0">
                  <a:pos x="0" y="70"/>
                </a:cxn>
                <a:cxn ang="0">
                  <a:pos x="117" y="0"/>
                </a:cxn>
                <a:cxn ang="0">
                  <a:pos x="234" y="70"/>
                </a:cxn>
                <a:cxn ang="0">
                  <a:pos x="117" y="140"/>
                </a:cxn>
                <a:cxn ang="0">
                  <a:pos x="0" y="70"/>
                </a:cxn>
              </a:cxnLst>
              <a:rect l="0" t="0" r="r" b="b"/>
              <a:pathLst>
                <a:path w="234" h="140">
                  <a:moveTo>
                    <a:pt x="0" y="70"/>
                  </a:moveTo>
                  <a:lnTo>
                    <a:pt x="117" y="0"/>
                  </a:lnTo>
                  <a:lnTo>
                    <a:pt x="234" y="70"/>
                  </a:lnTo>
                  <a:lnTo>
                    <a:pt x="117" y="140"/>
                  </a:lnTo>
                  <a:lnTo>
                    <a:pt x="0" y="70"/>
                  </a:lnTo>
                  <a:close/>
                </a:path>
              </a:pathLst>
            </a:custGeom>
            <a:solidFill>
              <a:schemeClr val="accent1"/>
            </a:solidFill>
            <a:ln w="9525">
              <a:solidFill>
                <a:schemeClr val="accent1"/>
              </a:solidFill>
              <a:round/>
            </a:ln>
          </p:spPr>
          <p:txBody>
            <a:bodyPr vert="horz" wrap="square" lIns="91440" tIns="45720" rIns="91440" bIns="45720" numCol="1" anchor="t" anchorCtr="0" compatLnSpc="1"/>
            <a:lstStyle/>
            <a:p>
              <a:pPr algn="ctr" defTabSz="934085"/>
              <a:endParaRPr lang="en-US" sz="1800">
                <a:solidFill>
                  <a:srgbClr val="FFFFFF"/>
                </a:solidFill>
                <a:latin typeface="Agency FB" panose="020B0503020202020204" pitchFamily="34" charset="0"/>
              </a:endParaRPr>
            </a:p>
          </p:txBody>
        </p:sp>
      </p:grpSp>
      <p:grpSp>
        <p:nvGrpSpPr>
          <p:cNvPr id="31" name="Group 46"/>
          <p:cNvGrpSpPr/>
          <p:nvPr/>
        </p:nvGrpSpPr>
        <p:grpSpPr>
          <a:xfrm>
            <a:off x="1295625" y="2857555"/>
            <a:ext cx="631744" cy="701117"/>
            <a:chOff x="892366" y="1276350"/>
            <a:chExt cx="631634" cy="700900"/>
          </a:xfrm>
        </p:grpSpPr>
        <p:sp>
          <p:nvSpPr>
            <p:cNvPr id="32" name="Freeform 1304"/>
            <p:cNvSpPr/>
            <p:nvPr/>
          </p:nvSpPr>
          <p:spPr bwMode="auto">
            <a:xfrm>
              <a:off x="914400" y="1276350"/>
              <a:ext cx="609600" cy="700900"/>
            </a:xfrm>
            <a:custGeom>
              <a:avLst/>
              <a:gdLst/>
              <a:ahLst/>
              <a:cxnLst>
                <a:cxn ang="0">
                  <a:pos x="0" y="178"/>
                </a:cxn>
                <a:cxn ang="0">
                  <a:pos x="180" y="0"/>
                </a:cxn>
                <a:cxn ang="0">
                  <a:pos x="358" y="178"/>
                </a:cxn>
                <a:cxn ang="0">
                  <a:pos x="207" y="347"/>
                </a:cxn>
                <a:cxn ang="0">
                  <a:pos x="176" y="407"/>
                </a:cxn>
                <a:cxn ang="0">
                  <a:pos x="148" y="347"/>
                </a:cxn>
                <a:cxn ang="0">
                  <a:pos x="0" y="178"/>
                </a:cxn>
              </a:cxnLst>
              <a:rect l="0" t="0" r="r" b="b"/>
              <a:pathLst>
                <a:path w="358" h="407">
                  <a:moveTo>
                    <a:pt x="0" y="178"/>
                  </a:moveTo>
                  <a:cubicBezTo>
                    <a:pt x="0" y="80"/>
                    <a:pt x="80" y="0"/>
                    <a:pt x="180" y="0"/>
                  </a:cubicBezTo>
                  <a:cubicBezTo>
                    <a:pt x="278" y="0"/>
                    <a:pt x="358" y="80"/>
                    <a:pt x="358" y="178"/>
                  </a:cubicBezTo>
                  <a:cubicBezTo>
                    <a:pt x="358" y="263"/>
                    <a:pt x="293" y="334"/>
                    <a:pt x="207" y="347"/>
                  </a:cubicBezTo>
                  <a:cubicBezTo>
                    <a:pt x="176" y="407"/>
                    <a:pt x="176" y="407"/>
                    <a:pt x="176" y="407"/>
                  </a:cubicBezTo>
                  <a:cubicBezTo>
                    <a:pt x="148" y="347"/>
                    <a:pt x="148" y="347"/>
                    <a:pt x="148" y="347"/>
                  </a:cubicBezTo>
                  <a:cubicBezTo>
                    <a:pt x="63" y="331"/>
                    <a:pt x="0" y="260"/>
                    <a:pt x="0" y="178"/>
                  </a:cubicBezTo>
                  <a:close/>
                </a:path>
              </a:pathLst>
            </a:custGeom>
            <a:solidFill>
              <a:schemeClr val="accent1"/>
            </a:solidFill>
            <a:ln w="9525">
              <a:solidFill>
                <a:schemeClr val="accent1"/>
              </a:solidFill>
              <a:round/>
            </a:ln>
          </p:spPr>
          <p:txBody>
            <a:bodyPr vert="horz" wrap="square" lIns="91440" tIns="45720" rIns="91440" bIns="45720" numCol="1" anchor="t" anchorCtr="0" compatLnSpc="1"/>
            <a:lstStyle/>
            <a:p>
              <a:pPr algn="ctr" defTabSz="934085"/>
              <a:endParaRPr lang="en-US" sz="1800">
                <a:solidFill>
                  <a:srgbClr val="FFFFFF"/>
                </a:solidFill>
                <a:latin typeface="Agency FB" panose="020B0503020202020204" pitchFamily="34" charset="0"/>
              </a:endParaRPr>
            </a:p>
          </p:txBody>
        </p:sp>
        <p:sp>
          <p:nvSpPr>
            <p:cNvPr id="33" name="Content Placeholder 2"/>
            <p:cNvSpPr txBox="1"/>
            <p:nvPr/>
          </p:nvSpPr>
          <p:spPr>
            <a:xfrm>
              <a:off x="892366" y="1374584"/>
              <a:ext cx="631634" cy="37636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id-ID" sz="1800" spc="-150" dirty="0">
                  <a:solidFill>
                    <a:srgbClr val="FFFFFF">
                      <a:lumMod val="95000"/>
                    </a:srgbClr>
                  </a:solidFill>
                  <a:latin typeface="Agency FB" panose="020B0503020202020204" pitchFamily="34" charset="0"/>
                  <a:cs typeface="Open Sans" pitchFamily="34" charset="0"/>
                </a:rPr>
                <a:t>10 %</a:t>
              </a:r>
              <a:endParaRPr lang="en-US" sz="1800" spc="-150" dirty="0">
                <a:solidFill>
                  <a:srgbClr val="FFFFFF">
                    <a:lumMod val="95000"/>
                  </a:srgbClr>
                </a:solidFill>
                <a:latin typeface="Agency FB" panose="020B0503020202020204" pitchFamily="34" charset="0"/>
                <a:cs typeface="Open Sans" pitchFamily="34" charset="0"/>
              </a:endParaRPr>
            </a:p>
          </p:txBody>
        </p:sp>
      </p:grpSp>
      <p:grpSp>
        <p:nvGrpSpPr>
          <p:cNvPr id="34" name="Group 49"/>
          <p:cNvGrpSpPr/>
          <p:nvPr/>
        </p:nvGrpSpPr>
        <p:grpSpPr>
          <a:xfrm>
            <a:off x="1981544" y="2552661"/>
            <a:ext cx="631744" cy="701117"/>
            <a:chOff x="892366" y="1276350"/>
            <a:chExt cx="631634" cy="700900"/>
          </a:xfrm>
        </p:grpSpPr>
        <p:sp>
          <p:nvSpPr>
            <p:cNvPr id="35" name="Freeform 1304"/>
            <p:cNvSpPr/>
            <p:nvPr/>
          </p:nvSpPr>
          <p:spPr bwMode="auto">
            <a:xfrm>
              <a:off x="914400" y="1276350"/>
              <a:ext cx="609600" cy="700900"/>
            </a:xfrm>
            <a:custGeom>
              <a:avLst/>
              <a:gdLst/>
              <a:ahLst/>
              <a:cxnLst>
                <a:cxn ang="0">
                  <a:pos x="0" y="178"/>
                </a:cxn>
                <a:cxn ang="0">
                  <a:pos x="180" y="0"/>
                </a:cxn>
                <a:cxn ang="0">
                  <a:pos x="358" y="178"/>
                </a:cxn>
                <a:cxn ang="0">
                  <a:pos x="207" y="347"/>
                </a:cxn>
                <a:cxn ang="0">
                  <a:pos x="176" y="407"/>
                </a:cxn>
                <a:cxn ang="0">
                  <a:pos x="148" y="347"/>
                </a:cxn>
                <a:cxn ang="0">
                  <a:pos x="0" y="178"/>
                </a:cxn>
              </a:cxnLst>
              <a:rect l="0" t="0" r="r" b="b"/>
              <a:pathLst>
                <a:path w="358" h="407">
                  <a:moveTo>
                    <a:pt x="0" y="178"/>
                  </a:moveTo>
                  <a:cubicBezTo>
                    <a:pt x="0" y="80"/>
                    <a:pt x="80" y="0"/>
                    <a:pt x="180" y="0"/>
                  </a:cubicBezTo>
                  <a:cubicBezTo>
                    <a:pt x="278" y="0"/>
                    <a:pt x="358" y="80"/>
                    <a:pt x="358" y="178"/>
                  </a:cubicBezTo>
                  <a:cubicBezTo>
                    <a:pt x="358" y="263"/>
                    <a:pt x="293" y="334"/>
                    <a:pt x="207" y="347"/>
                  </a:cubicBezTo>
                  <a:cubicBezTo>
                    <a:pt x="176" y="407"/>
                    <a:pt x="176" y="407"/>
                    <a:pt x="176" y="407"/>
                  </a:cubicBezTo>
                  <a:cubicBezTo>
                    <a:pt x="148" y="347"/>
                    <a:pt x="148" y="347"/>
                    <a:pt x="148" y="347"/>
                  </a:cubicBezTo>
                  <a:cubicBezTo>
                    <a:pt x="63" y="331"/>
                    <a:pt x="0" y="260"/>
                    <a:pt x="0" y="178"/>
                  </a:cubicBezTo>
                  <a:close/>
                </a:path>
              </a:pathLst>
            </a:custGeom>
            <a:solidFill>
              <a:schemeClr val="accent2"/>
            </a:solidFill>
            <a:ln w="9525">
              <a:solidFill>
                <a:schemeClr val="accent2"/>
              </a:solidFill>
              <a:round/>
            </a:ln>
          </p:spPr>
          <p:txBody>
            <a:bodyPr vert="horz" wrap="square" lIns="91440" tIns="45720" rIns="91440" bIns="45720" numCol="1" anchor="t" anchorCtr="0" compatLnSpc="1"/>
            <a:lstStyle/>
            <a:p>
              <a:pPr algn="ctr" defTabSz="934085"/>
              <a:endParaRPr lang="en-US" sz="1800">
                <a:solidFill>
                  <a:srgbClr val="FFFFFF"/>
                </a:solidFill>
                <a:latin typeface="Agency FB" panose="020B0503020202020204" pitchFamily="34" charset="0"/>
              </a:endParaRPr>
            </a:p>
          </p:txBody>
        </p:sp>
        <p:sp>
          <p:nvSpPr>
            <p:cNvPr id="36" name="Content Placeholder 2"/>
            <p:cNvSpPr txBox="1"/>
            <p:nvPr/>
          </p:nvSpPr>
          <p:spPr>
            <a:xfrm>
              <a:off x="892366" y="1374584"/>
              <a:ext cx="631634" cy="37636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id-ID" sz="1800" spc="-150" dirty="0">
                  <a:solidFill>
                    <a:srgbClr val="FFFFFF">
                      <a:lumMod val="95000"/>
                    </a:srgbClr>
                  </a:solidFill>
                  <a:latin typeface="Agency FB" panose="020B0503020202020204" pitchFamily="34" charset="0"/>
                  <a:cs typeface="Open Sans" pitchFamily="34" charset="0"/>
                </a:rPr>
                <a:t>15%</a:t>
              </a:r>
              <a:endParaRPr lang="en-US" sz="1800" spc="-150" dirty="0">
                <a:solidFill>
                  <a:srgbClr val="FFFFFF">
                    <a:lumMod val="95000"/>
                  </a:srgbClr>
                </a:solidFill>
                <a:latin typeface="Agency FB" panose="020B0503020202020204" pitchFamily="34" charset="0"/>
                <a:cs typeface="Open Sans" pitchFamily="34" charset="0"/>
              </a:endParaRPr>
            </a:p>
          </p:txBody>
        </p:sp>
      </p:grpSp>
      <p:grpSp>
        <p:nvGrpSpPr>
          <p:cNvPr id="37" name="Group 52"/>
          <p:cNvGrpSpPr/>
          <p:nvPr/>
        </p:nvGrpSpPr>
        <p:grpSpPr>
          <a:xfrm>
            <a:off x="2667463" y="2232662"/>
            <a:ext cx="631744" cy="701117"/>
            <a:chOff x="892366" y="1276350"/>
            <a:chExt cx="631634" cy="700900"/>
          </a:xfrm>
        </p:grpSpPr>
        <p:sp>
          <p:nvSpPr>
            <p:cNvPr id="38" name="Freeform 1304"/>
            <p:cNvSpPr/>
            <p:nvPr/>
          </p:nvSpPr>
          <p:spPr bwMode="auto">
            <a:xfrm>
              <a:off x="914400" y="1276350"/>
              <a:ext cx="609600" cy="700900"/>
            </a:xfrm>
            <a:custGeom>
              <a:avLst/>
              <a:gdLst/>
              <a:ahLst/>
              <a:cxnLst>
                <a:cxn ang="0">
                  <a:pos x="0" y="178"/>
                </a:cxn>
                <a:cxn ang="0">
                  <a:pos x="180" y="0"/>
                </a:cxn>
                <a:cxn ang="0">
                  <a:pos x="358" y="178"/>
                </a:cxn>
                <a:cxn ang="0">
                  <a:pos x="207" y="347"/>
                </a:cxn>
                <a:cxn ang="0">
                  <a:pos x="176" y="407"/>
                </a:cxn>
                <a:cxn ang="0">
                  <a:pos x="148" y="347"/>
                </a:cxn>
                <a:cxn ang="0">
                  <a:pos x="0" y="178"/>
                </a:cxn>
              </a:cxnLst>
              <a:rect l="0" t="0" r="r" b="b"/>
              <a:pathLst>
                <a:path w="358" h="407">
                  <a:moveTo>
                    <a:pt x="0" y="178"/>
                  </a:moveTo>
                  <a:cubicBezTo>
                    <a:pt x="0" y="80"/>
                    <a:pt x="80" y="0"/>
                    <a:pt x="180" y="0"/>
                  </a:cubicBezTo>
                  <a:cubicBezTo>
                    <a:pt x="278" y="0"/>
                    <a:pt x="358" y="80"/>
                    <a:pt x="358" y="178"/>
                  </a:cubicBezTo>
                  <a:cubicBezTo>
                    <a:pt x="358" y="263"/>
                    <a:pt x="293" y="334"/>
                    <a:pt x="207" y="347"/>
                  </a:cubicBezTo>
                  <a:cubicBezTo>
                    <a:pt x="176" y="407"/>
                    <a:pt x="176" y="407"/>
                    <a:pt x="176" y="407"/>
                  </a:cubicBezTo>
                  <a:cubicBezTo>
                    <a:pt x="148" y="347"/>
                    <a:pt x="148" y="347"/>
                    <a:pt x="148" y="347"/>
                  </a:cubicBezTo>
                  <a:cubicBezTo>
                    <a:pt x="63" y="331"/>
                    <a:pt x="0" y="260"/>
                    <a:pt x="0" y="178"/>
                  </a:cubicBezTo>
                  <a:close/>
                </a:path>
              </a:pathLst>
            </a:custGeom>
            <a:solidFill>
              <a:schemeClr val="accent3"/>
            </a:solidFill>
            <a:ln w="9525">
              <a:solidFill>
                <a:schemeClr val="accent3"/>
              </a:solidFill>
              <a:round/>
            </a:ln>
          </p:spPr>
          <p:txBody>
            <a:bodyPr vert="horz" wrap="square" lIns="91440" tIns="45720" rIns="91440" bIns="45720" numCol="1" anchor="t" anchorCtr="0" compatLnSpc="1"/>
            <a:lstStyle/>
            <a:p>
              <a:pPr algn="ctr" defTabSz="934085"/>
              <a:endParaRPr lang="en-US" sz="1800">
                <a:solidFill>
                  <a:srgbClr val="FFFFFF"/>
                </a:solidFill>
                <a:latin typeface="Agency FB" panose="020B0503020202020204" pitchFamily="34" charset="0"/>
              </a:endParaRPr>
            </a:p>
          </p:txBody>
        </p:sp>
        <p:sp>
          <p:nvSpPr>
            <p:cNvPr id="39" name="Content Placeholder 2"/>
            <p:cNvSpPr txBox="1"/>
            <p:nvPr/>
          </p:nvSpPr>
          <p:spPr>
            <a:xfrm>
              <a:off x="892366" y="1374584"/>
              <a:ext cx="631634" cy="37636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id-ID" sz="1800" spc="-150" dirty="0">
                  <a:solidFill>
                    <a:srgbClr val="FFFFFF">
                      <a:lumMod val="95000"/>
                    </a:srgbClr>
                  </a:solidFill>
                  <a:latin typeface="Agency FB" panose="020B0503020202020204" pitchFamily="34" charset="0"/>
                  <a:cs typeface="Open Sans" pitchFamily="34" charset="0"/>
                </a:rPr>
                <a:t>20 %</a:t>
              </a:r>
              <a:endParaRPr lang="en-US" sz="1800" spc="-150" dirty="0">
                <a:solidFill>
                  <a:srgbClr val="FFFFFF">
                    <a:lumMod val="95000"/>
                  </a:srgbClr>
                </a:solidFill>
                <a:latin typeface="Agency FB" panose="020B0503020202020204" pitchFamily="34" charset="0"/>
                <a:cs typeface="Open Sans" pitchFamily="34" charset="0"/>
              </a:endParaRPr>
            </a:p>
          </p:txBody>
        </p:sp>
      </p:grpSp>
      <p:grpSp>
        <p:nvGrpSpPr>
          <p:cNvPr id="40" name="Group 55"/>
          <p:cNvGrpSpPr/>
          <p:nvPr/>
        </p:nvGrpSpPr>
        <p:grpSpPr>
          <a:xfrm>
            <a:off x="3483771" y="1790425"/>
            <a:ext cx="631744" cy="701117"/>
            <a:chOff x="892366" y="1276350"/>
            <a:chExt cx="631634" cy="700900"/>
          </a:xfrm>
        </p:grpSpPr>
        <p:sp>
          <p:nvSpPr>
            <p:cNvPr id="41" name="Freeform 1304"/>
            <p:cNvSpPr/>
            <p:nvPr/>
          </p:nvSpPr>
          <p:spPr bwMode="auto">
            <a:xfrm>
              <a:off x="914400" y="1276350"/>
              <a:ext cx="609600" cy="700900"/>
            </a:xfrm>
            <a:custGeom>
              <a:avLst/>
              <a:gdLst/>
              <a:ahLst/>
              <a:cxnLst>
                <a:cxn ang="0">
                  <a:pos x="0" y="178"/>
                </a:cxn>
                <a:cxn ang="0">
                  <a:pos x="180" y="0"/>
                </a:cxn>
                <a:cxn ang="0">
                  <a:pos x="358" y="178"/>
                </a:cxn>
                <a:cxn ang="0">
                  <a:pos x="207" y="347"/>
                </a:cxn>
                <a:cxn ang="0">
                  <a:pos x="176" y="407"/>
                </a:cxn>
                <a:cxn ang="0">
                  <a:pos x="148" y="347"/>
                </a:cxn>
                <a:cxn ang="0">
                  <a:pos x="0" y="178"/>
                </a:cxn>
              </a:cxnLst>
              <a:rect l="0" t="0" r="r" b="b"/>
              <a:pathLst>
                <a:path w="358" h="407">
                  <a:moveTo>
                    <a:pt x="0" y="178"/>
                  </a:moveTo>
                  <a:cubicBezTo>
                    <a:pt x="0" y="80"/>
                    <a:pt x="80" y="0"/>
                    <a:pt x="180" y="0"/>
                  </a:cubicBezTo>
                  <a:cubicBezTo>
                    <a:pt x="278" y="0"/>
                    <a:pt x="358" y="80"/>
                    <a:pt x="358" y="178"/>
                  </a:cubicBezTo>
                  <a:cubicBezTo>
                    <a:pt x="358" y="263"/>
                    <a:pt x="293" y="334"/>
                    <a:pt x="207" y="347"/>
                  </a:cubicBezTo>
                  <a:cubicBezTo>
                    <a:pt x="176" y="407"/>
                    <a:pt x="176" y="407"/>
                    <a:pt x="176" y="407"/>
                  </a:cubicBezTo>
                  <a:cubicBezTo>
                    <a:pt x="148" y="347"/>
                    <a:pt x="148" y="347"/>
                    <a:pt x="148" y="347"/>
                  </a:cubicBezTo>
                  <a:cubicBezTo>
                    <a:pt x="63" y="331"/>
                    <a:pt x="0" y="260"/>
                    <a:pt x="0" y="178"/>
                  </a:cubicBezTo>
                  <a:close/>
                </a:path>
              </a:pathLst>
            </a:custGeom>
            <a:solidFill>
              <a:schemeClr val="accent4"/>
            </a:solidFill>
            <a:ln w="9525">
              <a:solidFill>
                <a:schemeClr val="accent4"/>
              </a:solidFill>
              <a:round/>
            </a:ln>
          </p:spPr>
          <p:txBody>
            <a:bodyPr vert="horz" wrap="square" lIns="91440" tIns="45720" rIns="91440" bIns="45720" numCol="1" anchor="t" anchorCtr="0" compatLnSpc="1"/>
            <a:lstStyle/>
            <a:p>
              <a:pPr algn="ctr" defTabSz="934085"/>
              <a:endParaRPr lang="en-US" sz="1800">
                <a:solidFill>
                  <a:srgbClr val="FFFFFF"/>
                </a:solidFill>
                <a:latin typeface="Agency FB" panose="020B0503020202020204" pitchFamily="34" charset="0"/>
              </a:endParaRPr>
            </a:p>
          </p:txBody>
        </p:sp>
        <p:sp>
          <p:nvSpPr>
            <p:cNvPr id="42" name="Content Placeholder 2"/>
            <p:cNvSpPr txBox="1"/>
            <p:nvPr/>
          </p:nvSpPr>
          <p:spPr>
            <a:xfrm>
              <a:off x="892366" y="1374584"/>
              <a:ext cx="631634" cy="37636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id-ID" sz="1800" spc="-150" dirty="0">
                  <a:solidFill>
                    <a:srgbClr val="FFFFFF">
                      <a:lumMod val="95000"/>
                    </a:srgbClr>
                  </a:solidFill>
                  <a:latin typeface="Agency FB" panose="020B0503020202020204" pitchFamily="34" charset="0"/>
                  <a:cs typeface="Open Sans" pitchFamily="34" charset="0"/>
                </a:rPr>
                <a:t>30 %</a:t>
              </a:r>
              <a:endParaRPr lang="en-US" sz="1800" spc="-150" dirty="0">
                <a:solidFill>
                  <a:srgbClr val="FFFFFF">
                    <a:lumMod val="95000"/>
                  </a:srgbClr>
                </a:solidFill>
                <a:latin typeface="Agency FB" panose="020B0503020202020204" pitchFamily="34" charset="0"/>
                <a:cs typeface="Open Sans" pitchFamily="34" charset="0"/>
              </a:endParaRPr>
            </a:p>
          </p:txBody>
        </p:sp>
      </p:grpSp>
      <p:grpSp>
        <p:nvGrpSpPr>
          <p:cNvPr id="43" name="Group 58"/>
          <p:cNvGrpSpPr/>
          <p:nvPr/>
        </p:nvGrpSpPr>
        <p:grpSpPr>
          <a:xfrm>
            <a:off x="4267941" y="1866649"/>
            <a:ext cx="631744" cy="701117"/>
            <a:chOff x="892366" y="1276350"/>
            <a:chExt cx="631634" cy="700900"/>
          </a:xfrm>
        </p:grpSpPr>
        <p:sp>
          <p:nvSpPr>
            <p:cNvPr id="44" name="Freeform 1304"/>
            <p:cNvSpPr/>
            <p:nvPr/>
          </p:nvSpPr>
          <p:spPr bwMode="auto">
            <a:xfrm>
              <a:off x="914400" y="1276350"/>
              <a:ext cx="609600" cy="700900"/>
            </a:xfrm>
            <a:custGeom>
              <a:avLst/>
              <a:gdLst/>
              <a:ahLst/>
              <a:cxnLst>
                <a:cxn ang="0">
                  <a:pos x="0" y="178"/>
                </a:cxn>
                <a:cxn ang="0">
                  <a:pos x="180" y="0"/>
                </a:cxn>
                <a:cxn ang="0">
                  <a:pos x="358" y="178"/>
                </a:cxn>
                <a:cxn ang="0">
                  <a:pos x="207" y="347"/>
                </a:cxn>
                <a:cxn ang="0">
                  <a:pos x="176" y="407"/>
                </a:cxn>
                <a:cxn ang="0">
                  <a:pos x="148" y="347"/>
                </a:cxn>
                <a:cxn ang="0">
                  <a:pos x="0" y="178"/>
                </a:cxn>
              </a:cxnLst>
              <a:rect l="0" t="0" r="r" b="b"/>
              <a:pathLst>
                <a:path w="358" h="407">
                  <a:moveTo>
                    <a:pt x="0" y="178"/>
                  </a:moveTo>
                  <a:cubicBezTo>
                    <a:pt x="0" y="80"/>
                    <a:pt x="80" y="0"/>
                    <a:pt x="180" y="0"/>
                  </a:cubicBezTo>
                  <a:cubicBezTo>
                    <a:pt x="278" y="0"/>
                    <a:pt x="358" y="80"/>
                    <a:pt x="358" y="178"/>
                  </a:cubicBezTo>
                  <a:cubicBezTo>
                    <a:pt x="358" y="263"/>
                    <a:pt x="293" y="334"/>
                    <a:pt x="207" y="347"/>
                  </a:cubicBezTo>
                  <a:cubicBezTo>
                    <a:pt x="176" y="407"/>
                    <a:pt x="176" y="407"/>
                    <a:pt x="176" y="407"/>
                  </a:cubicBezTo>
                  <a:cubicBezTo>
                    <a:pt x="148" y="347"/>
                    <a:pt x="148" y="347"/>
                    <a:pt x="148" y="347"/>
                  </a:cubicBezTo>
                  <a:cubicBezTo>
                    <a:pt x="63" y="331"/>
                    <a:pt x="0" y="260"/>
                    <a:pt x="0" y="178"/>
                  </a:cubicBezTo>
                  <a:close/>
                </a:path>
              </a:pathLst>
            </a:custGeom>
            <a:solidFill>
              <a:schemeClr val="accent1"/>
            </a:solidFill>
            <a:ln w="9525">
              <a:solidFill>
                <a:schemeClr val="accent1"/>
              </a:solidFill>
              <a:round/>
            </a:ln>
          </p:spPr>
          <p:txBody>
            <a:bodyPr vert="horz" wrap="square" lIns="91440" tIns="45720" rIns="91440" bIns="45720" numCol="1" anchor="t" anchorCtr="0" compatLnSpc="1"/>
            <a:lstStyle/>
            <a:p>
              <a:pPr algn="ctr" defTabSz="934085"/>
              <a:endParaRPr lang="en-US" sz="1800">
                <a:solidFill>
                  <a:srgbClr val="FFFFFF"/>
                </a:solidFill>
                <a:latin typeface="Agency FB" panose="020B0503020202020204" pitchFamily="34" charset="0"/>
              </a:endParaRPr>
            </a:p>
          </p:txBody>
        </p:sp>
        <p:sp>
          <p:nvSpPr>
            <p:cNvPr id="45" name="Content Placeholder 2"/>
            <p:cNvSpPr txBox="1"/>
            <p:nvPr/>
          </p:nvSpPr>
          <p:spPr>
            <a:xfrm>
              <a:off x="892366" y="1374584"/>
              <a:ext cx="631634" cy="37636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id-ID" sz="1800" spc="-150" dirty="0">
                  <a:solidFill>
                    <a:srgbClr val="FFFFFF">
                      <a:lumMod val="95000"/>
                    </a:srgbClr>
                  </a:solidFill>
                  <a:latin typeface="Agency FB" panose="020B0503020202020204" pitchFamily="34" charset="0"/>
                  <a:cs typeface="Open Sans" pitchFamily="34" charset="0"/>
                </a:rPr>
                <a:t>25 %</a:t>
              </a:r>
              <a:endParaRPr lang="en-US" sz="1800" spc="-150" dirty="0">
                <a:solidFill>
                  <a:srgbClr val="FFFFFF">
                    <a:lumMod val="95000"/>
                  </a:srgbClr>
                </a:solidFill>
                <a:latin typeface="Agency FB" panose="020B0503020202020204" pitchFamily="34" charset="0"/>
                <a:cs typeface="Open Sans" pitchFamily="34" charset="0"/>
              </a:endParaRPr>
            </a:p>
          </p:txBody>
        </p:sp>
      </p:grpSp>
      <p:grpSp>
        <p:nvGrpSpPr>
          <p:cNvPr id="46" name="Group 61"/>
          <p:cNvGrpSpPr/>
          <p:nvPr/>
        </p:nvGrpSpPr>
        <p:grpSpPr>
          <a:xfrm>
            <a:off x="4953860" y="1666562"/>
            <a:ext cx="631744" cy="701117"/>
            <a:chOff x="892366" y="1276350"/>
            <a:chExt cx="631634" cy="700900"/>
          </a:xfrm>
        </p:grpSpPr>
        <p:sp>
          <p:nvSpPr>
            <p:cNvPr id="47" name="Freeform 1304"/>
            <p:cNvSpPr/>
            <p:nvPr/>
          </p:nvSpPr>
          <p:spPr bwMode="auto">
            <a:xfrm>
              <a:off x="914400" y="1276350"/>
              <a:ext cx="609600" cy="700900"/>
            </a:xfrm>
            <a:custGeom>
              <a:avLst/>
              <a:gdLst/>
              <a:ahLst/>
              <a:cxnLst>
                <a:cxn ang="0">
                  <a:pos x="0" y="178"/>
                </a:cxn>
                <a:cxn ang="0">
                  <a:pos x="180" y="0"/>
                </a:cxn>
                <a:cxn ang="0">
                  <a:pos x="358" y="178"/>
                </a:cxn>
                <a:cxn ang="0">
                  <a:pos x="207" y="347"/>
                </a:cxn>
                <a:cxn ang="0">
                  <a:pos x="176" y="407"/>
                </a:cxn>
                <a:cxn ang="0">
                  <a:pos x="148" y="347"/>
                </a:cxn>
                <a:cxn ang="0">
                  <a:pos x="0" y="178"/>
                </a:cxn>
              </a:cxnLst>
              <a:rect l="0" t="0" r="r" b="b"/>
              <a:pathLst>
                <a:path w="358" h="407">
                  <a:moveTo>
                    <a:pt x="0" y="178"/>
                  </a:moveTo>
                  <a:cubicBezTo>
                    <a:pt x="0" y="80"/>
                    <a:pt x="80" y="0"/>
                    <a:pt x="180" y="0"/>
                  </a:cubicBezTo>
                  <a:cubicBezTo>
                    <a:pt x="278" y="0"/>
                    <a:pt x="358" y="80"/>
                    <a:pt x="358" y="178"/>
                  </a:cubicBezTo>
                  <a:cubicBezTo>
                    <a:pt x="358" y="263"/>
                    <a:pt x="293" y="334"/>
                    <a:pt x="207" y="347"/>
                  </a:cubicBezTo>
                  <a:cubicBezTo>
                    <a:pt x="176" y="407"/>
                    <a:pt x="176" y="407"/>
                    <a:pt x="176" y="407"/>
                  </a:cubicBezTo>
                  <a:cubicBezTo>
                    <a:pt x="148" y="347"/>
                    <a:pt x="148" y="347"/>
                    <a:pt x="148" y="347"/>
                  </a:cubicBezTo>
                  <a:cubicBezTo>
                    <a:pt x="63" y="331"/>
                    <a:pt x="0" y="260"/>
                    <a:pt x="0" y="178"/>
                  </a:cubicBezTo>
                  <a:close/>
                </a:path>
              </a:pathLst>
            </a:custGeom>
            <a:solidFill>
              <a:schemeClr val="accent2"/>
            </a:solidFill>
            <a:ln w="9525">
              <a:solidFill>
                <a:schemeClr val="accent2"/>
              </a:solidFill>
              <a:round/>
            </a:ln>
          </p:spPr>
          <p:txBody>
            <a:bodyPr vert="horz" wrap="square" lIns="91440" tIns="45720" rIns="91440" bIns="45720" numCol="1" anchor="t" anchorCtr="0" compatLnSpc="1"/>
            <a:lstStyle/>
            <a:p>
              <a:pPr algn="ctr" defTabSz="934085"/>
              <a:endParaRPr lang="en-US" sz="1800">
                <a:solidFill>
                  <a:srgbClr val="FFFFFF"/>
                </a:solidFill>
                <a:latin typeface="Agency FB" panose="020B0503020202020204" pitchFamily="34" charset="0"/>
              </a:endParaRPr>
            </a:p>
          </p:txBody>
        </p:sp>
        <p:sp>
          <p:nvSpPr>
            <p:cNvPr id="48" name="Content Placeholder 2"/>
            <p:cNvSpPr txBox="1"/>
            <p:nvPr/>
          </p:nvSpPr>
          <p:spPr>
            <a:xfrm>
              <a:off x="892366" y="1374584"/>
              <a:ext cx="631634" cy="37636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id-ID" sz="1800" spc="-150" dirty="0">
                  <a:solidFill>
                    <a:srgbClr val="FFFFFF">
                      <a:lumMod val="95000"/>
                    </a:srgbClr>
                  </a:solidFill>
                  <a:latin typeface="Agency FB" panose="020B0503020202020204" pitchFamily="34" charset="0"/>
                  <a:cs typeface="Open Sans" pitchFamily="34" charset="0"/>
                </a:rPr>
                <a:t>30 %</a:t>
              </a:r>
              <a:endParaRPr lang="en-US" sz="1800" spc="-150" dirty="0">
                <a:solidFill>
                  <a:srgbClr val="FFFFFF">
                    <a:lumMod val="95000"/>
                  </a:srgbClr>
                </a:solidFill>
                <a:latin typeface="Agency FB" panose="020B0503020202020204" pitchFamily="34" charset="0"/>
                <a:cs typeface="Open Sans" pitchFamily="34" charset="0"/>
              </a:endParaRPr>
            </a:p>
          </p:txBody>
        </p:sp>
      </p:grpSp>
      <p:grpSp>
        <p:nvGrpSpPr>
          <p:cNvPr id="49" name="Group 64"/>
          <p:cNvGrpSpPr/>
          <p:nvPr/>
        </p:nvGrpSpPr>
        <p:grpSpPr>
          <a:xfrm>
            <a:off x="5639779" y="1180637"/>
            <a:ext cx="631744" cy="701117"/>
            <a:chOff x="892366" y="1276350"/>
            <a:chExt cx="631634" cy="700900"/>
          </a:xfrm>
        </p:grpSpPr>
        <p:sp>
          <p:nvSpPr>
            <p:cNvPr id="50" name="Freeform 1304"/>
            <p:cNvSpPr/>
            <p:nvPr/>
          </p:nvSpPr>
          <p:spPr bwMode="auto">
            <a:xfrm>
              <a:off x="914400" y="1276350"/>
              <a:ext cx="609600" cy="700900"/>
            </a:xfrm>
            <a:custGeom>
              <a:avLst/>
              <a:gdLst/>
              <a:ahLst/>
              <a:cxnLst>
                <a:cxn ang="0">
                  <a:pos x="0" y="178"/>
                </a:cxn>
                <a:cxn ang="0">
                  <a:pos x="180" y="0"/>
                </a:cxn>
                <a:cxn ang="0">
                  <a:pos x="358" y="178"/>
                </a:cxn>
                <a:cxn ang="0">
                  <a:pos x="207" y="347"/>
                </a:cxn>
                <a:cxn ang="0">
                  <a:pos x="176" y="407"/>
                </a:cxn>
                <a:cxn ang="0">
                  <a:pos x="148" y="347"/>
                </a:cxn>
                <a:cxn ang="0">
                  <a:pos x="0" y="178"/>
                </a:cxn>
              </a:cxnLst>
              <a:rect l="0" t="0" r="r" b="b"/>
              <a:pathLst>
                <a:path w="358" h="407">
                  <a:moveTo>
                    <a:pt x="0" y="178"/>
                  </a:moveTo>
                  <a:cubicBezTo>
                    <a:pt x="0" y="80"/>
                    <a:pt x="80" y="0"/>
                    <a:pt x="180" y="0"/>
                  </a:cubicBezTo>
                  <a:cubicBezTo>
                    <a:pt x="278" y="0"/>
                    <a:pt x="358" y="80"/>
                    <a:pt x="358" y="178"/>
                  </a:cubicBezTo>
                  <a:cubicBezTo>
                    <a:pt x="358" y="263"/>
                    <a:pt x="293" y="334"/>
                    <a:pt x="207" y="347"/>
                  </a:cubicBezTo>
                  <a:cubicBezTo>
                    <a:pt x="176" y="407"/>
                    <a:pt x="176" y="407"/>
                    <a:pt x="176" y="407"/>
                  </a:cubicBezTo>
                  <a:cubicBezTo>
                    <a:pt x="148" y="347"/>
                    <a:pt x="148" y="347"/>
                    <a:pt x="148" y="347"/>
                  </a:cubicBezTo>
                  <a:cubicBezTo>
                    <a:pt x="63" y="331"/>
                    <a:pt x="0" y="260"/>
                    <a:pt x="0" y="178"/>
                  </a:cubicBezTo>
                  <a:close/>
                </a:path>
              </a:pathLst>
            </a:custGeom>
            <a:solidFill>
              <a:schemeClr val="accent3"/>
            </a:solidFill>
            <a:ln w="9525">
              <a:solidFill>
                <a:schemeClr val="accent3"/>
              </a:solidFill>
              <a:round/>
            </a:ln>
          </p:spPr>
          <p:txBody>
            <a:bodyPr vert="horz" wrap="square" lIns="91440" tIns="45720" rIns="91440" bIns="45720" numCol="1" anchor="t" anchorCtr="0" compatLnSpc="1"/>
            <a:lstStyle/>
            <a:p>
              <a:pPr algn="ctr" defTabSz="934085"/>
              <a:endParaRPr lang="en-US" sz="1800">
                <a:solidFill>
                  <a:srgbClr val="FFFFFF"/>
                </a:solidFill>
                <a:latin typeface="Agency FB" panose="020B0503020202020204" pitchFamily="34" charset="0"/>
              </a:endParaRPr>
            </a:p>
          </p:txBody>
        </p:sp>
        <p:sp>
          <p:nvSpPr>
            <p:cNvPr id="51" name="Content Placeholder 2"/>
            <p:cNvSpPr txBox="1"/>
            <p:nvPr/>
          </p:nvSpPr>
          <p:spPr>
            <a:xfrm>
              <a:off x="892366" y="1374584"/>
              <a:ext cx="631634" cy="37636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id-ID" sz="1800" spc="-150" dirty="0">
                  <a:solidFill>
                    <a:srgbClr val="FFFFFF">
                      <a:lumMod val="95000"/>
                    </a:srgbClr>
                  </a:solidFill>
                  <a:latin typeface="Agency FB" panose="020B0503020202020204" pitchFamily="34" charset="0"/>
                  <a:cs typeface="Open Sans" pitchFamily="34" charset="0"/>
                </a:rPr>
                <a:t>50 %</a:t>
              </a:r>
              <a:endParaRPr lang="en-US" sz="1800" spc="-150" dirty="0">
                <a:solidFill>
                  <a:srgbClr val="FFFFFF">
                    <a:lumMod val="95000"/>
                  </a:srgbClr>
                </a:solidFill>
                <a:latin typeface="Agency FB" panose="020B0503020202020204" pitchFamily="34" charset="0"/>
                <a:cs typeface="Open Sans" pitchFamily="34" charset="0"/>
              </a:endParaRPr>
            </a:p>
          </p:txBody>
        </p:sp>
      </p:grpSp>
      <p:grpSp>
        <p:nvGrpSpPr>
          <p:cNvPr id="52" name="组合 51"/>
          <p:cNvGrpSpPr/>
          <p:nvPr/>
        </p:nvGrpSpPr>
        <p:grpSpPr>
          <a:xfrm>
            <a:off x="474744" y="2898843"/>
            <a:ext cx="668454" cy="1545115"/>
            <a:chOff x="474744" y="2898843"/>
            <a:chExt cx="668454" cy="1545115"/>
          </a:xfrm>
          <a:solidFill>
            <a:schemeClr val="accent1"/>
          </a:solidFill>
        </p:grpSpPr>
        <p:sp>
          <p:nvSpPr>
            <p:cNvPr id="53" name="Freeform 96"/>
            <p:cNvSpPr/>
            <p:nvPr/>
          </p:nvSpPr>
          <p:spPr bwMode="auto">
            <a:xfrm>
              <a:off x="474744" y="2898843"/>
              <a:ext cx="668454" cy="1545115"/>
            </a:xfrm>
            <a:custGeom>
              <a:avLst/>
              <a:gdLst/>
              <a:ahLst/>
              <a:cxnLst>
                <a:cxn ang="0">
                  <a:pos x="276" y="0"/>
                </a:cxn>
                <a:cxn ang="0">
                  <a:pos x="253" y="25"/>
                </a:cxn>
                <a:cxn ang="0">
                  <a:pos x="253" y="114"/>
                </a:cxn>
                <a:cxn ang="0">
                  <a:pos x="193" y="205"/>
                </a:cxn>
                <a:cxn ang="0">
                  <a:pos x="106" y="205"/>
                </a:cxn>
                <a:cxn ang="0">
                  <a:pos x="48" y="117"/>
                </a:cxn>
                <a:cxn ang="0">
                  <a:pos x="48" y="25"/>
                </a:cxn>
                <a:cxn ang="0">
                  <a:pos x="24" y="0"/>
                </a:cxn>
                <a:cxn ang="0">
                  <a:pos x="0" y="25"/>
                </a:cxn>
                <a:cxn ang="0">
                  <a:pos x="0" y="122"/>
                </a:cxn>
                <a:cxn ang="0">
                  <a:pos x="0" y="124"/>
                </a:cxn>
                <a:cxn ang="0">
                  <a:pos x="2" y="132"/>
                </a:cxn>
                <a:cxn ang="0">
                  <a:pos x="2" y="135"/>
                </a:cxn>
                <a:cxn ang="0">
                  <a:pos x="5" y="139"/>
                </a:cxn>
                <a:cxn ang="0">
                  <a:pos x="72" y="243"/>
                </a:cxn>
                <a:cxn ang="0">
                  <a:pos x="77" y="248"/>
                </a:cxn>
                <a:cxn ang="0">
                  <a:pos x="77" y="503"/>
                </a:cxn>
                <a:cxn ang="0">
                  <a:pos x="77" y="511"/>
                </a:cxn>
                <a:cxn ang="0">
                  <a:pos x="77" y="614"/>
                </a:cxn>
                <a:cxn ang="0">
                  <a:pos x="78" y="618"/>
                </a:cxn>
                <a:cxn ang="0">
                  <a:pos x="77" y="622"/>
                </a:cxn>
                <a:cxn ang="0">
                  <a:pos x="77" y="732"/>
                </a:cxn>
                <a:cxn ang="0">
                  <a:pos x="102" y="760"/>
                </a:cxn>
                <a:cxn ang="0">
                  <a:pos x="110" y="760"/>
                </a:cxn>
                <a:cxn ang="0">
                  <a:pos x="136" y="732"/>
                </a:cxn>
                <a:cxn ang="0">
                  <a:pos x="136" y="622"/>
                </a:cxn>
                <a:cxn ang="0">
                  <a:pos x="136" y="618"/>
                </a:cxn>
                <a:cxn ang="0">
                  <a:pos x="136" y="614"/>
                </a:cxn>
                <a:cxn ang="0">
                  <a:pos x="136" y="511"/>
                </a:cxn>
                <a:cxn ang="0">
                  <a:pos x="166" y="511"/>
                </a:cxn>
                <a:cxn ang="0">
                  <a:pos x="166" y="614"/>
                </a:cxn>
                <a:cxn ang="0">
                  <a:pos x="166" y="618"/>
                </a:cxn>
                <a:cxn ang="0">
                  <a:pos x="166" y="622"/>
                </a:cxn>
                <a:cxn ang="0">
                  <a:pos x="166" y="732"/>
                </a:cxn>
                <a:cxn ang="0">
                  <a:pos x="191" y="760"/>
                </a:cxn>
                <a:cxn ang="0">
                  <a:pos x="198" y="760"/>
                </a:cxn>
                <a:cxn ang="0">
                  <a:pos x="224" y="732"/>
                </a:cxn>
                <a:cxn ang="0">
                  <a:pos x="224" y="622"/>
                </a:cxn>
                <a:cxn ang="0">
                  <a:pos x="224" y="618"/>
                </a:cxn>
                <a:cxn ang="0">
                  <a:pos x="224" y="614"/>
                </a:cxn>
                <a:cxn ang="0">
                  <a:pos x="224" y="511"/>
                </a:cxn>
                <a:cxn ang="0">
                  <a:pos x="224" y="503"/>
                </a:cxn>
                <a:cxn ang="0">
                  <a:pos x="224" y="243"/>
                </a:cxn>
                <a:cxn ang="0">
                  <a:pos x="228" y="243"/>
                </a:cxn>
                <a:cxn ang="0">
                  <a:pos x="295" y="139"/>
                </a:cxn>
                <a:cxn ang="0">
                  <a:pos x="297" y="132"/>
                </a:cxn>
                <a:cxn ang="0">
                  <a:pos x="298" y="124"/>
                </a:cxn>
                <a:cxn ang="0">
                  <a:pos x="298" y="122"/>
                </a:cxn>
                <a:cxn ang="0">
                  <a:pos x="298" y="25"/>
                </a:cxn>
                <a:cxn ang="0">
                  <a:pos x="276" y="0"/>
                </a:cxn>
              </a:cxnLst>
              <a:rect l="0" t="0" r="r" b="b"/>
              <a:pathLst>
                <a:path w="298" h="760">
                  <a:moveTo>
                    <a:pt x="276" y="0"/>
                  </a:moveTo>
                  <a:cubicBezTo>
                    <a:pt x="264" y="0"/>
                    <a:pt x="253" y="11"/>
                    <a:pt x="253" y="25"/>
                  </a:cubicBezTo>
                  <a:cubicBezTo>
                    <a:pt x="253" y="114"/>
                    <a:pt x="253" y="114"/>
                    <a:pt x="253" y="114"/>
                  </a:cubicBezTo>
                  <a:cubicBezTo>
                    <a:pt x="193" y="205"/>
                    <a:pt x="193" y="205"/>
                    <a:pt x="193" y="205"/>
                  </a:cubicBezTo>
                  <a:cubicBezTo>
                    <a:pt x="106" y="205"/>
                    <a:pt x="106" y="205"/>
                    <a:pt x="106" y="205"/>
                  </a:cubicBezTo>
                  <a:cubicBezTo>
                    <a:pt x="48" y="117"/>
                    <a:pt x="48" y="117"/>
                    <a:pt x="48" y="117"/>
                  </a:cubicBezTo>
                  <a:cubicBezTo>
                    <a:pt x="48" y="25"/>
                    <a:pt x="48" y="25"/>
                    <a:pt x="48" y="25"/>
                  </a:cubicBezTo>
                  <a:cubicBezTo>
                    <a:pt x="48" y="11"/>
                    <a:pt x="37" y="0"/>
                    <a:pt x="24" y="0"/>
                  </a:cubicBezTo>
                  <a:cubicBezTo>
                    <a:pt x="11" y="0"/>
                    <a:pt x="0" y="11"/>
                    <a:pt x="0" y="25"/>
                  </a:cubicBezTo>
                  <a:cubicBezTo>
                    <a:pt x="0" y="122"/>
                    <a:pt x="0" y="122"/>
                    <a:pt x="0" y="122"/>
                  </a:cubicBezTo>
                  <a:cubicBezTo>
                    <a:pt x="0" y="124"/>
                    <a:pt x="0" y="124"/>
                    <a:pt x="0" y="124"/>
                  </a:cubicBezTo>
                  <a:cubicBezTo>
                    <a:pt x="0" y="128"/>
                    <a:pt x="2" y="130"/>
                    <a:pt x="2" y="132"/>
                  </a:cubicBezTo>
                  <a:cubicBezTo>
                    <a:pt x="2" y="132"/>
                    <a:pt x="2" y="132"/>
                    <a:pt x="2" y="135"/>
                  </a:cubicBezTo>
                  <a:cubicBezTo>
                    <a:pt x="3" y="136"/>
                    <a:pt x="3" y="136"/>
                    <a:pt x="5" y="139"/>
                  </a:cubicBezTo>
                  <a:cubicBezTo>
                    <a:pt x="72" y="243"/>
                    <a:pt x="72" y="243"/>
                    <a:pt x="72" y="243"/>
                  </a:cubicBezTo>
                  <a:cubicBezTo>
                    <a:pt x="72" y="243"/>
                    <a:pt x="74" y="246"/>
                    <a:pt x="77" y="248"/>
                  </a:cubicBezTo>
                  <a:cubicBezTo>
                    <a:pt x="77" y="503"/>
                    <a:pt x="77" y="503"/>
                    <a:pt x="77" y="503"/>
                  </a:cubicBezTo>
                  <a:cubicBezTo>
                    <a:pt x="77" y="511"/>
                    <a:pt x="77" y="511"/>
                    <a:pt x="77" y="511"/>
                  </a:cubicBezTo>
                  <a:cubicBezTo>
                    <a:pt x="77" y="614"/>
                    <a:pt x="77" y="614"/>
                    <a:pt x="77" y="614"/>
                  </a:cubicBezTo>
                  <a:cubicBezTo>
                    <a:pt x="77" y="617"/>
                    <a:pt x="78" y="617"/>
                    <a:pt x="78" y="618"/>
                  </a:cubicBezTo>
                  <a:cubicBezTo>
                    <a:pt x="77" y="622"/>
                    <a:pt x="77" y="622"/>
                    <a:pt x="77" y="622"/>
                  </a:cubicBezTo>
                  <a:cubicBezTo>
                    <a:pt x="77" y="732"/>
                    <a:pt x="77" y="732"/>
                    <a:pt x="77" y="732"/>
                  </a:cubicBezTo>
                  <a:cubicBezTo>
                    <a:pt x="77" y="749"/>
                    <a:pt x="90" y="760"/>
                    <a:pt x="102" y="760"/>
                  </a:cubicBezTo>
                  <a:cubicBezTo>
                    <a:pt x="110" y="760"/>
                    <a:pt x="110" y="760"/>
                    <a:pt x="110" y="760"/>
                  </a:cubicBezTo>
                  <a:cubicBezTo>
                    <a:pt x="124" y="760"/>
                    <a:pt x="136" y="749"/>
                    <a:pt x="136" y="732"/>
                  </a:cubicBezTo>
                  <a:cubicBezTo>
                    <a:pt x="136" y="622"/>
                    <a:pt x="136" y="622"/>
                    <a:pt x="136" y="622"/>
                  </a:cubicBezTo>
                  <a:cubicBezTo>
                    <a:pt x="136" y="618"/>
                    <a:pt x="136" y="618"/>
                    <a:pt x="136" y="618"/>
                  </a:cubicBezTo>
                  <a:cubicBezTo>
                    <a:pt x="136" y="617"/>
                    <a:pt x="136" y="617"/>
                    <a:pt x="136" y="614"/>
                  </a:cubicBezTo>
                  <a:cubicBezTo>
                    <a:pt x="136" y="511"/>
                    <a:pt x="136" y="511"/>
                    <a:pt x="136" y="511"/>
                  </a:cubicBezTo>
                  <a:cubicBezTo>
                    <a:pt x="166" y="511"/>
                    <a:pt x="166" y="511"/>
                    <a:pt x="166" y="511"/>
                  </a:cubicBezTo>
                  <a:cubicBezTo>
                    <a:pt x="166" y="614"/>
                    <a:pt x="166" y="614"/>
                    <a:pt x="166" y="614"/>
                  </a:cubicBezTo>
                  <a:cubicBezTo>
                    <a:pt x="166" y="617"/>
                    <a:pt x="166" y="617"/>
                    <a:pt x="166" y="618"/>
                  </a:cubicBezTo>
                  <a:cubicBezTo>
                    <a:pt x="166" y="622"/>
                    <a:pt x="166" y="622"/>
                    <a:pt x="166" y="622"/>
                  </a:cubicBezTo>
                  <a:cubicBezTo>
                    <a:pt x="166" y="732"/>
                    <a:pt x="166" y="732"/>
                    <a:pt x="166" y="732"/>
                  </a:cubicBezTo>
                  <a:cubicBezTo>
                    <a:pt x="166" y="749"/>
                    <a:pt x="177" y="760"/>
                    <a:pt x="191" y="760"/>
                  </a:cubicBezTo>
                  <a:cubicBezTo>
                    <a:pt x="198" y="760"/>
                    <a:pt x="198" y="760"/>
                    <a:pt x="198" y="760"/>
                  </a:cubicBezTo>
                  <a:cubicBezTo>
                    <a:pt x="214" y="760"/>
                    <a:pt x="224" y="749"/>
                    <a:pt x="224" y="732"/>
                  </a:cubicBezTo>
                  <a:cubicBezTo>
                    <a:pt x="224" y="622"/>
                    <a:pt x="224" y="622"/>
                    <a:pt x="224" y="622"/>
                  </a:cubicBezTo>
                  <a:cubicBezTo>
                    <a:pt x="224" y="618"/>
                    <a:pt x="224" y="618"/>
                    <a:pt x="224" y="618"/>
                  </a:cubicBezTo>
                  <a:cubicBezTo>
                    <a:pt x="224" y="617"/>
                    <a:pt x="224" y="617"/>
                    <a:pt x="224" y="614"/>
                  </a:cubicBezTo>
                  <a:cubicBezTo>
                    <a:pt x="224" y="511"/>
                    <a:pt x="224" y="511"/>
                    <a:pt x="224" y="511"/>
                  </a:cubicBezTo>
                  <a:cubicBezTo>
                    <a:pt x="224" y="503"/>
                    <a:pt x="224" y="503"/>
                    <a:pt x="224" y="503"/>
                  </a:cubicBezTo>
                  <a:cubicBezTo>
                    <a:pt x="224" y="243"/>
                    <a:pt x="224" y="243"/>
                    <a:pt x="224" y="243"/>
                  </a:cubicBezTo>
                  <a:cubicBezTo>
                    <a:pt x="227" y="243"/>
                    <a:pt x="227" y="243"/>
                    <a:pt x="228" y="243"/>
                  </a:cubicBezTo>
                  <a:cubicBezTo>
                    <a:pt x="295" y="139"/>
                    <a:pt x="295" y="139"/>
                    <a:pt x="295" y="139"/>
                  </a:cubicBezTo>
                  <a:cubicBezTo>
                    <a:pt x="295" y="136"/>
                    <a:pt x="297" y="135"/>
                    <a:pt x="297" y="132"/>
                  </a:cubicBezTo>
                  <a:cubicBezTo>
                    <a:pt x="298" y="128"/>
                    <a:pt x="298" y="126"/>
                    <a:pt x="298" y="124"/>
                  </a:cubicBezTo>
                  <a:cubicBezTo>
                    <a:pt x="298" y="122"/>
                    <a:pt x="298" y="122"/>
                    <a:pt x="298" y="122"/>
                  </a:cubicBezTo>
                  <a:cubicBezTo>
                    <a:pt x="298" y="25"/>
                    <a:pt x="298" y="25"/>
                    <a:pt x="298" y="25"/>
                  </a:cubicBezTo>
                  <a:cubicBezTo>
                    <a:pt x="298" y="11"/>
                    <a:pt x="290" y="0"/>
                    <a:pt x="276" y="0"/>
                  </a:cubicBezTo>
                  <a:close/>
                </a:path>
              </a:pathLst>
            </a:custGeom>
            <a:grpFill/>
            <a:ln w="9525">
              <a:solidFill>
                <a:schemeClr val="accent1"/>
              </a:solidFill>
              <a:round/>
            </a:ln>
          </p:spPr>
          <p:txBody>
            <a:bodyPr vert="horz" wrap="square" lIns="91440" tIns="45720" rIns="91440" bIns="45720" numCol="1" anchor="t" anchorCtr="0" compatLnSpc="1"/>
            <a:lstStyle/>
            <a:p>
              <a:pPr algn="ctr" defTabSz="934085"/>
              <a:endParaRPr lang="en-US" sz="1800" dirty="0">
                <a:solidFill>
                  <a:srgbClr val="FFFFFF"/>
                </a:solidFill>
                <a:latin typeface="Agency FB" panose="020B0503020202020204" pitchFamily="34" charset="0"/>
              </a:endParaRPr>
            </a:p>
          </p:txBody>
        </p:sp>
        <p:sp>
          <p:nvSpPr>
            <p:cNvPr id="54" name="Oval 97"/>
            <p:cNvSpPr>
              <a:spLocks noChangeArrowheads="1"/>
            </p:cNvSpPr>
            <p:nvPr/>
          </p:nvSpPr>
          <p:spPr bwMode="auto">
            <a:xfrm>
              <a:off x="687507" y="3030646"/>
              <a:ext cx="250869" cy="247726"/>
            </a:xfrm>
            <a:prstGeom prst="ellipse">
              <a:avLst/>
            </a:prstGeom>
            <a:grpFill/>
            <a:ln w="9525">
              <a:solidFill>
                <a:schemeClr val="accent1"/>
              </a:solidFill>
              <a:round/>
            </a:ln>
          </p:spPr>
          <p:txBody>
            <a:bodyPr vert="horz" wrap="square" lIns="91457" tIns="45728" rIns="91457" bIns="45728" numCol="1" anchor="t" anchorCtr="0" compatLnSpc="1"/>
            <a:lstStyle/>
            <a:p>
              <a:pPr defTabSz="934085"/>
              <a:endParaRPr lang="en-US" sz="1800">
                <a:solidFill>
                  <a:srgbClr val="FFFFFF"/>
                </a:solidFill>
              </a:endParaRPr>
            </a:p>
          </p:txBody>
        </p:sp>
      </p:grpSp>
    </p:spTree>
    <p:extLst>
      <p:ext uri="{BB962C8B-B14F-4D97-AF65-F5344CB8AC3E}">
        <p14:creationId xmlns:p14="http://schemas.microsoft.com/office/powerpoint/2010/main" val="1544303318"/>
      </p:ext>
    </p:extLst>
  </p:cSld>
  <p:clrMapOvr>
    <a:masterClrMapping/>
  </p:clrMapOvr>
  <mc:AlternateContent xmlns:mc="http://schemas.openxmlformats.org/markup-compatibility/2006" xmlns:p14="http://schemas.microsoft.com/office/powerpoint/2010/main">
    <mc:Choice Requires="p14">
      <p:transition p14:dur="100" advClick="0">
        <p:cut/>
      </p:transition>
    </mc:Choice>
    <mc:Fallback xmlns="">
      <p:transition advClick="0">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down)">
                                      <p:cBhvr>
                                        <p:cTn id="7" dur="580">
                                          <p:stCondLst>
                                            <p:cond delay="0"/>
                                          </p:stCondLst>
                                        </p:cTn>
                                        <p:tgtEl>
                                          <p:spTgt spid="52"/>
                                        </p:tgtEl>
                                      </p:cBhvr>
                                    </p:animEffect>
                                    <p:anim calcmode="lin" valueType="num">
                                      <p:cBhvr>
                                        <p:cTn id="8" dur="1822" tmFilter="0,0; 0.14,0.36; 0.43,0.73; 0.71,0.91; 1.0,1.0">
                                          <p:stCondLst>
                                            <p:cond delay="0"/>
                                          </p:stCondLst>
                                        </p:cTn>
                                        <p:tgtEl>
                                          <p:spTgt spid="5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2"/>
                                        </p:tgtEl>
                                        <p:attrNameLst>
                                          <p:attrName>ppt_y</p:attrName>
                                        </p:attrNameLst>
                                      </p:cBhvr>
                                      <p:tavLst>
                                        <p:tav tm="0" fmla="#ppt_y-sin(pi*$)/81">
                                          <p:val>
                                            <p:fltVal val="0"/>
                                          </p:val>
                                        </p:tav>
                                        <p:tav tm="100000">
                                          <p:val>
                                            <p:fltVal val="1"/>
                                          </p:val>
                                        </p:tav>
                                      </p:tavLst>
                                    </p:anim>
                                    <p:animScale>
                                      <p:cBhvr>
                                        <p:cTn id="13" dur="26">
                                          <p:stCondLst>
                                            <p:cond delay="650"/>
                                          </p:stCondLst>
                                        </p:cTn>
                                        <p:tgtEl>
                                          <p:spTgt spid="52"/>
                                        </p:tgtEl>
                                      </p:cBhvr>
                                      <p:to x="100000" y="60000"/>
                                    </p:animScale>
                                    <p:animScale>
                                      <p:cBhvr>
                                        <p:cTn id="14" dur="166" decel="50000">
                                          <p:stCondLst>
                                            <p:cond delay="676"/>
                                          </p:stCondLst>
                                        </p:cTn>
                                        <p:tgtEl>
                                          <p:spTgt spid="52"/>
                                        </p:tgtEl>
                                      </p:cBhvr>
                                      <p:to x="100000" y="100000"/>
                                    </p:animScale>
                                    <p:animScale>
                                      <p:cBhvr>
                                        <p:cTn id="15" dur="26">
                                          <p:stCondLst>
                                            <p:cond delay="1312"/>
                                          </p:stCondLst>
                                        </p:cTn>
                                        <p:tgtEl>
                                          <p:spTgt spid="52"/>
                                        </p:tgtEl>
                                      </p:cBhvr>
                                      <p:to x="100000" y="80000"/>
                                    </p:animScale>
                                    <p:animScale>
                                      <p:cBhvr>
                                        <p:cTn id="16" dur="166" decel="50000">
                                          <p:stCondLst>
                                            <p:cond delay="1338"/>
                                          </p:stCondLst>
                                        </p:cTn>
                                        <p:tgtEl>
                                          <p:spTgt spid="52"/>
                                        </p:tgtEl>
                                      </p:cBhvr>
                                      <p:to x="100000" y="100000"/>
                                    </p:animScale>
                                    <p:animScale>
                                      <p:cBhvr>
                                        <p:cTn id="17" dur="26">
                                          <p:stCondLst>
                                            <p:cond delay="1642"/>
                                          </p:stCondLst>
                                        </p:cTn>
                                        <p:tgtEl>
                                          <p:spTgt spid="52"/>
                                        </p:tgtEl>
                                      </p:cBhvr>
                                      <p:to x="100000" y="90000"/>
                                    </p:animScale>
                                    <p:animScale>
                                      <p:cBhvr>
                                        <p:cTn id="18" dur="166" decel="50000">
                                          <p:stCondLst>
                                            <p:cond delay="1668"/>
                                          </p:stCondLst>
                                        </p:cTn>
                                        <p:tgtEl>
                                          <p:spTgt spid="52"/>
                                        </p:tgtEl>
                                      </p:cBhvr>
                                      <p:to x="100000" y="100000"/>
                                    </p:animScale>
                                    <p:animScale>
                                      <p:cBhvr>
                                        <p:cTn id="19" dur="26">
                                          <p:stCondLst>
                                            <p:cond delay="1808"/>
                                          </p:stCondLst>
                                        </p:cTn>
                                        <p:tgtEl>
                                          <p:spTgt spid="52"/>
                                        </p:tgtEl>
                                      </p:cBhvr>
                                      <p:to x="100000" y="95000"/>
                                    </p:animScale>
                                    <p:animScale>
                                      <p:cBhvr>
                                        <p:cTn id="20" dur="166" decel="50000">
                                          <p:stCondLst>
                                            <p:cond delay="1834"/>
                                          </p:stCondLst>
                                        </p:cTn>
                                        <p:tgtEl>
                                          <p:spTgt spid="52"/>
                                        </p:tgtEl>
                                      </p:cBhvr>
                                      <p:to x="100000" y="100000"/>
                                    </p:animScale>
                                  </p:childTnLst>
                                </p:cTn>
                              </p:par>
                            </p:childTnLst>
                          </p:cTn>
                        </p:par>
                        <p:par>
                          <p:cTn id="21" fill="hold">
                            <p:stCondLst>
                              <p:cond delay="2000"/>
                            </p:stCondLst>
                            <p:childTnLst>
                              <p:par>
                                <p:cTn id="22" presetID="22" presetClass="entr" presetSubtype="4" fill="hold" nodeType="after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wipe(down)">
                                      <p:cBhvr>
                                        <p:cTn id="24" dur="500"/>
                                        <p:tgtEl>
                                          <p:spTgt spid="27"/>
                                        </p:tgtEl>
                                      </p:cBhvr>
                                    </p:animEffect>
                                  </p:childTnLst>
                                </p:cTn>
                              </p:par>
                              <p:par>
                                <p:cTn id="25" presetID="22" presetClass="entr" presetSubtype="4" fill="hold" nodeType="withEffect">
                                  <p:stCondLst>
                                    <p:cond delay="300"/>
                                  </p:stCondLst>
                                  <p:childTnLst>
                                    <p:set>
                                      <p:cBhvr>
                                        <p:cTn id="26" dur="1" fill="hold">
                                          <p:stCondLst>
                                            <p:cond delay="0"/>
                                          </p:stCondLst>
                                        </p:cTn>
                                        <p:tgtEl>
                                          <p:spTgt spid="7"/>
                                        </p:tgtEl>
                                        <p:attrNameLst>
                                          <p:attrName>style.visibility</p:attrName>
                                        </p:attrNameLst>
                                      </p:cBhvr>
                                      <p:to>
                                        <p:strVal val="visible"/>
                                      </p:to>
                                    </p:set>
                                    <p:animEffect transition="in" filter="wipe(down)">
                                      <p:cBhvr>
                                        <p:cTn id="27" dur="500"/>
                                        <p:tgtEl>
                                          <p:spTgt spid="7"/>
                                        </p:tgtEl>
                                      </p:cBhvr>
                                    </p:animEffect>
                                  </p:childTnLst>
                                </p:cTn>
                              </p:par>
                              <p:par>
                                <p:cTn id="28" presetID="22" presetClass="entr" presetSubtype="4" fill="hold" nodeType="withEffect">
                                  <p:stCondLst>
                                    <p:cond delay="600"/>
                                  </p:stCondLst>
                                  <p:childTnLst>
                                    <p:set>
                                      <p:cBhvr>
                                        <p:cTn id="29" dur="1" fill="hold">
                                          <p:stCondLst>
                                            <p:cond delay="0"/>
                                          </p:stCondLst>
                                        </p:cTn>
                                        <p:tgtEl>
                                          <p:spTgt spid="3"/>
                                        </p:tgtEl>
                                        <p:attrNameLst>
                                          <p:attrName>style.visibility</p:attrName>
                                        </p:attrNameLst>
                                      </p:cBhvr>
                                      <p:to>
                                        <p:strVal val="visible"/>
                                      </p:to>
                                    </p:set>
                                    <p:animEffect transition="in" filter="wipe(down)">
                                      <p:cBhvr>
                                        <p:cTn id="30" dur="500"/>
                                        <p:tgtEl>
                                          <p:spTgt spid="3"/>
                                        </p:tgtEl>
                                      </p:cBhvr>
                                    </p:animEffect>
                                  </p:childTnLst>
                                </p:cTn>
                              </p:par>
                              <p:par>
                                <p:cTn id="31" presetID="22" presetClass="entr" presetSubtype="4" fill="hold" nodeType="withEffect">
                                  <p:stCondLst>
                                    <p:cond delay="900"/>
                                  </p:stCondLst>
                                  <p:childTnLst>
                                    <p:set>
                                      <p:cBhvr>
                                        <p:cTn id="32" dur="1" fill="hold">
                                          <p:stCondLst>
                                            <p:cond delay="0"/>
                                          </p:stCondLst>
                                        </p:cTn>
                                        <p:tgtEl>
                                          <p:spTgt spid="11"/>
                                        </p:tgtEl>
                                        <p:attrNameLst>
                                          <p:attrName>style.visibility</p:attrName>
                                        </p:attrNameLst>
                                      </p:cBhvr>
                                      <p:to>
                                        <p:strVal val="visible"/>
                                      </p:to>
                                    </p:set>
                                    <p:animEffect transition="in" filter="wipe(down)">
                                      <p:cBhvr>
                                        <p:cTn id="33" dur="500"/>
                                        <p:tgtEl>
                                          <p:spTgt spid="11"/>
                                        </p:tgtEl>
                                      </p:cBhvr>
                                    </p:animEffect>
                                  </p:childTnLst>
                                </p:cTn>
                              </p:par>
                              <p:par>
                                <p:cTn id="34" presetID="22" presetClass="entr" presetSubtype="4" fill="hold" nodeType="withEffect">
                                  <p:stCondLst>
                                    <p:cond delay="1300"/>
                                  </p:stCondLst>
                                  <p:childTnLst>
                                    <p:set>
                                      <p:cBhvr>
                                        <p:cTn id="35" dur="1" fill="hold">
                                          <p:stCondLst>
                                            <p:cond delay="0"/>
                                          </p:stCondLst>
                                        </p:cTn>
                                        <p:tgtEl>
                                          <p:spTgt spid="15"/>
                                        </p:tgtEl>
                                        <p:attrNameLst>
                                          <p:attrName>style.visibility</p:attrName>
                                        </p:attrNameLst>
                                      </p:cBhvr>
                                      <p:to>
                                        <p:strVal val="visible"/>
                                      </p:to>
                                    </p:set>
                                    <p:animEffect transition="in" filter="wipe(down)">
                                      <p:cBhvr>
                                        <p:cTn id="36" dur="500"/>
                                        <p:tgtEl>
                                          <p:spTgt spid="15"/>
                                        </p:tgtEl>
                                      </p:cBhvr>
                                    </p:animEffect>
                                  </p:childTnLst>
                                </p:cTn>
                              </p:par>
                              <p:par>
                                <p:cTn id="37" presetID="22" presetClass="entr" presetSubtype="4" fill="hold" nodeType="withEffect">
                                  <p:stCondLst>
                                    <p:cond delay="1600"/>
                                  </p:stCondLst>
                                  <p:childTnLst>
                                    <p:set>
                                      <p:cBhvr>
                                        <p:cTn id="38" dur="1" fill="hold">
                                          <p:stCondLst>
                                            <p:cond delay="0"/>
                                          </p:stCondLst>
                                        </p:cTn>
                                        <p:tgtEl>
                                          <p:spTgt spid="19"/>
                                        </p:tgtEl>
                                        <p:attrNameLst>
                                          <p:attrName>style.visibility</p:attrName>
                                        </p:attrNameLst>
                                      </p:cBhvr>
                                      <p:to>
                                        <p:strVal val="visible"/>
                                      </p:to>
                                    </p:set>
                                    <p:animEffect transition="in" filter="wipe(down)">
                                      <p:cBhvr>
                                        <p:cTn id="39" dur="500"/>
                                        <p:tgtEl>
                                          <p:spTgt spid="19"/>
                                        </p:tgtEl>
                                      </p:cBhvr>
                                    </p:animEffect>
                                  </p:childTnLst>
                                </p:cTn>
                              </p:par>
                              <p:par>
                                <p:cTn id="40" presetID="22" presetClass="entr" presetSubtype="4" fill="hold" nodeType="withEffect">
                                  <p:stCondLst>
                                    <p:cond delay="1900"/>
                                  </p:stCondLst>
                                  <p:childTnLst>
                                    <p:set>
                                      <p:cBhvr>
                                        <p:cTn id="41" dur="1" fill="hold">
                                          <p:stCondLst>
                                            <p:cond delay="0"/>
                                          </p:stCondLst>
                                        </p:cTn>
                                        <p:tgtEl>
                                          <p:spTgt spid="23"/>
                                        </p:tgtEl>
                                        <p:attrNameLst>
                                          <p:attrName>style.visibility</p:attrName>
                                        </p:attrNameLst>
                                      </p:cBhvr>
                                      <p:to>
                                        <p:strVal val="visible"/>
                                      </p:to>
                                    </p:set>
                                    <p:animEffect transition="in" filter="wipe(down)">
                                      <p:cBhvr>
                                        <p:cTn id="42" dur="500"/>
                                        <p:tgtEl>
                                          <p:spTgt spid="23"/>
                                        </p:tgtEl>
                                      </p:cBhvr>
                                    </p:animEffect>
                                  </p:childTnLst>
                                </p:cTn>
                              </p:par>
                            </p:childTnLst>
                          </p:cTn>
                        </p:par>
                        <p:par>
                          <p:cTn id="43" fill="hold">
                            <p:stCondLst>
                              <p:cond delay="4400"/>
                            </p:stCondLst>
                            <p:childTnLst>
                              <p:par>
                                <p:cTn id="44" presetID="47" presetClass="entr" presetSubtype="0" fill="hold" nodeType="afterEffect">
                                  <p:stCondLst>
                                    <p:cond delay="0"/>
                                  </p:stCondLst>
                                  <p:childTnLst>
                                    <p:set>
                                      <p:cBhvr>
                                        <p:cTn id="45" dur="1" fill="hold">
                                          <p:stCondLst>
                                            <p:cond delay="0"/>
                                          </p:stCondLst>
                                        </p:cTn>
                                        <p:tgtEl>
                                          <p:spTgt spid="49"/>
                                        </p:tgtEl>
                                        <p:attrNameLst>
                                          <p:attrName>style.visibility</p:attrName>
                                        </p:attrNameLst>
                                      </p:cBhvr>
                                      <p:to>
                                        <p:strVal val="visible"/>
                                      </p:to>
                                    </p:set>
                                    <p:animEffect transition="in" filter="fade">
                                      <p:cBhvr>
                                        <p:cTn id="46" dur="1000"/>
                                        <p:tgtEl>
                                          <p:spTgt spid="49"/>
                                        </p:tgtEl>
                                      </p:cBhvr>
                                    </p:animEffect>
                                    <p:anim calcmode="lin" valueType="num">
                                      <p:cBhvr>
                                        <p:cTn id="47" dur="1000" fill="hold"/>
                                        <p:tgtEl>
                                          <p:spTgt spid="49"/>
                                        </p:tgtEl>
                                        <p:attrNameLst>
                                          <p:attrName>ppt_x</p:attrName>
                                        </p:attrNameLst>
                                      </p:cBhvr>
                                      <p:tavLst>
                                        <p:tav tm="0">
                                          <p:val>
                                            <p:strVal val="#ppt_x"/>
                                          </p:val>
                                        </p:tav>
                                        <p:tav tm="100000">
                                          <p:val>
                                            <p:strVal val="#ppt_x"/>
                                          </p:val>
                                        </p:tav>
                                      </p:tavLst>
                                    </p:anim>
                                    <p:anim calcmode="lin" valueType="num">
                                      <p:cBhvr>
                                        <p:cTn id="48" dur="1000" fill="hold"/>
                                        <p:tgtEl>
                                          <p:spTgt spid="49"/>
                                        </p:tgtEl>
                                        <p:attrNameLst>
                                          <p:attrName>ppt_y</p:attrName>
                                        </p:attrNameLst>
                                      </p:cBhvr>
                                      <p:tavLst>
                                        <p:tav tm="0">
                                          <p:val>
                                            <p:strVal val="#ppt_y-.1"/>
                                          </p:val>
                                        </p:tav>
                                        <p:tav tm="100000">
                                          <p:val>
                                            <p:strVal val="#ppt_y"/>
                                          </p:val>
                                        </p:tav>
                                      </p:tavLst>
                                    </p:anim>
                                  </p:childTnLst>
                                </p:cTn>
                              </p:par>
                              <p:par>
                                <p:cTn id="49" presetID="47" presetClass="entr" presetSubtype="0" fill="hold" nodeType="withEffect">
                                  <p:stCondLst>
                                    <p:cond delay="0"/>
                                  </p:stCondLst>
                                  <p:childTnLst>
                                    <p:set>
                                      <p:cBhvr>
                                        <p:cTn id="50" dur="1" fill="hold">
                                          <p:stCondLst>
                                            <p:cond delay="0"/>
                                          </p:stCondLst>
                                        </p:cTn>
                                        <p:tgtEl>
                                          <p:spTgt spid="46"/>
                                        </p:tgtEl>
                                        <p:attrNameLst>
                                          <p:attrName>style.visibility</p:attrName>
                                        </p:attrNameLst>
                                      </p:cBhvr>
                                      <p:to>
                                        <p:strVal val="visible"/>
                                      </p:to>
                                    </p:set>
                                    <p:animEffect transition="in" filter="fade">
                                      <p:cBhvr>
                                        <p:cTn id="51" dur="1000"/>
                                        <p:tgtEl>
                                          <p:spTgt spid="46"/>
                                        </p:tgtEl>
                                      </p:cBhvr>
                                    </p:animEffect>
                                    <p:anim calcmode="lin" valueType="num">
                                      <p:cBhvr>
                                        <p:cTn id="52" dur="1000" fill="hold"/>
                                        <p:tgtEl>
                                          <p:spTgt spid="46"/>
                                        </p:tgtEl>
                                        <p:attrNameLst>
                                          <p:attrName>ppt_x</p:attrName>
                                        </p:attrNameLst>
                                      </p:cBhvr>
                                      <p:tavLst>
                                        <p:tav tm="0">
                                          <p:val>
                                            <p:strVal val="#ppt_x"/>
                                          </p:val>
                                        </p:tav>
                                        <p:tav tm="100000">
                                          <p:val>
                                            <p:strVal val="#ppt_x"/>
                                          </p:val>
                                        </p:tav>
                                      </p:tavLst>
                                    </p:anim>
                                    <p:anim calcmode="lin" valueType="num">
                                      <p:cBhvr>
                                        <p:cTn id="53" dur="1000" fill="hold"/>
                                        <p:tgtEl>
                                          <p:spTgt spid="46"/>
                                        </p:tgtEl>
                                        <p:attrNameLst>
                                          <p:attrName>ppt_y</p:attrName>
                                        </p:attrNameLst>
                                      </p:cBhvr>
                                      <p:tavLst>
                                        <p:tav tm="0">
                                          <p:val>
                                            <p:strVal val="#ppt_y-.1"/>
                                          </p:val>
                                        </p:tav>
                                        <p:tav tm="100000">
                                          <p:val>
                                            <p:strVal val="#ppt_y"/>
                                          </p:val>
                                        </p:tav>
                                      </p:tavLst>
                                    </p:anim>
                                  </p:childTnLst>
                                </p:cTn>
                              </p:par>
                              <p:par>
                                <p:cTn id="54" presetID="47" presetClass="entr" presetSubtype="0" fill="hold" nodeType="withEffect">
                                  <p:stCondLst>
                                    <p:cond delay="0"/>
                                  </p:stCondLst>
                                  <p:childTnLst>
                                    <p:set>
                                      <p:cBhvr>
                                        <p:cTn id="55" dur="1" fill="hold">
                                          <p:stCondLst>
                                            <p:cond delay="0"/>
                                          </p:stCondLst>
                                        </p:cTn>
                                        <p:tgtEl>
                                          <p:spTgt spid="43"/>
                                        </p:tgtEl>
                                        <p:attrNameLst>
                                          <p:attrName>style.visibility</p:attrName>
                                        </p:attrNameLst>
                                      </p:cBhvr>
                                      <p:to>
                                        <p:strVal val="visible"/>
                                      </p:to>
                                    </p:set>
                                    <p:animEffect transition="in" filter="fade">
                                      <p:cBhvr>
                                        <p:cTn id="56" dur="1000"/>
                                        <p:tgtEl>
                                          <p:spTgt spid="43"/>
                                        </p:tgtEl>
                                      </p:cBhvr>
                                    </p:animEffect>
                                    <p:anim calcmode="lin" valueType="num">
                                      <p:cBhvr>
                                        <p:cTn id="57" dur="1000" fill="hold"/>
                                        <p:tgtEl>
                                          <p:spTgt spid="43"/>
                                        </p:tgtEl>
                                        <p:attrNameLst>
                                          <p:attrName>ppt_x</p:attrName>
                                        </p:attrNameLst>
                                      </p:cBhvr>
                                      <p:tavLst>
                                        <p:tav tm="0">
                                          <p:val>
                                            <p:strVal val="#ppt_x"/>
                                          </p:val>
                                        </p:tav>
                                        <p:tav tm="100000">
                                          <p:val>
                                            <p:strVal val="#ppt_x"/>
                                          </p:val>
                                        </p:tav>
                                      </p:tavLst>
                                    </p:anim>
                                    <p:anim calcmode="lin" valueType="num">
                                      <p:cBhvr>
                                        <p:cTn id="58" dur="1000" fill="hold"/>
                                        <p:tgtEl>
                                          <p:spTgt spid="43"/>
                                        </p:tgtEl>
                                        <p:attrNameLst>
                                          <p:attrName>ppt_y</p:attrName>
                                        </p:attrNameLst>
                                      </p:cBhvr>
                                      <p:tavLst>
                                        <p:tav tm="0">
                                          <p:val>
                                            <p:strVal val="#ppt_y-.1"/>
                                          </p:val>
                                        </p:tav>
                                        <p:tav tm="100000">
                                          <p:val>
                                            <p:strVal val="#ppt_y"/>
                                          </p:val>
                                        </p:tav>
                                      </p:tavLst>
                                    </p:anim>
                                  </p:childTnLst>
                                </p:cTn>
                              </p:par>
                              <p:par>
                                <p:cTn id="59" presetID="47" presetClass="entr" presetSubtype="0" fill="hold" nodeType="withEffect">
                                  <p:stCondLst>
                                    <p:cond delay="0"/>
                                  </p:stCondLst>
                                  <p:childTnLst>
                                    <p:set>
                                      <p:cBhvr>
                                        <p:cTn id="60" dur="1" fill="hold">
                                          <p:stCondLst>
                                            <p:cond delay="0"/>
                                          </p:stCondLst>
                                        </p:cTn>
                                        <p:tgtEl>
                                          <p:spTgt spid="40"/>
                                        </p:tgtEl>
                                        <p:attrNameLst>
                                          <p:attrName>style.visibility</p:attrName>
                                        </p:attrNameLst>
                                      </p:cBhvr>
                                      <p:to>
                                        <p:strVal val="visible"/>
                                      </p:to>
                                    </p:set>
                                    <p:animEffect transition="in" filter="fade">
                                      <p:cBhvr>
                                        <p:cTn id="61" dur="1000"/>
                                        <p:tgtEl>
                                          <p:spTgt spid="40"/>
                                        </p:tgtEl>
                                      </p:cBhvr>
                                    </p:animEffect>
                                    <p:anim calcmode="lin" valueType="num">
                                      <p:cBhvr>
                                        <p:cTn id="62" dur="1000" fill="hold"/>
                                        <p:tgtEl>
                                          <p:spTgt spid="40"/>
                                        </p:tgtEl>
                                        <p:attrNameLst>
                                          <p:attrName>ppt_x</p:attrName>
                                        </p:attrNameLst>
                                      </p:cBhvr>
                                      <p:tavLst>
                                        <p:tav tm="0">
                                          <p:val>
                                            <p:strVal val="#ppt_x"/>
                                          </p:val>
                                        </p:tav>
                                        <p:tav tm="100000">
                                          <p:val>
                                            <p:strVal val="#ppt_x"/>
                                          </p:val>
                                        </p:tav>
                                      </p:tavLst>
                                    </p:anim>
                                    <p:anim calcmode="lin" valueType="num">
                                      <p:cBhvr>
                                        <p:cTn id="63" dur="1000" fill="hold"/>
                                        <p:tgtEl>
                                          <p:spTgt spid="40"/>
                                        </p:tgtEl>
                                        <p:attrNameLst>
                                          <p:attrName>ppt_y</p:attrName>
                                        </p:attrNameLst>
                                      </p:cBhvr>
                                      <p:tavLst>
                                        <p:tav tm="0">
                                          <p:val>
                                            <p:strVal val="#ppt_y-.1"/>
                                          </p:val>
                                        </p:tav>
                                        <p:tav tm="100000">
                                          <p:val>
                                            <p:strVal val="#ppt_y"/>
                                          </p:val>
                                        </p:tav>
                                      </p:tavLst>
                                    </p:anim>
                                  </p:childTnLst>
                                </p:cTn>
                              </p:par>
                              <p:par>
                                <p:cTn id="64" presetID="47" presetClass="entr" presetSubtype="0" fill="hold" nodeType="withEffect">
                                  <p:stCondLst>
                                    <p:cond delay="0"/>
                                  </p:stCondLst>
                                  <p:childTnLst>
                                    <p:set>
                                      <p:cBhvr>
                                        <p:cTn id="65" dur="1" fill="hold">
                                          <p:stCondLst>
                                            <p:cond delay="0"/>
                                          </p:stCondLst>
                                        </p:cTn>
                                        <p:tgtEl>
                                          <p:spTgt spid="37"/>
                                        </p:tgtEl>
                                        <p:attrNameLst>
                                          <p:attrName>style.visibility</p:attrName>
                                        </p:attrNameLst>
                                      </p:cBhvr>
                                      <p:to>
                                        <p:strVal val="visible"/>
                                      </p:to>
                                    </p:set>
                                    <p:animEffect transition="in" filter="fade">
                                      <p:cBhvr>
                                        <p:cTn id="66" dur="1000"/>
                                        <p:tgtEl>
                                          <p:spTgt spid="37"/>
                                        </p:tgtEl>
                                      </p:cBhvr>
                                    </p:animEffect>
                                    <p:anim calcmode="lin" valueType="num">
                                      <p:cBhvr>
                                        <p:cTn id="67" dur="1000" fill="hold"/>
                                        <p:tgtEl>
                                          <p:spTgt spid="37"/>
                                        </p:tgtEl>
                                        <p:attrNameLst>
                                          <p:attrName>ppt_x</p:attrName>
                                        </p:attrNameLst>
                                      </p:cBhvr>
                                      <p:tavLst>
                                        <p:tav tm="0">
                                          <p:val>
                                            <p:strVal val="#ppt_x"/>
                                          </p:val>
                                        </p:tav>
                                        <p:tav tm="100000">
                                          <p:val>
                                            <p:strVal val="#ppt_x"/>
                                          </p:val>
                                        </p:tav>
                                      </p:tavLst>
                                    </p:anim>
                                    <p:anim calcmode="lin" valueType="num">
                                      <p:cBhvr>
                                        <p:cTn id="68" dur="1000" fill="hold"/>
                                        <p:tgtEl>
                                          <p:spTgt spid="37"/>
                                        </p:tgtEl>
                                        <p:attrNameLst>
                                          <p:attrName>ppt_y</p:attrName>
                                        </p:attrNameLst>
                                      </p:cBhvr>
                                      <p:tavLst>
                                        <p:tav tm="0">
                                          <p:val>
                                            <p:strVal val="#ppt_y-.1"/>
                                          </p:val>
                                        </p:tav>
                                        <p:tav tm="100000">
                                          <p:val>
                                            <p:strVal val="#ppt_y"/>
                                          </p:val>
                                        </p:tav>
                                      </p:tavLst>
                                    </p:anim>
                                  </p:childTnLst>
                                </p:cTn>
                              </p:par>
                              <p:par>
                                <p:cTn id="69" presetID="47" presetClass="entr" presetSubtype="0" fill="hold" nodeType="withEffect">
                                  <p:stCondLst>
                                    <p:cond delay="0"/>
                                  </p:stCondLst>
                                  <p:childTnLst>
                                    <p:set>
                                      <p:cBhvr>
                                        <p:cTn id="70" dur="1" fill="hold">
                                          <p:stCondLst>
                                            <p:cond delay="0"/>
                                          </p:stCondLst>
                                        </p:cTn>
                                        <p:tgtEl>
                                          <p:spTgt spid="34"/>
                                        </p:tgtEl>
                                        <p:attrNameLst>
                                          <p:attrName>style.visibility</p:attrName>
                                        </p:attrNameLst>
                                      </p:cBhvr>
                                      <p:to>
                                        <p:strVal val="visible"/>
                                      </p:to>
                                    </p:set>
                                    <p:animEffect transition="in" filter="fade">
                                      <p:cBhvr>
                                        <p:cTn id="71" dur="1000"/>
                                        <p:tgtEl>
                                          <p:spTgt spid="34"/>
                                        </p:tgtEl>
                                      </p:cBhvr>
                                    </p:animEffect>
                                    <p:anim calcmode="lin" valueType="num">
                                      <p:cBhvr>
                                        <p:cTn id="72" dur="1000" fill="hold"/>
                                        <p:tgtEl>
                                          <p:spTgt spid="34"/>
                                        </p:tgtEl>
                                        <p:attrNameLst>
                                          <p:attrName>ppt_x</p:attrName>
                                        </p:attrNameLst>
                                      </p:cBhvr>
                                      <p:tavLst>
                                        <p:tav tm="0">
                                          <p:val>
                                            <p:strVal val="#ppt_x"/>
                                          </p:val>
                                        </p:tav>
                                        <p:tav tm="100000">
                                          <p:val>
                                            <p:strVal val="#ppt_x"/>
                                          </p:val>
                                        </p:tav>
                                      </p:tavLst>
                                    </p:anim>
                                    <p:anim calcmode="lin" valueType="num">
                                      <p:cBhvr>
                                        <p:cTn id="73" dur="1000" fill="hold"/>
                                        <p:tgtEl>
                                          <p:spTgt spid="34"/>
                                        </p:tgtEl>
                                        <p:attrNameLst>
                                          <p:attrName>ppt_y</p:attrName>
                                        </p:attrNameLst>
                                      </p:cBhvr>
                                      <p:tavLst>
                                        <p:tav tm="0">
                                          <p:val>
                                            <p:strVal val="#ppt_y-.1"/>
                                          </p:val>
                                        </p:tav>
                                        <p:tav tm="100000">
                                          <p:val>
                                            <p:strVal val="#ppt_y"/>
                                          </p:val>
                                        </p:tav>
                                      </p:tavLst>
                                    </p:anim>
                                  </p:childTnLst>
                                </p:cTn>
                              </p:par>
                              <p:par>
                                <p:cTn id="74" presetID="47" presetClass="entr" presetSubtype="0" fill="hold"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1000"/>
                                        <p:tgtEl>
                                          <p:spTgt spid="31"/>
                                        </p:tgtEl>
                                      </p:cBhvr>
                                    </p:animEffect>
                                    <p:anim calcmode="lin" valueType="num">
                                      <p:cBhvr>
                                        <p:cTn id="77" dur="1000" fill="hold"/>
                                        <p:tgtEl>
                                          <p:spTgt spid="31"/>
                                        </p:tgtEl>
                                        <p:attrNameLst>
                                          <p:attrName>ppt_x</p:attrName>
                                        </p:attrNameLst>
                                      </p:cBhvr>
                                      <p:tavLst>
                                        <p:tav tm="0">
                                          <p:val>
                                            <p:strVal val="#ppt_x"/>
                                          </p:val>
                                        </p:tav>
                                        <p:tav tm="100000">
                                          <p:val>
                                            <p:strVal val="#ppt_x"/>
                                          </p:val>
                                        </p:tav>
                                      </p:tavLst>
                                    </p:anim>
                                    <p:anim calcmode="lin" valueType="num">
                                      <p:cBhvr>
                                        <p:cTn id="78" dur="1000" fill="hold"/>
                                        <p:tgtEl>
                                          <p:spTgt spid="31"/>
                                        </p:tgtEl>
                                        <p:attrNameLst>
                                          <p:attrName>ppt_y</p:attrName>
                                        </p:attrNameLst>
                                      </p:cBhvr>
                                      <p:tavLst>
                                        <p:tav tm="0">
                                          <p:val>
                                            <p:strVal val="#ppt_y-.1"/>
                                          </p:val>
                                        </p:tav>
                                        <p:tav tm="100000">
                                          <p:val>
                                            <p:strVal val="#ppt_y"/>
                                          </p:val>
                                        </p:tav>
                                      </p:tavLst>
                                    </p:anim>
                                  </p:childTnLst>
                                </p:cTn>
                              </p:par>
                            </p:childTnLst>
                          </p:cTn>
                        </p:par>
                        <p:par>
                          <p:cTn id="79" fill="hold">
                            <p:stCondLst>
                              <p:cond delay="5400"/>
                            </p:stCondLst>
                            <p:childTnLst>
                              <p:par>
                                <p:cTn id="80" presetID="22" presetClass="entr" presetSubtype="1" fill="hold" grpId="0" nodeType="afterEffect">
                                  <p:stCondLst>
                                    <p:cond delay="0"/>
                                  </p:stCondLst>
                                  <p:childTnLst>
                                    <p:set>
                                      <p:cBhvr>
                                        <p:cTn id="81" dur="1" fill="hold">
                                          <p:stCondLst>
                                            <p:cond delay="0"/>
                                          </p:stCondLst>
                                        </p:cTn>
                                        <p:tgtEl>
                                          <p:spTgt spid="2"/>
                                        </p:tgtEl>
                                        <p:attrNameLst>
                                          <p:attrName>style.visibility</p:attrName>
                                        </p:attrNameLst>
                                      </p:cBhvr>
                                      <p:to>
                                        <p:strVal val="visible"/>
                                      </p:to>
                                    </p:set>
                                    <p:animEffect transition="in" filter="wipe(up)">
                                      <p:cBhvr>
                                        <p:cTn id="82" dur="8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430266" y="3003798"/>
            <a:ext cx="1672990" cy="1222929"/>
            <a:chOff x="1458841" y="2943034"/>
            <a:chExt cx="1887144" cy="1379472"/>
          </a:xfrm>
          <a:solidFill>
            <a:schemeClr val="accent2"/>
          </a:solidFill>
        </p:grpSpPr>
        <p:sp>
          <p:nvSpPr>
            <p:cNvPr id="3" name="矩形 7"/>
            <p:cNvSpPr/>
            <p:nvPr/>
          </p:nvSpPr>
          <p:spPr>
            <a:xfrm flipH="1" flipV="1">
              <a:off x="1458841" y="2943034"/>
              <a:ext cx="1862287" cy="1379472"/>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grpFill/>
            <a:ln w="28575" cap="flat" cmpd="sng" algn="ctr">
              <a:noFill/>
              <a:prstDash val="solid"/>
            </a:ln>
            <a:effectLst/>
          </p:spPr>
          <p:txBody>
            <a:bodyPr rtlCol="0" anchor="ctr"/>
            <a:lstStyle/>
            <a:p>
              <a:pPr algn="ctr">
                <a:defRPr/>
              </a:pPr>
              <a:endParaRPr lang="en-US" kern="0">
                <a:solidFill>
                  <a:schemeClr val="bg1"/>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flipH="1">
              <a:off x="1639942" y="4060156"/>
              <a:ext cx="1706043" cy="0"/>
            </a:xfrm>
            <a:prstGeom prst="line">
              <a:avLst/>
            </a:prstGeom>
            <a:grpFill/>
            <a:ln w="19050" cap="flat" cmpd="sng" algn="ctr">
              <a:noFill/>
              <a:prstDash val="sysDash"/>
            </a:ln>
            <a:effectLst/>
          </p:spPr>
        </p:cxnSp>
        <p:sp>
          <p:nvSpPr>
            <p:cNvPr id="5" name="TextBox 4"/>
            <p:cNvSpPr txBox="1"/>
            <p:nvPr/>
          </p:nvSpPr>
          <p:spPr>
            <a:xfrm>
              <a:off x="1780574" y="3240784"/>
              <a:ext cx="1198749" cy="270796"/>
            </a:xfrm>
            <a:prstGeom prst="rect">
              <a:avLst/>
            </a:prstGeom>
            <a:grpFill/>
            <a:ln>
              <a:noFill/>
            </a:ln>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zh-CN" altLang="en-US" sz="1200" b="0" dirty="0">
                  <a:solidFill>
                    <a:schemeClr val="bg1"/>
                  </a:solidFill>
                  <a:latin typeface="微软雅黑" panose="020B0503020204020204" pitchFamily="34" charset="-122"/>
                  <a:cs typeface="Times New Roman" pitchFamily="18" charset="0"/>
                </a:rPr>
                <a:t>标题文字</a:t>
              </a:r>
            </a:p>
          </p:txBody>
        </p:sp>
        <p:sp>
          <p:nvSpPr>
            <p:cNvPr id="6" name="TextBox 5"/>
            <p:cNvSpPr txBox="1"/>
            <p:nvPr/>
          </p:nvSpPr>
          <p:spPr>
            <a:xfrm>
              <a:off x="1671500" y="3486992"/>
              <a:ext cx="1462734" cy="416609"/>
            </a:xfrm>
            <a:prstGeom prst="rect">
              <a:avLst/>
            </a:prstGeom>
            <a:grpFill/>
            <a:ln>
              <a:noFill/>
            </a:ln>
          </p:spPr>
          <p:txBody>
            <a:bodyPr wrap="square" rtlCol="0">
              <a:spAutoFit/>
            </a:bodyPr>
            <a:lstStyle/>
            <a:p>
              <a:pPr>
                <a:defRPr/>
              </a:pPr>
              <a:r>
                <a:rPr lang="zh-CN" altLang="en-US" sz="900" kern="0" dirty="0">
                  <a:solidFill>
                    <a:schemeClr val="bg1"/>
                  </a:solidFill>
                  <a:latin typeface="微软雅黑" panose="020B0503020204020204" pitchFamily="34" charset="-122"/>
                  <a:ea typeface="微软雅黑" panose="020B0503020204020204" pitchFamily="34" charset="-122"/>
                </a:rPr>
                <a:t>单击此处添加段落文本单击字单击</a:t>
              </a:r>
            </a:p>
          </p:txBody>
        </p:sp>
      </p:grpSp>
      <p:grpSp>
        <p:nvGrpSpPr>
          <p:cNvPr id="7" name="组合 6"/>
          <p:cNvGrpSpPr/>
          <p:nvPr/>
        </p:nvGrpSpPr>
        <p:grpSpPr>
          <a:xfrm>
            <a:off x="783861" y="1275606"/>
            <a:ext cx="2255694" cy="1627655"/>
            <a:chOff x="685067" y="915566"/>
            <a:chExt cx="2728160" cy="1968576"/>
          </a:xfrm>
          <a:solidFill>
            <a:schemeClr val="accent1"/>
          </a:solidFill>
        </p:grpSpPr>
        <p:sp>
          <p:nvSpPr>
            <p:cNvPr id="8" name="矩形 7"/>
            <p:cNvSpPr/>
            <p:nvPr/>
          </p:nvSpPr>
          <p:spPr>
            <a:xfrm flipH="1">
              <a:off x="685067" y="915566"/>
              <a:ext cx="2728160" cy="1968576"/>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grpFill/>
            <a:ln w="28575" cap="flat" cmpd="sng" algn="ctr">
              <a:noFill/>
              <a:prstDash val="solid"/>
            </a:ln>
            <a:effectLst/>
          </p:spPr>
          <p:txBody>
            <a:bodyPr rtlCol="0" anchor="ctr"/>
            <a:lstStyle/>
            <a:p>
              <a:pPr algn="ctr">
                <a:defRPr/>
              </a:pPr>
              <a:endParaRPr lang="en-US" kern="0">
                <a:solidFill>
                  <a:schemeClr val="bg1"/>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755576" y="1351018"/>
              <a:ext cx="1825587" cy="290349"/>
            </a:xfrm>
            <a:prstGeom prst="rect">
              <a:avLst/>
            </a:prstGeom>
            <a:grpFill/>
            <a:ln>
              <a:noFill/>
            </a:ln>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zh-CN" altLang="en-US" sz="1200" b="0" dirty="0">
                  <a:solidFill>
                    <a:schemeClr val="bg1"/>
                  </a:solidFill>
                  <a:latin typeface="微软雅黑" panose="020B0503020204020204" pitchFamily="34" charset="-122"/>
                  <a:cs typeface="Times New Roman" pitchFamily="18" charset="0"/>
                </a:rPr>
                <a:t>标题文字</a:t>
              </a:r>
            </a:p>
          </p:txBody>
        </p:sp>
        <p:sp>
          <p:nvSpPr>
            <p:cNvPr id="10" name="TextBox 9"/>
            <p:cNvSpPr txBox="1"/>
            <p:nvPr/>
          </p:nvSpPr>
          <p:spPr>
            <a:xfrm>
              <a:off x="915027" y="1635645"/>
              <a:ext cx="2062774" cy="781708"/>
            </a:xfrm>
            <a:prstGeom prst="rect">
              <a:avLst/>
            </a:prstGeom>
            <a:grpFill/>
            <a:ln>
              <a:noFill/>
            </a:ln>
          </p:spPr>
          <p:txBody>
            <a:bodyPr wrap="square" rtlCol="0">
              <a:spAutoFit/>
            </a:bodyPr>
            <a:lstStyle/>
            <a:p>
              <a:pPr>
                <a:defRPr/>
              </a:pPr>
              <a:r>
                <a:rPr lang="zh-CN" altLang="en-US" sz="900" kern="0" dirty="0">
                  <a:solidFill>
                    <a:schemeClr val="bg1"/>
                  </a:solidFill>
                  <a:latin typeface="微软雅黑" panose="020B0503020204020204" pitchFamily="34" charset="-122"/>
                  <a:ea typeface="微软雅黑" panose="020B0503020204020204" pitchFamily="34" charset="-122"/>
                </a:rPr>
                <a:t>单击此处添加段落文本单击字单击此处添加段落文本单击字单击此处此处添加单击此处添加</a:t>
              </a:r>
            </a:p>
          </p:txBody>
        </p:sp>
      </p:grpSp>
      <p:grpSp>
        <p:nvGrpSpPr>
          <p:cNvPr id="11" name="组合 10"/>
          <p:cNvGrpSpPr/>
          <p:nvPr/>
        </p:nvGrpSpPr>
        <p:grpSpPr>
          <a:xfrm>
            <a:off x="3133515" y="2987126"/>
            <a:ext cx="1977211" cy="1479496"/>
            <a:chOff x="3390310" y="2983512"/>
            <a:chExt cx="2333818" cy="1746336"/>
          </a:xfrm>
          <a:solidFill>
            <a:schemeClr val="accent4"/>
          </a:solidFill>
        </p:grpSpPr>
        <p:sp>
          <p:nvSpPr>
            <p:cNvPr id="12" name="矩形 7"/>
            <p:cNvSpPr/>
            <p:nvPr/>
          </p:nvSpPr>
          <p:spPr>
            <a:xfrm flipH="1">
              <a:off x="3390310" y="2983512"/>
              <a:ext cx="2333818" cy="1746336"/>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grpFill/>
            <a:ln w="28575" cap="flat" cmpd="sng" algn="ctr">
              <a:noFill/>
              <a:prstDash val="solid"/>
            </a:ln>
            <a:effectLst/>
          </p:spPr>
          <p:txBody>
            <a:bodyPr rtlCol="0" anchor="ctr"/>
            <a:lstStyle/>
            <a:p>
              <a:pPr algn="ctr">
                <a:defRPr/>
              </a:pPr>
              <a:endParaRPr lang="en-US" kern="0">
                <a:solidFill>
                  <a:schemeClr val="bg1"/>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3640702" y="3281209"/>
              <a:ext cx="1352006" cy="283364"/>
            </a:xfrm>
            <a:prstGeom prst="rect">
              <a:avLst/>
            </a:prstGeom>
            <a:grp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zh-CN" altLang="en-US" sz="1200" b="0" dirty="0">
                  <a:solidFill>
                    <a:schemeClr val="bg1"/>
                  </a:solidFill>
                  <a:latin typeface="微软雅黑" panose="020B0503020204020204" pitchFamily="34" charset="-122"/>
                  <a:cs typeface="Times New Roman" pitchFamily="18" charset="0"/>
                </a:rPr>
                <a:t>标题文字</a:t>
              </a:r>
            </a:p>
          </p:txBody>
        </p:sp>
        <p:sp>
          <p:nvSpPr>
            <p:cNvPr id="14" name="TextBox 13"/>
            <p:cNvSpPr txBox="1"/>
            <p:nvPr/>
          </p:nvSpPr>
          <p:spPr>
            <a:xfrm>
              <a:off x="3540613" y="3598912"/>
              <a:ext cx="2062773" cy="599423"/>
            </a:xfrm>
            <a:prstGeom prst="rect">
              <a:avLst/>
            </a:prstGeom>
            <a:grpFill/>
          </p:spPr>
          <p:txBody>
            <a:bodyPr wrap="square" rtlCol="0">
              <a:spAutoFit/>
            </a:bodyPr>
            <a:lstStyle/>
            <a:p>
              <a:pPr>
                <a:defRPr/>
              </a:pPr>
              <a:r>
                <a:rPr lang="zh-CN" altLang="en-US" sz="900" kern="0" dirty="0">
                  <a:solidFill>
                    <a:schemeClr val="bg1"/>
                  </a:solidFill>
                  <a:latin typeface="微软雅黑" panose="020B0503020204020204" pitchFamily="34" charset="-122"/>
                  <a:ea typeface="微软雅黑" panose="020B0503020204020204" pitchFamily="34" charset="-122"/>
                </a:rPr>
                <a:t>单击此处添加段落文本单击字单击此处添加段落文本单击字单击此处</a:t>
              </a:r>
            </a:p>
          </p:txBody>
        </p:sp>
      </p:grpSp>
      <p:grpSp>
        <p:nvGrpSpPr>
          <p:cNvPr id="15" name="组合 14"/>
          <p:cNvGrpSpPr/>
          <p:nvPr/>
        </p:nvGrpSpPr>
        <p:grpSpPr>
          <a:xfrm>
            <a:off x="3131840" y="1680798"/>
            <a:ext cx="1650955" cy="1222929"/>
            <a:chOff x="3467029" y="1542643"/>
            <a:chExt cx="1862287" cy="1379472"/>
          </a:xfrm>
          <a:solidFill>
            <a:schemeClr val="accent3"/>
          </a:solidFill>
        </p:grpSpPr>
        <p:sp>
          <p:nvSpPr>
            <p:cNvPr id="16" name="矩形 7"/>
            <p:cNvSpPr/>
            <p:nvPr/>
          </p:nvSpPr>
          <p:spPr>
            <a:xfrm flipH="1" flipV="1">
              <a:off x="3467029" y="1542643"/>
              <a:ext cx="1862287" cy="1379472"/>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grpFill/>
            <a:ln w="28575" cap="flat" cmpd="sng" algn="ctr">
              <a:noFill/>
              <a:prstDash val="solid"/>
            </a:ln>
            <a:effectLst/>
          </p:spPr>
          <p:txBody>
            <a:bodyPr rtlCol="0" anchor="ctr"/>
            <a:lstStyle/>
            <a:p>
              <a:pPr algn="ctr">
                <a:defRPr/>
              </a:pPr>
              <a:endParaRPr lang="en-US" kern="0">
                <a:solidFill>
                  <a:schemeClr val="bg1"/>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3681730" y="1885058"/>
              <a:ext cx="1395882" cy="270796"/>
            </a:xfrm>
            <a:prstGeom prst="rect">
              <a:avLst/>
            </a:prstGeom>
            <a:grp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zh-CN" altLang="en-US" sz="1200" b="0" dirty="0">
                  <a:solidFill>
                    <a:schemeClr val="bg1"/>
                  </a:solidFill>
                  <a:latin typeface="微软雅黑" panose="020B0503020204020204" pitchFamily="34" charset="-122"/>
                  <a:cs typeface="Times New Roman" pitchFamily="18" charset="0"/>
                </a:rPr>
                <a:t>标题文字</a:t>
              </a:r>
            </a:p>
          </p:txBody>
        </p:sp>
        <p:sp>
          <p:nvSpPr>
            <p:cNvPr id="18" name="TextBox 17"/>
            <p:cNvSpPr txBox="1"/>
            <p:nvPr/>
          </p:nvSpPr>
          <p:spPr>
            <a:xfrm>
              <a:off x="3735565" y="2148963"/>
              <a:ext cx="1496959" cy="416609"/>
            </a:xfrm>
            <a:prstGeom prst="rect">
              <a:avLst/>
            </a:prstGeom>
            <a:grpFill/>
          </p:spPr>
          <p:txBody>
            <a:bodyPr wrap="square" rtlCol="0">
              <a:spAutoFit/>
            </a:bodyPr>
            <a:lstStyle/>
            <a:p>
              <a:pPr>
                <a:defRPr/>
              </a:pPr>
              <a:r>
                <a:rPr lang="zh-CN" altLang="en-US" sz="900" kern="0" dirty="0">
                  <a:solidFill>
                    <a:schemeClr val="bg1"/>
                  </a:solidFill>
                  <a:latin typeface="微软雅黑" panose="020B0503020204020204" pitchFamily="34" charset="-122"/>
                  <a:ea typeface="微软雅黑" panose="020B0503020204020204" pitchFamily="34" charset="-122"/>
                </a:rPr>
                <a:t>单击此处添加段落文本单击字单击</a:t>
              </a:r>
            </a:p>
          </p:txBody>
        </p:sp>
      </p:grpSp>
      <p:grpSp>
        <p:nvGrpSpPr>
          <p:cNvPr id="19" name="组合 18"/>
          <p:cNvGrpSpPr/>
          <p:nvPr/>
        </p:nvGrpSpPr>
        <p:grpSpPr>
          <a:xfrm>
            <a:off x="5588074" y="1230860"/>
            <a:ext cx="2872358" cy="949171"/>
            <a:chOff x="755576" y="1770370"/>
            <a:chExt cx="2872358" cy="949171"/>
          </a:xfrm>
        </p:grpSpPr>
        <p:sp>
          <p:nvSpPr>
            <p:cNvPr id="20" name="TextBox 19"/>
            <p:cNvSpPr txBox="1"/>
            <p:nvPr/>
          </p:nvSpPr>
          <p:spPr>
            <a:xfrm>
              <a:off x="755576" y="1770370"/>
              <a:ext cx="2800350" cy="276999"/>
            </a:xfrm>
            <a:prstGeom prst="rect">
              <a:avLst/>
            </a:prstGeom>
            <a:noFill/>
          </p:spPr>
          <p:txBody>
            <a:bodyPr wrap="square"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标题文字</a:t>
              </a:r>
            </a:p>
          </p:txBody>
        </p:sp>
        <p:sp>
          <p:nvSpPr>
            <p:cNvPr id="21" name="TextBox 20"/>
            <p:cNvSpPr txBox="1"/>
            <p:nvPr/>
          </p:nvSpPr>
          <p:spPr>
            <a:xfrm>
              <a:off x="830317" y="2211710"/>
              <a:ext cx="2797617" cy="507831"/>
            </a:xfrm>
            <a:prstGeom prst="rect">
              <a:avLst/>
            </a:prstGeom>
            <a:noFill/>
          </p:spPr>
          <p:txBody>
            <a:bodyPr wrap="square" rtlCol="0">
              <a:spAutoFit/>
            </a:bodyPr>
            <a:lstStyle/>
            <a:p>
              <a:r>
                <a:rPr lang="zh-CN" altLang="en-US" sz="900" spc="-10" dirty="0">
                  <a:solidFill>
                    <a:schemeClr val="tx1">
                      <a:lumMod val="50000"/>
                      <a:lumOff val="50000"/>
                    </a:schemeClr>
                  </a:solidFill>
                  <a:latin typeface="微软雅黑" panose="020B0503020204020204" pitchFamily="34" charset="-122"/>
                  <a:ea typeface="微软雅黑" panose="020B0503020204020204" pitchFamily="34" charset="-122"/>
                </a:rPr>
                <a:t>请输入内容请输入文字内容请输入内容请输入文字内容请输入内容请输入文字内容请输入内容请输入文字内容请输入内容请输入文字内容请输入内容</a:t>
              </a:r>
            </a:p>
          </p:txBody>
        </p:sp>
      </p:grpSp>
      <p:sp>
        <p:nvSpPr>
          <p:cNvPr id="22" name="TextBox 21"/>
          <p:cNvSpPr txBox="1"/>
          <p:nvPr/>
        </p:nvSpPr>
        <p:spPr>
          <a:xfrm>
            <a:off x="5662815" y="2583944"/>
            <a:ext cx="2797617" cy="507831"/>
          </a:xfrm>
          <a:prstGeom prst="rect">
            <a:avLst/>
          </a:prstGeom>
          <a:noFill/>
        </p:spPr>
        <p:txBody>
          <a:bodyPr wrap="square" rtlCol="0">
            <a:spAutoFit/>
          </a:bodyPr>
          <a:lstStyle/>
          <a:p>
            <a:r>
              <a:rPr lang="zh-CN" altLang="en-US" sz="900" spc="-10" dirty="0">
                <a:solidFill>
                  <a:schemeClr val="tx1">
                    <a:lumMod val="50000"/>
                    <a:lumOff val="50000"/>
                  </a:schemeClr>
                </a:solidFill>
                <a:latin typeface="微软雅黑" panose="020B0503020204020204" pitchFamily="34" charset="-122"/>
                <a:ea typeface="微软雅黑" panose="020B0503020204020204" pitchFamily="34" charset="-122"/>
              </a:rPr>
              <a:t>请输入内容请输入文字内容请输入内容请输入文字内容请输入内容请输入文字内容请输入内容请输入文字内容请输入内容请输入文字内容请输入内容</a:t>
            </a:r>
          </a:p>
        </p:txBody>
      </p:sp>
    </p:spTree>
    <p:extLst>
      <p:ext uri="{BB962C8B-B14F-4D97-AF65-F5344CB8AC3E}">
        <p14:creationId xmlns:p14="http://schemas.microsoft.com/office/powerpoint/2010/main" val="93298857"/>
      </p:ext>
    </p:extLst>
  </p:cSld>
  <p:clrMapOvr>
    <a:masterClrMapping/>
  </p:clrMapOvr>
  <mc:AlternateContent xmlns:mc="http://schemas.openxmlformats.org/markup-compatibility/2006" xmlns:p14="http://schemas.microsoft.com/office/powerpoint/2010/main">
    <mc:Choice Requires="p14">
      <p:transition p14:dur="100" advClick="0">
        <p:cut/>
      </p:transition>
    </mc:Choice>
    <mc:Fallback xmlns="">
      <p:transition advClick="0">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6"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1+#ppt_w/2"/>
                                          </p:val>
                                        </p:tav>
                                        <p:tav tm="100000">
                                          <p:val>
                                            <p:strVal val="#ppt_x"/>
                                          </p:val>
                                        </p:tav>
                                      </p:tavLst>
                                    </p:anim>
                                    <p:anim calcmode="lin" valueType="num">
                                      <p:cBhvr additive="base">
                                        <p:cTn id="13" dur="500" fill="hold"/>
                                        <p:tgtEl>
                                          <p:spTgt spid="11"/>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3"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1+#ppt_w/2"/>
                                          </p:val>
                                        </p:tav>
                                        <p:tav tm="100000">
                                          <p:val>
                                            <p:strVal val="#ppt_x"/>
                                          </p:val>
                                        </p:tav>
                                      </p:tavLst>
                                    </p:anim>
                                    <p:anim calcmode="lin" valueType="num">
                                      <p:cBhvr additive="base">
                                        <p:cTn id="18" dur="500" fill="hold"/>
                                        <p:tgtEl>
                                          <p:spTgt spid="15"/>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2"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500" fill="hold"/>
                                        <p:tgtEl>
                                          <p:spTgt spid="2"/>
                                        </p:tgtEl>
                                        <p:attrNameLst>
                                          <p:attrName>ppt_x</p:attrName>
                                        </p:attrNameLst>
                                      </p:cBhvr>
                                      <p:tavLst>
                                        <p:tav tm="0">
                                          <p:val>
                                            <p:strVal val="0-#ppt_w/2"/>
                                          </p:val>
                                        </p:tav>
                                        <p:tav tm="100000">
                                          <p:val>
                                            <p:strVal val="#ppt_x"/>
                                          </p:val>
                                        </p:tav>
                                      </p:tavLst>
                                    </p:anim>
                                    <p:anim calcmode="lin" valueType="num">
                                      <p:cBhvr additive="base">
                                        <p:cTn id="23" dur="500" fill="hold"/>
                                        <p:tgtEl>
                                          <p:spTgt spid="2"/>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47" presetClass="entr" presetSubtype="0" fill="hold"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anim calcmode="lin" valueType="num">
                                      <p:cBhvr>
                                        <p:cTn id="28" dur="500" fill="hold"/>
                                        <p:tgtEl>
                                          <p:spTgt spid="19"/>
                                        </p:tgtEl>
                                        <p:attrNameLst>
                                          <p:attrName>ppt_x</p:attrName>
                                        </p:attrNameLst>
                                      </p:cBhvr>
                                      <p:tavLst>
                                        <p:tav tm="0">
                                          <p:val>
                                            <p:strVal val="#ppt_x"/>
                                          </p:val>
                                        </p:tav>
                                        <p:tav tm="100000">
                                          <p:val>
                                            <p:strVal val="#ppt_x"/>
                                          </p:val>
                                        </p:tav>
                                      </p:tavLst>
                                    </p:anim>
                                    <p:anim calcmode="lin" valueType="num">
                                      <p:cBhvr>
                                        <p:cTn id="29" dur="500" fill="hold"/>
                                        <p:tgtEl>
                                          <p:spTgt spid="19"/>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47" presetClass="entr" presetSubtype="0" fill="hold" grpId="0" nodeType="after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500"/>
                                        <p:tgtEl>
                                          <p:spTgt spid="22"/>
                                        </p:tgtEl>
                                      </p:cBhvr>
                                    </p:animEffect>
                                    <p:anim calcmode="lin" valueType="num">
                                      <p:cBhvr>
                                        <p:cTn id="34" dur="500" fill="hold"/>
                                        <p:tgtEl>
                                          <p:spTgt spid="22"/>
                                        </p:tgtEl>
                                        <p:attrNameLst>
                                          <p:attrName>ppt_x</p:attrName>
                                        </p:attrNameLst>
                                      </p:cBhvr>
                                      <p:tavLst>
                                        <p:tav tm="0">
                                          <p:val>
                                            <p:strVal val="#ppt_x"/>
                                          </p:val>
                                        </p:tav>
                                        <p:tav tm="100000">
                                          <p:val>
                                            <p:strVal val="#ppt_x"/>
                                          </p:val>
                                        </p:tav>
                                      </p:tavLst>
                                    </p:anim>
                                    <p:anim calcmode="lin" valueType="num">
                                      <p:cBhvr>
                                        <p:cTn id="35" dur="5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93">
            <a:extLst>
              <a:ext uri="{FF2B5EF4-FFF2-40B4-BE49-F238E27FC236}">
                <a16:creationId xmlns:a16="http://schemas.microsoft.com/office/drawing/2014/main" id="{E3CE5145-F985-453E-9E5F-80AA0A744931}"/>
              </a:ext>
            </a:extLst>
          </p:cNvPr>
          <p:cNvGrpSpPr>
            <a:grpSpLocks/>
          </p:cNvGrpSpPr>
          <p:nvPr/>
        </p:nvGrpSpPr>
        <p:grpSpPr bwMode="auto">
          <a:xfrm>
            <a:off x="4824028" y="1892043"/>
            <a:ext cx="3313260" cy="679617"/>
            <a:chOff x="320318" y="607960"/>
            <a:chExt cx="4018359" cy="824600"/>
          </a:xfrm>
        </p:grpSpPr>
        <p:grpSp>
          <p:nvGrpSpPr>
            <p:cNvPr id="3" name="组合 91">
              <a:extLst>
                <a:ext uri="{FF2B5EF4-FFF2-40B4-BE49-F238E27FC236}">
                  <a16:creationId xmlns:a16="http://schemas.microsoft.com/office/drawing/2014/main" id="{41704494-8A3D-4315-9FB9-71AFFEA2EA61}"/>
                </a:ext>
              </a:extLst>
            </p:cNvPr>
            <p:cNvGrpSpPr>
              <a:grpSpLocks/>
            </p:cNvGrpSpPr>
            <p:nvPr/>
          </p:nvGrpSpPr>
          <p:grpSpPr bwMode="auto">
            <a:xfrm>
              <a:off x="320318" y="607960"/>
              <a:ext cx="883920" cy="824600"/>
              <a:chOff x="320318" y="607960"/>
              <a:chExt cx="883920" cy="824600"/>
            </a:xfrm>
          </p:grpSpPr>
          <p:sp>
            <p:nvSpPr>
              <p:cNvPr id="5" name="菱形 4">
                <a:extLst>
                  <a:ext uri="{FF2B5EF4-FFF2-40B4-BE49-F238E27FC236}">
                    <a16:creationId xmlns:a16="http://schemas.microsoft.com/office/drawing/2014/main" id="{D58997CD-27D0-4C3F-9ED8-3A50DE0CA6B2}"/>
                  </a:ext>
                </a:extLst>
              </p:cNvPr>
              <p:cNvSpPr/>
              <p:nvPr/>
            </p:nvSpPr>
            <p:spPr>
              <a:xfrm>
                <a:off x="350483" y="607960"/>
                <a:ext cx="823994" cy="824600"/>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dirty="0"/>
              </a:p>
            </p:txBody>
          </p:sp>
          <p:sp>
            <p:nvSpPr>
              <p:cNvPr id="6" name="文本框 90">
                <a:extLst>
                  <a:ext uri="{FF2B5EF4-FFF2-40B4-BE49-F238E27FC236}">
                    <a16:creationId xmlns:a16="http://schemas.microsoft.com/office/drawing/2014/main" id="{8E03AA3A-EB45-4353-9DE4-2360E0857CB9}"/>
                  </a:ext>
                </a:extLst>
              </p:cNvPr>
              <p:cNvSpPr txBox="1">
                <a:spLocks noChangeArrowheads="1"/>
              </p:cNvSpPr>
              <p:nvPr/>
            </p:nvSpPr>
            <p:spPr bwMode="auto">
              <a:xfrm>
                <a:off x="320318" y="835594"/>
                <a:ext cx="883920" cy="364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r>
                  <a:rPr lang="en-US" altLang="zh-CN" sz="1350" dirty="0">
                    <a:solidFill>
                      <a:schemeClr val="bg1"/>
                    </a:solidFill>
                    <a:latin typeface="Impact" pitchFamily="34" charset="0"/>
                  </a:rPr>
                  <a:t>03</a:t>
                </a:r>
                <a:endParaRPr lang="zh-CN" altLang="en-US" sz="1350" dirty="0">
                  <a:solidFill>
                    <a:schemeClr val="bg1"/>
                  </a:solidFill>
                  <a:latin typeface="Impact" pitchFamily="34" charset="0"/>
                </a:endParaRPr>
              </a:p>
            </p:txBody>
          </p:sp>
        </p:grpSp>
        <p:sp>
          <p:nvSpPr>
            <p:cNvPr id="4" name="文本框 92">
              <a:extLst>
                <a:ext uri="{FF2B5EF4-FFF2-40B4-BE49-F238E27FC236}">
                  <a16:creationId xmlns:a16="http://schemas.microsoft.com/office/drawing/2014/main" id="{A36C2B13-1055-4F5F-BEC2-62D18BF5036C}"/>
                </a:ext>
              </a:extLst>
            </p:cNvPr>
            <p:cNvSpPr txBox="1">
              <a:spLocks noChangeArrowheads="1"/>
            </p:cNvSpPr>
            <p:nvPr/>
          </p:nvSpPr>
          <p:spPr bwMode="auto">
            <a:xfrm>
              <a:off x="1275715" y="797914"/>
              <a:ext cx="3062962" cy="44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r>
                <a:rPr lang="zh-CN" altLang="en-US" dirty="0">
                  <a:solidFill>
                    <a:schemeClr val="accent1"/>
                  </a:solidFill>
                  <a:latin typeface="微软雅黑" panose="020B0503020204020204" pitchFamily="34" charset="-122"/>
                  <a:ea typeface="微软雅黑" panose="020B0503020204020204" pitchFamily="34" charset="-122"/>
                </a:rPr>
                <a:t>工作体会</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grpSp>
      <p:sp>
        <p:nvSpPr>
          <p:cNvPr id="7" name="文本框 9">
            <a:extLst>
              <a:ext uri="{FF2B5EF4-FFF2-40B4-BE49-F238E27FC236}">
                <a16:creationId xmlns:a16="http://schemas.microsoft.com/office/drawing/2014/main" id="{7911E78A-E9F2-4EF9-9B8F-E19CE30D5FA2}"/>
              </a:ext>
            </a:extLst>
          </p:cNvPr>
          <p:cNvSpPr txBox="1"/>
          <p:nvPr/>
        </p:nvSpPr>
        <p:spPr>
          <a:xfrm>
            <a:off x="5719330" y="2614009"/>
            <a:ext cx="868894" cy="166199"/>
          </a:xfrm>
          <a:prstGeom prst="rect">
            <a:avLst/>
          </a:prstGeom>
          <a:noFill/>
        </p:spPr>
        <p:txBody>
          <a:bodyPr wrap="square" lIns="0" tIns="0" rIns="0" bIns="0" rtlCol="0">
            <a:spAutoFit/>
          </a:bodyPr>
          <a:lstStyle/>
          <a:p>
            <a:pPr>
              <a:lnSpc>
                <a:spcPct val="120000"/>
              </a:lnSpc>
            </a:pPr>
            <a:r>
              <a:rPr lang="zh-CN" altLang="en-US"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文本框 9">
            <a:extLst>
              <a:ext uri="{FF2B5EF4-FFF2-40B4-BE49-F238E27FC236}">
                <a16:creationId xmlns:a16="http://schemas.microsoft.com/office/drawing/2014/main" id="{ED1F69D0-178F-4543-90FF-F1CBDD3C8E74}"/>
              </a:ext>
            </a:extLst>
          </p:cNvPr>
          <p:cNvSpPr txBox="1"/>
          <p:nvPr/>
        </p:nvSpPr>
        <p:spPr>
          <a:xfrm>
            <a:off x="6786945" y="2615139"/>
            <a:ext cx="1244914" cy="166199"/>
          </a:xfrm>
          <a:prstGeom prst="rect">
            <a:avLst/>
          </a:prstGeom>
          <a:noFill/>
        </p:spPr>
        <p:txBody>
          <a:bodyPr wrap="square" lIns="0" tIns="0" rIns="0" bIns="0" rtlCol="0">
            <a:spAutoFit/>
          </a:bodyPr>
          <a:lstStyle/>
          <a:p>
            <a:pPr>
              <a:lnSpc>
                <a:spcPct val="120000"/>
              </a:lnSpc>
            </a:pPr>
            <a:r>
              <a:rPr lang="zh-CN" altLang="en-US"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文本框 9">
            <a:extLst>
              <a:ext uri="{FF2B5EF4-FFF2-40B4-BE49-F238E27FC236}">
                <a16:creationId xmlns:a16="http://schemas.microsoft.com/office/drawing/2014/main" id="{80932470-0306-475B-99E4-553CA1FE91B2}"/>
              </a:ext>
            </a:extLst>
          </p:cNvPr>
          <p:cNvSpPr txBox="1"/>
          <p:nvPr/>
        </p:nvSpPr>
        <p:spPr>
          <a:xfrm>
            <a:off x="5719330" y="2802389"/>
            <a:ext cx="868894" cy="166199"/>
          </a:xfrm>
          <a:prstGeom prst="rect">
            <a:avLst/>
          </a:prstGeom>
          <a:noFill/>
        </p:spPr>
        <p:txBody>
          <a:bodyPr wrap="square" lIns="0" tIns="0" rIns="0" bIns="0" rtlCol="0">
            <a:spAutoFit/>
          </a:bodyPr>
          <a:lstStyle/>
          <a:p>
            <a:pPr>
              <a:lnSpc>
                <a:spcPct val="120000"/>
              </a:lnSpc>
            </a:pPr>
            <a:r>
              <a:rPr lang="zh-CN" altLang="en-US"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文本框 9">
            <a:extLst>
              <a:ext uri="{FF2B5EF4-FFF2-40B4-BE49-F238E27FC236}">
                <a16:creationId xmlns:a16="http://schemas.microsoft.com/office/drawing/2014/main" id="{AA0658CA-75AB-4A5B-AF34-ADF696F35B58}"/>
              </a:ext>
            </a:extLst>
          </p:cNvPr>
          <p:cNvSpPr txBox="1"/>
          <p:nvPr/>
        </p:nvSpPr>
        <p:spPr>
          <a:xfrm>
            <a:off x="6786945" y="2803519"/>
            <a:ext cx="1244914" cy="166199"/>
          </a:xfrm>
          <a:prstGeom prst="rect">
            <a:avLst/>
          </a:prstGeom>
          <a:noFill/>
        </p:spPr>
        <p:txBody>
          <a:bodyPr wrap="square" lIns="0" tIns="0" rIns="0" bIns="0" rtlCol="0">
            <a:spAutoFit/>
          </a:bodyPr>
          <a:lstStyle/>
          <a:p>
            <a:pPr>
              <a:lnSpc>
                <a:spcPct val="120000"/>
              </a:lnSpc>
            </a:pPr>
            <a:r>
              <a:rPr lang="zh-CN" altLang="en-US"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pic>
        <p:nvPicPr>
          <p:cNvPr id="11" name="图片 10">
            <a:extLst>
              <a:ext uri="{FF2B5EF4-FFF2-40B4-BE49-F238E27FC236}">
                <a16:creationId xmlns:a16="http://schemas.microsoft.com/office/drawing/2014/main" id="{646B4EA9-1A3B-4739-9878-2FDFD90F04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0" y="0"/>
            <a:ext cx="7740352" cy="5146787"/>
          </a:xfrm>
          <a:prstGeom prst="rect">
            <a:avLst/>
          </a:prstGeom>
        </p:spPr>
      </p:pic>
    </p:spTree>
    <p:extLst>
      <p:ext uri="{BB962C8B-B14F-4D97-AF65-F5344CB8AC3E}">
        <p14:creationId xmlns:p14="http://schemas.microsoft.com/office/powerpoint/2010/main" val="3302719991"/>
      </p:ext>
    </p:extLst>
  </p:cSld>
  <p:clrMapOvr>
    <a:masterClrMapping/>
  </p:clrMapOvr>
  <mc:AlternateContent xmlns:mc="http://schemas.openxmlformats.org/markup-compatibility/2006" xmlns:p14="http://schemas.microsoft.com/office/powerpoint/2010/main">
    <mc:Choice Requires="p14">
      <p:transition spd="slow" p14:dur="1600" advClick="0" advTm="0">
        <p14:conveyor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3"/>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childTnLst>
                          </p:cTn>
                        </p:par>
                        <p:par>
                          <p:cTn id="10" fill="hold">
                            <p:stCondLst>
                              <p:cond delay="1000"/>
                            </p:stCondLst>
                            <p:childTnLst>
                              <p:par>
                                <p:cTn id="11" presetID="12" presetClass="entr" presetSubtype="4"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p:tgtEl>
                                          <p:spTgt spid="2"/>
                                        </p:tgtEl>
                                        <p:attrNameLst>
                                          <p:attrName>ppt_y</p:attrName>
                                        </p:attrNameLst>
                                      </p:cBhvr>
                                      <p:tavLst>
                                        <p:tav tm="0">
                                          <p:val>
                                            <p:strVal val="#ppt_y+#ppt_h*1.125000"/>
                                          </p:val>
                                        </p:tav>
                                        <p:tav tm="100000">
                                          <p:val>
                                            <p:strVal val="#ppt_y"/>
                                          </p:val>
                                        </p:tav>
                                      </p:tavLst>
                                    </p:anim>
                                    <p:animEffect transition="in" filter="wipe(up)">
                                      <p:cBhvr>
                                        <p:cTn id="14" dur="500"/>
                                        <p:tgtEl>
                                          <p:spTgt spid="2"/>
                                        </p:tgtEl>
                                      </p:cBhvr>
                                    </p:animEffect>
                                  </p:childTnLst>
                                </p:cTn>
                              </p:par>
                            </p:childTnLst>
                          </p:cTn>
                        </p:par>
                        <p:par>
                          <p:cTn id="15" fill="hold">
                            <p:stCondLst>
                              <p:cond delay="1500"/>
                            </p:stCondLst>
                            <p:childTnLst>
                              <p:par>
                                <p:cTn id="16" presetID="2" presetClass="entr" presetSubtype="4"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ppt_x"/>
                                          </p:val>
                                        </p:tav>
                                        <p:tav tm="100000">
                                          <p:val>
                                            <p:strVal val="#ppt_x"/>
                                          </p:val>
                                        </p:tav>
                                      </p:tavLst>
                                    </p:anim>
                                    <p:anim calcmode="lin" valueType="num">
                                      <p:cBhvr additive="base">
                                        <p:cTn id="19" dur="500" fill="hold"/>
                                        <p:tgtEl>
                                          <p:spTgt spid="7"/>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20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ppt_x"/>
                                          </p:val>
                                        </p:tav>
                                        <p:tav tm="100000">
                                          <p:val>
                                            <p:strVal val="#ppt_x"/>
                                          </p:val>
                                        </p:tav>
                                      </p:tavLst>
                                    </p:anim>
                                    <p:anim calcmode="lin" valueType="num">
                                      <p:cBhvr additive="base">
                                        <p:cTn id="23" dur="500" fill="hold"/>
                                        <p:tgtEl>
                                          <p:spTgt spid="8"/>
                                        </p:tgtEl>
                                        <p:attrNameLst>
                                          <p:attrName>ppt_y</p:attrName>
                                        </p:attrNameLst>
                                      </p:cBhvr>
                                      <p:tavLst>
                                        <p:tav tm="0">
                                          <p:val>
                                            <p:strVal val="1+#ppt_h/2"/>
                                          </p:val>
                                        </p:tav>
                                        <p:tav tm="100000">
                                          <p:val>
                                            <p:strVal val="#ppt_y"/>
                                          </p:val>
                                        </p:tav>
                                      </p:tavLst>
                                    </p:anim>
                                  </p:childTnLst>
                                </p:cTn>
                              </p:par>
                            </p:childTnLst>
                          </p:cTn>
                        </p:par>
                        <p:par>
                          <p:cTn id="24" fill="hold">
                            <p:stCondLst>
                              <p:cond delay="2200"/>
                            </p:stCondLst>
                            <p:childTnLst>
                              <p:par>
                                <p:cTn id="25" presetID="2" presetClass="entr" presetSubtype="4"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20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725342" y="1408396"/>
            <a:ext cx="405880" cy="815500"/>
            <a:chOff x="2300055" y="1877282"/>
            <a:chExt cx="541079" cy="1086998"/>
          </a:xfrm>
        </p:grpSpPr>
        <p:sp>
          <p:nvSpPr>
            <p:cNvPr id="3" name="矩形 2"/>
            <p:cNvSpPr/>
            <p:nvPr/>
          </p:nvSpPr>
          <p:spPr>
            <a:xfrm>
              <a:off x="2316384" y="1877282"/>
              <a:ext cx="413360" cy="1086998"/>
            </a:xfrm>
            <a:prstGeom prst="rect">
              <a:avLst/>
            </a:prstGeom>
            <a:no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latin typeface="微软雅黑" pitchFamily="34" charset="-122"/>
                <a:ea typeface="微软雅黑" pitchFamily="34" charset="-122"/>
              </a:endParaRPr>
            </a:p>
          </p:txBody>
        </p:sp>
        <p:sp>
          <p:nvSpPr>
            <p:cNvPr id="4" name="文本框 43"/>
            <p:cNvSpPr txBox="1"/>
            <p:nvPr/>
          </p:nvSpPr>
          <p:spPr>
            <a:xfrm>
              <a:off x="2300055" y="2191613"/>
              <a:ext cx="541079" cy="410243"/>
            </a:xfrm>
            <a:prstGeom prst="rect">
              <a:avLst/>
            </a:prstGeom>
            <a:noFill/>
          </p:spPr>
          <p:txBody>
            <a:bodyPr wrap="none" rtlCol="0">
              <a:spAutoFit/>
            </a:bodyPr>
            <a:lstStyle/>
            <a:p>
              <a:r>
                <a:rPr lang="en-US" altLang="zh-CN" sz="1400" dirty="0">
                  <a:solidFill>
                    <a:schemeClr val="tx1">
                      <a:lumMod val="75000"/>
                      <a:lumOff val="25000"/>
                    </a:schemeClr>
                  </a:solidFill>
                  <a:latin typeface="微软雅黑" pitchFamily="34" charset="-122"/>
                  <a:ea typeface="微软雅黑" pitchFamily="34" charset="-122"/>
                </a:rPr>
                <a:t>01</a:t>
              </a:r>
              <a:endParaRPr lang="zh-CN" altLang="en-US" sz="1400" dirty="0">
                <a:solidFill>
                  <a:schemeClr val="tx1">
                    <a:lumMod val="75000"/>
                    <a:lumOff val="25000"/>
                  </a:schemeClr>
                </a:solidFill>
                <a:latin typeface="微软雅黑" pitchFamily="34" charset="-122"/>
                <a:ea typeface="微软雅黑" pitchFamily="34" charset="-122"/>
              </a:endParaRPr>
            </a:p>
          </p:txBody>
        </p:sp>
      </p:grpSp>
      <p:grpSp>
        <p:nvGrpSpPr>
          <p:cNvPr id="5" name="组合 4"/>
          <p:cNvGrpSpPr/>
          <p:nvPr/>
        </p:nvGrpSpPr>
        <p:grpSpPr>
          <a:xfrm>
            <a:off x="1714345" y="2223896"/>
            <a:ext cx="405880" cy="815500"/>
            <a:chOff x="2285394" y="2964280"/>
            <a:chExt cx="541078" cy="1086998"/>
          </a:xfrm>
        </p:grpSpPr>
        <p:sp>
          <p:nvSpPr>
            <p:cNvPr id="6" name="矩形 5"/>
            <p:cNvSpPr/>
            <p:nvPr/>
          </p:nvSpPr>
          <p:spPr>
            <a:xfrm>
              <a:off x="2316384" y="2964280"/>
              <a:ext cx="432000" cy="1086998"/>
            </a:xfrm>
            <a:prstGeom prst="rect">
              <a:avLst/>
            </a:prstGeom>
            <a:solidFill>
              <a:schemeClr val="accent1"/>
            </a:solid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latin typeface="微软雅黑" pitchFamily="34" charset="-122"/>
                <a:ea typeface="微软雅黑" pitchFamily="34" charset="-122"/>
              </a:endParaRPr>
            </a:p>
          </p:txBody>
        </p:sp>
        <p:sp>
          <p:nvSpPr>
            <p:cNvPr id="7" name="文本框 44"/>
            <p:cNvSpPr txBox="1"/>
            <p:nvPr/>
          </p:nvSpPr>
          <p:spPr>
            <a:xfrm>
              <a:off x="2285394" y="3272292"/>
              <a:ext cx="541078" cy="410243"/>
            </a:xfrm>
            <a:prstGeom prst="rect">
              <a:avLst/>
            </a:prstGeom>
            <a:noFill/>
          </p:spPr>
          <p:txBody>
            <a:bodyPr wrap="none" rtlCol="0">
              <a:spAutoFit/>
            </a:bodyPr>
            <a:lstStyle/>
            <a:p>
              <a:r>
                <a:rPr lang="en-US" altLang="zh-CN" sz="1400" dirty="0">
                  <a:solidFill>
                    <a:schemeClr val="tx1">
                      <a:lumMod val="75000"/>
                      <a:lumOff val="25000"/>
                    </a:schemeClr>
                  </a:solidFill>
                  <a:latin typeface="微软雅黑" pitchFamily="34" charset="-122"/>
                  <a:ea typeface="微软雅黑" pitchFamily="34" charset="-122"/>
                </a:rPr>
                <a:t>02</a:t>
              </a:r>
              <a:endParaRPr lang="zh-CN" altLang="en-US" sz="1400" dirty="0">
                <a:solidFill>
                  <a:schemeClr val="tx1">
                    <a:lumMod val="75000"/>
                    <a:lumOff val="25000"/>
                  </a:schemeClr>
                </a:solidFill>
                <a:latin typeface="微软雅黑" pitchFamily="34" charset="-122"/>
                <a:ea typeface="微软雅黑" pitchFamily="34" charset="-122"/>
              </a:endParaRPr>
            </a:p>
          </p:txBody>
        </p:sp>
      </p:grpSp>
      <p:grpSp>
        <p:nvGrpSpPr>
          <p:cNvPr id="8" name="组合 7"/>
          <p:cNvGrpSpPr/>
          <p:nvPr/>
        </p:nvGrpSpPr>
        <p:grpSpPr>
          <a:xfrm>
            <a:off x="1714970" y="3039397"/>
            <a:ext cx="405880" cy="815500"/>
            <a:chOff x="2286228" y="4051278"/>
            <a:chExt cx="541079" cy="1086998"/>
          </a:xfrm>
        </p:grpSpPr>
        <p:sp>
          <p:nvSpPr>
            <p:cNvPr id="9" name="矩形 8"/>
            <p:cNvSpPr/>
            <p:nvPr/>
          </p:nvSpPr>
          <p:spPr>
            <a:xfrm>
              <a:off x="2316384" y="4051278"/>
              <a:ext cx="413360" cy="1086998"/>
            </a:xfrm>
            <a:prstGeom prst="rect">
              <a:avLst/>
            </a:prstGeom>
            <a:no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latin typeface="微软雅黑" pitchFamily="34" charset="-122"/>
                <a:ea typeface="微软雅黑" pitchFamily="34" charset="-122"/>
              </a:endParaRPr>
            </a:p>
          </p:txBody>
        </p:sp>
        <p:sp>
          <p:nvSpPr>
            <p:cNvPr id="10" name="文本框 45"/>
            <p:cNvSpPr txBox="1"/>
            <p:nvPr/>
          </p:nvSpPr>
          <p:spPr>
            <a:xfrm>
              <a:off x="2286228" y="4359884"/>
              <a:ext cx="541079" cy="410243"/>
            </a:xfrm>
            <a:prstGeom prst="rect">
              <a:avLst/>
            </a:prstGeom>
            <a:noFill/>
          </p:spPr>
          <p:txBody>
            <a:bodyPr wrap="none" rtlCol="0">
              <a:spAutoFit/>
            </a:bodyPr>
            <a:lstStyle/>
            <a:p>
              <a:r>
                <a:rPr lang="en-US" altLang="zh-CN" sz="1400" dirty="0">
                  <a:solidFill>
                    <a:schemeClr val="tx1">
                      <a:lumMod val="75000"/>
                      <a:lumOff val="25000"/>
                    </a:schemeClr>
                  </a:solidFill>
                  <a:latin typeface="微软雅黑" pitchFamily="34" charset="-122"/>
                  <a:ea typeface="微软雅黑" pitchFamily="34" charset="-122"/>
                </a:rPr>
                <a:t>03</a:t>
              </a:r>
              <a:endParaRPr lang="zh-CN" altLang="en-US" sz="1400" dirty="0">
                <a:solidFill>
                  <a:schemeClr val="tx1">
                    <a:lumMod val="75000"/>
                    <a:lumOff val="25000"/>
                  </a:schemeClr>
                </a:solidFill>
                <a:latin typeface="微软雅黑" pitchFamily="34" charset="-122"/>
                <a:ea typeface="微软雅黑" pitchFamily="34" charset="-122"/>
              </a:endParaRPr>
            </a:p>
          </p:txBody>
        </p:sp>
      </p:grpSp>
      <p:grpSp>
        <p:nvGrpSpPr>
          <p:cNvPr id="11" name="组合 10"/>
          <p:cNvGrpSpPr/>
          <p:nvPr/>
        </p:nvGrpSpPr>
        <p:grpSpPr>
          <a:xfrm>
            <a:off x="1714345" y="3847243"/>
            <a:ext cx="405880" cy="815500"/>
            <a:chOff x="2285392" y="5128074"/>
            <a:chExt cx="541079" cy="1086998"/>
          </a:xfrm>
        </p:grpSpPr>
        <p:sp>
          <p:nvSpPr>
            <p:cNvPr id="12" name="矩形 11"/>
            <p:cNvSpPr/>
            <p:nvPr/>
          </p:nvSpPr>
          <p:spPr>
            <a:xfrm>
              <a:off x="2316384" y="5128074"/>
              <a:ext cx="432000" cy="1086998"/>
            </a:xfrm>
            <a:prstGeom prst="rect">
              <a:avLst/>
            </a:prstGeom>
            <a:solidFill>
              <a:schemeClr val="accent2"/>
            </a:solidFill>
            <a:ln>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latin typeface="微软雅黑" pitchFamily="34" charset="-122"/>
                <a:ea typeface="微软雅黑" pitchFamily="34" charset="-122"/>
              </a:endParaRPr>
            </a:p>
          </p:txBody>
        </p:sp>
        <p:sp>
          <p:nvSpPr>
            <p:cNvPr id="13" name="文本框 46"/>
            <p:cNvSpPr txBox="1"/>
            <p:nvPr/>
          </p:nvSpPr>
          <p:spPr>
            <a:xfrm>
              <a:off x="2285392" y="5440740"/>
              <a:ext cx="541079" cy="410243"/>
            </a:xfrm>
            <a:prstGeom prst="rect">
              <a:avLst/>
            </a:prstGeom>
            <a:noFill/>
          </p:spPr>
          <p:txBody>
            <a:bodyPr wrap="none" rtlCol="0">
              <a:spAutoFit/>
            </a:bodyPr>
            <a:lstStyle/>
            <a:p>
              <a:r>
                <a:rPr lang="en-US" altLang="zh-CN" sz="1400" dirty="0">
                  <a:solidFill>
                    <a:schemeClr val="tx1">
                      <a:lumMod val="75000"/>
                      <a:lumOff val="25000"/>
                    </a:schemeClr>
                  </a:solidFill>
                  <a:latin typeface="微软雅黑" pitchFamily="34" charset="-122"/>
                  <a:ea typeface="微软雅黑" pitchFamily="34" charset="-122"/>
                </a:rPr>
                <a:t>04</a:t>
              </a:r>
              <a:endParaRPr lang="zh-CN" altLang="en-US" sz="1400" dirty="0">
                <a:solidFill>
                  <a:schemeClr val="tx1">
                    <a:lumMod val="75000"/>
                    <a:lumOff val="25000"/>
                  </a:schemeClr>
                </a:solidFill>
                <a:latin typeface="微软雅黑" pitchFamily="34" charset="-122"/>
                <a:ea typeface="微软雅黑" pitchFamily="34" charset="-122"/>
              </a:endParaRPr>
            </a:p>
          </p:txBody>
        </p:sp>
      </p:grpSp>
      <p:grpSp>
        <p:nvGrpSpPr>
          <p:cNvPr id="14" name="组合 13"/>
          <p:cNvGrpSpPr>
            <a:grpSpLocks noChangeAspect="1"/>
          </p:cNvGrpSpPr>
          <p:nvPr/>
        </p:nvGrpSpPr>
        <p:grpSpPr>
          <a:xfrm>
            <a:off x="2376142" y="1655522"/>
            <a:ext cx="287219" cy="321249"/>
            <a:chOff x="5999255" y="3275006"/>
            <a:chExt cx="402656" cy="450303"/>
          </a:xfrm>
          <a:gradFill>
            <a:gsLst>
              <a:gs pos="0">
                <a:srgbClr val="FDFA75"/>
              </a:gs>
              <a:gs pos="100000">
                <a:srgbClr val="D79E11"/>
              </a:gs>
            </a:gsLst>
            <a:lin ang="2700000" scaled="1"/>
          </a:gradFill>
        </p:grpSpPr>
        <p:sp>
          <p:nvSpPr>
            <p:cNvPr id="15" name="Freeform 108"/>
            <p:cNvSpPr>
              <a:spLocks noEditPoints="1"/>
            </p:cNvSpPr>
            <p:nvPr/>
          </p:nvSpPr>
          <p:spPr bwMode="auto">
            <a:xfrm>
              <a:off x="6068389" y="3442234"/>
              <a:ext cx="56988" cy="57923"/>
            </a:xfrm>
            <a:custGeom>
              <a:avLst/>
              <a:gdLst>
                <a:gd name="T0" fmla="*/ 13 w 26"/>
                <a:gd name="T1" fmla="*/ 0 h 26"/>
                <a:gd name="T2" fmla="*/ 0 w 26"/>
                <a:gd name="T3" fmla="*/ 13 h 26"/>
                <a:gd name="T4" fmla="*/ 13 w 26"/>
                <a:gd name="T5" fmla="*/ 26 h 26"/>
                <a:gd name="T6" fmla="*/ 26 w 26"/>
                <a:gd name="T7" fmla="*/ 13 h 26"/>
                <a:gd name="T8" fmla="*/ 13 w 26"/>
                <a:gd name="T9" fmla="*/ 0 h 26"/>
                <a:gd name="T10" fmla="*/ 13 w 26"/>
                <a:gd name="T11" fmla="*/ 23 h 26"/>
                <a:gd name="T12" fmla="*/ 3 w 26"/>
                <a:gd name="T13" fmla="*/ 13 h 26"/>
                <a:gd name="T14" fmla="*/ 13 w 26"/>
                <a:gd name="T15" fmla="*/ 3 h 26"/>
                <a:gd name="T16" fmla="*/ 23 w 26"/>
                <a:gd name="T17" fmla="*/ 13 h 26"/>
                <a:gd name="T18" fmla="*/ 13 w 26"/>
                <a:gd name="T19"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16" name="Freeform 109"/>
            <p:cNvSpPr>
              <a:spLocks noEditPoints="1"/>
            </p:cNvSpPr>
            <p:nvPr/>
          </p:nvSpPr>
          <p:spPr bwMode="auto">
            <a:xfrm>
              <a:off x="6196380" y="3404865"/>
              <a:ext cx="48580" cy="48580"/>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5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17" name="Freeform 110"/>
            <p:cNvSpPr>
              <a:spLocks noEditPoints="1"/>
            </p:cNvSpPr>
            <p:nvPr/>
          </p:nvSpPr>
          <p:spPr bwMode="auto">
            <a:xfrm>
              <a:off x="6081468" y="3456248"/>
              <a:ext cx="30830" cy="30830"/>
            </a:xfrm>
            <a:custGeom>
              <a:avLst/>
              <a:gdLst>
                <a:gd name="T0" fmla="*/ 7 w 14"/>
                <a:gd name="T1" fmla="*/ 0 h 14"/>
                <a:gd name="T2" fmla="*/ 0 w 14"/>
                <a:gd name="T3" fmla="*/ 7 h 14"/>
                <a:gd name="T4" fmla="*/ 7 w 14"/>
                <a:gd name="T5" fmla="*/ 14 h 14"/>
                <a:gd name="T6" fmla="*/ 14 w 14"/>
                <a:gd name="T7" fmla="*/ 7 h 14"/>
                <a:gd name="T8" fmla="*/ 7 w 14"/>
                <a:gd name="T9" fmla="*/ 0 h 14"/>
                <a:gd name="T10" fmla="*/ 7 w 14"/>
                <a:gd name="T11" fmla="*/ 10 h 14"/>
                <a:gd name="T12" fmla="*/ 4 w 14"/>
                <a:gd name="T13" fmla="*/ 7 h 14"/>
                <a:gd name="T14" fmla="*/ 7 w 14"/>
                <a:gd name="T15" fmla="*/ 3 h 14"/>
                <a:gd name="T16" fmla="*/ 11 w 14"/>
                <a:gd name="T17" fmla="*/ 7 h 14"/>
                <a:gd name="T18" fmla="*/ 7 w 14"/>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18" name="Freeform 111"/>
            <p:cNvSpPr>
              <a:spLocks noEditPoints="1"/>
            </p:cNvSpPr>
            <p:nvPr/>
          </p:nvSpPr>
          <p:spPr bwMode="auto">
            <a:xfrm>
              <a:off x="6172089" y="3380574"/>
              <a:ext cx="97161" cy="97161"/>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9 h 44"/>
                <a:gd name="T12" fmla="*/ 5 w 44"/>
                <a:gd name="T13" fmla="*/ 22 h 44"/>
                <a:gd name="T14" fmla="*/ 22 w 44"/>
                <a:gd name="T15" fmla="*/ 6 h 44"/>
                <a:gd name="T16" fmla="*/ 39 w 44"/>
                <a:gd name="T17" fmla="*/ 22 h 44"/>
                <a:gd name="T18" fmla="*/ 22 w 44"/>
                <a:gd name="T1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solidFill>
              <a:schemeClr val="accent1"/>
            </a:solidFill>
            <a:ln>
              <a:solidFill>
                <a:schemeClr val="accent1"/>
              </a:solid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19" name="Freeform 112"/>
            <p:cNvSpPr>
              <a:spLocks noEditPoints="1"/>
            </p:cNvSpPr>
            <p:nvPr/>
          </p:nvSpPr>
          <p:spPr bwMode="auto">
            <a:xfrm>
              <a:off x="5999255" y="3275006"/>
              <a:ext cx="402656" cy="450303"/>
            </a:xfrm>
            <a:custGeom>
              <a:avLst/>
              <a:gdLst>
                <a:gd name="T0" fmla="*/ 157 w 182"/>
                <a:gd name="T1" fmla="*/ 96 h 204"/>
                <a:gd name="T2" fmla="*/ 153 w 182"/>
                <a:gd name="T3" fmla="*/ 48 h 204"/>
                <a:gd name="T4" fmla="*/ 78 w 182"/>
                <a:gd name="T5" fmla="*/ 0 h 204"/>
                <a:gd name="T6" fmla="*/ 1 w 182"/>
                <a:gd name="T7" fmla="*/ 79 h 204"/>
                <a:gd name="T8" fmla="*/ 0 w 182"/>
                <a:gd name="T9" fmla="*/ 204 h 204"/>
                <a:gd name="T10" fmla="*/ 113 w 182"/>
                <a:gd name="T11" fmla="*/ 176 h 204"/>
                <a:gd name="T12" fmla="*/ 147 w 182"/>
                <a:gd name="T13" fmla="*/ 176 h 204"/>
                <a:gd name="T14" fmla="*/ 147 w 182"/>
                <a:gd name="T15" fmla="*/ 176 h 204"/>
                <a:gd name="T16" fmla="*/ 156 w 182"/>
                <a:gd name="T17" fmla="*/ 151 h 204"/>
                <a:gd name="T18" fmla="*/ 146 w 182"/>
                <a:gd name="T19" fmla="*/ 145 h 204"/>
                <a:gd name="T20" fmla="*/ 156 w 182"/>
                <a:gd name="T21" fmla="*/ 140 h 204"/>
                <a:gd name="T22" fmla="*/ 155 w 182"/>
                <a:gd name="T23" fmla="*/ 138 h 204"/>
                <a:gd name="T24" fmla="*/ 170 w 182"/>
                <a:gd name="T25" fmla="*/ 111 h 204"/>
                <a:gd name="T26" fmla="*/ 62 w 182"/>
                <a:gd name="T27" fmla="*/ 93 h 204"/>
                <a:gd name="T28" fmla="*/ 62 w 182"/>
                <a:gd name="T29" fmla="*/ 102 h 204"/>
                <a:gd name="T30" fmla="*/ 54 w 182"/>
                <a:gd name="T31" fmla="*/ 105 h 204"/>
                <a:gd name="T32" fmla="*/ 48 w 182"/>
                <a:gd name="T33" fmla="*/ 110 h 204"/>
                <a:gd name="T34" fmla="*/ 40 w 182"/>
                <a:gd name="T35" fmla="*/ 107 h 204"/>
                <a:gd name="T36" fmla="*/ 32 w 182"/>
                <a:gd name="T37" fmla="*/ 107 h 204"/>
                <a:gd name="T38" fmla="*/ 28 w 182"/>
                <a:gd name="T39" fmla="*/ 99 h 204"/>
                <a:gd name="T40" fmla="*/ 22 w 182"/>
                <a:gd name="T41" fmla="*/ 93 h 204"/>
                <a:gd name="T42" fmla="*/ 26 w 182"/>
                <a:gd name="T43" fmla="*/ 85 h 204"/>
                <a:gd name="T44" fmla="*/ 26 w 182"/>
                <a:gd name="T45" fmla="*/ 76 h 204"/>
                <a:gd name="T46" fmla="*/ 34 w 182"/>
                <a:gd name="T47" fmla="*/ 73 h 204"/>
                <a:gd name="T48" fmla="*/ 40 w 182"/>
                <a:gd name="T49" fmla="*/ 68 h 204"/>
                <a:gd name="T50" fmla="*/ 48 w 182"/>
                <a:gd name="T51" fmla="*/ 71 h 204"/>
                <a:gd name="T52" fmla="*/ 57 w 182"/>
                <a:gd name="T53" fmla="*/ 71 h 204"/>
                <a:gd name="T54" fmla="*/ 60 w 182"/>
                <a:gd name="T55" fmla="*/ 79 h 204"/>
                <a:gd name="T56" fmla="*/ 66 w 182"/>
                <a:gd name="T57" fmla="*/ 85 h 204"/>
                <a:gd name="T58" fmla="*/ 136 w 182"/>
                <a:gd name="T59" fmla="*/ 77 h 204"/>
                <a:gd name="T60" fmla="*/ 126 w 182"/>
                <a:gd name="T61" fmla="*/ 87 h 204"/>
                <a:gd name="T62" fmla="*/ 121 w 182"/>
                <a:gd name="T63" fmla="*/ 100 h 204"/>
                <a:gd name="T64" fmla="*/ 107 w 182"/>
                <a:gd name="T65" fmla="*/ 100 h 204"/>
                <a:gd name="T66" fmla="*/ 94 w 182"/>
                <a:gd name="T67" fmla="*/ 105 h 204"/>
                <a:gd name="T68" fmla="*/ 83 w 182"/>
                <a:gd name="T69" fmla="*/ 96 h 204"/>
                <a:gd name="T70" fmla="*/ 70 w 182"/>
                <a:gd name="T71" fmla="*/ 91 h 204"/>
                <a:gd name="T72" fmla="*/ 70 w 182"/>
                <a:gd name="T73" fmla="*/ 77 h 204"/>
                <a:gd name="T74" fmla="*/ 64 w 182"/>
                <a:gd name="T75" fmla="*/ 64 h 204"/>
                <a:gd name="T76" fmla="*/ 74 w 182"/>
                <a:gd name="T77" fmla="*/ 53 h 204"/>
                <a:gd name="T78" fmla="*/ 79 w 182"/>
                <a:gd name="T79" fmla="*/ 40 h 204"/>
                <a:gd name="T80" fmla="*/ 94 w 182"/>
                <a:gd name="T81" fmla="*/ 40 h 204"/>
                <a:gd name="T82" fmla="*/ 107 w 182"/>
                <a:gd name="T83" fmla="*/ 35 h 204"/>
                <a:gd name="T84" fmla="*/ 117 w 182"/>
                <a:gd name="T85" fmla="*/ 44 h 204"/>
                <a:gd name="T86" fmla="*/ 130 w 182"/>
                <a:gd name="T87" fmla="*/ 49 h 204"/>
                <a:gd name="T88" fmla="*/ 130 w 182"/>
                <a:gd name="T89" fmla="*/ 64 h 204"/>
                <a:gd name="T90" fmla="*/ 136 w 182"/>
                <a:gd name="T9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grpSp>
      <p:grpSp>
        <p:nvGrpSpPr>
          <p:cNvPr id="20" name="组合 19"/>
          <p:cNvGrpSpPr/>
          <p:nvPr/>
        </p:nvGrpSpPr>
        <p:grpSpPr>
          <a:xfrm>
            <a:off x="2384692" y="3339000"/>
            <a:ext cx="263428" cy="260747"/>
            <a:chOff x="6967126" y="4092464"/>
            <a:chExt cx="453105" cy="448433"/>
          </a:xfrm>
          <a:solidFill>
            <a:schemeClr val="accent3"/>
          </a:solidFill>
        </p:grpSpPr>
        <p:sp>
          <p:nvSpPr>
            <p:cNvPr id="21" name="Freeform 136"/>
            <p:cNvSpPr>
              <a:spLocks/>
            </p:cNvSpPr>
            <p:nvPr/>
          </p:nvSpPr>
          <p:spPr bwMode="auto">
            <a:xfrm>
              <a:off x="6967126" y="4343773"/>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22" name="Freeform 137"/>
            <p:cNvSpPr>
              <a:spLocks noEditPoints="1"/>
            </p:cNvSpPr>
            <p:nvPr/>
          </p:nvSpPr>
          <p:spPr bwMode="auto">
            <a:xfrm>
              <a:off x="6967126" y="4092464"/>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grpSp>
      <p:grpSp>
        <p:nvGrpSpPr>
          <p:cNvPr id="23" name="组合 22"/>
          <p:cNvGrpSpPr/>
          <p:nvPr/>
        </p:nvGrpSpPr>
        <p:grpSpPr>
          <a:xfrm>
            <a:off x="2431540" y="4180162"/>
            <a:ext cx="274385" cy="295320"/>
            <a:chOff x="7005429" y="4859473"/>
            <a:chExt cx="466184" cy="501686"/>
          </a:xfrm>
          <a:solidFill>
            <a:schemeClr val="accent4"/>
          </a:solidFill>
        </p:grpSpPr>
        <p:sp>
          <p:nvSpPr>
            <p:cNvPr id="24" name="Freeform 154"/>
            <p:cNvSpPr>
              <a:spLocks/>
            </p:cNvSpPr>
            <p:nvPr/>
          </p:nvSpPr>
          <p:spPr bwMode="auto">
            <a:xfrm>
              <a:off x="7146499" y="5285485"/>
              <a:ext cx="50449" cy="46712"/>
            </a:xfrm>
            <a:custGeom>
              <a:avLst/>
              <a:gdLst>
                <a:gd name="T0" fmla="*/ 16 w 23"/>
                <a:gd name="T1" fmla="*/ 0 h 21"/>
                <a:gd name="T2" fmla="*/ 16 w 23"/>
                <a:gd name="T3" fmla="*/ 4 h 21"/>
                <a:gd name="T4" fmla="*/ 19 w 23"/>
                <a:gd name="T5" fmla="*/ 11 h 21"/>
                <a:gd name="T6" fmla="*/ 10 w 23"/>
                <a:gd name="T7" fmla="*/ 17 h 21"/>
                <a:gd name="T8" fmla="*/ 4 w 23"/>
                <a:gd name="T9" fmla="*/ 9 h 21"/>
                <a:gd name="T10" fmla="*/ 6 w 23"/>
                <a:gd name="T11" fmla="*/ 5 h 21"/>
                <a:gd name="T12" fmla="*/ 6 w 23"/>
                <a:gd name="T13" fmla="*/ 0 h 21"/>
                <a:gd name="T14" fmla="*/ 0 w 23"/>
                <a:gd name="T15" fmla="*/ 10 h 21"/>
                <a:gd name="T16" fmla="*/ 11 w 23"/>
                <a:gd name="T17" fmla="*/ 21 h 21"/>
                <a:gd name="T18" fmla="*/ 23 w 23"/>
                <a:gd name="T19" fmla="*/ 10 h 21"/>
                <a:gd name="T20" fmla="*/ 16 w 23"/>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25" name="Rectangle 155"/>
            <p:cNvSpPr>
              <a:spLocks noChangeArrowheads="1"/>
            </p:cNvSpPr>
            <p:nvPr/>
          </p:nvSpPr>
          <p:spPr bwMode="auto">
            <a:xfrm>
              <a:off x="7166118" y="5278945"/>
              <a:ext cx="9342" cy="3269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26" name="Freeform 156"/>
            <p:cNvSpPr>
              <a:spLocks noEditPoints="1"/>
            </p:cNvSpPr>
            <p:nvPr/>
          </p:nvSpPr>
          <p:spPr bwMode="auto">
            <a:xfrm>
              <a:off x="7044667" y="4940751"/>
              <a:ext cx="260652" cy="260652"/>
            </a:xfrm>
            <a:custGeom>
              <a:avLst/>
              <a:gdLst>
                <a:gd name="T0" fmla="*/ 24 w 118"/>
                <a:gd name="T1" fmla="*/ 19 h 118"/>
                <a:gd name="T2" fmla="*/ 19 w 118"/>
                <a:gd name="T3" fmla="*/ 94 h 118"/>
                <a:gd name="T4" fmla="*/ 94 w 118"/>
                <a:gd name="T5" fmla="*/ 99 h 118"/>
                <a:gd name="T6" fmla="*/ 99 w 118"/>
                <a:gd name="T7" fmla="*/ 24 h 118"/>
                <a:gd name="T8" fmla="*/ 24 w 118"/>
                <a:gd name="T9" fmla="*/ 19 h 118"/>
                <a:gd name="T10" fmla="*/ 64 w 118"/>
                <a:gd name="T11" fmla="*/ 84 h 118"/>
                <a:gd name="T12" fmla="*/ 64 w 118"/>
                <a:gd name="T13" fmla="*/ 93 h 118"/>
                <a:gd name="T14" fmla="*/ 56 w 118"/>
                <a:gd name="T15" fmla="*/ 93 h 118"/>
                <a:gd name="T16" fmla="*/ 56 w 118"/>
                <a:gd name="T17" fmla="*/ 85 h 118"/>
                <a:gd name="T18" fmla="*/ 41 w 118"/>
                <a:gd name="T19" fmla="*/ 81 h 118"/>
                <a:gd name="T20" fmla="*/ 43 w 118"/>
                <a:gd name="T21" fmla="*/ 71 h 118"/>
                <a:gd name="T22" fmla="*/ 58 w 118"/>
                <a:gd name="T23" fmla="*/ 75 h 118"/>
                <a:gd name="T24" fmla="*/ 66 w 118"/>
                <a:gd name="T25" fmla="*/ 70 h 118"/>
                <a:gd name="T26" fmla="*/ 57 w 118"/>
                <a:gd name="T27" fmla="*/ 62 h 118"/>
                <a:gd name="T28" fmla="*/ 41 w 118"/>
                <a:gd name="T29" fmla="*/ 46 h 118"/>
                <a:gd name="T30" fmla="*/ 56 w 118"/>
                <a:gd name="T31" fmla="*/ 31 h 118"/>
                <a:gd name="T32" fmla="*/ 56 w 118"/>
                <a:gd name="T33" fmla="*/ 23 h 118"/>
                <a:gd name="T34" fmla="*/ 64 w 118"/>
                <a:gd name="T35" fmla="*/ 23 h 118"/>
                <a:gd name="T36" fmla="*/ 64 w 118"/>
                <a:gd name="T37" fmla="*/ 30 h 118"/>
                <a:gd name="T38" fmla="*/ 77 w 118"/>
                <a:gd name="T39" fmla="*/ 33 h 118"/>
                <a:gd name="T40" fmla="*/ 74 w 118"/>
                <a:gd name="T41" fmla="*/ 43 h 118"/>
                <a:gd name="T42" fmla="*/ 62 w 118"/>
                <a:gd name="T43" fmla="*/ 40 h 118"/>
                <a:gd name="T44" fmla="*/ 55 w 118"/>
                <a:gd name="T45" fmla="*/ 45 h 118"/>
                <a:gd name="T46" fmla="*/ 65 w 118"/>
                <a:gd name="T47" fmla="*/ 52 h 118"/>
                <a:gd name="T48" fmla="*/ 79 w 118"/>
                <a:gd name="T49" fmla="*/ 69 h 118"/>
                <a:gd name="T50" fmla="*/ 64 w 118"/>
                <a:gd name="T51" fmla="*/ 8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27" name="Freeform 157"/>
            <p:cNvSpPr>
              <a:spLocks noEditPoints="1"/>
            </p:cNvSpPr>
            <p:nvPr/>
          </p:nvSpPr>
          <p:spPr bwMode="auto">
            <a:xfrm>
              <a:off x="7005429" y="4859473"/>
              <a:ext cx="338194" cy="501686"/>
            </a:xfrm>
            <a:custGeom>
              <a:avLst/>
              <a:gdLst>
                <a:gd name="T0" fmla="*/ 138 w 153"/>
                <a:gd name="T1" fmla="*/ 177 h 227"/>
                <a:gd name="T2" fmla="*/ 16 w 153"/>
                <a:gd name="T3" fmla="*/ 177 h 227"/>
                <a:gd name="T4" fmla="*/ 16 w 153"/>
                <a:gd name="T5" fmla="*/ 16 h 227"/>
                <a:gd name="T6" fmla="*/ 138 w 153"/>
                <a:gd name="T7" fmla="*/ 16 h 227"/>
                <a:gd name="T8" fmla="*/ 138 w 153"/>
                <a:gd name="T9" fmla="*/ 103 h 227"/>
                <a:gd name="T10" fmla="*/ 139 w 153"/>
                <a:gd name="T11" fmla="*/ 102 h 227"/>
                <a:gd name="T12" fmla="*/ 153 w 153"/>
                <a:gd name="T13" fmla="*/ 94 h 227"/>
                <a:gd name="T14" fmla="*/ 153 w 153"/>
                <a:gd name="T15" fmla="*/ 13 h 227"/>
                <a:gd name="T16" fmla="*/ 141 w 153"/>
                <a:gd name="T17" fmla="*/ 0 h 227"/>
                <a:gd name="T18" fmla="*/ 12 w 153"/>
                <a:gd name="T19" fmla="*/ 0 h 227"/>
                <a:gd name="T20" fmla="*/ 0 w 153"/>
                <a:gd name="T21" fmla="*/ 13 h 227"/>
                <a:gd name="T22" fmla="*/ 0 w 153"/>
                <a:gd name="T23" fmla="*/ 215 h 227"/>
                <a:gd name="T24" fmla="*/ 12 w 153"/>
                <a:gd name="T25" fmla="*/ 227 h 227"/>
                <a:gd name="T26" fmla="*/ 141 w 153"/>
                <a:gd name="T27" fmla="*/ 227 h 227"/>
                <a:gd name="T28" fmla="*/ 153 w 153"/>
                <a:gd name="T29" fmla="*/ 215 h 227"/>
                <a:gd name="T30" fmla="*/ 153 w 153"/>
                <a:gd name="T31" fmla="*/ 176 h 227"/>
                <a:gd name="T32" fmla="*/ 138 w 153"/>
                <a:gd name="T33" fmla="*/ 166 h 227"/>
                <a:gd name="T34" fmla="*/ 138 w 153"/>
                <a:gd name="T35" fmla="*/ 177 h 227"/>
                <a:gd name="T36" fmla="*/ 75 w 153"/>
                <a:gd name="T37" fmla="*/ 221 h 227"/>
                <a:gd name="T38" fmla="*/ 56 w 153"/>
                <a:gd name="T39" fmla="*/ 201 h 227"/>
                <a:gd name="T40" fmla="*/ 75 w 153"/>
                <a:gd name="T41" fmla="*/ 182 h 227"/>
                <a:gd name="T42" fmla="*/ 95 w 153"/>
                <a:gd name="T43" fmla="*/ 201 h 227"/>
                <a:gd name="T44" fmla="*/ 75 w 153"/>
                <a:gd name="T45" fmla="*/ 22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28" name="Freeform 158"/>
            <p:cNvSpPr>
              <a:spLocks noEditPoints="1"/>
            </p:cNvSpPr>
            <p:nvPr/>
          </p:nvSpPr>
          <p:spPr bwMode="auto">
            <a:xfrm>
              <a:off x="7281029" y="5062202"/>
              <a:ext cx="190584" cy="190584"/>
            </a:xfrm>
            <a:custGeom>
              <a:avLst/>
              <a:gdLst>
                <a:gd name="T0" fmla="*/ 72 w 86"/>
                <a:gd name="T1" fmla="*/ 17 h 86"/>
                <a:gd name="T2" fmla="*/ 18 w 86"/>
                <a:gd name="T3" fmla="*/ 14 h 86"/>
                <a:gd name="T4" fmla="*/ 14 w 86"/>
                <a:gd name="T5" fmla="*/ 68 h 86"/>
                <a:gd name="T6" fmla="*/ 69 w 86"/>
                <a:gd name="T7" fmla="*/ 72 h 86"/>
                <a:gd name="T8" fmla="*/ 72 w 86"/>
                <a:gd name="T9" fmla="*/ 17 h 86"/>
                <a:gd name="T10" fmla="*/ 46 w 86"/>
                <a:gd name="T11" fmla="*/ 63 h 86"/>
                <a:gd name="T12" fmla="*/ 46 w 86"/>
                <a:gd name="T13" fmla="*/ 70 h 86"/>
                <a:gd name="T14" fmla="*/ 40 w 86"/>
                <a:gd name="T15" fmla="*/ 70 h 86"/>
                <a:gd name="T16" fmla="*/ 40 w 86"/>
                <a:gd name="T17" fmla="*/ 64 h 86"/>
                <a:gd name="T18" fmla="*/ 28 w 86"/>
                <a:gd name="T19" fmla="*/ 61 h 86"/>
                <a:gd name="T20" fmla="*/ 30 w 86"/>
                <a:gd name="T21" fmla="*/ 53 h 86"/>
                <a:gd name="T22" fmla="*/ 41 w 86"/>
                <a:gd name="T23" fmla="*/ 56 h 86"/>
                <a:gd name="T24" fmla="*/ 48 w 86"/>
                <a:gd name="T25" fmla="*/ 52 h 86"/>
                <a:gd name="T26" fmla="*/ 41 w 86"/>
                <a:gd name="T27" fmla="*/ 46 h 86"/>
                <a:gd name="T28" fmla="*/ 29 w 86"/>
                <a:gd name="T29" fmla="*/ 34 h 86"/>
                <a:gd name="T30" fmla="*/ 40 w 86"/>
                <a:gd name="T31" fmla="*/ 22 h 86"/>
                <a:gd name="T32" fmla="*/ 40 w 86"/>
                <a:gd name="T33" fmla="*/ 15 h 86"/>
                <a:gd name="T34" fmla="*/ 47 w 86"/>
                <a:gd name="T35" fmla="*/ 15 h 86"/>
                <a:gd name="T36" fmla="*/ 47 w 86"/>
                <a:gd name="T37" fmla="*/ 21 h 86"/>
                <a:gd name="T38" fmla="*/ 56 w 86"/>
                <a:gd name="T39" fmla="*/ 23 h 86"/>
                <a:gd name="T40" fmla="*/ 54 w 86"/>
                <a:gd name="T41" fmla="*/ 31 h 86"/>
                <a:gd name="T42" fmla="*/ 45 w 86"/>
                <a:gd name="T43" fmla="*/ 29 h 86"/>
                <a:gd name="T44" fmla="*/ 39 w 86"/>
                <a:gd name="T45" fmla="*/ 32 h 86"/>
                <a:gd name="T46" fmla="*/ 47 w 86"/>
                <a:gd name="T47" fmla="*/ 38 h 86"/>
                <a:gd name="T48" fmla="*/ 58 w 86"/>
                <a:gd name="T49" fmla="*/ 51 h 86"/>
                <a:gd name="T50" fmla="*/ 46 w 86"/>
                <a:gd name="T51" fmla="*/ 6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grpSp>
      <p:grpSp>
        <p:nvGrpSpPr>
          <p:cNvPr id="29" name="组合 28"/>
          <p:cNvGrpSpPr/>
          <p:nvPr/>
        </p:nvGrpSpPr>
        <p:grpSpPr>
          <a:xfrm>
            <a:off x="2393739" y="2505069"/>
            <a:ext cx="246027" cy="314682"/>
            <a:chOff x="1605186" y="572440"/>
            <a:chExt cx="563562" cy="720725"/>
          </a:xfrm>
          <a:solidFill>
            <a:schemeClr val="accent2"/>
          </a:solidFill>
        </p:grpSpPr>
        <p:sp>
          <p:nvSpPr>
            <p:cNvPr id="30" name="Freeform 32"/>
            <p:cNvSpPr>
              <a:spLocks/>
            </p:cNvSpPr>
            <p:nvPr/>
          </p:nvSpPr>
          <p:spPr bwMode="auto">
            <a:xfrm>
              <a:off x="1814736"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31" name="Freeform 33"/>
            <p:cNvSpPr>
              <a:spLocks/>
            </p:cNvSpPr>
            <p:nvPr/>
          </p:nvSpPr>
          <p:spPr bwMode="auto">
            <a:xfrm>
              <a:off x="1605186"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32" name="Freeform 34"/>
            <p:cNvSpPr>
              <a:spLocks/>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grpSp>
      <p:sp>
        <p:nvSpPr>
          <p:cNvPr id="33" name="文本框 66"/>
          <p:cNvSpPr txBox="1"/>
          <p:nvPr/>
        </p:nvSpPr>
        <p:spPr>
          <a:xfrm>
            <a:off x="3059832" y="1600436"/>
            <a:ext cx="1869761" cy="484758"/>
          </a:xfrm>
          <a:prstGeom prst="rect">
            <a:avLst/>
          </a:prstGeom>
          <a:noFill/>
          <a:effectLst/>
        </p:spPr>
        <p:txBody>
          <a:bodyPr wrap="none" lIns="68589" tIns="34295" rIns="68589" bIns="34295" rtlCol="0">
            <a:spAutoFit/>
          </a:bodyPr>
          <a:lstStyle/>
          <a:p>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a:t>
            </a:r>
            <a:endParaRPr lang="en-US" altLang="zh-CN" sz="900" dirty="0">
              <a:solidFill>
                <a:schemeClr val="tx1">
                  <a:lumMod val="50000"/>
                  <a:lumOff val="50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您的文本后，在此框中选择粘贴，</a:t>
            </a:r>
            <a:endParaRPr lang="en-US" altLang="zh-CN" sz="900" dirty="0">
              <a:solidFill>
                <a:schemeClr val="tx1">
                  <a:lumMod val="50000"/>
                  <a:lumOff val="50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并选择只保留文字。</a:t>
            </a:r>
            <a:endParaRPr lang="en-US" altLang="zh-CN" sz="900" dirty="0">
              <a:solidFill>
                <a:schemeClr val="tx1">
                  <a:lumMod val="50000"/>
                  <a:lumOff val="50000"/>
                </a:schemeClr>
              </a:solidFill>
              <a:latin typeface="微软雅黑" pitchFamily="34" charset="-122"/>
              <a:ea typeface="微软雅黑" pitchFamily="34" charset="-122"/>
            </a:endParaRPr>
          </a:p>
        </p:txBody>
      </p:sp>
      <p:grpSp>
        <p:nvGrpSpPr>
          <p:cNvPr id="34" name="组合 33"/>
          <p:cNvGrpSpPr/>
          <p:nvPr/>
        </p:nvGrpSpPr>
        <p:grpSpPr>
          <a:xfrm>
            <a:off x="5681676" y="1541053"/>
            <a:ext cx="1821129" cy="551350"/>
            <a:chOff x="7574252" y="2054104"/>
            <a:chExt cx="2427751" cy="734906"/>
          </a:xfrm>
        </p:grpSpPr>
        <p:sp>
          <p:nvSpPr>
            <p:cNvPr id="35" name="任意多边形 34"/>
            <p:cNvSpPr/>
            <p:nvPr/>
          </p:nvSpPr>
          <p:spPr>
            <a:xfrm rot="5400000">
              <a:off x="8420675" y="1207681"/>
              <a:ext cx="734906" cy="2427751"/>
            </a:xfrm>
            <a:custGeom>
              <a:avLst/>
              <a:gdLst>
                <a:gd name="connsiteX0" fmla="*/ 0 w 734906"/>
                <a:gd name="connsiteY0" fmla="*/ 853562 h 2427751"/>
                <a:gd name="connsiteX1" fmla="*/ 367453 w 734906"/>
                <a:gd name="connsiteY1" fmla="*/ 0 h 2427751"/>
                <a:gd name="connsiteX2" fmla="*/ 734906 w 734906"/>
                <a:gd name="connsiteY2" fmla="*/ 853562 h 2427751"/>
                <a:gd name="connsiteX3" fmla="*/ 625639 w 734906"/>
                <a:gd name="connsiteY3" fmla="*/ 853562 h 2427751"/>
                <a:gd name="connsiteX4" fmla="*/ 625639 w 734906"/>
                <a:gd name="connsiteY4" fmla="*/ 2427751 h 2427751"/>
                <a:gd name="connsiteX5" fmla="*/ 121639 w 734906"/>
                <a:gd name="connsiteY5" fmla="*/ 2427751 h 2427751"/>
                <a:gd name="connsiteX6" fmla="*/ 121639 w 734906"/>
                <a:gd name="connsiteY6" fmla="*/ 853562 h 2427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906" h="2427751">
                  <a:moveTo>
                    <a:pt x="0" y="853562"/>
                  </a:moveTo>
                  <a:lnTo>
                    <a:pt x="367453" y="0"/>
                  </a:lnTo>
                  <a:lnTo>
                    <a:pt x="734906" y="853562"/>
                  </a:lnTo>
                  <a:lnTo>
                    <a:pt x="625639" y="853562"/>
                  </a:lnTo>
                  <a:lnTo>
                    <a:pt x="625639" y="2427751"/>
                  </a:lnTo>
                  <a:lnTo>
                    <a:pt x="121639" y="2427751"/>
                  </a:lnTo>
                  <a:lnTo>
                    <a:pt x="121639" y="853562"/>
                  </a:lnTo>
                  <a:close/>
                </a:path>
              </a:pathLst>
            </a:custGeom>
            <a:no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tx1">
                    <a:lumMod val="75000"/>
                    <a:lumOff val="25000"/>
                  </a:schemeClr>
                </a:solidFill>
                <a:latin typeface="微软雅黑" pitchFamily="34" charset="-122"/>
                <a:ea typeface="微软雅黑" pitchFamily="34" charset="-122"/>
              </a:endParaRPr>
            </a:p>
          </p:txBody>
        </p:sp>
        <p:sp>
          <p:nvSpPr>
            <p:cNvPr id="36" name="文本框 67"/>
            <p:cNvSpPr txBox="1"/>
            <p:nvPr/>
          </p:nvSpPr>
          <p:spPr>
            <a:xfrm>
              <a:off x="7658557" y="2266951"/>
              <a:ext cx="1477072" cy="369218"/>
            </a:xfrm>
            <a:prstGeom prst="rect">
              <a:avLst/>
            </a:prstGeom>
            <a:noFill/>
            <a:effectLst/>
          </p:spPr>
          <p:txBody>
            <a:bodyPr wrap="none" rtlCol="0">
              <a:spAutoFit/>
            </a:bodyPr>
            <a:lstStyle/>
            <a:p>
              <a:r>
                <a:rPr lang="zh-CN" altLang="en-US" sz="1200" dirty="0">
                  <a:solidFill>
                    <a:schemeClr val="tx1">
                      <a:lumMod val="75000"/>
                      <a:lumOff val="25000"/>
                    </a:schemeClr>
                  </a:solidFill>
                  <a:latin typeface="微软雅黑" pitchFamily="34" charset="-122"/>
                  <a:ea typeface="微软雅黑" pitchFamily="34" charset="-122"/>
                </a:rPr>
                <a:t>点击添加标题</a:t>
              </a:r>
              <a:endParaRPr lang="en-US" altLang="zh-CN" sz="1200" dirty="0">
                <a:solidFill>
                  <a:schemeClr val="tx1">
                    <a:lumMod val="75000"/>
                    <a:lumOff val="25000"/>
                  </a:schemeClr>
                </a:solidFill>
                <a:latin typeface="微软雅黑" pitchFamily="34" charset="-122"/>
                <a:ea typeface="微软雅黑" pitchFamily="34" charset="-122"/>
              </a:endParaRPr>
            </a:p>
          </p:txBody>
        </p:sp>
      </p:grpSp>
      <p:grpSp>
        <p:nvGrpSpPr>
          <p:cNvPr id="37" name="组合 36"/>
          <p:cNvGrpSpPr/>
          <p:nvPr/>
        </p:nvGrpSpPr>
        <p:grpSpPr>
          <a:xfrm>
            <a:off x="5681677" y="2366657"/>
            <a:ext cx="1821129" cy="551350"/>
            <a:chOff x="7574253" y="3154569"/>
            <a:chExt cx="2427751" cy="734906"/>
          </a:xfrm>
        </p:grpSpPr>
        <p:sp>
          <p:nvSpPr>
            <p:cNvPr id="38" name="任意多边形 37"/>
            <p:cNvSpPr/>
            <p:nvPr/>
          </p:nvSpPr>
          <p:spPr>
            <a:xfrm rot="5400000">
              <a:off x="8420676" y="2308146"/>
              <a:ext cx="734906" cy="2427751"/>
            </a:xfrm>
            <a:custGeom>
              <a:avLst/>
              <a:gdLst>
                <a:gd name="connsiteX0" fmla="*/ 0 w 734906"/>
                <a:gd name="connsiteY0" fmla="*/ 853562 h 2427751"/>
                <a:gd name="connsiteX1" fmla="*/ 367453 w 734906"/>
                <a:gd name="connsiteY1" fmla="*/ 0 h 2427751"/>
                <a:gd name="connsiteX2" fmla="*/ 734906 w 734906"/>
                <a:gd name="connsiteY2" fmla="*/ 853562 h 2427751"/>
                <a:gd name="connsiteX3" fmla="*/ 625639 w 734906"/>
                <a:gd name="connsiteY3" fmla="*/ 853562 h 2427751"/>
                <a:gd name="connsiteX4" fmla="*/ 625639 w 734906"/>
                <a:gd name="connsiteY4" fmla="*/ 2427751 h 2427751"/>
                <a:gd name="connsiteX5" fmla="*/ 121639 w 734906"/>
                <a:gd name="connsiteY5" fmla="*/ 2427751 h 2427751"/>
                <a:gd name="connsiteX6" fmla="*/ 121639 w 734906"/>
                <a:gd name="connsiteY6" fmla="*/ 853562 h 2427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906" h="2427751">
                  <a:moveTo>
                    <a:pt x="0" y="853562"/>
                  </a:moveTo>
                  <a:lnTo>
                    <a:pt x="367453" y="0"/>
                  </a:lnTo>
                  <a:lnTo>
                    <a:pt x="734906" y="853562"/>
                  </a:lnTo>
                  <a:lnTo>
                    <a:pt x="625639" y="853562"/>
                  </a:lnTo>
                  <a:lnTo>
                    <a:pt x="625639" y="2427751"/>
                  </a:lnTo>
                  <a:lnTo>
                    <a:pt x="121639" y="2427751"/>
                  </a:lnTo>
                  <a:lnTo>
                    <a:pt x="121639" y="853562"/>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tx1">
                    <a:lumMod val="75000"/>
                    <a:lumOff val="25000"/>
                  </a:schemeClr>
                </a:solidFill>
                <a:latin typeface="微软雅黑" pitchFamily="34" charset="-122"/>
                <a:ea typeface="微软雅黑" pitchFamily="34" charset="-122"/>
              </a:endParaRPr>
            </a:p>
          </p:txBody>
        </p:sp>
        <p:sp>
          <p:nvSpPr>
            <p:cNvPr id="39" name="文本框 68"/>
            <p:cNvSpPr txBox="1"/>
            <p:nvPr/>
          </p:nvSpPr>
          <p:spPr>
            <a:xfrm>
              <a:off x="7691215" y="3356492"/>
              <a:ext cx="1477072" cy="369218"/>
            </a:xfrm>
            <a:prstGeom prst="rect">
              <a:avLst/>
            </a:prstGeom>
            <a:noFill/>
            <a:effectLst/>
          </p:spPr>
          <p:txBody>
            <a:bodyPr wrap="none" rtlCol="0">
              <a:spAutoFit/>
            </a:bodyPr>
            <a:lstStyle/>
            <a:p>
              <a:r>
                <a:rPr lang="zh-CN" altLang="en-US" sz="1200" dirty="0">
                  <a:solidFill>
                    <a:schemeClr val="tx1">
                      <a:lumMod val="75000"/>
                      <a:lumOff val="25000"/>
                    </a:schemeClr>
                  </a:solidFill>
                  <a:latin typeface="微软雅黑" pitchFamily="34" charset="-122"/>
                  <a:ea typeface="微软雅黑" pitchFamily="34" charset="-122"/>
                </a:rPr>
                <a:t>点击添加标题</a:t>
              </a:r>
              <a:endParaRPr lang="en-US" altLang="zh-CN" sz="1200" dirty="0">
                <a:solidFill>
                  <a:schemeClr val="tx1">
                    <a:lumMod val="75000"/>
                    <a:lumOff val="25000"/>
                  </a:schemeClr>
                </a:solidFill>
                <a:latin typeface="微软雅黑" pitchFamily="34" charset="-122"/>
                <a:ea typeface="微软雅黑" pitchFamily="34" charset="-122"/>
              </a:endParaRPr>
            </a:p>
          </p:txBody>
        </p:sp>
      </p:grpSp>
      <p:grpSp>
        <p:nvGrpSpPr>
          <p:cNvPr id="40" name="组合 39"/>
          <p:cNvGrpSpPr/>
          <p:nvPr/>
        </p:nvGrpSpPr>
        <p:grpSpPr>
          <a:xfrm>
            <a:off x="5681678" y="3171472"/>
            <a:ext cx="1821129" cy="551350"/>
            <a:chOff x="7574254" y="4227325"/>
            <a:chExt cx="2427751" cy="734906"/>
          </a:xfrm>
        </p:grpSpPr>
        <p:sp>
          <p:nvSpPr>
            <p:cNvPr id="41" name="任意多边形 40"/>
            <p:cNvSpPr/>
            <p:nvPr/>
          </p:nvSpPr>
          <p:spPr>
            <a:xfrm rot="5400000">
              <a:off x="8420677" y="3380902"/>
              <a:ext cx="734906" cy="2427751"/>
            </a:xfrm>
            <a:custGeom>
              <a:avLst/>
              <a:gdLst>
                <a:gd name="connsiteX0" fmla="*/ 0 w 734906"/>
                <a:gd name="connsiteY0" fmla="*/ 853562 h 2427751"/>
                <a:gd name="connsiteX1" fmla="*/ 367453 w 734906"/>
                <a:gd name="connsiteY1" fmla="*/ 0 h 2427751"/>
                <a:gd name="connsiteX2" fmla="*/ 734906 w 734906"/>
                <a:gd name="connsiteY2" fmla="*/ 853562 h 2427751"/>
                <a:gd name="connsiteX3" fmla="*/ 625639 w 734906"/>
                <a:gd name="connsiteY3" fmla="*/ 853562 h 2427751"/>
                <a:gd name="connsiteX4" fmla="*/ 625639 w 734906"/>
                <a:gd name="connsiteY4" fmla="*/ 2427751 h 2427751"/>
                <a:gd name="connsiteX5" fmla="*/ 121639 w 734906"/>
                <a:gd name="connsiteY5" fmla="*/ 2427751 h 2427751"/>
                <a:gd name="connsiteX6" fmla="*/ 121639 w 734906"/>
                <a:gd name="connsiteY6" fmla="*/ 853562 h 2427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906" h="2427751">
                  <a:moveTo>
                    <a:pt x="0" y="853562"/>
                  </a:moveTo>
                  <a:lnTo>
                    <a:pt x="367453" y="0"/>
                  </a:lnTo>
                  <a:lnTo>
                    <a:pt x="734906" y="853562"/>
                  </a:lnTo>
                  <a:lnTo>
                    <a:pt x="625639" y="853562"/>
                  </a:lnTo>
                  <a:lnTo>
                    <a:pt x="625639" y="2427751"/>
                  </a:lnTo>
                  <a:lnTo>
                    <a:pt x="121639" y="2427751"/>
                  </a:lnTo>
                  <a:lnTo>
                    <a:pt x="121639" y="853562"/>
                  </a:lnTo>
                  <a:close/>
                </a:path>
              </a:pathLst>
            </a:custGeom>
            <a:noFill/>
            <a:ln>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tx1">
                    <a:lumMod val="75000"/>
                    <a:lumOff val="25000"/>
                  </a:schemeClr>
                </a:solidFill>
                <a:latin typeface="微软雅黑" pitchFamily="34" charset="-122"/>
                <a:ea typeface="微软雅黑" pitchFamily="34" charset="-122"/>
              </a:endParaRPr>
            </a:p>
          </p:txBody>
        </p:sp>
        <p:sp>
          <p:nvSpPr>
            <p:cNvPr id="42" name="文本框 69"/>
            <p:cNvSpPr txBox="1"/>
            <p:nvPr/>
          </p:nvSpPr>
          <p:spPr>
            <a:xfrm>
              <a:off x="7682459" y="4446069"/>
              <a:ext cx="1477072" cy="369218"/>
            </a:xfrm>
            <a:prstGeom prst="rect">
              <a:avLst/>
            </a:prstGeom>
            <a:noFill/>
            <a:effectLst/>
          </p:spPr>
          <p:txBody>
            <a:bodyPr wrap="none" rtlCol="0">
              <a:spAutoFit/>
            </a:bodyPr>
            <a:lstStyle/>
            <a:p>
              <a:r>
                <a:rPr lang="zh-CN" altLang="en-US" sz="1200" dirty="0">
                  <a:solidFill>
                    <a:schemeClr val="tx1">
                      <a:lumMod val="75000"/>
                      <a:lumOff val="25000"/>
                    </a:schemeClr>
                  </a:solidFill>
                  <a:latin typeface="微软雅黑" pitchFamily="34" charset="-122"/>
                  <a:ea typeface="微软雅黑" pitchFamily="34" charset="-122"/>
                </a:rPr>
                <a:t>点击添加标题</a:t>
              </a:r>
              <a:endParaRPr lang="en-US" altLang="zh-CN" sz="1200" dirty="0">
                <a:solidFill>
                  <a:schemeClr val="tx1">
                    <a:lumMod val="75000"/>
                    <a:lumOff val="25000"/>
                  </a:schemeClr>
                </a:solidFill>
                <a:latin typeface="微软雅黑" pitchFamily="34" charset="-122"/>
                <a:ea typeface="微软雅黑" pitchFamily="34" charset="-122"/>
              </a:endParaRPr>
            </a:p>
          </p:txBody>
        </p:sp>
      </p:grpSp>
      <p:grpSp>
        <p:nvGrpSpPr>
          <p:cNvPr id="43" name="组合 42"/>
          <p:cNvGrpSpPr/>
          <p:nvPr/>
        </p:nvGrpSpPr>
        <p:grpSpPr>
          <a:xfrm>
            <a:off x="5681675" y="3997076"/>
            <a:ext cx="1821129" cy="551350"/>
            <a:chOff x="7574251" y="5327790"/>
            <a:chExt cx="2427751" cy="734906"/>
          </a:xfrm>
          <a:solidFill>
            <a:schemeClr val="accent4"/>
          </a:solidFill>
        </p:grpSpPr>
        <p:sp>
          <p:nvSpPr>
            <p:cNvPr id="44" name="任意多边形 43"/>
            <p:cNvSpPr/>
            <p:nvPr/>
          </p:nvSpPr>
          <p:spPr>
            <a:xfrm rot="5400000">
              <a:off x="8420674" y="4481367"/>
              <a:ext cx="734906" cy="2427751"/>
            </a:xfrm>
            <a:custGeom>
              <a:avLst/>
              <a:gdLst>
                <a:gd name="connsiteX0" fmla="*/ 0 w 734906"/>
                <a:gd name="connsiteY0" fmla="*/ 853562 h 2427751"/>
                <a:gd name="connsiteX1" fmla="*/ 367453 w 734906"/>
                <a:gd name="connsiteY1" fmla="*/ 0 h 2427751"/>
                <a:gd name="connsiteX2" fmla="*/ 734906 w 734906"/>
                <a:gd name="connsiteY2" fmla="*/ 853562 h 2427751"/>
                <a:gd name="connsiteX3" fmla="*/ 625639 w 734906"/>
                <a:gd name="connsiteY3" fmla="*/ 853562 h 2427751"/>
                <a:gd name="connsiteX4" fmla="*/ 625639 w 734906"/>
                <a:gd name="connsiteY4" fmla="*/ 2427751 h 2427751"/>
                <a:gd name="connsiteX5" fmla="*/ 121639 w 734906"/>
                <a:gd name="connsiteY5" fmla="*/ 2427751 h 2427751"/>
                <a:gd name="connsiteX6" fmla="*/ 121639 w 734906"/>
                <a:gd name="connsiteY6" fmla="*/ 853562 h 2427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906" h="2427751">
                  <a:moveTo>
                    <a:pt x="0" y="853562"/>
                  </a:moveTo>
                  <a:lnTo>
                    <a:pt x="367453" y="0"/>
                  </a:lnTo>
                  <a:lnTo>
                    <a:pt x="734906" y="853562"/>
                  </a:lnTo>
                  <a:lnTo>
                    <a:pt x="625639" y="853562"/>
                  </a:lnTo>
                  <a:lnTo>
                    <a:pt x="625639" y="2427751"/>
                  </a:lnTo>
                  <a:lnTo>
                    <a:pt x="121639" y="2427751"/>
                  </a:lnTo>
                  <a:lnTo>
                    <a:pt x="121639" y="853562"/>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tx1">
                    <a:lumMod val="75000"/>
                    <a:lumOff val="25000"/>
                  </a:schemeClr>
                </a:solidFill>
                <a:latin typeface="微软雅黑" pitchFamily="34" charset="-122"/>
                <a:ea typeface="微软雅黑" pitchFamily="34" charset="-122"/>
              </a:endParaRPr>
            </a:p>
          </p:txBody>
        </p:sp>
        <p:sp>
          <p:nvSpPr>
            <p:cNvPr id="45" name="文本框 70"/>
            <p:cNvSpPr txBox="1"/>
            <p:nvPr/>
          </p:nvSpPr>
          <p:spPr>
            <a:xfrm>
              <a:off x="7708686" y="5542891"/>
              <a:ext cx="1477072" cy="369218"/>
            </a:xfrm>
            <a:prstGeom prst="rect">
              <a:avLst/>
            </a:prstGeom>
            <a:grpFill/>
            <a:effectLst/>
          </p:spPr>
          <p:txBody>
            <a:bodyPr wrap="none" rtlCol="0">
              <a:spAutoFit/>
            </a:bodyPr>
            <a:lstStyle/>
            <a:p>
              <a:r>
                <a:rPr lang="zh-CN" altLang="en-US" sz="1200" dirty="0">
                  <a:solidFill>
                    <a:schemeClr val="tx1">
                      <a:lumMod val="75000"/>
                      <a:lumOff val="25000"/>
                    </a:schemeClr>
                  </a:solidFill>
                  <a:latin typeface="微软雅黑" pitchFamily="34" charset="-122"/>
                  <a:ea typeface="微软雅黑" pitchFamily="34" charset="-122"/>
                </a:rPr>
                <a:t>点击添加标题</a:t>
              </a:r>
              <a:endParaRPr lang="en-US" altLang="zh-CN" sz="1200" dirty="0">
                <a:solidFill>
                  <a:schemeClr val="tx1">
                    <a:lumMod val="75000"/>
                    <a:lumOff val="25000"/>
                  </a:schemeClr>
                </a:solidFill>
                <a:latin typeface="微软雅黑" pitchFamily="34" charset="-122"/>
                <a:ea typeface="微软雅黑" pitchFamily="34" charset="-122"/>
              </a:endParaRPr>
            </a:p>
          </p:txBody>
        </p:sp>
      </p:grpSp>
      <p:sp>
        <p:nvSpPr>
          <p:cNvPr id="46" name="文本框 71"/>
          <p:cNvSpPr txBox="1"/>
          <p:nvPr/>
        </p:nvSpPr>
        <p:spPr>
          <a:xfrm>
            <a:off x="3070750" y="2484998"/>
            <a:ext cx="1869761" cy="484758"/>
          </a:xfrm>
          <a:prstGeom prst="rect">
            <a:avLst/>
          </a:prstGeom>
          <a:noFill/>
          <a:effectLst/>
        </p:spPr>
        <p:txBody>
          <a:bodyPr wrap="none" lIns="68589" tIns="34295" rIns="68589" bIns="34295" rtlCol="0">
            <a:spAutoFit/>
          </a:bodyPr>
          <a:lstStyle/>
          <a:p>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a:t>
            </a:r>
            <a:endParaRPr lang="en-US" altLang="zh-CN" sz="900" dirty="0">
              <a:solidFill>
                <a:schemeClr val="tx1">
                  <a:lumMod val="50000"/>
                  <a:lumOff val="50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您的文本后，在此框中选择粘贴，</a:t>
            </a:r>
            <a:endParaRPr lang="en-US" altLang="zh-CN" sz="900" dirty="0">
              <a:solidFill>
                <a:schemeClr val="tx1">
                  <a:lumMod val="50000"/>
                  <a:lumOff val="50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并选择只保留文字。</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47" name="文本框 72"/>
          <p:cNvSpPr txBox="1"/>
          <p:nvPr/>
        </p:nvSpPr>
        <p:spPr>
          <a:xfrm>
            <a:off x="3070750" y="3274120"/>
            <a:ext cx="1869761" cy="484758"/>
          </a:xfrm>
          <a:prstGeom prst="rect">
            <a:avLst/>
          </a:prstGeom>
          <a:noFill/>
          <a:effectLst/>
        </p:spPr>
        <p:txBody>
          <a:bodyPr wrap="none" lIns="68589" tIns="34295" rIns="68589" bIns="34295" rtlCol="0">
            <a:spAutoFit/>
          </a:bodyPr>
          <a:lstStyle/>
          <a:p>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a:t>
            </a:r>
            <a:endParaRPr lang="en-US" altLang="zh-CN" sz="900" dirty="0">
              <a:solidFill>
                <a:schemeClr val="tx1">
                  <a:lumMod val="50000"/>
                  <a:lumOff val="50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您的文本后，在此框中选择粘贴，</a:t>
            </a:r>
            <a:endParaRPr lang="en-US" altLang="zh-CN" sz="900" dirty="0">
              <a:solidFill>
                <a:schemeClr val="tx1">
                  <a:lumMod val="50000"/>
                  <a:lumOff val="50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并选择只保留文字。</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48" name="文本框 73"/>
          <p:cNvSpPr txBox="1"/>
          <p:nvPr/>
        </p:nvSpPr>
        <p:spPr>
          <a:xfrm>
            <a:off x="3078025" y="4131553"/>
            <a:ext cx="1869761" cy="484758"/>
          </a:xfrm>
          <a:prstGeom prst="rect">
            <a:avLst/>
          </a:prstGeom>
          <a:noFill/>
          <a:effectLst/>
        </p:spPr>
        <p:txBody>
          <a:bodyPr wrap="none" lIns="68589" tIns="34295" rIns="68589" bIns="34295" rtlCol="0">
            <a:spAutoFit/>
          </a:bodyPr>
          <a:lstStyle/>
          <a:p>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a:t>
            </a:r>
            <a:endParaRPr lang="en-US" altLang="zh-CN" sz="900" dirty="0">
              <a:solidFill>
                <a:schemeClr val="tx1">
                  <a:lumMod val="50000"/>
                  <a:lumOff val="50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您的文本后，在此框中选择粘贴，</a:t>
            </a:r>
            <a:endParaRPr lang="en-US" altLang="zh-CN" sz="900" dirty="0">
              <a:solidFill>
                <a:schemeClr val="tx1">
                  <a:lumMod val="50000"/>
                  <a:lumOff val="50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并选择只保留文字。</a:t>
            </a:r>
            <a:endParaRPr lang="en-US" altLang="zh-CN" sz="900"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313617744"/>
      </p:ext>
    </p:extLst>
  </p:cSld>
  <p:clrMapOvr>
    <a:masterClrMapping/>
  </p:clrMapOvr>
  <mc:AlternateContent xmlns:mc="http://schemas.openxmlformats.org/markup-compatibility/2006" xmlns:p14="http://schemas.microsoft.com/office/powerpoint/2010/main">
    <mc:Choice Requires="p14">
      <p:transition spd="slow" p14:dur="800" advClick="0">
        <p14:flythrough/>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34"/>
                                        </p:tgtEl>
                                        <p:attrNameLst>
                                          <p:attrName>style.visibility</p:attrName>
                                        </p:attrNameLst>
                                      </p:cBhvr>
                                      <p:to>
                                        <p:strVal val="visible"/>
                                      </p:to>
                                    </p:set>
                                    <p:anim calcmode="lin" valueType="num">
                                      <p:cBhvr additive="base">
                                        <p:cTn id="15" dur="500" fill="hold"/>
                                        <p:tgtEl>
                                          <p:spTgt spid="34"/>
                                        </p:tgtEl>
                                        <p:attrNameLst>
                                          <p:attrName>ppt_x</p:attrName>
                                        </p:attrNameLst>
                                      </p:cBhvr>
                                      <p:tavLst>
                                        <p:tav tm="0">
                                          <p:val>
                                            <p:strVal val="0-#ppt_w/2"/>
                                          </p:val>
                                        </p:tav>
                                        <p:tav tm="100000">
                                          <p:val>
                                            <p:strVal val="#ppt_x"/>
                                          </p:val>
                                        </p:tav>
                                      </p:tavLst>
                                    </p:anim>
                                    <p:anim calcmode="lin" valueType="num">
                                      <p:cBhvr additive="base">
                                        <p:cTn id="16" dur="500" fill="hold"/>
                                        <p:tgtEl>
                                          <p:spTgt spid="34"/>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16" presetClass="entr" presetSubtype="37" fill="hold" grpId="0" nodeType="afterEffect">
                                  <p:stCondLst>
                                    <p:cond delay="0"/>
                                  </p:stCondLst>
                                  <p:childTnLst>
                                    <p:set>
                                      <p:cBhvr>
                                        <p:cTn id="19" dur="1" fill="hold">
                                          <p:stCondLst>
                                            <p:cond delay="0"/>
                                          </p:stCondLst>
                                        </p:cTn>
                                        <p:tgtEl>
                                          <p:spTgt spid="33"/>
                                        </p:tgtEl>
                                        <p:attrNameLst>
                                          <p:attrName>style.visibility</p:attrName>
                                        </p:attrNameLst>
                                      </p:cBhvr>
                                      <p:to>
                                        <p:strVal val="visible"/>
                                      </p:to>
                                    </p:set>
                                    <p:animEffect transition="in" filter="barn(outVertical)">
                                      <p:cBhvr>
                                        <p:cTn id="20" dur="500"/>
                                        <p:tgtEl>
                                          <p:spTgt spid="33"/>
                                        </p:tgtEl>
                                      </p:cBhvr>
                                    </p:animEffect>
                                  </p:childTnLst>
                                </p:cTn>
                              </p:par>
                            </p:childTnLst>
                          </p:cTn>
                        </p:par>
                        <p:par>
                          <p:cTn id="21" fill="hold">
                            <p:stCondLst>
                              <p:cond delay="2000"/>
                            </p:stCondLst>
                            <p:childTnLst>
                              <p:par>
                                <p:cTn id="22" presetID="22" presetClass="entr" presetSubtype="1"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up)">
                                      <p:cBhvr>
                                        <p:cTn id="24" dur="500"/>
                                        <p:tgtEl>
                                          <p:spTgt spid="5"/>
                                        </p:tgtEl>
                                      </p:cBhvr>
                                    </p:animEffect>
                                  </p:childTnLst>
                                </p:cTn>
                              </p:par>
                            </p:childTnLst>
                          </p:cTn>
                        </p:par>
                        <p:par>
                          <p:cTn id="25" fill="hold">
                            <p:stCondLst>
                              <p:cond delay="2500"/>
                            </p:stCondLst>
                            <p:childTnLst>
                              <p:par>
                                <p:cTn id="26" presetID="10" presetClass="entr" presetSubtype="0" fill="hold" nodeType="after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fade">
                                      <p:cBhvr>
                                        <p:cTn id="28" dur="500"/>
                                        <p:tgtEl>
                                          <p:spTgt spid="29"/>
                                        </p:tgtEl>
                                      </p:cBhvr>
                                    </p:animEffect>
                                  </p:childTnLst>
                                </p:cTn>
                              </p:par>
                            </p:childTnLst>
                          </p:cTn>
                        </p:par>
                        <p:par>
                          <p:cTn id="29" fill="hold">
                            <p:stCondLst>
                              <p:cond delay="3000"/>
                            </p:stCondLst>
                            <p:childTnLst>
                              <p:par>
                                <p:cTn id="30" presetID="2" presetClass="entr" presetSubtype="8" fill="hold" nodeType="afterEffect">
                                  <p:stCondLst>
                                    <p:cond delay="0"/>
                                  </p:stCondLst>
                                  <p:childTnLst>
                                    <p:set>
                                      <p:cBhvr>
                                        <p:cTn id="31" dur="1" fill="hold">
                                          <p:stCondLst>
                                            <p:cond delay="0"/>
                                          </p:stCondLst>
                                        </p:cTn>
                                        <p:tgtEl>
                                          <p:spTgt spid="37"/>
                                        </p:tgtEl>
                                        <p:attrNameLst>
                                          <p:attrName>style.visibility</p:attrName>
                                        </p:attrNameLst>
                                      </p:cBhvr>
                                      <p:to>
                                        <p:strVal val="visible"/>
                                      </p:to>
                                    </p:set>
                                    <p:anim calcmode="lin" valueType="num">
                                      <p:cBhvr additive="base">
                                        <p:cTn id="32" dur="500" fill="hold"/>
                                        <p:tgtEl>
                                          <p:spTgt spid="37"/>
                                        </p:tgtEl>
                                        <p:attrNameLst>
                                          <p:attrName>ppt_x</p:attrName>
                                        </p:attrNameLst>
                                      </p:cBhvr>
                                      <p:tavLst>
                                        <p:tav tm="0">
                                          <p:val>
                                            <p:strVal val="0-#ppt_w/2"/>
                                          </p:val>
                                        </p:tav>
                                        <p:tav tm="100000">
                                          <p:val>
                                            <p:strVal val="#ppt_x"/>
                                          </p:val>
                                        </p:tav>
                                      </p:tavLst>
                                    </p:anim>
                                    <p:anim calcmode="lin" valueType="num">
                                      <p:cBhvr additive="base">
                                        <p:cTn id="33" dur="500" fill="hold"/>
                                        <p:tgtEl>
                                          <p:spTgt spid="37"/>
                                        </p:tgtEl>
                                        <p:attrNameLst>
                                          <p:attrName>ppt_y</p:attrName>
                                        </p:attrNameLst>
                                      </p:cBhvr>
                                      <p:tavLst>
                                        <p:tav tm="0">
                                          <p:val>
                                            <p:strVal val="#ppt_y"/>
                                          </p:val>
                                        </p:tav>
                                        <p:tav tm="100000">
                                          <p:val>
                                            <p:strVal val="#ppt_y"/>
                                          </p:val>
                                        </p:tav>
                                      </p:tavLst>
                                    </p:anim>
                                  </p:childTnLst>
                                </p:cTn>
                              </p:par>
                            </p:childTnLst>
                          </p:cTn>
                        </p:par>
                        <p:par>
                          <p:cTn id="34" fill="hold">
                            <p:stCondLst>
                              <p:cond delay="3500"/>
                            </p:stCondLst>
                            <p:childTnLst>
                              <p:par>
                                <p:cTn id="35" presetID="16" presetClass="entr" presetSubtype="37" fill="hold" grpId="0" nodeType="afterEffect">
                                  <p:stCondLst>
                                    <p:cond delay="0"/>
                                  </p:stCondLst>
                                  <p:childTnLst>
                                    <p:set>
                                      <p:cBhvr>
                                        <p:cTn id="36" dur="1" fill="hold">
                                          <p:stCondLst>
                                            <p:cond delay="0"/>
                                          </p:stCondLst>
                                        </p:cTn>
                                        <p:tgtEl>
                                          <p:spTgt spid="46"/>
                                        </p:tgtEl>
                                        <p:attrNameLst>
                                          <p:attrName>style.visibility</p:attrName>
                                        </p:attrNameLst>
                                      </p:cBhvr>
                                      <p:to>
                                        <p:strVal val="visible"/>
                                      </p:to>
                                    </p:set>
                                    <p:animEffect transition="in" filter="barn(outVertical)">
                                      <p:cBhvr>
                                        <p:cTn id="37" dur="500"/>
                                        <p:tgtEl>
                                          <p:spTgt spid="46"/>
                                        </p:tgtEl>
                                      </p:cBhvr>
                                    </p:animEffect>
                                  </p:childTnLst>
                                </p:cTn>
                              </p:par>
                            </p:childTnLst>
                          </p:cTn>
                        </p:par>
                        <p:par>
                          <p:cTn id="38" fill="hold">
                            <p:stCondLst>
                              <p:cond delay="4000"/>
                            </p:stCondLst>
                            <p:childTnLst>
                              <p:par>
                                <p:cTn id="39" presetID="22" presetClass="entr" presetSubtype="1" fill="hold" nodeType="after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up)">
                                      <p:cBhvr>
                                        <p:cTn id="41" dur="500"/>
                                        <p:tgtEl>
                                          <p:spTgt spid="8"/>
                                        </p:tgtEl>
                                      </p:cBhvr>
                                    </p:animEffect>
                                  </p:childTnLst>
                                </p:cTn>
                              </p:par>
                            </p:childTnLst>
                          </p:cTn>
                        </p:par>
                        <p:par>
                          <p:cTn id="42" fill="hold">
                            <p:stCondLst>
                              <p:cond delay="4500"/>
                            </p:stCondLst>
                            <p:childTnLst>
                              <p:par>
                                <p:cTn id="43" presetID="10" presetClass="entr" presetSubtype="0" fill="hold" nodeType="after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fade">
                                      <p:cBhvr>
                                        <p:cTn id="45" dur="500"/>
                                        <p:tgtEl>
                                          <p:spTgt spid="20"/>
                                        </p:tgtEl>
                                      </p:cBhvr>
                                    </p:animEffect>
                                  </p:childTnLst>
                                </p:cTn>
                              </p:par>
                            </p:childTnLst>
                          </p:cTn>
                        </p:par>
                        <p:par>
                          <p:cTn id="46" fill="hold">
                            <p:stCondLst>
                              <p:cond delay="5000"/>
                            </p:stCondLst>
                            <p:childTnLst>
                              <p:par>
                                <p:cTn id="47" presetID="2" presetClass="entr" presetSubtype="8" fill="hold" nodeType="afterEffect">
                                  <p:stCondLst>
                                    <p:cond delay="0"/>
                                  </p:stCondLst>
                                  <p:childTnLst>
                                    <p:set>
                                      <p:cBhvr>
                                        <p:cTn id="48" dur="1" fill="hold">
                                          <p:stCondLst>
                                            <p:cond delay="0"/>
                                          </p:stCondLst>
                                        </p:cTn>
                                        <p:tgtEl>
                                          <p:spTgt spid="40"/>
                                        </p:tgtEl>
                                        <p:attrNameLst>
                                          <p:attrName>style.visibility</p:attrName>
                                        </p:attrNameLst>
                                      </p:cBhvr>
                                      <p:to>
                                        <p:strVal val="visible"/>
                                      </p:to>
                                    </p:set>
                                    <p:anim calcmode="lin" valueType="num">
                                      <p:cBhvr additive="base">
                                        <p:cTn id="49" dur="500" fill="hold"/>
                                        <p:tgtEl>
                                          <p:spTgt spid="40"/>
                                        </p:tgtEl>
                                        <p:attrNameLst>
                                          <p:attrName>ppt_x</p:attrName>
                                        </p:attrNameLst>
                                      </p:cBhvr>
                                      <p:tavLst>
                                        <p:tav tm="0">
                                          <p:val>
                                            <p:strVal val="0-#ppt_w/2"/>
                                          </p:val>
                                        </p:tav>
                                        <p:tav tm="100000">
                                          <p:val>
                                            <p:strVal val="#ppt_x"/>
                                          </p:val>
                                        </p:tav>
                                      </p:tavLst>
                                    </p:anim>
                                    <p:anim calcmode="lin" valueType="num">
                                      <p:cBhvr additive="base">
                                        <p:cTn id="50" dur="500" fill="hold"/>
                                        <p:tgtEl>
                                          <p:spTgt spid="40"/>
                                        </p:tgtEl>
                                        <p:attrNameLst>
                                          <p:attrName>ppt_y</p:attrName>
                                        </p:attrNameLst>
                                      </p:cBhvr>
                                      <p:tavLst>
                                        <p:tav tm="0">
                                          <p:val>
                                            <p:strVal val="#ppt_y"/>
                                          </p:val>
                                        </p:tav>
                                        <p:tav tm="100000">
                                          <p:val>
                                            <p:strVal val="#ppt_y"/>
                                          </p:val>
                                        </p:tav>
                                      </p:tavLst>
                                    </p:anim>
                                  </p:childTnLst>
                                </p:cTn>
                              </p:par>
                            </p:childTnLst>
                          </p:cTn>
                        </p:par>
                        <p:par>
                          <p:cTn id="51" fill="hold">
                            <p:stCondLst>
                              <p:cond delay="5500"/>
                            </p:stCondLst>
                            <p:childTnLst>
                              <p:par>
                                <p:cTn id="52" presetID="16" presetClass="entr" presetSubtype="37" fill="hold" grpId="0" nodeType="afterEffect">
                                  <p:stCondLst>
                                    <p:cond delay="0"/>
                                  </p:stCondLst>
                                  <p:childTnLst>
                                    <p:set>
                                      <p:cBhvr>
                                        <p:cTn id="53" dur="1" fill="hold">
                                          <p:stCondLst>
                                            <p:cond delay="0"/>
                                          </p:stCondLst>
                                        </p:cTn>
                                        <p:tgtEl>
                                          <p:spTgt spid="47"/>
                                        </p:tgtEl>
                                        <p:attrNameLst>
                                          <p:attrName>style.visibility</p:attrName>
                                        </p:attrNameLst>
                                      </p:cBhvr>
                                      <p:to>
                                        <p:strVal val="visible"/>
                                      </p:to>
                                    </p:set>
                                    <p:animEffect transition="in" filter="barn(outVertical)">
                                      <p:cBhvr>
                                        <p:cTn id="54" dur="500"/>
                                        <p:tgtEl>
                                          <p:spTgt spid="47"/>
                                        </p:tgtEl>
                                      </p:cBhvr>
                                    </p:animEffect>
                                  </p:childTnLst>
                                </p:cTn>
                              </p:par>
                            </p:childTnLst>
                          </p:cTn>
                        </p:par>
                        <p:par>
                          <p:cTn id="55" fill="hold">
                            <p:stCondLst>
                              <p:cond delay="6000"/>
                            </p:stCondLst>
                            <p:childTnLst>
                              <p:par>
                                <p:cTn id="56" presetID="22" presetClass="entr" presetSubtype="1" fill="hold" nodeType="afterEffect">
                                  <p:stCondLst>
                                    <p:cond delay="0"/>
                                  </p:stCondLst>
                                  <p:childTnLst>
                                    <p:set>
                                      <p:cBhvr>
                                        <p:cTn id="57" dur="1" fill="hold">
                                          <p:stCondLst>
                                            <p:cond delay="0"/>
                                          </p:stCondLst>
                                        </p:cTn>
                                        <p:tgtEl>
                                          <p:spTgt spid="11"/>
                                        </p:tgtEl>
                                        <p:attrNameLst>
                                          <p:attrName>style.visibility</p:attrName>
                                        </p:attrNameLst>
                                      </p:cBhvr>
                                      <p:to>
                                        <p:strVal val="visible"/>
                                      </p:to>
                                    </p:set>
                                    <p:animEffect transition="in" filter="wipe(up)">
                                      <p:cBhvr>
                                        <p:cTn id="58" dur="500"/>
                                        <p:tgtEl>
                                          <p:spTgt spid="11"/>
                                        </p:tgtEl>
                                      </p:cBhvr>
                                    </p:animEffect>
                                  </p:childTnLst>
                                </p:cTn>
                              </p:par>
                            </p:childTnLst>
                          </p:cTn>
                        </p:par>
                        <p:par>
                          <p:cTn id="59" fill="hold">
                            <p:stCondLst>
                              <p:cond delay="6500"/>
                            </p:stCondLst>
                            <p:childTnLst>
                              <p:par>
                                <p:cTn id="60" presetID="10" presetClass="entr" presetSubtype="0" fill="hold" nodeType="afterEffect">
                                  <p:stCondLst>
                                    <p:cond delay="0"/>
                                  </p:stCondLst>
                                  <p:childTnLst>
                                    <p:set>
                                      <p:cBhvr>
                                        <p:cTn id="61" dur="1" fill="hold">
                                          <p:stCondLst>
                                            <p:cond delay="0"/>
                                          </p:stCondLst>
                                        </p:cTn>
                                        <p:tgtEl>
                                          <p:spTgt spid="23"/>
                                        </p:tgtEl>
                                        <p:attrNameLst>
                                          <p:attrName>style.visibility</p:attrName>
                                        </p:attrNameLst>
                                      </p:cBhvr>
                                      <p:to>
                                        <p:strVal val="visible"/>
                                      </p:to>
                                    </p:set>
                                    <p:animEffect transition="in" filter="fade">
                                      <p:cBhvr>
                                        <p:cTn id="62" dur="500"/>
                                        <p:tgtEl>
                                          <p:spTgt spid="23"/>
                                        </p:tgtEl>
                                      </p:cBhvr>
                                    </p:animEffect>
                                  </p:childTnLst>
                                </p:cTn>
                              </p:par>
                            </p:childTnLst>
                          </p:cTn>
                        </p:par>
                        <p:par>
                          <p:cTn id="63" fill="hold">
                            <p:stCondLst>
                              <p:cond delay="7000"/>
                            </p:stCondLst>
                            <p:childTnLst>
                              <p:par>
                                <p:cTn id="64" presetID="2" presetClass="entr" presetSubtype="8" fill="hold" nodeType="afterEffect">
                                  <p:stCondLst>
                                    <p:cond delay="0"/>
                                  </p:stCondLst>
                                  <p:childTnLst>
                                    <p:set>
                                      <p:cBhvr>
                                        <p:cTn id="65" dur="1" fill="hold">
                                          <p:stCondLst>
                                            <p:cond delay="0"/>
                                          </p:stCondLst>
                                        </p:cTn>
                                        <p:tgtEl>
                                          <p:spTgt spid="43"/>
                                        </p:tgtEl>
                                        <p:attrNameLst>
                                          <p:attrName>style.visibility</p:attrName>
                                        </p:attrNameLst>
                                      </p:cBhvr>
                                      <p:to>
                                        <p:strVal val="visible"/>
                                      </p:to>
                                    </p:set>
                                    <p:anim calcmode="lin" valueType="num">
                                      <p:cBhvr additive="base">
                                        <p:cTn id="66" dur="500" fill="hold"/>
                                        <p:tgtEl>
                                          <p:spTgt spid="43"/>
                                        </p:tgtEl>
                                        <p:attrNameLst>
                                          <p:attrName>ppt_x</p:attrName>
                                        </p:attrNameLst>
                                      </p:cBhvr>
                                      <p:tavLst>
                                        <p:tav tm="0">
                                          <p:val>
                                            <p:strVal val="0-#ppt_w/2"/>
                                          </p:val>
                                        </p:tav>
                                        <p:tav tm="100000">
                                          <p:val>
                                            <p:strVal val="#ppt_x"/>
                                          </p:val>
                                        </p:tav>
                                      </p:tavLst>
                                    </p:anim>
                                    <p:anim calcmode="lin" valueType="num">
                                      <p:cBhvr additive="base">
                                        <p:cTn id="67" dur="500" fill="hold"/>
                                        <p:tgtEl>
                                          <p:spTgt spid="43"/>
                                        </p:tgtEl>
                                        <p:attrNameLst>
                                          <p:attrName>ppt_y</p:attrName>
                                        </p:attrNameLst>
                                      </p:cBhvr>
                                      <p:tavLst>
                                        <p:tav tm="0">
                                          <p:val>
                                            <p:strVal val="#ppt_y"/>
                                          </p:val>
                                        </p:tav>
                                        <p:tav tm="100000">
                                          <p:val>
                                            <p:strVal val="#ppt_y"/>
                                          </p:val>
                                        </p:tav>
                                      </p:tavLst>
                                    </p:anim>
                                  </p:childTnLst>
                                </p:cTn>
                              </p:par>
                            </p:childTnLst>
                          </p:cTn>
                        </p:par>
                        <p:par>
                          <p:cTn id="68" fill="hold">
                            <p:stCondLst>
                              <p:cond delay="7500"/>
                            </p:stCondLst>
                            <p:childTnLst>
                              <p:par>
                                <p:cTn id="69" presetID="16" presetClass="entr" presetSubtype="37" fill="hold" grpId="0" nodeType="afterEffect">
                                  <p:stCondLst>
                                    <p:cond delay="0"/>
                                  </p:stCondLst>
                                  <p:childTnLst>
                                    <p:set>
                                      <p:cBhvr>
                                        <p:cTn id="70" dur="1" fill="hold">
                                          <p:stCondLst>
                                            <p:cond delay="0"/>
                                          </p:stCondLst>
                                        </p:cTn>
                                        <p:tgtEl>
                                          <p:spTgt spid="48"/>
                                        </p:tgtEl>
                                        <p:attrNameLst>
                                          <p:attrName>style.visibility</p:attrName>
                                        </p:attrNameLst>
                                      </p:cBhvr>
                                      <p:to>
                                        <p:strVal val="visible"/>
                                      </p:to>
                                    </p:set>
                                    <p:animEffect transition="in" filter="barn(outVertical)">
                                      <p:cBhvr>
                                        <p:cTn id="71"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46" grpId="0"/>
      <p:bldP spid="47" grpId="0"/>
      <p:bldP spid="4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右箭头 7"/>
          <p:cNvSpPr/>
          <p:nvPr/>
        </p:nvSpPr>
        <p:spPr>
          <a:xfrm rot="5400000" flipH="1">
            <a:off x="3941995" y="1601720"/>
            <a:ext cx="1134707" cy="916115"/>
          </a:xfrm>
          <a:prstGeom prst="rightArrow">
            <a:avLst>
              <a:gd name="adj1" fmla="val 69095"/>
              <a:gd name="adj2" fmla="val 44430"/>
            </a:avLst>
          </a:prstGeom>
          <a:solidFill>
            <a:schemeClr val="accent2"/>
          </a:solidFill>
          <a:ln w="12700" cap="flat" cmpd="sng" algn="ctr">
            <a:noFill/>
            <a:prstDash val="solid"/>
            <a:miter lim="800000"/>
          </a:ln>
          <a:effectLst/>
          <a:scene3d>
            <a:camera prst="orthographicFront">
              <a:rot lat="0" lon="0" rev="0"/>
            </a:camera>
            <a:lightRig rig="glow" dir="t">
              <a:rot lat="0" lon="0" rev="14100000"/>
            </a:lightRig>
          </a:scene3d>
          <a:sp3d prstMaterial="softEdge"/>
        </p:spPr>
        <p:txBody>
          <a:bodyPr vert="vert270" rtlCol="0" anchor="ctr"/>
          <a:lstStyle/>
          <a:p>
            <a:pPr algn="ctr">
              <a:lnSpc>
                <a:spcPct val="120000"/>
              </a:lnSpc>
              <a:defRPr/>
            </a:pPr>
            <a:r>
              <a:rPr lang="zh-CN" altLang="en-US" sz="1200" kern="0" dirty="0">
                <a:solidFill>
                  <a:schemeClr val="bg1"/>
                </a:solidFill>
                <a:latin typeface="微软雅黑" panose="020B0503020204020204" pitchFamily="34" charset="-122"/>
                <a:ea typeface="微软雅黑" panose="020B0503020204020204" pitchFamily="34" charset="-122"/>
              </a:rPr>
              <a:t>标题</a:t>
            </a:r>
          </a:p>
        </p:txBody>
      </p:sp>
      <p:sp>
        <p:nvSpPr>
          <p:cNvPr id="9" name="右箭头 8"/>
          <p:cNvSpPr/>
          <p:nvPr/>
        </p:nvSpPr>
        <p:spPr>
          <a:xfrm rot="16200000" flipH="1" flipV="1">
            <a:off x="3935256" y="3391066"/>
            <a:ext cx="1134707" cy="916115"/>
          </a:xfrm>
          <a:prstGeom prst="rightArrow">
            <a:avLst>
              <a:gd name="adj1" fmla="val 69095"/>
              <a:gd name="adj2" fmla="val 44430"/>
            </a:avLst>
          </a:prstGeom>
          <a:solidFill>
            <a:schemeClr val="accent4"/>
          </a:solidFill>
          <a:ln w="12700" cap="flat" cmpd="sng" algn="ctr">
            <a:noFill/>
            <a:prstDash val="solid"/>
            <a:miter lim="800000"/>
          </a:ln>
          <a:effectLst/>
          <a:scene3d>
            <a:camera prst="orthographicFront">
              <a:rot lat="0" lon="0" rev="0"/>
            </a:camera>
            <a:lightRig rig="glow" dir="t">
              <a:rot lat="0" lon="0" rev="14100000"/>
            </a:lightRig>
          </a:scene3d>
          <a:sp3d prstMaterial="softEdge"/>
        </p:spPr>
        <p:txBody>
          <a:bodyPr vert="vert270" rtlCol="0" anchor="ctr"/>
          <a:lstStyle/>
          <a:p>
            <a:pPr algn="ctr">
              <a:lnSpc>
                <a:spcPct val="120000"/>
              </a:lnSpc>
              <a:defRPr/>
            </a:pPr>
            <a:r>
              <a:rPr lang="zh-CN" altLang="en-US" sz="1200" kern="0" dirty="0">
                <a:solidFill>
                  <a:schemeClr val="bg1"/>
                </a:solidFill>
                <a:latin typeface="微软雅黑" panose="020B0503020204020204" pitchFamily="34" charset="-122"/>
                <a:ea typeface="微软雅黑" panose="020B0503020204020204" pitchFamily="34" charset="-122"/>
              </a:rPr>
              <a:t>标题</a:t>
            </a:r>
          </a:p>
        </p:txBody>
      </p:sp>
      <p:sp>
        <p:nvSpPr>
          <p:cNvPr id="10" name="右箭头 9"/>
          <p:cNvSpPr/>
          <p:nvPr/>
        </p:nvSpPr>
        <p:spPr>
          <a:xfrm flipH="1">
            <a:off x="3047926" y="2496203"/>
            <a:ext cx="1134238" cy="916495"/>
          </a:xfrm>
          <a:prstGeom prst="rightArrow">
            <a:avLst>
              <a:gd name="adj1" fmla="val 69095"/>
              <a:gd name="adj2" fmla="val 44430"/>
            </a:avLst>
          </a:prstGeom>
          <a:solidFill>
            <a:schemeClr val="accent1"/>
          </a:solidFill>
          <a:ln w="12700" cap="flat" cmpd="sng" algn="ctr">
            <a:noFill/>
            <a:prstDash val="solid"/>
            <a:miter lim="800000"/>
          </a:ln>
          <a:effectLst/>
          <a:scene3d>
            <a:camera prst="orthographicFront">
              <a:rot lat="0" lon="0" rev="0"/>
            </a:camera>
            <a:lightRig rig="glow" dir="t">
              <a:rot lat="0" lon="0" rev="14100000"/>
            </a:lightRig>
          </a:scene3d>
          <a:sp3d prstMaterial="softEdge"/>
        </p:spPr>
        <p:txBody>
          <a:bodyPr rtlCol="0" anchor="ctr"/>
          <a:lstStyle/>
          <a:p>
            <a:pPr algn="ctr">
              <a:lnSpc>
                <a:spcPct val="120000"/>
              </a:lnSpc>
              <a:defRPr/>
            </a:pPr>
            <a:r>
              <a:rPr lang="zh-CN" altLang="en-US" sz="1200" kern="0" dirty="0">
                <a:solidFill>
                  <a:schemeClr val="bg1"/>
                </a:solidFill>
                <a:latin typeface="微软雅黑" panose="020B0503020204020204" pitchFamily="34" charset="-122"/>
                <a:ea typeface="微软雅黑" panose="020B0503020204020204" pitchFamily="34" charset="-122"/>
              </a:rPr>
              <a:t>标题</a:t>
            </a:r>
          </a:p>
        </p:txBody>
      </p:sp>
      <p:sp>
        <p:nvSpPr>
          <p:cNvPr id="11" name="右箭头 10"/>
          <p:cNvSpPr/>
          <p:nvPr/>
        </p:nvSpPr>
        <p:spPr>
          <a:xfrm>
            <a:off x="4836532" y="2503550"/>
            <a:ext cx="2793050" cy="916495"/>
          </a:xfrm>
          <a:prstGeom prst="rightArrow">
            <a:avLst>
              <a:gd name="adj1" fmla="val 69095"/>
              <a:gd name="adj2" fmla="val 44430"/>
            </a:avLst>
          </a:prstGeom>
          <a:solidFill>
            <a:schemeClr val="accent3"/>
          </a:solidFill>
          <a:ln w="12700" cap="flat" cmpd="sng" algn="ctr">
            <a:noFill/>
            <a:prstDash val="solid"/>
            <a:miter lim="800000"/>
          </a:ln>
          <a:effectLst/>
          <a:scene3d>
            <a:camera prst="orthographicFront">
              <a:rot lat="0" lon="0" rev="0"/>
            </a:camera>
            <a:lightRig rig="glow" dir="t">
              <a:rot lat="0" lon="0" rev="14100000"/>
            </a:lightRig>
          </a:scene3d>
          <a:sp3d prstMaterial="softEdge"/>
        </p:spPr>
        <p:txBody>
          <a:bodyPr rtlCol="0" anchor="ctr"/>
          <a:lstStyle/>
          <a:p>
            <a:pPr algn="ctr">
              <a:lnSpc>
                <a:spcPct val="120000"/>
              </a:lnSpc>
              <a:defRPr/>
            </a:pPr>
            <a:r>
              <a:rPr lang="zh-CN" altLang="en-US" sz="1200" kern="0" dirty="0">
                <a:solidFill>
                  <a:schemeClr val="bg1"/>
                </a:solidFill>
                <a:latin typeface="微软雅黑" panose="020B0503020204020204" pitchFamily="34" charset="-122"/>
                <a:ea typeface="微软雅黑" panose="020B0503020204020204" pitchFamily="34" charset="-122"/>
              </a:rPr>
              <a:t>标题</a:t>
            </a:r>
          </a:p>
        </p:txBody>
      </p:sp>
      <p:sp>
        <p:nvSpPr>
          <p:cNvPr id="12" name="TextBox 17"/>
          <p:cNvSpPr txBox="1"/>
          <p:nvPr/>
        </p:nvSpPr>
        <p:spPr>
          <a:xfrm>
            <a:off x="5076056" y="1509795"/>
            <a:ext cx="3060000" cy="444318"/>
          </a:xfrm>
          <a:prstGeom prst="rect">
            <a:avLst/>
          </a:prstGeom>
          <a:noFill/>
        </p:spPr>
        <p:txBody>
          <a:bodyPr wrap="square" lIns="100803" tIns="50402" rIns="100803" bIns="50402" rtlCol="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根据自己的需要添加适当的文字，据研究，在幻灯片中，一页的文字最好不要超过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字</a:t>
            </a:r>
          </a:p>
        </p:txBody>
      </p:sp>
      <p:sp>
        <p:nvSpPr>
          <p:cNvPr id="13" name="TextBox 17"/>
          <p:cNvSpPr txBox="1"/>
          <p:nvPr/>
        </p:nvSpPr>
        <p:spPr>
          <a:xfrm>
            <a:off x="935596" y="3502285"/>
            <a:ext cx="2808000" cy="444318"/>
          </a:xfrm>
          <a:prstGeom prst="rect">
            <a:avLst/>
          </a:prstGeom>
          <a:noFill/>
        </p:spPr>
        <p:txBody>
          <a:bodyPr wrap="square" lIns="100803" tIns="50402" rIns="100803" bIns="50402" rtlCol="0">
            <a:spAutoFit/>
          </a:bodyPr>
          <a:lstStyle/>
          <a:p>
            <a:pPr lvl="0" algn="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根据自己的需要添加适当的文字，据研究，在幻灯片中，一页的文字最好不要超过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字</a:t>
            </a:r>
          </a:p>
        </p:txBody>
      </p:sp>
      <p:sp>
        <p:nvSpPr>
          <p:cNvPr id="14" name="TextBox 17"/>
          <p:cNvSpPr txBox="1"/>
          <p:nvPr/>
        </p:nvSpPr>
        <p:spPr>
          <a:xfrm>
            <a:off x="1007916" y="1882105"/>
            <a:ext cx="2808000" cy="444318"/>
          </a:xfrm>
          <a:prstGeom prst="rect">
            <a:avLst/>
          </a:prstGeom>
          <a:noFill/>
        </p:spPr>
        <p:txBody>
          <a:bodyPr wrap="square" lIns="100803" tIns="50402" rIns="100803" bIns="50402" rtlCol="0">
            <a:spAutoFit/>
          </a:bodyPr>
          <a:lstStyle/>
          <a:p>
            <a:pPr lvl="0" algn="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根据自己的需要添加适当的文字，据研究，在幻灯片中，一页的文字最好不要超过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字</a:t>
            </a:r>
          </a:p>
        </p:txBody>
      </p:sp>
      <p:sp>
        <p:nvSpPr>
          <p:cNvPr id="15" name="TextBox 17"/>
          <p:cNvSpPr txBox="1"/>
          <p:nvPr/>
        </p:nvSpPr>
        <p:spPr>
          <a:xfrm>
            <a:off x="5184068" y="3526702"/>
            <a:ext cx="3060000" cy="444318"/>
          </a:xfrm>
          <a:prstGeom prst="rect">
            <a:avLst/>
          </a:prstGeom>
          <a:noFill/>
        </p:spPr>
        <p:txBody>
          <a:bodyPr wrap="square" lIns="100803" tIns="50402" rIns="100803" bIns="50402" rtlCol="0">
            <a:spAutoFit/>
          </a:bodyPr>
          <a:lstStyle/>
          <a:p>
            <a:pPr lvl="0">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根据自己的需要添加适当的文字，据研究，在幻灯片中，一页的文字最好不要超过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字</a:t>
            </a:r>
          </a:p>
        </p:txBody>
      </p:sp>
    </p:spTree>
    <p:extLst>
      <p:ext uri="{BB962C8B-B14F-4D97-AF65-F5344CB8AC3E}">
        <p14:creationId xmlns:p14="http://schemas.microsoft.com/office/powerpoint/2010/main" val="1046178248"/>
      </p:ext>
    </p:extLst>
  </p:cSld>
  <p:clrMapOvr>
    <a:masterClrMapping/>
  </p:clrMapOvr>
  <mc:AlternateContent xmlns:mc="http://schemas.openxmlformats.org/markup-compatibility/2006" xmlns:p14="http://schemas.microsoft.com/office/powerpoint/2010/main">
    <mc:Choice Requires="p14">
      <p:transition spd="slow" p14:dur="800" advClick="0" advTm="1000">
        <p14:flythrough/>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up)">
                                      <p:cBhvr>
                                        <p:cTn id="10" dur="500"/>
                                        <p:tgtEl>
                                          <p:spTgt spid="9"/>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right)">
                                      <p:cBhvr>
                                        <p:cTn id="13" dur="500"/>
                                        <p:tgtEl>
                                          <p:spTgt spid="10"/>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left)">
                                      <p:cBhvr>
                                        <p:cTn id="16" dur="500"/>
                                        <p:tgtEl>
                                          <p:spTgt spid="11"/>
                                        </p:tgtEl>
                                      </p:cBhvr>
                                    </p:animEffect>
                                  </p:childTnLst>
                                </p:cTn>
                              </p:par>
                            </p:childTnLst>
                          </p:cTn>
                        </p:par>
                        <p:par>
                          <p:cTn id="17" fill="hold">
                            <p:stCondLst>
                              <p:cond delay="500"/>
                            </p:stCondLst>
                            <p:childTnLst>
                              <p:par>
                                <p:cTn id="18" presetID="22" presetClass="entr" presetSubtype="4"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ipe(down)">
                                      <p:cBhvr>
                                        <p:cTn id="20" dur="500"/>
                                        <p:tgtEl>
                                          <p:spTgt spid="12"/>
                                        </p:tgtEl>
                                      </p:cBhvr>
                                    </p:animEffect>
                                  </p:childTnLst>
                                </p:cTn>
                              </p:par>
                            </p:childTnLst>
                          </p:cTn>
                        </p:par>
                        <p:par>
                          <p:cTn id="21" fill="hold">
                            <p:stCondLst>
                              <p:cond delay="1000"/>
                            </p:stCondLst>
                            <p:childTnLst>
                              <p:par>
                                <p:cTn id="22" presetID="22" presetClass="entr" presetSubtype="1"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wipe(up)">
                                      <p:cBhvr>
                                        <p:cTn id="24" dur="500"/>
                                        <p:tgtEl>
                                          <p:spTgt spid="13"/>
                                        </p:tgtEl>
                                      </p:cBhvr>
                                    </p:animEffect>
                                  </p:childTnLst>
                                </p:cTn>
                              </p:par>
                            </p:childTnLst>
                          </p:cTn>
                        </p:par>
                        <p:par>
                          <p:cTn id="25" fill="hold">
                            <p:stCondLst>
                              <p:cond delay="1500"/>
                            </p:stCondLst>
                            <p:childTnLst>
                              <p:par>
                                <p:cTn id="26" presetID="22" presetClass="entr" presetSubtype="2"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right)">
                                      <p:cBhvr>
                                        <p:cTn id="28" dur="500"/>
                                        <p:tgtEl>
                                          <p:spTgt spid="14"/>
                                        </p:tgtEl>
                                      </p:cBhvr>
                                    </p:animEffect>
                                  </p:childTnLst>
                                </p:cTn>
                              </p:par>
                            </p:childTnLst>
                          </p:cTn>
                        </p:par>
                        <p:par>
                          <p:cTn id="29" fill="hold">
                            <p:stCondLst>
                              <p:cond delay="2000"/>
                            </p:stCondLst>
                            <p:childTnLst>
                              <p:par>
                                <p:cTn id="30" presetID="22" presetClass="entr" presetSubtype="8" fill="hold" grpId="0"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wipe(left)">
                                      <p:cBhvr>
                                        <p:cTn id="3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p:bldP spid="13" grpId="0"/>
      <p:bldP spid="14" grpId="0"/>
      <p:bldP spid="1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同心圆 2"/>
          <p:cNvSpPr/>
          <p:nvPr/>
        </p:nvSpPr>
        <p:spPr>
          <a:xfrm>
            <a:off x="3438198" y="1732905"/>
            <a:ext cx="2137522" cy="2137810"/>
          </a:xfrm>
          <a:prstGeom prst="donut">
            <a:avLst>
              <a:gd name="adj" fmla="val 562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solidFill>
                <a:schemeClr val="tx1"/>
              </a:solidFill>
            </a:endParaRPr>
          </a:p>
        </p:txBody>
      </p:sp>
      <p:sp>
        <p:nvSpPr>
          <p:cNvPr id="4" name="Freeform 87"/>
          <p:cNvSpPr>
            <a:spLocks noEditPoints="1"/>
          </p:cNvSpPr>
          <p:nvPr/>
        </p:nvSpPr>
        <p:spPr bwMode="auto">
          <a:xfrm>
            <a:off x="3833366" y="2129902"/>
            <a:ext cx="1343635" cy="1343816"/>
          </a:xfrm>
          <a:custGeom>
            <a:avLst/>
            <a:gdLst>
              <a:gd name="T0" fmla="*/ 56 w 58"/>
              <a:gd name="T1" fmla="*/ 29 h 58"/>
              <a:gd name="T2" fmla="*/ 10 w 58"/>
              <a:gd name="T3" fmla="*/ 48 h 58"/>
              <a:gd name="T4" fmla="*/ 29 w 58"/>
              <a:gd name="T5" fmla="*/ 2 h 58"/>
              <a:gd name="T6" fmla="*/ 46 w 58"/>
              <a:gd name="T7" fmla="*/ 23 h 58"/>
              <a:gd name="T8" fmla="*/ 48 w 58"/>
              <a:gd name="T9" fmla="*/ 36 h 58"/>
              <a:gd name="T10" fmla="*/ 48 w 58"/>
              <a:gd name="T11" fmla="*/ 37 h 58"/>
              <a:gd name="T12" fmla="*/ 36 w 58"/>
              <a:gd name="T13" fmla="*/ 44 h 58"/>
              <a:gd name="T14" fmla="*/ 37 w 58"/>
              <a:gd name="T15" fmla="*/ 47 h 58"/>
              <a:gd name="T16" fmla="*/ 22 w 58"/>
              <a:gd name="T17" fmla="*/ 44 h 58"/>
              <a:gd name="T18" fmla="*/ 11 w 58"/>
              <a:gd name="T19" fmla="*/ 37 h 58"/>
              <a:gd name="T20" fmla="*/ 10 w 58"/>
              <a:gd name="T21" fmla="*/ 35 h 58"/>
              <a:gd name="T22" fmla="*/ 13 w 58"/>
              <a:gd name="T23" fmla="*/ 22 h 58"/>
              <a:gd name="T24" fmla="*/ 10 w 58"/>
              <a:gd name="T25" fmla="*/ 21 h 58"/>
              <a:gd name="T26" fmla="*/ 24 w 58"/>
              <a:gd name="T27" fmla="*/ 12 h 58"/>
              <a:gd name="T28" fmla="*/ 37 w 58"/>
              <a:gd name="T29" fmla="*/ 10 h 58"/>
              <a:gd name="T30" fmla="*/ 38 w 58"/>
              <a:gd name="T31" fmla="*/ 10 h 58"/>
              <a:gd name="T32" fmla="*/ 9 w 58"/>
              <a:gd name="T33" fmla="*/ 8 h 58"/>
              <a:gd name="T34" fmla="*/ 29 w 58"/>
              <a:gd name="T35" fmla="*/ 58 h 58"/>
              <a:gd name="T36" fmla="*/ 50 w 58"/>
              <a:gd name="T37" fmla="*/ 8 h 58"/>
              <a:gd name="T38" fmla="*/ 29 w 58"/>
              <a:gd name="T39" fmla="*/ 1 h 58"/>
              <a:gd name="T40" fmla="*/ 9 w 58"/>
              <a:gd name="T41" fmla="*/ 48 h 58"/>
              <a:gd name="T42" fmla="*/ 57 w 58"/>
              <a:gd name="T43" fmla="*/ 29 h 58"/>
              <a:gd name="T44" fmla="*/ 49 w 58"/>
              <a:gd name="T45" fmla="*/ 28 h 58"/>
              <a:gd name="T46" fmla="*/ 52 w 58"/>
              <a:gd name="T47" fmla="*/ 28 h 58"/>
              <a:gd name="T48" fmla="*/ 42 w 58"/>
              <a:gd name="T49" fmla="*/ 43 h 58"/>
              <a:gd name="T50" fmla="*/ 30 w 58"/>
              <a:gd name="T51" fmla="*/ 51 h 58"/>
              <a:gd name="T52" fmla="*/ 29 w 58"/>
              <a:gd name="T53" fmla="*/ 51 h 58"/>
              <a:gd name="T54" fmla="*/ 16 w 58"/>
              <a:gd name="T55" fmla="*/ 43 h 58"/>
              <a:gd name="T56" fmla="*/ 14 w 58"/>
              <a:gd name="T57" fmla="*/ 45 h 58"/>
              <a:gd name="T58" fmla="*/ 10 w 58"/>
              <a:gd name="T59" fmla="*/ 28 h 58"/>
              <a:gd name="T60" fmla="*/ 13 w 58"/>
              <a:gd name="T61" fmla="*/ 13 h 58"/>
              <a:gd name="T62" fmla="*/ 14 w 58"/>
              <a:gd name="T63" fmla="*/ 12 h 58"/>
              <a:gd name="T64" fmla="*/ 29 w 58"/>
              <a:gd name="T65" fmla="*/ 9 h 58"/>
              <a:gd name="T66" fmla="*/ 29 w 58"/>
              <a:gd name="T67" fmla="*/ 6 h 58"/>
              <a:gd name="T68" fmla="*/ 43 w 58"/>
              <a:gd name="T69" fmla="*/ 15 h 58"/>
              <a:gd name="T70" fmla="*/ 21 w 58"/>
              <a:gd name="T71" fmla="*/ 20 h 58"/>
              <a:gd name="T72" fmla="*/ 17 w 58"/>
              <a:gd name="T73" fmla="*/ 27 h 58"/>
              <a:gd name="T74" fmla="*/ 23 w 58"/>
              <a:gd name="T75" fmla="*/ 32 h 58"/>
              <a:gd name="T76" fmla="*/ 23 w 58"/>
              <a:gd name="T77" fmla="*/ 36 h 58"/>
              <a:gd name="T78" fmla="*/ 29 w 58"/>
              <a:gd name="T79" fmla="*/ 45 h 58"/>
              <a:gd name="T80" fmla="*/ 35 w 58"/>
              <a:gd name="T81" fmla="*/ 36 h 58"/>
              <a:gd name="T82" fmla="*/ 35 w 58"/>
              <a:gd name="T83" fmla="*/ 32 h 58"/>
              <a:gd name="T84" fmla="*/ 42 w 58"/>
              <a:gd name="T85" fmla="*/ 27 h 58"/>
              <a:gd name="T86" fmla="*/ 38 w 58"/>
              <a:gd name="T87" fmla="*/ 20 h 58"/>
              <a:gd name="T88" fmla="*/ 30 w 58"/>
              <a:gd name="T89" fmla="*/ 16 h 58"/>
              <a:gd name="T90" fmla="*/ 26 w 58"/>
              <a:gd name="T91" fmla="*/ 23 h 58"/>
              <a:gd name="T92" fmla="*/ 46 w 58"/>
              <a:gd name="T93" fmla="*/ 12 h 58"/>
              <a:gd name="T94" fmla="*/ 6 w 58"/>
              <a:gd name="T95" fmla="*/ 29 h 58"/>
              <a:gd name="T96" fmla="*/ 46 w 58"/>
              <a:gd name="T97" fmla="*/ 45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8" h="58">
                <a:moveTo>
                  <a:pt x="29" y="2"/>
                </a:moveTo>
                <a:cubicBezTo>
                  <a:pt x="37" y="2"/>
                  <a:pt x="43" y="5"/>
                  <a:pt x="48" y="10"/>
                </a:cubicBezTo>
                <a:cubicBezTo>
                  <a:pt x="53" y="14"/>
                  <a:pt x="56" y="21"/>
                  <a:pt x="56" y="29"/>
                </a:cubicBezTo>
                <a:cubicBezTo>
                  <a:pt x="56" y="36"/>
                  <a:pt x="53" y="43"/>
                  <a:pt x="48" y="48"/>
                </a:cubicBezTo>
                <a:cubicBezTo>
                  <a:pt x="43" y="52"/>
                  <a:pt x="37" y="56"/>
                  <a:pt x="29" y="56"/>
                </a:cubicBezTo>
                <a:cubicBezTo>
                  <a:pt x="22" y="56"/>
                  <a:pt x="15" y="52"/>
                  <a:pt x="10" y="48"/>
                </a:cubicBezTo>
                <a:cubicBezTo>
                  <a:pt x="5" y="43"/>
                  <a:pt x="2" y="36"/>
                  <a:pt x="2" y="29"/>
                </a:cubicBezTo>
                <a:cubicBezTo>
                  <a:pt x="2" y="21"/>
                  <a:pt x="5" y="14"/>
                  <a:pt x="10" y="10"/>
                </a:cubicBezTo>
                <a:cubicBezTo>
                  <a:pt x="15" y="5"/>
                  <a:pt x="22" y="2"/>
                  <a:pt x="29" y="2"/>
                </a:cubicBezTo>
                <a:close/>
                <a:moveTo>
                  <a:pt x="48" y="21"/>
                </a:moveTo>
                <a:cubicBezTo>
                  <a:pt x="45" y="22"/>
                  <a:pt x="45" y="22"/>
                  <a:pt x="45" y="22"/>
                </a:cubicBezTo>
                <a:cubicBezTo>
                  <a:pt x="46" y="23"/>
                  <a:pt x="46" y="23"/>
                  <a:pt x="46" y="23"/>
                </a:cubicBezTo>
                <a:cubicBezTo>
                  <a:pt x="48" y="22"/>
                  <a:pt x="48" y="22"/>
                  <a:pt x="48" y="22"/>
                </a:cubicBezTo>
                <a:cubicBezTo>
                  <a:pt x="48" y="21"/>
                  <a:pt x="48" y="21"/>
                  <a:pt x="48" y="21"/>
                </a:cubicBezTo>
                <a:close/>
                <a:moveTo>
                  <a:pt x="48" y="36"/>
                </a:moveTo>
                <a:cubicBezTo>
                  <a:pt x="45" y="35"/>
                  <a:pt x="45" y="35"/>
                  <a:pt x="45" y="35"/>
                </a:cubicBezTo>
                <a:cubicBezTo>
                  <a:pt x="45" y="36"/>
                  <a:pt x="45" y="36"/>
                  <a:pt x="45" y="36"/>
                </a:cubicBezTo>
                <a:cubicBezTo>
                  <a:pt x="48" y="37"/>
                  <a:pt x="48" y="37"/>
                  <a:pt x="48" y="37"/>
                </a:cubicBezTo>
                <a:cubicBezTo>
                  <a:pt x="48" y="36"/>
                  <a:pt x="48" y="36"/>
                  <a:pt x="48" y="36"/>
                </a:cubicBezTo>
                <a:close/>
                <a:moveTo>
                  <a:pt x="37" y="47"/>
                </a:moveTo>
                <a:cubicBezTo>
                  <a:pt x="36" y="44"/>
                  <a:pt x="36" y="44"/>
                  <a:pt x="36" y="44"/>
                </a:cubicBezTo>
                <a:cubicBezTo>
                  <a:pt x="35" y="45"/>
                  <a:pt x="35" y="45"/>
                  <a:pt x="35" y="45"/>
                </a:cubicBezTo>
                <a:cubicBezTo>
                  <a:pt x="36" y="48"/>
                  <a:pt x="36" y="48"/>
                  <a:pt x="36" y="48"/>
                </a:cubicBezTo>
                <a:cubicBezTo>
                  <a:pt x="37" y="47"/>
                  <a:pt x="37" y="47"/>
                  <a:pt x="37" y="47"/>
                </a:cubicBezTo>
                <a:close/>
                <a:moveTo>
                  <a:pt x="22" y="47"/>
                </a:moveTo>
                <a:cubicBezTo>
                  <a:pt x="23" y="45"/>
                  <a:pt x="23" y="45"/>
                  <a:pt x="23" y="45"/>
                </a:cubicBezTo>
                <a:cubicBezTo>
                  <a:pt x="22" y="44"/>
                  <a:pt x="22" y="44"/>
                  <a:pt x="22" y="44"/>
                </a:cubicBezTo>
                <a:cubicBezTo>
                  <a:pt x="21" y="47"/>
                  <a:pt x="21" y="47"/>
                  <a:pt x="21" y="47"/>
                </a:cubicBezTo>
                <a:cubicBezTo>
                  <a:pt x="22" y="47"/>
                  <a:pt x="22" y="47"/>
                  <a:pt x="22" y="47"/>
                </a:cubicBezTo>
                <a:close/>
                <a:moveTo>
                  <a:pt x="11" y="37"/>
                </a:moveTo>
                <a:cubicBezTo>
                  <a:pt x="13" y="36"/>
                  <a:pt x="13" y="36"/>
                  <a:pt x="13" y="36"/>
                </a:cubicBezTo>
                <a:cubicBezTo>
                  <a:pt x="13" y="34"/>
                  <a:pt x="13" y="34"/>
                  <a:pt x="13" y="34"/>
                </a:cubicBezTo>
                <a:cubicBezTo>
                  <a:pt x="10" y="35"/>
                  <a:pt x="10" y="35"/>
                  <a:pt x="10" y="35"/>
                </a:cubicBezTo>
                <a:cubicBezTo>
                  <a:pt x="11" y="37"/>
                  <a:pt x="11" y="37"/>
                  <a:pt x="11" y="37"/>
                </a:cubicBezTo>
                <a:close/>
                <a:moveTo>
                  <a:pt x="10" y="21"/>
                </a:moveTo>
                <a:cubicBezTo>
                  <a:pt x="13" y="22"/>
                  <a:pt x="13" y="22"/>
                  <a:pt x="13" y="22"/>
                </a:cubicBezTo>
                <a:cubicBezTo>
                  <a:pt x="14" y="21"/>
                  <a:pt x="14" y="21"/>
                  <a:pt x="14" y="21"/>
                </a:cubicBezTo>
                <a:cubicBezTo>
                  <a:pt x="11" y="20"/>
                  <a:pt x="11" y="20"/>
                  <a:pt x="11" y="20"/>
                </a:cubicBezTo>
                <a:cubicBezTo>
                  <a:pt x="10" y="21"/>
                  <a:pt x="10" y="21"/>
                  <a:pt x="10" y="21"/>
                </a:cubicBezTo>
                <a:close/>
                <a:moveTo>
                  <a:pt x="21" y="10"/>
                </a:moveTo>
                <a:cubicBezTo>
                  <a:pt x="22" y="13"/>
                  <a:pt x="22" y="13"/>
                  <a:pt x="22" y="13"/>
                </a:cubicBezTo>
                <a:cubicBezTo>
                  <a:pt x="24" y="12"/>
                  <a:pt x="24" y="12"/>
                  <a:pt x="24" y="12"/>
                </a:cubicBezTo>
                <a:cubicBezTo>
                  <a:pt x="22" y="10"/>
                  <a:pt x="22" y="10"/>
                  <a:pt x="22" y="10"/>
                </a:cubicBezTo>
                <a:cubicBezTo>
                  <a:pt x="21" y="10"/>
                  <a:pt x="21" y="10"/>
                  <a:pt x="21" y="10"/>
                </a:cubicBezTo>
                <a:close/>
                <a:moveTo>
                  <a:pt x="37" y="10"/>
                </a:moveTo>
                <a:cubicBezTo>
                  <a:pt x="36" y="13"/>
                  <a:pt x="36" y="13"/>
                  <a:pt x="36" y="13"/>
                </a:cubicBezTo>
                <a:cubicBezTo>
                  <a:pt x="37" y="13"/>
                  <a:pt x="37" y="13"/>
                  <a:pt x="37" y="13"/>
                </a:cubicBezTo>
                <a:cubicBezTo>
                  <a:pt x="38" y="10"/>
                  <a:pt x="38" y="10"/>
                  <a:pt x="38" y="10"/>
                </a:cubicBezTo>
                <a:cubicBezTo>
                  <a:pt x="37" y="10"/>
                  <a:pt x="37" y="10"/>
                  <a:pt x="37" y="10"/>
                </a:cubicBezTo>
                <a:close/>
                <a:moveTo>
                  <a:pt x="29" y="0"/>
                </a:moveTo>
                <a:cubicBezTo>
                  <a:pt x="21" y="0"/>
                  <a:pt x="14" y="3"/>
                  <a:pt x="9" y="8"/>
                </a:cubicBezTo>
                <a:cubicBezTo>
                  <a:pt x="3" y="13"/>
                  <a:pt x="0" y="21"/>
                  <a:pt x="0" y="29"/>
                </a:cubicBezTo>
                <a:cubicBezTo>
                  <a:pt x="0" y="37"/>
                  <a:pt x="3" y="44"/>
                  <a:pt x="9" y="49"/>
                </a:cubicBezTo>
                <a:cubicBezTo>
                  <a:pt x="14" y="54"/>
                  <a:pt x="21" y="58"/>
                  <a:pt x="29" y="58"/>
                </a:cubicBezTo>
                <a:cubicBezTo>
                  <a:pt x="37" y="58"/>
                  <a:pt x="45" y="54"/>
                  <a:pt x="50" y="49"/>
                </a:cubicBezTo>
                <a:cubicBezTo>
                  <a:pt x="55" y="44"/>
                  <a:pt x="58" y="37"/>
                  <a:pt x="58" y="29"/>
                </a:cubicBezTo>
                <a:cubicBezTo>
                  <a:pt x="58" y="21"/>
                  <a:pt x="55" y="13"/>
                  <a:pt x="50" y="8"/>
                </a:cubicBezTo>
                <a:cubicBezTo>
                  <a:pt x="45" y="3"/>
                  <a:pt x="37" y="0"/>
                  <a:pt x="29" y="0"/>
                </a:cubicBezTo>
                <a:close/>
                <a:moveTo>
                  <a:pt x="49" y="9"/>
                </a:moveTo>
                <a:cubicBezTo>
                  <a:pt x="44" y="4"/>
                  <a:pt x="37" y="1"/>
                  <a:pt x="29" y="1"/>
                </a:cubicBezTo>
                <a:cubicBezTo>
                  <a:pt x="22" y="1"/>
                  <a:pt x="15" y="4"/>
                  <a:pt x="9" y="9"/>
                </a:cubicBezTo>
                <a:cubicBezTo>
                  <a:pt x="4" y="14"/>
                  <a:pt x="1" y="21"/>
                  <a:pt x="1" y="29"/>
                </a:cubicBezTo>
                <a:cubicBezTo>
                  <a:pt x="1" y="36"/>
                  <a:pt x="4" y="43"/>
                  <a:pt x="9" y="48"/>
                </a:cubicBezTo>
                <a:cubicBezTo>
                  <a:pt x="15" y="53"/>
                  <a:pt x="22" y="57"/>
                  <a:pt x="29" y="57"/>
                </a:cubicBezTo>
                <a:cubicBezTo>
                  <a:pt x="37" y="57"/>
                  <a:pt x="44" y="53"/>
                  <a:pt x="49" y="48"/>
                </a:cubicBezTo>
                <a:cubicBezTo>
                  <a:pt x="54" y="43"/>
                  <a:pt x="57" y="36"/>
                  <a:pt x="57" y="29"/>
                </a:cubicBezTo>
                <a:cubicBezTo>
                  <a:pt x="57" y="21"/>
                  <a:pt x="54" y="14"/>
                  <a:pt x="49" y="9"/>
                </a:cubicBezTo>
                <a:close/>
                <a:moveTo>
                  <a:pt x="52" y="28"/>
                </a:moveTo>
                <a:cubicBezTo>
                  <a:pt x="49" y="28"/>
                  <a:pt x="49" y="28"/>
                  <a:pt x="49" y="28"/>
                </a:cubicBezTo>
                <a:cubicBezTo>
                  <a:pt x="49" y="29"/>
                  <a:pt x="49" y="29"/>
                  <a:pt x="49" y="29"/>
                </a:cubicBezTo>
                <a:cubicBezTo>
                  <a:pt x="52" y="29"/>
                  <a:pt x="52" y="29"/>
                  <a:pt x="52" y="29"/>
                </a:cubicBezTo>
                <a:cubicBezTo>
                  <a:pt x="52" y="28"/>
                  <a:pt x="52" y="28"/>
                  <a:pt x="52" y="28"/>
                </a:cubicBezTo>
                <a:close/>
                <a:moveTo>
                  <a:pt x="46" y="44"/>
                </a:moveTo>
                <a:cubicBezTo>
                  <a:pt x="43" y="42"/>
                  <a:pt x="43" y="42"/>
                  <a:pt x="43" y="42"/>
                </a:cubicBezTo>
                <a:cubicBezTo>
                  <a:pt x="42" y="43"/>
                  <a:pt x="42" y="43"/>
                  <a:pt x="42" y="43"/>
                </a:cubicBezTo>
                <a:cubicBezTo>
                  <a:pt x="45" y="45"/>
                  <a:pt x="45" y="45"/>
                  <a:pt x="45" y="45"/>
                </a:cubicBezTo>
                <a:cubicBezTo>
                  <a:pt x="46" y="44"/>
                  <a:pt x="46" y="44"/>
                  <a:pt x="46" y="44"/>
                </a:cubicBezTo>
                <a:close/>
                <a:moveTo>
                  <a:pt x="30" y="51"/>
                </a:moveTo>
                <a:cubicBezTo>
                  <a:pt x="30" y="48"/>
                  <a:pt x="30" y="48"/>
                  <a:pt x="30" y="48"/>
                </a:cubicBezTo>
                <a:cubicBezTo>
                  <a:pt x="29" y="48"/>
                  <a:pt x="29" y="48"/>
                  <a:pt x="29" y="48"/>
                </a:cubicBezTo>
                <a:cubicBezTo>
                  <a:pt x="29" y="51"/>
                  <a:pt x="29" y="51"/>
                  <a:pt x="29" y="51"/>
                </a:cubicBezTo>
                <a:cubicBezTo>
                  <a:pt x="30" y="51"/>
                  <a:pt x="30" y="51"/>
                  <a:pt x="30" y="51"/>
                </a:cubicBezTo>
                <a:close/>
                <a:moveTo>
                  <a:pt x="14" y="45"/>
                </a:moveTo>
                <a:cubicBezTo>
                  <a:pt x="16" y="43"/>
                  <a:pt x="16" y="43"/>
                  <a:pt x="16" y="43"/>
                </a:cubicBezTo>
                <a:cubicBezTo>
                  <a:pt x="15" y="42"/>
                  <a:pt x="15" y="42"/>
                  <a:pt x="15" y="42"/>
                </a:cubicBezTo>
                <a:cubicBezTo>
                  <a:pt x="13" y="44"/>
                  <a:pt x="13" y="44"/>
                  <a:pt x="13" y="44"/>
                </a:cubicBezTo>
                <a:cubicBezTo>
                  <a:pt x="14" y="45"/>
                  <a:pt x="14" y="45"/>
                  <a:pt x="14" y="45"/>
                </a:cubicBezTo>
                <a:close/>
                <a:moveTo>
                  <a:pt x="7" y="29"/>
                </a:moveTo>
                <a:cubicBezTo>
                  <a:pt x="10" y="29"/>
                  <a:pt x="10" y="29"/>
                  <a:pt x="10" y="29"/>
                </a:cubicBezTo>
                <a:cubicBezTo>
                  <a:pt x="10" y="28"/>
                  <a:pt x="10" y="28"/>
                  <a:pt x="10" y="28"/>
                </a:cubicBezTo>
                <a:cubicBezTo>
                  <a:pt x="7" y="28"/>
                  <a:pt x="7" y="28"/>
                  <a:pt x="7" y="28"/>
                </a:cubicBezTo>
                <a:cubicBezTo>
                  <a:pt x="7" y="29"/>
                  <a:pt x="7" y="29"/>
                  <a:pt x="7" y="29"/>
                </a:cubicBezTo>
                <a:close/>
                <a:moveTo>
                  <a:pt x="13" y="13"/>
                </a:moveTo>
                <a:cubicBezTo>
                  <a:pt x="15" y="15"/>
                  <a:pt x="15" y="15"/>
                  <a:pt x="15" y="15"/>
                </a:cubicBezTo>
                <a:cubicBezTo>
                  <a:pt x="16" y="14"/>
                  <a:pt x="16" y="14"/>
                  <a:pt x="16" y="14"/>
                </a:cubicBezTo>
                <a:cubicBezTo>
                  <a:pt x="14" y="12"/>
                  <a:pt x="14" y="12"/>
                  <a:pt x="14" y="12"/>
                </a:cubicBezTo>
                <a:cubicBezTo>
                  <a:pt x="13" y="13"/>
                  <a:pt x="13" y="13"/>
                  <a:pt x="13" y="13"/>
                </a:cubicBezTo>
                <a:close/>
                <a:moveTo>
                  <a:pt x="29" y="6"/>
                </a:moveTo>
                <a:cubicBezTo>
                  <a:pt x="29" y="9"/>
                  <a:pt x="29" y="9"/>
                  <a:pt x="29" y="9"/>
                </a:cubicBezTo>
                <a:cubicBezTo>
                  <a:pt x="30" y="9"/>
                  <a:pt x="30" y="9"/>
                  <a:pt x="30" y="9"/>
                </a:cubicBezTo>
                <a:cubicBezTo>
                  <a:pt x="30" y="6"/>
                  <a:pt x="30" y="6"/>
                  <a:pt x="30" y="6"/>
                </a:cubicBezTo>
                <a:cubicBezTo>
                  <a:pt x="29" y="6"/>
                  <a:pt x="29" y="6"/>
                  <a:pt x="29" y="6"/>
                </a:cubicBezTo>
                <a:close/>
                <a:moveTo>
                  <a:pt x="45" y="12"/>
                </a:moveTo>
                <a:cubicBezTo>
                  <a:pt x="42" y="14"/>
                  <a:pt x="42" y="14"/>
                  <a:pt x="42" y="14"/>
                </a:cubicBezTo>
                <a:cubicBezTo>
                  <a:pt x="43" y="15"/>
                  <a:pt x="43" y="15"/>
                  <a:pt x="43" y="15"/>
                </a:cubicBezTo>
                <a:cubicBezTo>
                  <a:pt x="46" y="13"/>
                  <a:pt x="46" y="13"/>
                  <a:pt x="46" y="13"/>
                </a:cubicBezTo>
                <a:cubicBezTo>
                  <a:pt x="45" y="12"/>
                  <a:pt x="45" y="12"/>
                  <a:pt x="45" y="12"/>
                </a:cubicBezTo>
                <a:close/>
                <a:moveTo>
                  <a:pt x="21" y="20"/>
                </a:moveTo>
                <a:cubicBezTo>
                  <a:pt x="22" y="22"/>
                  <a:pt x="22" y="22"/>
                  <a:pt x="22" y="22"/>
                </a:cubicBezTo>
                <a:cubicBezTo>
                  <a:pt x="23" y="25"/>
                  <a:pt x="23" y="25"/>
                  <a:pt x="23" y="25"/>
                </a:cubicBezTo>
                <a:cubicBezTo>
                  <a:pt x="17" y="27"/>
                  <a:pt x="17" y="27"/>
                  <a:pt x="17" y="27"/>
                </a:cubicBezTo>
                <a:cubicBezTo>
                  <a:pt x="13" y="29"/>
                  <a:pt x="13" y="29"/>
                  <a:pt x="13" y="29"/>
                </a:cubicBezTo>
                <a:cubicBezTo>
                  <a:pt x="17" y="30"/>
                  <a:pt x="17" y="30"/>
                  <a:pt x="17" y="30"/>
                </a:cubicBezTo>
                <a:cubicBezTo>
                  <a:pt x="23" y="32"/>
                  <a:pt x="23" y="32"/>
                  <a:pt x="23" y="32"/>
                </a:cubicBezTo>
                <a:cubicBezTo>
                  <a:pt x="22" y="35"/>
                  <a:pt x="22" y="35"/>
                  <a:pt x="22" y="35"/>
                </a:cubicBezTo>
                <a:cubicBezTo>
                  <a:pt x="21" y="37"/>
                  <a:pt x="21" y="37"/>
                  <a:pt x="21" y="37"/>
                </a:cubicBezTo>
                <a:cubicBezTo>
                  <a:pt x="23" y="36"/>
                  <a:pt x="23" y="36"/>
                  <a:pt x="23" y="36"/>
                </a:cubicBezTo>
                <a:cubicBezTo>
                  <a:pt x="26" y="35"/>
                  <a:pt x="26" y="35"/>
                  <a:pt x="26" y="35"/>
                </a:cubicBezTo>
                <a:cubicBezTo>
                  <a:pt x="28" y="41"/>
                  <a:pt x="28" y="41"/>
                  <a:pt x="28" y="41"/>
                </a:cubicBezTo>
                <a:cubicBezTo>
                  <a:pt x="29" y="45"/>
                  <a:pt x="29" y="45"/>
                  <a:pt x="29" y="45"/>
                </a:cubicBezTo>
                <a:cubicBezTo>
                  <a:pt x="30" y="41"/>
                  <a:pt x="30" y="41"/>
                  <a:pt x="30" y="41"/>
                </a:cubicBezTo>
                <a:cubicBezTo>
                  <a:pt x="33" y="35"/>
                  <a:pt x="33" y="35"/>
                  <a:pt x="33" y="35"/>
                </a:cubicBezTo>
                <a:cubicBezTo>
                  <a:pt x="35" y="36"/>
                  <a:pt x="35" y="36"/>
                  <a:pt x="35" y="36"/>
                </a:cubicBezTo>
                <a:cubicBezTo>
                  <a:pt x="38" y="37"/>
                  <a:pt x="38" y="37"/>
                  <a:pt x="38" y="37"/>
                </a:cubicBezTo>
                <a:cubicBezTo>
                  <a:pt x="37" y="35"/>
                  <a:pt x="37" y="35"/>
                  <a:pt x="37" y="35"/>
                </a:cubicBezTo>
                <a:cubicBezTo>
                  <a:pt x="35" y="32"/>
                  <a:pt x="35" y="32"/>
                  <a:pt x="35" y="32"/>
                </a:cubicBezTo>
                <a:cubicBezTo>
                  <a:pt x="42" y="30"/>
                  <a:pt x="42" y="30"/>
                  <a:pt x="42" y="30"/>
                </a:cubicBezTo>
                <a:cubicBezTo>
                  <a:pt x="45" y="29"/>
                  <a:pt x="45" y="29"/>
                  <a:pt x="45" y="29"/>
                </a:cubicBezTo>
                <a:cubicBezTo>
                  <a:pt x="42" y="27"/>
                  <a:pt x="42" y="27"/>
                  <a:pt x="42" y="27"/>
                </a:cubicBezTo>
                <a:cubicBezTo>
                  <a:pt x="35" y="25"/>
                  <a:pt x="35" y="25"/>
                  <a:pt x="35" y="25"/>
                </a:cubicBezTo>
                <a:cubicBezTo>
                  <a:pt x="37" y="22"/>
                  <a:pt x="37" y="22"/>
                  <a:pt x="37" y="22"/>
                </a:cubicBezTo>
                <a:cubicBezTo>
                  <a:pt x="38" y="20"/>
                  <a:pt x="38" y="20"/>
                  <a:pt x="38" y="20"/>
                </a:cubicBezTo>
                <a:cubicBezTo>
                  <a:pt x="35" y="21"/>
                  <a:pt x="35" y="21"/>
                  <a:pt x="35" y="21"/>
                </a:cubicBezTo>
                <a:cubicBezTo>
                  <a:pt x="33" y="23"/>
                  <a:pt x="33" y="23"/>
                  <a:pt x="33" y="23"/>
                </a:cubicBezTo>
                <a:cubicBezTo>
                  <a:pt x="30" y="16"/>
                  <a:pt x="30" y="16"/>
                  <a:pt x="30" y="16"/>
                </a:cubicBezTo>
                <a:cubicBezTo>
                  <a:pt x="29" y="13"/>
                  <a:pt x="29" y="13"/>
                  <a:pt x="29" y="13"/>
                </a:cubicBezTo>
                <a:cubicBezTo>
                  <a:pt x="28" y="16"/>
                  <a:pt x="28" y="16"/>
                  <a:pt x="28" y="16"/>
                </a:cubicBezTo>
                <a:cubicBezTo>
                  <a:pt x="26" y="23"/>
                  <a:pt x="26" y="23"/>
                  <a:pt x="26" y="23"/>
                </a:cubicBezTo>
                <a:cubicBezTo>
                  <a:pt x="23" y="21"/>
                  <a:pt x="23" y="21"/>
                  <a:pt x="23" y="21"/>
                </a:cubicBezTo>
                <a:cubicBezTo>
                  <a:pt x="21" y="20"/>
                  <a:pt x="21" y="20"/>
                  <a:pt x="21" y="20"/>
                </a:cubicBezTo>
                <a:close/>
                <a:moveTo>
                  <a:pt x="46" y="12"/>
                </a:moveTo>
                <a:cubicBezTo>
                  <a:pt x="42" y="8"/>
                  <a:pt x="36" y="5"/>
                  <a:pt x="29" y="5"/>
                </a:cubicBezTo>
                <a:cubicBezTo>
                  <a:pt x="23" y="5"/>
                  <a:pt x="17" y="8"/>
                  <a:pt x="13" y="12"/>
                </a:cubicBezTo>
                <a:cubicBezTo>
                  <a:pt x="9" y="16"/>
                  <a:pt x="6" y="22"/>
                  <a:pt x="6" y="29"/>
                </a:cubicBezTo>
                <a:cubicBezTo>
                  <a:pt x="6" y="35"/>
                  <a:pt x="9" y="41"/>
                  <a:pt x="13" y="45"/>
                </a:cubicBezTo>
                <a:cubicBezTo>
                  <a:pt x="17" y="49"/>
                  <a:pt x="23" y="52"/>
                  <a:pt x="29" y="52"/>
                </a:cubicBezTo>
                <a:cubicBezTo>
                  <a:pt x="36" y="52"/>
                  <a:pt x="42" y="49"/>
                  <a:pt x="46" y="45"/>
                </a:cubicBezTo>
                <a:cubicBezTo>
                  <a:pt x="50" y="41"/>
                  <a:pt x="53" y="35"/>
                  <a:pt x="53" y="29"/>
                </a:cubicBezTo>
                <a:cubicBezTo>
                  <a:pt x="53" y="22"/>
                  <a:pt x="50" y="16"/>
                  <a:pt x="46" y="12"/>
                </a:cubicBezTo>
                <a:close/>
              </a:path>
            </a:pathLst>
          </a:custGeom>
          <a:solidFill>
            <a:schemeClr val="accent2"/>
          </a:solidFill>
          <a:ln>
            <a:noFill/>
          </a:ln>
        </p:spPr>
        <p:txBody>
          <a:bodyPr vert="horz" wrap="square" lIns="68589" tIns="34295" rIns="68589" bIns="34295" numCol="1" anchor="t" anchorCtr="0" compatLnSpc="1"/>
          <a:lstStyle/>
          <a:p>
            <a:endParaRPr lang="zh-CN" altLang="en-US"/>
          </a:p>
        </p:txBody>
      </p:sp>
      <p:grpSp>
        <p:nvGrpSpPr>
          <p:cNvPr id="5" name="组合 4"/>
          <p:cNvGrpSpPr/>
          <p:nvPr/>
        </p:nvGrpSpPr>
        <p:grpSpPr>
          <a:xfrm>
            <a:off x="3323423" y="1627076"/>
            <a:ext cx="2363517" cy="2363836"/>
            <a:chOff x="4430461" y="2168765"/>
            <a:chExt cx="3150809" cy="3150809"/>
          </a:xfrm>
          <a:solidFill>
            <a:schemeClr val="accent1"/>
          </a:solidFill>
        </p:grpSpPr>
        <p:grpSp>
          <p:nvGrpSpPr>
            <p:cNvPr id="6" name="组合 9"/>
            <p:cNvGrpSpPr/>
            <p:nvPr/>
          </p:nvGrpSpPr>
          <p:grpSpPr>
            <a:xfrm>
              <a:off x="5763665" y="2168765"/>
              <a:ext cx="353200" cy="3150809"/>
              <a:chOff x="5851430" y="2168765"/>
              <a:chExt cx="353200" cy="3150809"/>
            </a:xfrm>
            <a:grpFill/>
          </p:grpSpPr>
          <p:sp>
            <p:nvSpPr>
              <p:cNvPr id="10" name="等腰三角形 9"/>
              <p:cNvSpPr/>
              <p:nvPr/>
            </p:nvSpPr>
            <p:spPr>
              <a:xfrm rot="14472682">
                <a:off x="5823174" y="2197021"/>
                <a:ext cx="409711" cy="35319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 name="等腰三角形 10"/>
              <p:cNvSpPr/>
              <p:nvPr/>
            </p:nvSpPr>
            <p:spPr>
              <a:xfrm rot="7127318" flipV="1">
                <a:off x="5823175" y="4938119"/>
                <a:ext cx="409711" cy="35319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7" name="组合 101"/>
            <p:cNvGrpSpPr/>
            <p:nvPr/>
          </p:nvGrpSpPr>
          <p:grpSpPr>
            <a:xfrm rot="5400000">
              <a:off x="5829266" y="2161629"/>
              <a:ext cx="353200" cy="3150809"/>
              <a:chOff x="5851430" y="2168765"/>
              <a:chExt cx="353200" cy="3150809"/>
            </a:xfrm>
            <a:grpFill/>
          </p:grpSpPr>
          <p:sp>
            <p:nvSpPr>
              <p:cNvPr id="8" name="等腰三角形 7"/>
              <p:cNvSpPr/>
              <p:nvPr/>
            </p:nvSpPr>
            <p:spPr>
              <a:xfrm rot="14472682">
                <a:off x="5823174" y="2197021"/>
                <a:ext cx="409711" cy="35319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 name="等腰三角形 8"/>
              <p:cNvSpPr/>
              <p:nvPr/>
            </p:nvSpPr>
            <p:spPr>
              <a:xfrm rot="7127318" flipV="1">
                <a:off x="5823175" y="4938119"/>
                <a:ext cx="409711" cy="35319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grpSp>
        <p:nvGrpSpPr>
          <p:cNvPr id="12" name="组合 11"/>
          <p:cNvGrpSpPr/>
          <p:nvPr/>
        </p:nvGrpSpPr>
        <p:grpSpPr>
          <a:xfrm>
            <a:off x="1043922" y="1418813"/>
            <a:ext cx="2151065" cy="950063"/>
            <a:chOff x="1391653" y="1891167"/>
            <a:chExt cx="2867589" cy="1266360"/>
          </a:xfrm>
        </p:grpSpPr>
        <p:grpSp>
          <p:nvGrpSpPr>
            <p:cNvPr id="13" name="组合 56"/>
            <p:cNvGrpSpPr/>
            <p:nvPr/>
          </p:nvGrpSpPr>
          <p:grpSpPr>
            <a:xfrm>
              <a:off x="1391653" y="2219733"/>
              <a:ext cx="2867589" cy="937794"/>
              <a:chOff x="1637339" y="2110747"/>
              <a:chExt cx="3014277" cy="937794"/>
            </a:xfrm>
          </p:grpSpPr>
          <p:sp>
            <p:nvSpPr>
              <p:cNvPr id="17" name="文本框 57"/>
              <p:cNvSpPr txBox="1"/>
              <p:nvPr/>
            </p:nvSpPr>
            <p:spPr>
              <a:xfrm>
                <a:off x="1637339" y="2110747"/>
                <a:ext cx="3014277" cy="295374"/>
              </a:xfrm>
              <a:prstGeom prst="rect">
                <a:avLst/>
              </a:prstGeom>
              <a:noFill/>
            </p:spPr>
            <p:txBody>
              <a:bodyPr wrap="square" rtlCol="0">
                <a:spAutoFit/>
              </a:bodyPr>
              <a:lstStyle/>
              <a:p>
                <a:pPr fontAlgn="base">
                  <a:lnSpc>
                    <a:spcPct val="70000"/>
                  </a:lnSpc>
                  <a:spcBef>
                    <a:spcPct val="0"/>
                  </a:spcBef>
                  <a:spcAft>
                    <a:spcPct val="0"/>
                  </a:spcAft>
                  <a:buNone/>
                </a:pPr>
                <a:r>
                  <a:rPr lang="zh-CN" altLang="en-US" sz="1200" dirty="0">
                    <a:solidFill>
                      <a:schemeClr val="tx1">
                        <a:lumMod val="75000"/>
                        <a:lumOff val="25000"/>
                      </a:schemeClr>
                    </a:solidFill>
                    <a:latin typeface="微软雅黑"/>
                    <a:ea typeface="微软雅黑"/>
                    <a:cs typeface="Bebas Neue" charset="0"/>
                    <a:sym typeface="Bebas Neue" charset="0"/>
                  </a:rPr>
                  <a:t>单击添加标题</a:t>
                </a:r>
                <a:endParaRPr lang="en-US" altLang="zh-CN" sz="1200" dirty="0">
                  <a:solidFill>
                    <a:schemeClr val="tx1">
                      <a:lumMod val="75000"/>
                      <a:lumOff val="25000"/>
                    </a:schemeClr>
                  </a:solidFill>
                  <a:latin typeface="微软雅黑"/>
                  <a:ea typeface="微软雅黑"/>
                  <a:cs typeface="Bebas Neue" charset="0"/>
                  <a:sym typeface="Bebas Neue" charset="0"/>
                </a:endParaRPr>
              </a:p>
            </p:txBody>
          </p:sp>
          <p:sp>
            <p:nvSpPr>
              <p:cNvPr id="18" name="文本框 14"/>
              <p:cNvSpPr txBox="1"/>
              <p:nvPr/>
            </p:nvSpPr>
            <p:spPr>
              <a:xfrm>
                <a:off x="1637339" y="2463945"/>
                <a:ext cx="2753020" cy="584596"/>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5000"/>
                  </a:lnSpc>
                  <a:spcBef>
                    <a:spcPct val="0"/>
                  </a:spcBef>
                  <a:spcAft>
                    <a:spcPct val="0"/>
                  </a:spcAft>
                </a:pPr>
                <a:r>
                  <a:rPr lang="zh-CN" altLang="en-US" sz="900" dirty="0">
                    <a:solidFill>
                      <a:schemeClr val="tx1">
                        <a:lumMod val="50000"/>
                        <a:lumOff val="50000"/>
                      </a:schemeClr>
                    </a:solidFill>
                    <a:latin typeface="微软雅黑"/>
                    <a:ea typeface="微软雅黑"/>
                    <a:sym typeface="Gill Sans" charset="0"/>
                  </a:rPr>
                  <a:t>此处添加详细文本描述，建议与标题相关并符合整体语言风格</a:t>
                </a:r>
                <a:endParaRPr lang="en-US" altLang="zh-CN" sz="900" dirty="0">
                  <a:solidFill>
                    <a:schemeClr val="tx1">
                      <a:lumMod val="50000"/>
                      <a:lumOff val="50000"/>
                    </a:schemeClr>
                  </a:solidFill>
                  <a:latin typeface="微软雅黑"/>
                  <a:ea typeface="微软雅黑"/>
                  <a:cs typeface="Lato Light" charset="0"/>
                  <a:sym typeface="Lato Light" charset="0"/>
                </a:endParaRPr>
              </a:p>
            </p:txBody>
          </p:sp>
        </p:grpSp>
        <p:sp>
          <p:nvSpPr>
            <p:cNvPr id="15" name="等腰三角形 14"/>
            <p:cNvSpPr/>
            <p:nvPr/>
          </p:nvSpPr>
          <p:spPr>
            <a:xfrm rot="5400000">
              <a:off x="1327547" y="1955273"/>
              <a:ext cx="929540" cy="801328"/>
            </a:xfrm>
            <a:prstGeom prst="triangle">
              <a:avLst/>
            </a:prstGeom>
            <a:noFill/>
            <a:ln>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900">
                <a:solidFill>
                  <a:schemeClr val="tx1"/>
                </a:solidFill>
              </a:endParaRPr>
            </a:p>
          </p:txBody>
        </p:sp>
      </p:grpSp>
      <p:grpSp>
        <p:nvGrpSpPr>
          <p:cNvPr id="19" name="组合 13"/>
          <p:cNvGrpSpPr/>
          <p:nvPr/>
        </p:nvGrpSpPr>
        <p:grpSpPr>
          <a:xfrm>
            <a:off x="1043922" y="3240740"/>
            <a:ext cx="2151065" cy="936800"/>
            <a:chOff x="1391653" y="4319654"/>
            <a:chExt cx="2867589" cy="1248681"/>
          </a:xfrm>
        </p:grpSpPr>
        <p:grpSp>
          <p:nvGrpSpPr>
            <p:cNvPr id="20" name="组合 87"/>
            <p:cNvGrpSpPr/>
            <p:nvPr/>
          </p:nvGrpSpPr>
          <p:grpSpPr>
            <a:xfrm>
              <a:off x="1391653" y="4630536"/>
              <a:ext cx="2867589" cy="937799"/>
              <a:chOff x="1637339" y="2110747"/>
              <a:chExt cx="3014277" cy="937799"/>
            </a:xfrm>
          </p:grpSpPr>
          <p:sp>
            <p:nvSpPr>
              <p:cNvPr id="24" name="文本框 88"/>
              <p:cNvSpPr txBox="1"/>
              <p:nvPr/>
            </p:nvSpPr>
            <p:spPr>
              <a:xfrm>
                <a:off x="1637339" y="2110747"/>
                <a:ext cx="3014277" cy="295374"/>
              </a:xfrm>
              <a:prstGeom prst="rect">
                <a:avLst/>
              </a:prstGeom>
              <a:noFill/>
            </p:spPr>
            <p:txBody>
              <a:bodyPr wrap="square" rtlCol="0">
                <a:spAutoFit/>
              </a:bodyPr>
              <a:lstStyle/>
              <a:p>
                <a:pPr fontAlgn="base">
                  <a:lnSpc>
                    <a:spcPct val="70000"/>
                  </a:lnSpc>
                  <a:spcBef>
                    <a:spcPct val="0"/>
                  </a:spcBef>
                  <a:spcAft>
                    <a:spcPct val="0"/>
                  </a:spcAft>
                  <a:buNone/>
                </a:pPr>
                <a:r>
                  <a:rPr lang="zh-CN" altLang="en-US" sz="1200" dirty="0">
                    <a:solidFill>
                      <a:schemeClr val="tx1">
                        <a:lumMod val="75000"/>
                        <a:lumOff val="25000"/>
                      </a:schemeClr>
                    </a:solidFill>
                    <a:latin typeface="微软雅黑"/>
                    <a:ea typeface="微软雅黑"/>
                    <a:cs typeface="Bebas Neue" charset="0"/>
                    <a:sym typeface="Bebas Neue" charset="0"/>
                  </a:rPr>
                  <a:t>单击添加标题</a:t>
                </a:r>
                <a:endParaRPr lang="en-US" altLang="zh-CN" sz="1200" dirty="0">
                  <a:solidFill>
                    <a:schemeClr val="tx1">
                      <a:lumMod val="75000"/>
                      <a:lumOff val="25000"/>
                    </a:schemeClr>
                  </a:solidFill>
                  <a:latin typeface="微软雅黑"/>
                  <a:ea typeface="微软雅黑"/>
                  <a:cs typeface="Bebas Neue" charset="0"/>
                  <a:sym typeface="Bebas Neue" charset="0"/>
                </a:endParaRPr>
              </a:p>
            </p:txBody>
          </p:sp>
          <p:sp>
            <p:nvSpPr>
              <p:cNvPr id="25" name="文本框 14"/>
              <p:cNvSpPr txBox="1"/>
              <p:nvPr/>
            </p:nvSpPr>
            <p:spPr>
              <a:xfrm>
                <a:off x="1637339" y="2463950"/>
                <a:ext cx="2753020" cy="584596"/>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5000"/>
                  </a:lnSpc>
                  <a:spcBef>
                    <a:spcPct val="0"/>
                  </a:spcBef>
                  <a:spcAft>
                    <a:spcPct val="0"/>
                  </a:spcAft>
                </a:pPr>
                <a:r>
                  <a:rPr lang="zh-CN" altLang="en-US" sz="900" dirty="0">
                    <a:solidFill>
                      <a:schemeClr val="tx1">
                        <a:lumMod val="50000"/>
                        <a:lumOff val="50000"/>
                      </a:schemeClr>
                    </a:solidFill>
                    <a:latin typeface="微软雅黑"/>
                    <a:ea typeface="微软雅黑"/>
                    <a:sym typeface="Gill Sans" charset="0"/>
                  </a:rPr>
                  <a:t>此处添加详细文本描述，建议与标题相关并符合整体语言风格</a:t>
                </a:r>
                <a:endParaRPr lang="en-US" altLang="zh-CN" sz="900" dirty="0">
                  <a:solidFill>
                    <a:schemeClr val="tx1">
                      <a:lumMod val="50000"/>
                      <a:lumOff val="50000"/>
                    </a:schemeClr>
                  </a:solidFill>
                  <a:latin typeface="微软雅黑"/>
                  <a:ea typeface="微软雅黑"/>
                  <a:cs typeface="Lato Light" charset="0"/>
                  <a:sym typeface="Lato Light" charset="0"/>
                </a:endParaRPr>
              </a:p>
            </p:txBody>
          </p:sp>
        </p:grpSp>
        <p:sp>
          <p:nvSpPr>
            <p:cNvPr id="22" name="等腰三角形 21"/>
            <p:cNvSpPr/>
            <p:nvPr/>
          </p:nvSpPr>
          <p:spPr>
            <a:xfrm rot="5400000">
              <a:off x="1327547" y="4383760"/>
              <a:ext cx="929540" cy="801328"/>
            </a:xfrm>
            <a:prstGeom prst="triangle">
              <a:avLst/>
            </a:prstGeom>
            <a:noFill/>
            <a:ln>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900">
                <a:solidFill>
                  <a:schemeClr val="tx1"/>
                </a:solidFill>
              </a:endParaRPr>
            </a:p>
          </p:txBody>
        </p:sp>
      </p:grpSp>
      <p:grpSp>
        <p:nvGrpSpPr>
          <p:cNvPr id="26" name="组合 12"/>
          <p:cNvGrpSpPr/>
          <p:nvPr/>
        </p:nvGrpSpPr>
        <p:grpSpPr>
          <a:xfrm>
            <a:off x="6056816" y="1418813"/>
            <a:ext cx="2151065" cy="950063"/>
            <a:chOff x="8074352" y="1891167"/>
            <a:chExt cx="2867589" cy="1266360"/>
          </a:xfrm>
        </p:grpSpPr>
        <p:grpSp>
          <p:nvGrpSpPr>
            <p:cNvPr id="27" name="组合 84"/>
            <p:cNvGrpSpPr/>
            <p:nvPr/>
          </p:nvGrpSpPr>
          <p:grpSpPr>
            <a:xfrm>
              <a:off x="8074352" y="2219733"/>
              <a:ext cx="2867589" cy="937794"/>
              <a:chOff x="1637339" y="2110747"/>
              <a:chExt cx="3014277" cy="937794"/>
            </a:xfrm>
          </p:grpSpPr>
          <p:sp>
            <p:nvSpPr>
              <p:cNvPr id="31" name="文本框 85"/>
              <p:cNvSpPr txBox="1"/>
              <p:nvPr/>
            </p:nvSpPr>
            <p:spPr>
              <a:xfrm>
                <a:off x="1637339" y="2110747"/>
                <a:ext cx="3014277" cy="295374"/>
              </a:xfrm>
              <a:prstGeom prst="rect">
                <a:avLst/>
              </a:prstGeom>
              <a:noFill/>
            </p:spPr>
            <p:txBody>
              <a:bodyPr wrap="square" rtlCol="0">
                <a:spAutoFit/>
              </a:bodyPr>
              <a:lstStyle/>
              <a:p>
                <a:pPr fontAlgn="base">
                  <a:lnSpc>
                    <a:spcPct val="70000"/>
                  </a:lnSpc>
                  <a:spcBef>
                    <a:spcPct val="0"/>
                  </a:spcBef>
                  <a:spcAft>
                    <a:spcPct val="0"/>
                  </a:spcAft>
                  <a:buNone/>
                </a:pPr>
                <a:r>
                  <a:rPr lang="zh-CN" altLang="en-US" sz="1200" dirty="0">
                    <a:solidFill>
                      <a:schemeClr val="tx1">
                        <a:lumMod val="75000"/>
                        <a:lumOff val="25000"/>
                      </a:schemeClr>
                    </a:solidFill>
                    <a:latin typeface="微软雅黑"/>
                    <a:ea typeface="微软雅黑"/>
                    <a:cs typeface="Bebas Neue" charset="0"/>
                    <a:sym typeface="Bebas Neue" charset="0"/>
                  </a:rPr>
                  <a:t>单击添加标题</a:t>
                </a:r>
                <a:endParaRPr lang="en-US" altLang="zh-CN" sz="1200" dirty="0">
                  <a:solidFill>
                    <a:schemeClr val="tx1">
                      <a:lumMod val="75000"/>
                      <a:lumOff val="25000"/>
                    </a:schemeClr>
                  </a:solidFill>
                  <a:latin typeface="微软雅黑"/>
                  <a:ea typeface="微软雅黑"/>
                  <a:cs typeface="Bebas Neue" charset="0"/>
                  <a:sym typeface="Bebas Neue" charset="0"/>
                </a:endParaRPr>
              </a:p>
            </p:txBody>
          </p:sp>
          <p:sp>
            <p:nvSpPr>
              <p:cNvPr id="32" name="文本框 14"/>
              <p:cNvSpPr txBox="1"/>
              <p:nvPr/>
            </p:nvSpPr>
            <p:spPr>
              <a:xfrm>
                <a:off x="1637339" y="2463945"/>
                <a:ext cx="2753020" cy="584596"/>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5000"/>
                  </a:lnSpc>
                  <a:spcBef>
                    <a:spcPct val="0"/>
                  </a:spcBef>
                  <a:spcAft>
                    <a:spcPct val="0"/>
                  </a:spcAft>
                </a:pPr>
                <a:r>
                  <a:rPr lang="zh-CN" altLang="en-US" sz="900" dirty="0">
                    <a:solidFill>
                      <a:schemeClr val="tx1">
                        <a:lumMod val="50000"/>
                        <a:lumOff val="50000"/>
                      </a:schemeClr>
                    </a:solidFill>
                    <a:latin typeface="微软雅黑"/>
                    <a:ea typeface="微软雅黑"/>
                    <a:sym typeface="Gill Sans" charset="0"/>
                  </a:rPr>
                  <a:t>此处添加详细文本描述，建议与标题相关并符合整体语言风格</a:t>
                </a:r>
                <a:endParaRPr lang="en-US" altLang="zh-CN" sz="900" dirty="0">
                  <a:solidFill>
                    <a:schemeClr val="tx1">
                      <a:lumMod val="50000"/>
                      <a:lumOff val="50000"/>
                    </a:schemeClr>
                  </a:solidFill>
                  <a:latin typeface="微软雅黑"/>
                  <a:ea typeface="微软雅黑"/>
                  <a:cs typeface="Lato Light" charset="0"/>
                  <a:sym typeface="Lato Light" charset="0"/>
                </a:endParaRPr>
              </a:p>
            </p:txBody>
          </p:sp>
        </p:grpSp>
        <p:sp>
          <p:nvSpPr>
            <p:cNvPr id="29" name="等腰三角形 28"/>
            <p:cNvSpPr/>
            <p:nvPr/>
          </p:nvSpPr>
          <p:spPr>
            <a:xfrm rot="5400000">
              <a:off x="8010246" y="1955273"/>
              <a:ext cx="929540" cy="801328"/>
            </a:xfrm>
            <a:prstGeom prst="triangle">
              <a:avLst/>
            </a:prstGeom>
            <a:noFill/>
            <a:ln>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900">
                <a:solidFill>
                  <a:schemeClr val="tx1"/>
                </a:solidFill>
              </a:endParaRPr>
            </a:p>
          </p:txBody>
        </p:sp>
      </p:grpSp>
      <p:grpSp>
        <p:nvGrpSpPr>
          <p:cNvPr id="33" name="组合 32"/>
          <p:cNvGrpSpPr/>
          <p:nvPr/>
        </p:nvGrpSpPr>
        <p:grpSpPr>
          <a:xfrm>
            <a:off x="6056816" y="3240740"/>
            <a:ext cx="2151065" cy="936800"/>
            <a:chOff x="8074352" y="4319654"/>
            <a:chExt cx="2867589" cy="1248681"/>
          </a:xfrm>
        </p:grpSpPr>
        <p:grpSp>
          <p:nvGrpSpPr>
            <p:cNvPr id="34" name="组合 90"/>
            <p:cNvGrpSpPr/>
            <p:nvPr/>
          </p:nvGrpSpPr>
          <p:grpSpPr>
            <a:xfrm>
              <a:off x="8074352" y="4630536"/>
              <a:ext cx="2867589" cy="937799"/>
              <a:chOff x="1637339" y="2110747"/>
              <a:chExt cx="3014277" cy="937799"/>
            </a:xfrm>
          </p:grpSpPr>
          <p:sp>
            <p:nvSpPr>
              <p:cNvPr id="38" name="文本框 91"/>
              <p:cNvSpPr txBox="1"/>
              <p:nvPr/>
            </p:nvSpPr>
            <p:spPr>
              <a:xfrm>
                <a:off x="1637339" y="2110747"/>
                <a:ext cx="3014277" cy="295374"/>
              </a:xfrm>
              <a:prstGeom prst="rect">
                <a:avLst/>
              </a:prstGeom>
              <a:noFill/>
            </p:spPr>
            <p:txBody>
              <a:bodyPr wrap="square" rtlCol="0">
                <a:spAutoFit/>
              </a:bodyPr>
              <a:lstStyle/>
              <a:p>
                <a:pPr fontAlgn="base">
                  <a:lnSpc>
                    <a:spcPct val="70000"/>
                  </a:lnSpc>
                  <a:spcBef>
                    <a:spcPct val="0"/>
                  </a:spcBef>
                  <a:spcAft>
                    <a:spcPct val="0"/>
                  </a:spcAft>
                  <a:buNone/>
                </a:pPr>
                <a:r>
                  <a:rPr lang="zh-CN" altLang="en-US" sz="1200" dirty="0">
                    <a:solidFill>
                      <a:schemeClr val="tx1">
                        <a:lumMod val="75000"/>
                        <a:lumOff val="25000"/>
                      </a:schemeClr>
                    </a:solidFill>
                    <a:latin typeface="微软雅黑"/>
                    <a:ea typeface="微软雅黑"/>
                    <a:cs typeface="Bebas Neue" charset="0"/>
                    <a:sym typeface="Bebas Neue" charset="0"/>
                  </a:rPr>
                  <a:t>单击添加标题</a:t>
                </a:r>
                <a:endParaRPr lang="en-US" altLang="zh-CN" sz="1200" dirty="0">
                  <a:solidFill>
                    <a:schemeClr val="tx1">
                      <a:lumMod val="75000"/>
                      <a:lumOff val="25000"/>
                    </a:schemeClr>
                  </a:solidFill>
                  <a:latin typeface="微软雅黑"/>
                  <a:ea typeface="微软雅黑"/>
                  <a:cs typeface="Bebas Neue" charset="0"/>
                  <a:sym typeface="Bebas Neue" charset="0"/>
                </a:endParaRPr>
              </a:p>
            </p:txBody>
          </p:sp>
          <p:sp>
            <p:nvSpPr>
              <p:cNvPr id="39" name="文本框 14"/>
              <p:cNvSpPr txBox="1"/>
              <p:nvPr/>
            </p:nvSpPr>
            <p:spPr>
              <a:xfrm>
                <a:off x="1637339" y="2463950"/>
                <a:ext cx="2753020" cy="584596"/>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5000"/>
                  </a:lnSpc>
                  <a:spcBef>
                    <a:spcPct val="0"/>
                  </a:spcBef>
                  <a:spcAft>
                    <a:spcPct val="0"/>
                  </a:spcAft>
                </a:pPr>
                <a:r>
                  <a:rPr lang="zh-CN" altLang="en-US" sz="900" dirty="0">
                    <a:solidFill>
                      <a:schemeClr val="tx1">
                        <a:lumMod val="50000"/>
                        <a:lumOff val="50000"/>
                      </a:schemeClr>
                    </a:solidFill>
                    <a:latin typeface="微软雅黑"/>
                    <a:ea typeface="微软雅黑"/>
                    <a:sym typeface="Gill Sans" charset="0"/>
                  </a:rPr>
                  <a:t>此处添加详细文本描述，建议与标题相关并符合整体语言风格</a:t>
                </a:r>
                <a:endParaRPr lang="en-US" altLang="zh-CN" sz="900" dirty="0">
                  <a:solidFill>
                    <a:schemeClr val="tx1">
                      <a:lumMod val="50000"/>
                      <a:lumOff val="50000"/>
                    </a:schemeClr>
                  </a:solidFill>
                  <a:latin typeface="微软雅黑"/>
                  <a:ea typeface="微软雅黑"/>
                  <a:cs typeface="Lato Light" charset="0"/>
                  <a:sym typeface="Lato Light" charset="0"/>
                </a:endParaRPr>
              </a:p>
            </p:txBody>
          </p:sp>
        </p:grpSp>
        <p:grpSp>
          <p:nvGrpSpPr>
            <p:cNvPr id="35" name="组合 113"/>
            <p:cNvGrpSpPr/>
            <p:nvPr/>
          </p:nvGrpSpPr>
          <p:grpSpPr>
            <a:xfrm>
              <a:off x="8074352" y="4319654"/>
              <a:ext cx="994281" cy="929540"/>
              <a:chOff x="-4734" y="1927960"/>
              <a:chExt cx="3412211" cy="3190031"/>
            </a:xfrm>
          </p:grpSpPr>
          <p:sp>
            <p:nvSpPr>
              <p:cNvPr id="36" name="等腰三角形 35"/>
              <p:cNvSpPr/>
              <p:nvPr/>
            </p:nvSpPr>
            <p:spPr>
              <a:xfrm rot="5400000">
                <a:off x="-224736" y="2147962"/>
                <a:ext cx="3190031" cy="2750027"/>
              </a:xfrm>
              <a:prstGeom prst="triangle">
                <a:avLst/>
              </a:prstGeom>
              <a:noFill/>
              <a:ln>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900">
                  <a:solidFill>
                    <a:schemeClr val="tx1"/>
                  </a:solidFill>
                </a:endParaRPr>
              </a:p>
            </p:txBody>
          </p:sp>
          <p:sp>
            <p:nvSpPr>
              <p:cNvPr id="37" name="等腰三角形 36"/>
              <p:cNvSpPr/>
              <p:nvPr/>
            </p:nvSpPr>
            <p:spPr>
              <a:xfrm rot="5400000">
                <a:off x="437448" y="2147962"/>
                <a:ext cx="3190031" cy="2750027"/>
              </a:xfrm>
              <a:prstGeom prst="triangle">
                <a:avLst/>
              </a:prstGeom>
              <a:noFill/>
              <a:ln>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900">
                  <a:solidFill>
                    <a:schemeClr val="tx1"/>
                  </a:solidFill>
                </a:endParaRPr>
              </a:p>
            </p:txBody>
          </p:sp>
        </p:grpSp>
      </p:grpSp>
    </p:spTree>
    <p:extLst>
      <p:ext uri="{BB962C8B-B14F-4D97-AF65-F5344CB8AC3E}">
        <p14:creationId xmlns:p14="http://schemas.microsoft.com/office/powerpoint/2010/main" val="748313707"/>
      </p:ext>
    </p:extLst>
  </p:cSld>
  <p:clrMapOvr>
    <a:masterClrMapping/>
  </p:clrMapOvr>
  <mc:AlternateContent xmlns:mc="http://schemas.openxmlformats.org/markup-compatibility/2006" xmlns:p14="http://schemas.microsoft.com/office/powerpoint/2010/main">
    <mc:Choice Requires="p14">
      <p:transition spd="slow" p14:dur="800" advClick="0">
        <p14:flythrough/>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49" presetClass="entr" presetSubtype="0" decel="10000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1000" fill="hold"/>
                                        <p:tgtEl>
                                          <p:spTgt spid="5"/>
                                        </p:tgtEl>
                                        <p:attrNameLst>
                                          <p:attrName>ppt_w</p:attrName>
                                        </p:attrNameLst>
                                      </p:cBhvr>
                                      <p:tavLst>
                                        <p:tav tm="0">
                                          <p:val>
                                            <p:fltVal val="0"/>
                                          </p:val>
                                        </p:tav>
                                        <p:tav tm="100000">
                                          <p:val>
                                            <p:strVal val="#ppt_w"/>
                                          </p:val>
                                        </p:tav>
                                      </p:tavLst>
                                    </p:anim>
                                    <p:anim calcmode="lin" valueType="num">
                                      <p:cBhvr>
                                        <p:cTn id="16" dur="1000" fill="hold"/>
                                        <p:tgtEl>
                                          <p:spTgt spid="5"/>
                                        </p:tgtEl>
                                        <p:attrNameLst>
                                          <p:attrName>ppt_h</p:attrName>
                                        </p:attrNameLst>
                                      </p:cBhvr>
                                      <p:tavLst>
                                        <p:tav tm="0">
                                          <p:val>
                                            <p:fltVal val="0"/>
                                          </p:val>
                                        </p:tav>
                                        <p:tav tm="100000">
                                          <p:val>
                                            <p:strVal val="#ppt_h"/>
                                          </p:val>
                                        </p:tav>
                                      </p:tavLst>
                                    </p:anim>
                                    <p:anim calcmode="lin" valueType="num">
                                      <p:cBhvr>
                                        <p:cTn id="17" dur="1000" fill="hold"/>
                                        <p:tgtEl>
                                          <p:spTgt spid="5"/>
                                        </p:tgtEl>
                                        <p:attrNameLst>
                                          <p:attrName>style.rotation</p:attrName>
                                        </p:attrNameLst>
                                      </p:cBhvr>
                                      <p:tavLst>
                                        <p:tav tm="0">
                                          <p:val>
                                            <p:fltVal val="360"/>
                                          </p:val>
                                        </p:tav>
                                        <p:tav tm="100000">
                                          <p:val>
                                            <p:fltVal val="0"/>
                                          </p:val>
                                        </p:tav>
                                      </p:tavLst>
                                    </p:anim>
                                    <p:animEffect transition="in" filter="fade">
                                      <p:cBhvr>
                                        <p:cTn id="18" dur="1000"/>
                                        <p:tgtEl>
                                          <p:spTgt spid="5"/>
                                        </p:tgtEl>
                                      </p:cBhvr>
                                    </p:animEffect>
                                  </p:childTnLst>
                                </p:cTn>
                              </p:par>
                              <p:par>
                                <p:cTn id="19" presetID="2" presetClass="entr" presetSubtype="8" decel="100000" fill="hold" nodeType="withEffect">
                                  <p:stCondLst>
                                    <p:cond delay="25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750" fill="hold"/>
                                        <p:tgtEl>
                                          <p:spTgt spid="12"/>
                                        </p:tgtEl>
                                        <p:attrNameLst>
                                          <p:attrName>ppt_x</p:attrName>
                                        </p:attrNameLst>
                                      </p:cBhvr>
                                      <p:tavLst>
                                        <p:tav tm="0">
                                          <p:val>
                                            <p:strVal val="0-#ppt_w/2"/>
                                          </p:val>
                                        </p:tav>
                                        <p:tav tm="100000">
                                          <p:val>
                                            <p:strVal val="#ppt_x"/>
                                          </p:val>
                                        </p:tav>
                                      </p:tavLst>
                                    </p:anim>
                                    <p:anim calcmode="lin" valueType="num">
                                      <p:cBhvr additive="base">
                                        <p:cTn id="22" dur="750" fill="hold"/>
                                        <p:tgtEl>
                                          <p:spTgt spid="12"/>
                                        </p:tgtEl>
                                        <p:attrNameLst>
                                          <p:attrName>ppt_y</p:attrName>
                                        </p:attrNameLst>
                                      </p:cBhvr>
                                      <p:tavLst>
                                        <p:tav tm="0">
                                          <p:val>
                                            <p:strVal val="#ppt_y"/>
                                          </p:val>
                                        </p:tav>
                                        <p:tav tm="100000">
                                          <p:val>
                                            <p:strVal val="#ppt_y"/>
                                          </p:val>
                                        </p:tav>
                                      </p:tavLst>
                                    </p:anim>
                                  </p:childTnLst>
                                </p:cTn>
                              </p:par>
                              <p:par>
                                <p:cTn id="23" presetID="2" presetClass="entr" presetSubtype="8" decel="100000" fill="hold" nodeType="withEffect">
                                  <p:stCondLst>
                                    <p:cond delay="25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750" fill="hold"/>
                                        <p:tgtEl>
                                          <p:spTgt spid="19"/>
                                        </p:tgtEl>
                                        <p:attrNameLst>
                                          <p:attrName>ppt_x</p:attrName>
                                        </p:attrNameLst>
                                      </p:cBhvr>
                                      <p:tavLst>
                                        <p:tav tm="0">
                                          <p:val>
                                            <p:strVal val="0-#ppt_w/2"/>
                                          </p:val>
                                        </p:tav>
                                        <p:tav tm="100000">
                                          <p:val>
                                            <p:strVal val="#ppt_x"/>
                                          </p:val>
                                        </p:tav>
                                      </p:tavLst>
                                    </p:anim>
                                    <p:anim calcmode="lin" valueType="num">
                                      <p:cBhvr additive="base">
                                        <p:cTn id="26" dur="750" fill="hold"/>
                                        <p:tgtEl>
                                          <p:spTgt spid="19"/>
                                        </p:tgtEl>
                                        <p:attrNameLst>
                                          <p:attrName>ppt_y</p:attrName>
                                        </p:attrNameLst>
                                      </p:cBhvr>
                                      <p:tavLst>
                                        <p:tav tm="0">
                                          <p:val>
                                            <p:strVal val="#ppt_y"/>
                                          </p:val>
                                        </p:tav>
                                        <p:tav tm="100000">
                                          <p:val>
                                            <p:strVal val="#ppt_y"/>
                                          </p:val>
                                        </p:tav>
                                      </p:tavLst>
                                    </p:anim>
                                  </p:childTnLst>
                                </p:cTn>
                              </p:par>
                              <p:par>
                                <p:cTn id="27" presetID="2" presetClass="entr" presetSubtype="2" decel="100000" fill="hold" nodeType="withEffect">
                                  <p:stCondLst>
                                    <p:cond delay="250"/>
                                  </p:stCondLst>
                                  <p:childTnLst>
                                    <p:set>
                                      <p:cBhvr>
                                        <p:cTn id="28" dur="1" fill="hold">
                                          <p:stCondLst>
                                            <p:cond delay="0"/>
                                          </p:stCondLst>
                                        </p:cTn>
                                        <p:tgtEl>
                                          <p:spTgt spid="26"/>
                                        </p:tgtEl>
                                        <p:attrNameLst>
                                          <p:attrName>style.visibility</p:attrName>
                                        </p:attrNameLst>
                                      </p:cBhvr>
                                      <p:to>
                                        <p:strVal val="visible"/>
                                      </p:to>
                                    </p:set>
                                    <p:anim calcmode="lin" valueType="num">
                                      <p:cBhvr additive="base">
                                        <p:cTn id="29" dur="750" fill="hold"/>
                                        <p:tgtEl>
                                          <p:spTgt spid="26"/>
                                        </p:tgtEl>
                                        <p:attrNameLst>
                                          <p:attrName>ppt_x</p:attrName>
                                        </p:attrNameLst>
                                      </p:cBhvr>
                                      <p:tavLst>
                                        <p:tav tm="0">
                                          <p:val>
                                            <p:strVal val="1+#ppt_w/2"/>
                                          </p:val>
                                        </p:tav>
                                        <p:tav tm="100000">
                                          <p:val>
                                            <p:strVal val="#ppt_x"/>
                                          </p:val>
                                        </p:tav>
                                      </p:tavLst>
                                    </p:anim>
                                    <p:anim calcmode="lin" valueType="num">
                                      <p:cBhvr additive="base">
                                        <p:cTn id="30" dur="750" fill="hold"/>
                                        <p:tgtEl>
                                          <p:spTgt spid="26"/>
                                        </p:tgtEl>
                                        <p:attrNameLst>
                                          <p:attrName>ppt_y</p:attrName>
                                        </p:attrNameLst>
                                      </p:cBhvr>
                                      <p:tavLst>
                                        <p:tav tm="0">
                                          <p:val>
                                            <p:strVal val="#ppt_y"/>
                                          </p:val>
                                        </p:tav>
                                        <p:tav tm="100000">
                                          <p:val>
                                            <p:strVal val="#ppt_y"/>
                                          </p:val>
                                        </p:tav>
                                      </p:tavLst>
                                    </p:anim>
                                  </p:childTnLst>
                                </p:cTn>
                              </p:par>
                              <p:par>
                                <p:cTn id="31" presetID="2" presetClass="entr" presetSubtype="2" decel="100000" fill="hold" nodeType="withEffect">
                                  <p:stCondLst>
                                    <p:cond delay="250"/>
                                  </p:stCondLst>
                                  <p:childTnLst>
                                    <p:set>
                                      <p:cBhvr>
                                        <p:cTn id="32" dur="1" fill="hold">
                                          <p:stCondLst>
                                            <p:cond delay="0"/>
                                          </p:stCondLst>
                                        </p:cTn>
                                        <p:tgtEl>
                                          <p:spTgt spid="33"/>
                                        </p:tgtEl>
                                        <p:attrNameLst>
                                          <p:attrName>style.visibility</p:attrName>
                                        </p:attrNameLst>
                                      </p:cBhvr>
                                      <p:to>
                                        <p:strVal val="visible"/>
                                      </p:to>
                                    </p:set>
                                    <p:anim calcmode="lin" valueType="num">
                                      <p:cBhvr additive="base">
                                        <p:cTn id="33" dur="750" fill="hold"/>
                                        <p:tgtEl>
                                          <p:spTgt spid="33"/>
                                        </p:tgtEl>
                                        <p:attrNameLst>
                                          <p:attrName>ppt_x</p:attrName>
                                        </p:attrNameLst>
                                      </p:cBhvr>
                                      <p:tavLst>
                                        <p:tav tm="0">
                                          <p:val>
                                            <p:strVal val="1+#ppt_w/2"/>
                                          </p:val>
                                        </p:tav>
                                        <p:tav tm="100000">
                                          <p:val>
                                            <p:strVal val="#ppt_x"/>
                                          </p:val>
                                        </p:tav>
                                      </p:tavLst>
                                    </p:anim>
                                    <p:anim calcmode="lin" valueType="num">
                                      <p:cBhvr additive="base">
                                        <p:cTn id="34" dur="75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矩形 24"/>
          <p:cNvSpPr/>
          <p:nvPr/>
        </p:nvSpPr>
        <p:spPr>
          <a:xfrm>
            <a:off x="154119" y="2012509"/>
            <a:ext cx="5001313" cy="2576881"/>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a:blipFill dpi="0" rotWithShape="1">
                <a:blip r:embed="rId4">
                  <a:extLst>
                    <a:ext uri="{28A0092B-C50C-407E-A947-70E740481C1C}">
                      <a14:useLocalDpi xmlns:a14="http://schemas.microsoft.com/office/drawing/2010/main" val="0"/>
                    </a:ext>
                  </a:extLst>
                </a:blip>
                <a:srcRect/>
                <a:stretch>
                  <a:fillRect/>
                </a:stretch>
              </a:blipFill>
            </a:endParaRPr>
          </a:p>
        </p:txBody>
      </p:sp>
      <p:sp>
        <p:nvSpPr>
          <p:cNvPr id="26" name="矩形 25"/>
          <p:cNvSpPr/>
          <p:nvPr/>
        </p:nvSpPr>
        <p:spPr>
          <a:xfrm>
            <a:off x="5266172" y="1853935"/>
            <a:ext cx="108012" cy="16566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b="0"/>
          </a:p>
        </p:txBody>
      </p:sp>
      <p:sp>
        <p:nvSpPr>
          <p:cNvPr id="27" name="矩形 26"/>
          <p:cNvSpPr/>
          <p:nvPr/>
        </p:nvSpPr>
        <p:spPr>
          <a:xfrm rot="5400000">
            <a:off x="4492073" y="1007836"/>
            <a:ext cx="108045" cy="165618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b="0"/>
          </a:p>
        </p:txBody>
      </p:sp>
      <p:sp>
        <p:nvSpPr>
          <p:cNvPr id="28" name="矩形 27"/>
          <p:cNvSpPr/>
          <p:nvPr/>
        </p:nvSpPr>
        <p:spPr>
          <a:xfrm>
            <a:off x="488950" y="979637"/>
            <a:ext cx="5847246" cy="477054"/>
          </a:xfrm>
          <a:prstGeom prst="rect">
            <a:avLst/>
          </a:prstGeom>
        </p:spPr>
        <p:txBody>
          <a:bodyPr wrap="square">
            <a:spAutoFit/>
          </a:bodyPr>
          <a:lstStyle/>
          <a:p>
            <a:pPr marL="285750" indent="-285750" algn="just">
              <a:spcAft>
                <a:spcPts val="600"/>
              </a:spcAft>
              <a:buClr>
                <a:srgbClr val="00544A"/>
              </a:buClr>
              <a:buFont typeface="Wingdings" panose="05000000000000000000" pitchFamily="2" charset="2"/>
              <a:buChar char="Ø"/>
            </a:pPr>
            <a:r>
              <a:rPr lang="zh-CN" altLang="en-US" sz="1000" b="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00" b="0" dirty="0">
              <a:solidFill>
                <a:schemeClr val="tx1">
                  <a:lumMod val="50000"/>
                  <a:lumOff val="50000"/>
                </a:schemeClr>
              </a:solidFill>
              <a:latin typeface="微软雅黑" pitchFamily="34" charset="-122"/>
              <a:ea typeface="微软雅黑" pitchFamily="34" charset="-122"/>
            </a:endParaRPr>
          </a:p>
          <a:p>
            <a:pPr marL="285750" indent="-285750" algn="just">
              <a:spcAft>
                <a:spcPts val="600"/>
              </a:spcAft>
              <a:buClr>
                <a:srgbClr val="00544A"/>
              </a:buClr>
              <a:buFont typeface="Wingdings" panose="05000000000000000000" pitchFamily="2" charset="2"/>
              <a:buChar char="Ø"/>
            </a:pPr>
            <a:r>
              <a:rPr lang="zh-CN" altLang="en-US" sz="1000" b="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00" b="0" dirty="0">
              <a:solidFill>
                <a:schemeClr val="tx1">
                  <a:lumMod val="50000"/>
                  <a:lumOff val="50000"/>
                </a:schemeClr>
              </a:solidFill>
              <a:latin typeface="微软雅黑" pitchFamily="34" charset="-122"/>
              <a:ea typeface="微软雅黑" pitchFamily="34" charset="-122"/>
            </a:endParaRPr>
          </a:p>
        </p:txBody>
      </p:sp>
      <p:sp>
        <p:nvSpPr>
          <p:cNvPr id="29" name="矩形 28"/>
          <p:cNvSpPr/>
          <p:nvPr/>
        </p:nvSpPr>
        <p:spPr>
          <a:xfrm>
            <a:off x="5569184" y="1781906"/>
            <a:ext cx="3355397" cy="1341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just">
              <a:buClr>
                <a:srgbClr val="13CADD"/>
              </a:buClr>
            </a:pPr>
            <a:r>
              <a:rPr lang="zh-CN" altLang="en-US" sz="900" b="0" dirty="0">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900" b="0" dirty="0">
              <a:latin typeface="微软雅黑" pitchFamily="34" charset="-122"/>
              <a:ea typeface="微软雅黑" pitchFamily="34" charset="-122"/>
            </a:endParaRPr>
          </a:p>
        </p:txBody>
      </p:sp>
      <p:sp>
        <p:nvSpPr>
          <p:cNvPr id="30" name="矩形 29"/>
          <p:cNvSpPr/>
          <p:nvPr/>
        </p:nvSpPr>
        <p:spPr>
          <a:xfrm>
            <a:off x="5569184" y="3330404"/>
            <a:ext cx="3355397" cy="125898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just">
              <a:buClr>
                <a:srgbClr val="13CADD"/>
              </a:buClr>
            </a:pPr>
            <a:r>
              <a:rPr lang="zh-CN" altLang="en-US" sz="900" b="0" dirty="0">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900" b="0" dirty="0">
              <a:latin typeface="微软雅黑" pitchFamily="34" charset="-122"/>
              <a:ea typeface="微软雅黑" pitchFamily="34" charset="-122"/>
            </a:endParaRPr>
          </a:p>
        </p:txBody>
      </p:sp>
    </p:spTree>
    <p:extLst>
      <p:ext uri="{BB962C8B-B14F-4D97-AF65-F5344CB8AC3E}">
        <p14:creationId xmlns:p14="http://schemas.microsoft.com/office/powerpoint/2010/main" val="2259746457"/>
      </p:ext>
    </p:extLst>
  </p:cSld>
  <p:clrMapOvr>
    <a:masterClrMapping/>
  </p:clrMapOvr>
  <mc:AlternateContent xmlns:mc="http://schemas.openxmlformats.org/markup-compatibility/2006" xmlns:p14="http://schemas.microsoft.com/office/powerpoint/2010/main">
    <mc:Choice Requires="p14">
      <p:transition spd="slow" p14:dur="2500" advClick="0" advTm="8000">
        <p:checker/>
      </p:transition>
    </mc:Choice>
    <mc:Fallback xmlns="">
      <p:transition spd="slow" advClick="0" advTm="800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8">
                                            <p:txEl>
                                              <p:pRg st="0" end="0"/>
                                            </p:txEl>
                                          </p:spTgt>
                                        </p:tgtEl>
                                        <p:attrNameLst>
                                          <p:attrName>style.visibility</p:attrName>
                                        </p:attrNameLst>
                                      </p:cBhvr>
                                      <p:to>
                                        <p:strVal val="visible"/>
                                      </p:to>
                                    </p:set>
                                    <p:animEffect transition="in" filter="wipe(left)">
                                      <p:cBhvr>
                                        <p:cTn id="7" dur="500"/>
                                        <p:tgtEl>
                                          <p:spTgt spid="28">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8">
                                            <p:txEl>
                                              <p:pRg st="1" end="1"/>
                                            </p:txEl>
                                          </p:spTgt>
                                        </p:tgtEl>
                                        <p:attrNameLst>
                                          <p:attrName>style.visibility</p:attrName>
                                        </p:attrNameLst>
                                      </p:cBhvr>
                                      <p:to>
                                        <p:strVal val="visible"/>
                                      </p:to>
                                    </p:set>
                                    <p:animEffect transition="in" filter="wipe(left)">
                                      <p:cBhvr>
                                        <p:cTn id="11" dur="500"/>
                                        <p:tgtEl>
                                          <p:spTgt spid="28">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500"/>
                                        <p:tgtEl>
                                          <p:spTgt spid="25"/>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wipe(left)">
                                      <p:cBhvr>
                                        <p:cTn id="19" dur="500"/>
                                        <p:tgtEl>
                                          <p:spTgt spid="27"/>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wipe(up)">
                                      <p:cBhvr>
                                        <p:cTn id="23" dur="500"/>
                                        <p:tgtEl>
                                          <p:spTgt spid="26"/>
                                        </p:tgtEl>
                                      </p:cBhvr>
                                    </p:animEffect>
                                  </p:childTnLst>
                                </p:cTn>
                              </p:par>
                            </p:childTnLst>
                          </p:cTn>
                        </p:par>
                        <p:par>
                          <p:cTn id="24" fill="hold">
                            <p:stCondLst>
                              <p:cond delay="2500"/>
                            </p:stCondLst>
                            <p:childTnLst>
                              <p:par>
                                <p:cTn id="25" presetID="16" presetClass="entr" presetSubtype="21" fill="hold" grpId="0" nodeType="after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barn(inVertical)">
                                      <p:cBhvr>
                                        <p:cTn id="27" dur="500"/>
                                        <p:tgtEl>
                                          <p:spTgt spid="29"/>
                                        </p:tgtEl>
                                      </p:cBhvr>
                                    </p:animEffect>
                                  </p:childTnLst>
                                </p:cTn>
                              </p:par>
                            </p:childTnLst>
                          </p:cTn>
                        </p:par>
                        <p:par>
                          <p:cTn id="28" fill="hold">
                            <p:stCondLst>
                              <p:cond delay="3000"/>
                            </p:stCondLst>
                            <p:childTnLst>
                              <p:par>
                                <p:cTn id="29" presetID="16" presetClass="entr" presetSubtype="21" fill="hold" grpId="0" nodeType="after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barn(inVertical)">
                                      <p:cBhvr>
                                        <p:cTn id="3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8" grpId="0" build="p"/>
      <p:bldP spid="29" grpId="0" animBg="1"/>
      <p:bldP spid="3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93">
            <a:extLst>
              <a:ext uri="{FF2B5EF4-FFF2-40B4-BE49-F238E27FC236}">
                <a16:creationId xmlns:a16="http://schemas.microsoft.com/office/drawing/2014/main" id="{E3CE5145-F985-453E-9E5F-80AA0A744931}"/>
              </a:ext>
            </a:extLst>
          </p:cNvPr>
          <p:cNvGrpSpPr>
            <a:grpSpLocks/>
          </p:cNvGrpSpPr>
          <p:nvPr/>
        </p:nvGrpSpPr>
        <p:grpSpPr bwMode="auto">
          <a:xfrm>
            <a:off x="4932040" y="1892043"/>
            <a:ext cx="3313260" cy="679617"/>
            <a:chOff x="320318" y="607960"/>
            <a:chExt cx="4018359" cy="824600"/>
          </a:xfrm>
        </p:grpSpPr>
        <p:grpSp>
          <p:nvGrpSpPr>
            <p:cNvPr id="3" name="组合 91">
              <a:extLst>
                <a:ext uri="{FF2B5EF4-FFF2-40B4-BE49-F238E27FC236}">
                  <a16:creationId xmlns:a16="http://schemas.microsoft.com/office/drawing/2014/main" id="{41704494-8A3D-4315-9FB9-71AFFEA2EA61}"/>
                </a:ext>
              </a:extLst>
            </p:cNvPr>
            <p:cNvGrpSpPr>
              <a:grpSpLocks/>
            </p:cNvGrpSpPr>
            <p:nvPr/>
          </p:nvGrpSpPr>
          <p:grpSpPr bwMode="auto">
            <a:xfrm>
              <a:off x="320318" y="607960"/>
              <a:ext cx="883920" cy="824600"/>
              <a:chOff x="320318" y="607960"/>
              <a:chExt cx="883920" cy="824600"/>
            </a:xfrm>
          </p:grpSpPr>
          <p:sp>
            <p:nvSpPr>
              <p:cNvPr id="5" name="菱形 4">
                <a:extLst>
                  <a:ext uri="{FF2B5EF4-FFF2-40B4-BE49-F238E27FC236}">
                    <a16:creationId xmlns:a16="http://schemas.microsoft.com/office/drawing/2014/main" id="{D58997CD-27D0-4C3F-9ED8-3A50DE0CA6B2}"/>
                  </a:ext>
                </a:extLst>
              </p:cNvPr>
              <p:cNvSpPr/>
              <p:nvPr/>
            </p:nvSpPr>
            <p:spPr>
              <a:xfrm>
                <a:off x="350483" y="607960"/>
                <a:ext cx="823994" cy="824600"/>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dirty="0"/>
              </a:p>
            </p:txBody>
          </p:sp>
          <p:sp>
            <p:nvSpPr>
              <p:cNvPr id="6" name="文本框 90">
                <a:extLst>
                  <a:ext uri="{FF2B5EF4-FFF2-40B4-BE49-F238E27FC236}">
                    <a16:creationId xmlns:a16="http://schemas.microsoft.com/office/drawing/2014/main" id="{8E03AA3A-EB45-4353-9DE4-2360E0857CB9}"/>
                  </a:ext>
                </a:extLst>
              </p:cNvPr>
              <p:cNvSpPr txBox="1">
                <a:spLocks noChangeArrowheads="1"/>
              </p:cNvSpPr>
              <p:nvPr/>
            </p:nvSpPr>
            <p:spPr bwMode="auto">
              <a:xfrm>
                <a:off x="320318" y="835594"/>
                <a:ext cx="883920" cy="364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r>
                  <a:rPr lang="en-US" altLang="zh-CN" sz="1350" dirty="0">
                    <a:solidFill>
                      <a:schemeClr val="bg1"/>
                    </a:solidFill>
                    <a:latin typeface="Impact" pitchFamily="34" charset="0"/>
                  </a:rPr>
                  <a:t>04</a:t>
                </a:r>
                <a:endParaRPr lang="zh-CN" altLang="en-US" sz="1350" dirty="0">
                  <a:solidFill>
                    <a:schemeClr val="bg1"/>
                  </a:solidFill>
                  <a:latin typeface="Impact" pitchFamily="34" charset="0"/>
                </a:endParaRPr>
              </a:p>
            </p:txBody>
          </p:sp>
        </p:grpSp>
        <p:sp>
          <p:nvSpPr>
            <p:cNvPr id="4" name="文本框 92">
              <a:extLst>
                <a:ext uri="{FF2B5EF4-FFF2-40B4-BE49-F238E27FC236}">
                  <a16:creationId xmlns:a16="http://schemas.microsoft.com/office/drawing/2014/main" id="{A36C2B13-1055-4F5F-BEC2-62D18BF5036C}"/>
                </a:ext>
              </a:extLst>
            </p:cNvPr>
            <p:cNvSpPr txBox="1">
              <a:spLocks noChangeArrowheads="1"/>
            </p:cNvSpPr>
            <p:nvPr/>
          </p:nvSpPr>
          <p:spPr bwMode="auto">
            <a:xfrm>
              <a:off x="1275715" y="797914"/>
              <a:ext cx="3062962" cy="44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r>
                <a:rPr lang="zh-CN" altLang="en-US" dirty="0">
                  <a:solidFill>
                    <a:schemeClr val="accent1"/>
                  </a:solidFill>
                  <a:latin typeface="微软雅黑" panose="020B0503020204020204" pitchFamily="34" charset="-122"/>
                  <a:ea typeface="微软雅黑" panose="020B0503020204020204" pitchFamily="34" charset="-122"/>
                </a:rPr>
                <a:t>工作规划和展望</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grpSp>
      <p:sp>
        <p:nvSpPr>
          <p:cNvPr id="7" name="文本框 9">
            <a:extLst>
              <a:ext uri="{FF2B5EF4-FFF2-40B4-BE49-F238E27FC236}">
                <a16:creationId xmlns:a16="http://schemas.microsoft.com/office/drawing/2014/main" id="{7911E78A-E9F2-4EF9-9B8F-E19CE30D5FA2}"/>
              </a:ext>
            </a:extLst>
          </p:cNvPr>
          <p:cNvSpPr txBox="1"/>
          <p:nvPr/>
        </p:nvSpPr>
        <p:spPr>
          <a:xfrm>
            <a:off x="5827342" y="2624120"/>
            <a:ext cx="940902" cy="166199"/>
          </a:xfrm>
          <a:prstGeom prst="rect">
            <a:avLst/>
          </a:prstGeom>
          <a:noFill/>
        </p:spPr>
        <p:txBody>
          <a:bodyPr wrap="square" lIns="0" tIns="0" rIns="0" bIns="0" rtlCol="0">
            <a:spAutoFit/>
          </a:bodyPr>
          <a:lstStyle/>
          <a:p>
            <a:pPr>
              <a:lnSpc>
                <a:spcPct val="120000"/>
              </a:lnSpc>
            </a:pPr>
            <a:r>
              <a:rPr lang="zh-CN" altLang="en-US"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文本框 9">
            <a:extLst>
              <a:ext uri="{FF2B5EF4-FFF2-40B4-BE49-F238E27FC236}">
                <a16:creationId xmlns:a16="http://schemas.microsoft.com/office/drawing/2014/main" id="{ED1F69D0-178F-4543-90FF-F1CBDD3C8E74}"/>
              </a:ext>
            </a:extLst>
          </p:cNvPr>
          <p:cNvSpPr txBox="1"/>
          <p:nvPr/>
        </p:nvSpPr>
        <p:spPr>
          <a:xfrm>
            <a:off x="6894957" y="2626565"/>
            <a:ext cx="1348084" cy="166199"/>
          </a:xfrm>
          <a:prstGeom prst="rect">
            <a:avLst/>
          </a:prstGeom>
          <a:noFill/>
        </p:spPr>
        <p:txBody>
          <a:bodyPr wrap="square" lIns="0" tIns="0" rIns="0" bIns="0" rtlCol="0">
            <a:spAutoFit/>
          </a:bodyPr>
          <a:lstStyle/>
          <a:p>
            <a:pPr>
              <a:lnSpc>
                <a:spcPct val="120000"/>
              </a:lnSpc>
            </a:pPr>
            <a:r>
              <a:rPr lang="zh-CN" altLang="en-US"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文本框 9">
            <a:extLst>
              <a:ext uri="{FF2B5EF4-FFF2-40B4-BE49-F238E27FC236}">
                <a16:creationId xmlns:a16="http://schemas.microsoft.com/office/drawing/2014/main" id="{80932470-0306-475B-99E4-553CA1FE91B2}"/>
              </a:ext>
            </a:extLst>
          </p:cNvPr>
          <p:cNvSpPr txBox="1"/>
          <p:nvPr/>
        </p:nvSpPr>
        <p:spPr>
          <a:xfrm>
            <a:off x="5827342" y="2812500"/>
            <a:ext cx="940902" cy="166199"/>
          </a:xfrm>
          <a:prstGeom prst="rect">
            <a:avLst/>
          </a:prstGeom>
          <a:noFill/>
        </p:spPr>
        <p:txBody>
          <a:bodyPr wrap="square" lIns="0" tIns="0" rIns="0" bIns="0" rtlCol="0">
            <a:spAutoFit/>
          </a:bodyPr>
          <a:lstStyle/>
          <a:p>
            <a:pPr>
              <a:lnSpc>
                <a:spcPct val="120000"/>
              </a:lnSpc>
            </a:pPr>
            <a:r>
              <a:rPr lang="zh-CN" altLang="en-US"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文本框 9">
            <a:extLst>
              <a:ext uri="{FF2B5EF4-FFF2-40B4-BE49-F238E27FC236}">
                <a16:creationId xmlns:a16="http://schemas.microsoft.com/office/drawing/2014/main" id="{AA0658CA-75AB-4A5B-AF34-ADF696F35B58}"/>
              </a:ext>
            </a:extLst>
          </p:cNvPr>
          <p:cNvSpPr txBox="1"/>
          <p:nvPr/>
        </p:nvSpPr>
        <p:spPr>
          <a:xfrm>
            <a:off x="6894957" y="2814945"/>
            <a:ext cx="1348084" cy="166199"/>
          </a:xfrm>
          <a:prstGeom prst="rect">
            <a:avLst/>
          </a:prstGeom>
          <a:noFill/>
        </p:spPr>
        <p:txBody>
          <a:bodyPr wrap="square" lIns="0" tIns="0" rIns="0" bIns="0" rtlCol="0">
            <a:spAutoFit/>
          </a:bodyPr>
          <a:lstStyle/>
          <a:p>
            <a:pPr>
              <a:lnSpc>
                <a:spcPct val="120000"/>
              </a:lnSpc>
            </a:pPr>
            <a:r>
              <a:rPr lang="zh-CN" altLang="en-US"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pic>
        <p:nvPicPr>
          <p:cNvPr id="11" name="图片 10">
            <a:extLst>
              <a:ext uri="{FF2B5EF4-FFF2-40B4-BE49-F238E27FC236}">
                <a16:creationId xmlns:a16="http://schemas.microsoft.com/office/drawing/2014/main" id="{C2273651-C272-4B60-AEA0-21EB5E7D8F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0" y="0"/>
            <a:ext cx="7740352" cy="5146787"/>
          </a:xfrm>
          <a:prstGeom prst="rect">
            <a:avLst/>
          </a:prstGeom>
        </p:spPr>
      </p:pic>
    </p:spTree>
    <p:extLst>
      <p:ext uri="{BB962C8B-B14F-4D97-AF65-F5344CB8AC3E}">
        <p14:creationId xmlns:p14="http://schemas.microsoft.com/office/powerpoint/2010/main" val="1498734684"/>
      </p:ext>
    </p:extLst>
  </p:cSld>
  <p:clrMapOvr>
    <a:masterClrMapping/>
  </p:clrMapOvr>
  <mc:AlternateContent xmlns:mc="http://schemas.openxmlformats.org/markup-compatibility/2006" xmlns:p14="http://schemas.microsoft.com/office/powerpoint/2010/main">
    <mc:Choice Requires="p14">
      <p:transition spd="slow" p14:dur="1600" advClick="0" advTm="0">
        <p14:conveyor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3"/>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childTnLst>
                          </p:cTn>
                        </p:par>
                        <p:par>
                          <p:cTn id="10" fill="hold">
                            <p:stCondLst>
                              <p:cond delay="1000"/>
                            </p:stCondLst>
                            <p:childTnLst>
                              <p:par>
                                <p:cTn id="11" presetID="12" presetClass="entr" presetSubtype="4"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p:tgtEl>
                                          <p:spTgt spid="2"/>
                                        </p:tgtEl>
                                        <p:attrNameLst>
                                          <p:attrName>ppt_y</p:attrName>
                                        </p:attrNameLst>
                                      </p:cBhvr>
                                      <p:tavLst>
                                        <p:tav tm="0">
                                          <p:val>
                                            <p:strVal val="#ppt_y+#ppt_h*1.125000"/>
                                          </p:val>
                                        </p:tav>
                                        <p:tav tm="100000">
                                          <p:val>
                                            <p:strVal val="#ppt_y"/>
                                          </p:val>
                                        </p:tav>
                                      </p:tavLst>
                                    </p:anim>
                                    <p:animEffect transition="in" filter="wipe(up)">
                                      <p:cBhvr>
                                        <p:cTn id="14" dur="500"/>
                                        <p:tgtEl>
                                          <p:spTgt spid="2"/>
                                        </p:tgtEl>
                                      </p:cBhvr>
                                    </p:animEffect>
                                  </p:childTnLst>
                                </p:cTn>
                              </p:par>
                            </p:childTnLst>
                          </p:cTn>
                        </p:par>
                        <p:par>
                          <p:cTn id="15" fill="hold">
                            <p:stCondLst>
                              <p:cond delay="1500"/>
                            </p:stCondLst>
                            <p:childTnLst>
                              <p:par>
                                <p:cTn id="16" presetID="2" presetClass="entr" presetSubtype="4"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ppt_x"/>
                                          </p:val>
                                        </p:tav>
                                        <p:tav tm="100000">
                                          <p:val>
                                            <p:strVal val="#ppt_x"/>
                                          </p:val>
                                        </p:tav>
                                      </p:tavLst>
                                    </p:anim>
                                    <p:anim calcmode="lin" valueType="num">
                                      <p:cBhvr additive="base">
                                        <p:cTn id="19" dur="500" fill="hold"/>
                                        <p:tgtEl>
                                          <p:spTgt spid="7"/>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20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ppt_x"/>
                                          </p:val>
                                        </p:tav>
                                        <p:tav tm="100000">
                                          <p:val>
                                            <p:strVal val="#ppt_x"/>
                                          </p:val>
                                        </p:tav>
                                      </p:tavLst>
                                    </p:anim>
                                    <p:anim calcmode="lin" valueType="num">
                                      <p:cBhvr additive="base">
                                        <p:cTn id="23" dur="500" fill="hold"/>
                                        <p:tgtEl>
                                          <p:spTgt spid="8"/>
                                        </p:tgtEl>
                                        <p:attrNameLst>
                                          <p:attrName>ppt_y</p:attrName>
                                        </p:attrNameLst>
                                      </p:cBhvr>
                                      <p:tavLst>
                                        <p:tav tm="0">
                                          <p:val>
                                            <p:strVal val="1+#ppt_h/2"/>
                                          </p:val>
                                        </p:tav>
                                        <p:tav tm="100000">
                                          <p:val>
                                            <p:strVal val="#ppt_y"/>
                                          </p:val>
                                        </p:tav>
                                      </p:tavLst>
                                    </p:anim>
                                  </p:childTnLst>
                                </p:cTn>
                              </p:par>
                            </p:childTnLst>
                          </p:cTn>
                        </p:par>
                        <p:par>
                          <p:cTn id="24" fill="hold">
                            <p:stCondLst>
                              <p:cond delay="2200"/>
                            </p:stCondLst>
                            <p:childTnLst>
                              <p:par>
                                <p:cTn id="25" presetID="2" presetClass="entr" presetSubtype="4"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20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9" name="KSO_GT1"/>
          <p:cNvSpPr txBox="1">
            <a:spLocks noChangeArrowheads="1"/>
          </p:cNvSpPr>
          <p:nvPr/>
        </p:nvSpPr>
        <p:spPr bwMode="auto">
          <a:xfrm rot="3140710">
            <a:off x="696365" y="2707774"/>
            <a:ext cx="983760" cy="411956"/>
          </a:xfrm>
          <a:prstGeom prst="rect">
            <a:avLst/>
          </a:prstGeom>
          <a:noFill/>
          <a:ln w="9525">
            <a:noFill/>
            <a:miter lim="800000"/>
          </a:ln>
        </p:spPr>
        <p:txBody>
          <a:bodyPr lIns="0" tIns="0" rIns="0" bIns="0" anchor="ctr"/>
          <a:lstStyle/>
          <a:p>
            <a:pPr algn="r"/>
            <a:r>
              <a:rPr lang="zh-CN" altLang="en-US" sz="1200" dirty="0">
                <a:solidFill>
                  <a:schemeClr val="tx1">
                    <a:lumMod val="75000"/>
                    <a:lumOff val="25000"/>
                  </a:schemeClr>
                </a:solidFill>
                <a:latin typeface="微软雅黑" pitchFamily="34" charset="-122"/>
                <a:ea typeface="微软雅黑" pitchFamily="34" charset="-122"/>
              </a:rPr>
              <a:t>小标题</a:t>
            </a:r>
          </a:p>
        </p:txBody>
      </p:sp>
      <p:sp>
        <p:nvSpPr>
          <p:cNvPr id="30" name="任意多边形 29"/>
          <p:cNvSpPr/>
          <p:nvPr/>
        </p:nvSpPr>
        <p:spPr>
          <a:xfrm>
            <a:off x="833855" y="1564432"/>
            <a:ext cx="1584120" cy="1621894"/>
          </a:xfrm>
          <a:custGeom>
            <a:avLst/>
            <a:gdLst>
              <a:gd name="connsiteX0" fmla="*/ 810262 w 1773141"/>
              <a:gd name="connsiteY0" fmla="*/ 1611 h 1814710"/>
              <a:gd name="connsiteX1" fmla="*/ 1585932 w 1773141"/>
              <a:gd name="connsiteY1" fmla="*/ 355924 h 1814710"/>
              <a:gd name="connsiteX2" fmla="*/ 1417218 w 1773141"/>
              <a:gd name="connsiteY2" fmla="*/ 1628933 h 1814710"/>
              <a:gd name="connsiteX3" fmla="*/ 904488 w 1773141"/>
              <a:gd name="connsiteY3" fmla="*/ 1814710 h 1814710"/>
              <a:gd name="connsiteX4" fmla="*/ 0 w 1773141"/>
              <a:gd name="connsiteY4" fmla="*/ 633846 h 1814710"/>
              <a:gd name="connsiteX5" fmla="*/ 312924 w 1773141"/>
              <a:gd name="connsiteY5" fmla="*/ 187210 h 1814710"/>
              <a:gd name="connsiteX6" fmla="*/ 810262 w 1773141"/>
              <a:gd name="connsiteY6" fmla="*/ 1611 h 1814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73141" h="1814710">
                <a:moveTo>
                  <a:pt x="810262" y="1611"/>
                </a:moveTo>
                <a:cubicBezTo>
                  <a:pt x="1101237" y="-15717"/>
                  <a:pt x="1395343" y="107099"/>
                  <a:pt x="1585932" y="355924"/>
                </a:cubicBezTo>
                <a:cubicBezTo>
                  <a:pt x="1890875" y="754045"/>
                  <a:pt x="1815339" y="1323990"/>
                  <a:pt x="1417218" y="1628933"/>
                </a:cubicBezTo>
                <a:cubicBezTo>
                  <a:pt x="1263543" y="1746641"/>
                  <a:pt x="1084268" y="1807659"/>
                  <a:pt x="904488" y="1814710"/>
                </a:cubicBezTo>
                <a:lnTo>
                  <a:pt x="0" y="633846"/>
                </a:lnTo>
                <a:cubicBezTo>
                  <a:pt x="53638" y="462110"/>
                  <a:pt x="159249" y="304918"/>
                  <a:pt x="312924" y="187210"/>
                </a:cubicBezTo>
                <a:cubicBezTo>
                  <a:pt x="462219" y="72857"/>
                  <a:pt x="635677" y="12008"/>
                  <a:pt x="810262" y="1611"/>
                </a:cubicBezTo>
                <a:close/>
              </a:path>
            </a:pathLst>
          </a:custGeom>
          <a:solidFill>
            <a:schemeClr val="accent1"/>
          </a:solidFill>
          <a:ln w="38100">
            <a:gradFill flip="none" rotWithShape="1">
              <a:gsLst>
                <a:gs pos="0">
                  <a:schemeClr val="bg1"/>
                </a:gs>
                <a:gs pos="100000">
                  <a:schemeClr val="bg1">
                    <a:lumMod val="8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en-US" altLang="zh-CN" sz="1400" b="1" dirty="0">
              <a:solidFill>
                <a:schemeClr val="tx1"/>
              </a:solidFill>
            </a:endParaRPr>
          </a:p>
        </p:txBody>
      </p:sp>
      <p:pic>
        <p:nvPicPr>
          <p:cNvPr id="49163" name="图片 37"/>
          <p:cNvPicPr>
            <a:picLocks noChangeAspect="1"/>
          </p:cNvPicPr>
          <p:nvPr/>
        </p:nvPicPr>
        <p:blipFill>
          <a:blip r:embed="rId3" cstate="print"/>
          <a:srcRect l="86467"/>
          <a:stretch>
            <a:fillRect/>
          </a:stretch>
        </p:blipFill>
        <p:spPr bwMode="auto">
          <a:xfrm rot="-2245971">
            <a:off x="1185863" y="1580919"/>
            <a:ext cx="240506" cy="2012777"/>
          </a:xfrm>
          <a:prstGeom prst="rect">
            <a:avLst/>
          </a:prstGeom>
          <a:noFill/>
          <a:ln w="9525">
            <a:noFill/>
            <a:miter lim="800000"/>
            <a:headEnd/>
            <a:tailEnd/>
          </a:ln>
        </p:spPr>
      </p:pic>
      <p:sp>
        <p:nvSpPr>
          <p:cNvPr id="49164" name="Freeform 114"/>
          <p:cNvSpPr>
            <a:spLocks noEditPoints="1"/>
          </p:cNvSpPr>
          <p:nvPr/>
        </p:nvSpPr>
        <p:spPr bwMode="auto">
          <a:xfrm>
            <a:off x="1445419" y="2106145"/>
            <a:ext cx="332185" cy="441859"/>
          </a:xfrm>
          <a:custGeom>
            <a:avLst/>
            <a:gdLst>
              <a:gd name="T0" fmla="*/ 2147483647 w 680"/>
              <a:gd name="T1" fmla="*/ 2147483647 h 904"/>
              <a:gd name="T2" fmla="*/ 2147483647 w 680"/>
              <a:gd name="T3" fmla="*/ 2147483647 h 904"/>
              <a:gd name="T4" fmla="*/ 2147483647 w 680"/>
              <a:gd name="T5" fmla="*/ 2147483647 h 904"/>
              <a:gd name="T6" fmla="*/ 0 w 680"/>
              <a:gd name="T7" fmla="*/ 2147483647 h 904"/>
              <a:gd name="T8" fmla="*/ 0 w 680"/>
              <a:gd name="T9" fmla="*/ 2147483647 h 904"/>
              <a:gd name="T10" fmla="*/ 2147483647 w 680"/>
              <a:gd name="T11" fmla="*/ 2147483647 h 904"/>
              <a:gd name="T12" fmla="*/ 2147483647 w 680"/>
              <a:gd name="T13" fmla="*/ 2147483647 h 904"/>
              <a:gd name="T14" fmla="*/ 2147483647 w 680"/>
              <a:gd name="T15" fmla="*/ 2147483647 h 904"/>
              <a:gd name="T16" fmla="*/ 2147483647 w 680"/>
              <a:gd name="T17" fmla="*/ 2147483647 h 904"/>
              <a:gd name="T18" fmla="*/ 2147483647 w 680"/>
              <a:gd name="T19" fmla="*/ 2147483647 h 904"/>
              <a:gd name="T20" fmla="*/ 2147483647 w 680"/>
              <a:gd name="T21" fmla="*/ 2147483647 h 904"/>
              <a:gd name="T22" fmla="*/ 2147483647 w 680"/>
              <a:gd name="T23" fmla="*/ 2147483647 h 904"/>
              <a:gd name="T24" fmla="*/ 2147483647 w 680"/>
              <a:gd name="T25" fmla="*/ 2147483647 h 904"/>
              <a:gd name="T26" fmla="*/ 2147483647 w 680"/>
              <a:gd name="T27" fmla="*/ 0 h 904"/>
              <a:gd name="T28" fmla="*/ 2147483647 w 680"/>
              <a:gd name="T29" fmla="*/ 0 h 904"/>
              <a:gd name="T30" fmla="*/ 2147483647 w 680"/>
              <a:gd name="T31" fmla="*/ 2147483647 h 904"/>
              <a:gd name="T32" fmla="*/ 2147483647 w 680"/>
              <a:gd name="T33" fmla="*/ 2147483647 h 904"/>
              <a:gd name="T34" fmla="*/ 2147483647 w 680"/>
              <a:gd name="T35" fmla="*/ 2147483647 h 904"/>
              <a:gd name="T36" fmla="*/ 2147483647 w 680"/>
              <a:gd name="T37" fmla="*/ 2147483647 h 904"/>
              <a:gd name="T38" fmla="*/ 2147483647 w 680"/>
              <a:gd name="T39" fmla="*/ 2147483647 h 904"/>
              <a:gd name="T40" fmla="*/ 2147483647 w 680"/>
              <a:gd name="T41" fmla="*/ 2147483647 h 904"/>
              <a:gd name="T42" fmla="*/ 2147483647 w 680"/>
              <a:gd name="T43" fmla="*/ 2147483647 h 904"/>
              <a:gd name="T44" fmla="*/ 2147483647 w 680"/>
              <a:gd name="T45" fmla="*/ 2147483647 h 904"/>
              <a:gd name="T46" fmla="*/ 2147483647 w 680"/>
              <a:gd name="T47" fmla="*/ 2147483647 h 904"/>
              <a:gd name="T48" fmla="*/ 2147483647 w 680"/>
              <a:gd name="T49" fmla="*/ 2147483647 h 904"/>
              <a:gd name="T50" fmla="*/ 0 w 680"/>
              <a:gd name="T51" fmla="*/ 2147483647 h 904"/>
              <a:gd name="T52" fmla="*/ 2147483647 w 680"/>
              <a:gd name="T53" fmla="*/ 2147483647 h 904"/>
              <a:gd name="T54" fmla="*/ 2147483647 w 680"/>
              <a:gd name="T55" fmla="*/ 2147483647 h 904"/>
              <a:gd name="T56" fmla="*/ 2147483647 w 680"/>
              <a:gd name="T57" fmla="*/ 2147483647 h 90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680"/>
              <a:gd name="T88" fmla="*/ 0 h 904"/>
              <a:gd name="T89" fmla="*/ 680 w 680"/>
              <a:gd name="T90" fmla="*/ 904 h 904"/>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680" h="904">
                <a:moveTo>
                  <a:pt x="680" y="527"/>
                </a:moveTo>
                <a:cubicBezTo>
                  <a:pt x="680" y="803"/>
                  <a:pt x="680" y="803"/>
                  <a:pt x="680" y="803"/>
                </a:cubicBezTo>
                <a:cubicBezTo>
                  <a:pt x="680" y="859"/>
                  <a:pt x="528" y="904"/>
                  <a:pt x="340" y="904"/>
                </a:cubicBezTo>
                <a:cubicBezTo>
                  <a:pt x="152" y="904"/>
                  <a:pt x="0" y="859"/>
                  <a:pt x="0" y="803"/>
                </a:cubicBezTo>
                <a:cubicBezTo>
                  <a:pt x="0" y="527"/>
                  <a:pt x="0" y="527"/>
                  <a:pt x="0" y="527"/>
                </a:cubicBezTo>
                <a:cubicBezTo>
                  <a:pt x="109" y="587"/>
                  <a:pt x="291" y="591"/>
                  <a:pt x="340" y="591"/>
                </a:cubicBezTo>
                <a:cubicBezTo>
                  <a:pt x="389" y="591"/>
                  <a:pt x="571" y="587"/>
                  <a:pt x="680" y="527"/>
                </a:cubicBezTo>
                <a:close/>
                <a:moveTo>
                  <a:pt x="299" y="398"/>
                </a:moveTo>
                <a:cubicBezTo>
                  <a:pt x="322" y="422"/>
                  <a:pt x="358" y="422"/>
                  <a:pt x="381" y="398"/>
                </a:cubicBezTo>
                <a:cubicBezTo>
                  <a:pt x="550" y="217"/>
                  <a:pt x="550" y="217"/>
                  <a:pt x="550" y="217"/>
                </a:cubicBezTo>
                <a:cubicBezTo>
                  <a:pt x="572" y="194"/>
                  <a:pt x="564" y="174"/>
                  <a:pt x="531" y="174"/>
                </a:cubicBezTo>
                <a:cubicBezTo>
                  <a:pt x="444" y="174"/>
                  <a:pt x="444" y="174"/>
                  <a:pt x="444" y="174"/>
                </a:cubicBezTo>
                <a:cubicBezTo>
                  <a:pt x="444" y="59"/>
                  <a:pt x="444" y="59"/>
                  <a:pt x="444" y="59"/>
                </a:cubicBezTo>
                <a:cubicBezTo>
                  <a:pt x="444" y="27"/>
                  <a:pt x="417" y="0"/>
                  <a:pt x="385" y="0"/>
                </a:cubicBezTo>
                <a:cubicBezTo>
                  <a:pt x="295" y="0"/>
                  <a:pt x="295" y="0"/>
                  <a:pt x="295" y="0"/>
                </a:cubicBezTo>
                <a:cubicBezTo>
                  <a:pt x="263" y="0"/>
                  <a:pt x="236" y="27"/>
                  <a:pt x="236" y="59"/>
                </a:cubicBezTo>
                <a:cubicBezTo>
                  <a:pt x="236" y="174"/>
                  <a:pt x="236" y="174"/>
                  <a:pt x="236" y="174"/>
                </a:cubicBezTo>
                <a:cubicBezTo>
                  <a:pt x="149" y="174"/>
                  <a:pt x="149" y="174"/>
                  <a:pt x="149" y="174"/>
                </a:cubicBezTo>
                <a:cubicBezTo>
                  <a:pt x="116" y="174"/>
                  <a:pt x="108" y="194"/>
                  <a:pt x="130" y="217"/>
                </a:cubicBezTo>
                <a:lnTo>
                  <a:pt x="299" y="398"/>
                </a:lnTo>
                <a:close/>
                <a:moveTo>
                  <a:pt x="477" y="356"/>
                </a:moveTo>
                <a:cubicBezTo>
                  <a:pt x="411" y="426"/>
                  <a:pt x="411" y="426"/>
                  <a:pt x="411" y="426"/>
                </a:cubicBezTo>
                <a:cubicBezTo>
                  <a:pt x="392" y="446"/>
                  <a:pt x="367" y="457"/>
                  <a:pt x="340" y="457"/>
                </a:cubicBezTo>
                <a:cubicBezTo>
                  <a:pt x="313" y="457"/>
                  <a:pt x="288" y="446"/>
                  <a:pt x="269" y="426"/>
                </a:cubicBezTo>
                <a:cubicBezTo>
                  <a:pt x="203" y="356"/>
                  <a:pt x="203" y="356"/>
                  <a:pt x="203" y="356"/>
                </a:cubicBezTo>
                <a:cubicBezTo>
                  <a:pt x="83" y="371"/>
                  <a:pt x="0" y="407"/>
                  <a:pt x="0" y="448"/>
                </a:cubicBezTo>
                <a:cubicBezTo>
                  <a:pt x="0" y="504"/>
                  <a:pt x="152" y="550"/>
                  <a:pt x="340" y="550"/>
                </a:cubicBezTo>
                <a:cubicBezTo>
                  <a:pt x="528" y="550"/>
                  <a:pt x="680" y="504"/>
                  <a:pt x="680" y="448"/>
                </a:cubicBezTo>
                <a:cubicBezTo>
                  <a:pt x="680" y="407"/>
                  <a:pt x="597" y="371"/>
                  <a:pt x="477" y="356"/>
                </a:cubicBezTo>
                <a:close/>
              </a:path>
            </a:pathLst>
          </a:custGeom>
          <a:solidFill>
            <a:schemeClr val="bg2"/>
          </a:solidFill>
          <a:ln w="9525">
            <a:noFill/>
            <a:round/>
          </a:ln>
        </p:spPr>
        <p:txBody>
          <a:bodyPr lIns="68573" tIns="34287" rIns="68573" bIns="34287"/>
          <a:lstStyle/>
          <a:p>
            <a:endParaRPr lang="zh-CN" altLang="en-US"/>
          </a:p>
        </p:txBody>
      </p:sp>
      <p:sp>
        <p:nvSpPr>
          <p:cNvPr id="49166" name="KSO_GT1"/>
          <p:cNvSpPr txBox="1">
            <a:spLocks noChangeArrowheads="1"/>
          </p:cNvSpPr>
          <p:nvPr/>
        </p:nvSpPr>
        <p:spPr bwMode="auto">
          <a:xfrm rot="3140710">
            <a:off x="2677565" y="2707774"/>
            <a:ext cx="983760" cy="411956"/>
          </a:xfrm>
          <a:prstGeom prst="rect">
            <a:avLst/>
          </a:prstGeom>
          <a:noFill/>
          <a:ln w="9525">
            <a:noFill/>
            <a:miter lim="800000"/>
          </a:ln>
        </p:spPr>
        <p:txBody>
          <a:bodyPr lIns="0" tIns="0" rIns="0" bIns="0" anchor="ctr"/>
          <a:lstStyle/>
          <a:p>
            <a:pPr algn="r"/>
            <a:r>
              <a:rPr lang="zh-CN" altLang="en-US" sz="1200" dirty="0">
                <a:solidFill>
                  <a:schemeClr val="tx1">
                    <a:lumMod val="75000"/>
                    <a:lumOff val="25000"/>
                  </a:schemeClr>
                </a:solidFill>
                <a:latin typeface="微软雅黑" pitchFamily="34" charset="-122"/>
                <a:ea typeface="微软雅黑" pitchFamily="34" charset="-122"/>
              </a:rPr>
              <a:t>小标题</a:t>
            </a:r>
          </a:p>
        </p:txBody>
      </p:sp>
      <p:sp>
        <p:nvSpPr>
          <p:cNvPr id="42" name="任意多边形 41"/>
          <p:cNvSpPr/>
          <p:nvPr/>
        </p:nvSpPr>
        <p:spPr>
          <a:xfrm>
            <a:off x="2814222" y="1564432"/>
            <a:ext cx="1584175" cy="1621894"/>
          </a:xfrm>
          <a:custGeom>
            <a:avLst/>
            <a:gdLst>
              <a:gd name="connsiteX0" fmla="*/ 810262 w 1773141"/>
              <a:gd name="connsiteY0" fmla="*/ 1611 h 1814710"/>
              <a:gd name="connsiteX1" fmla="*/ 1585932 w 1773141"/>
              <a:gd name="connsiteY1" fmla="*/ 355924 h 1814710"/>
              <a:gd name="connsiteX2" fmla="*/ 1417218 w 1773141"/>
              <a:gd name="connsiteY2" fmla="*/ 1628933 h 1814710"/>
              <a:gd name="connsiteX3" fmla="*/ 904488 w 1773141"/>
              <a:gd name="connsiteY3" fmla="*/ 1814710 h 1814710"/>
              <a:gd name="connsiteX4" fmla="*/ 0 w 1773141"/>
              <a:gd name="connsiteY4" fmla="*/ 633846 h 1814710"/>
              <a:gd name="connsiteX5" fmla="*/ 312924 w 1773141"/>
              <a:gd name="connsiteY5" fmla="*/ 187210 h 1814710"/>
              <a:gd name="connsiteX6" fmla="*/ 810262 w 1773141"/>
              <a:gd name="connsiteY6" fmla="*/ 1611 h 1814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73141" h="1814710">
                <a:moveTo>
                  <a:pt x="810262" y="1611"/>
                </a:moveTo>
                <a:cubicBezTo>
                  <a:pt x="1101237" y="-15717"/>
                  <a:pt x="1395343" y="107099"/>
                  <a:pt x="1585932" y="355924"/>
                </a:cubicBezTo>
                <a:cubicBezTo>
                  <a:pt x="1890875" y="754045"/>
                  <a:pt x="1815339" y="1323990"/>
                  <a:pt x="1417218" y="1628933"/>
                </a:cubicBezTo>
                <a:cubicBezTo>
                  <a:pt x="1263543" y="1746641"/>
                  <a:pt x="1084268" y="1807659"/>
                  <a:pt x="904488" y="1814710"/>
                </a:cubicBezTo>
                <a:lnTo>
                  <a:pt x="0" y="633846"/>
                </a:lnTo>
                <a:cubicBezTo>
                  <a:pt x="53638" y="462110"/>
                  <a:pt x="159249" y="304918"/>
                  <a:pt x="312924" y="187210"/>
                </a:cubicBezTo>
                <a:cubicBezTo>
                  <a:pt x="462219" y="72857"/>
                  <a:pt x="635677" y="12008"/>
                  <a:pt x="810262" y="1611"/>
                </a:cubicBezTo>
                <a:close/>
              </a:path>
            </a:pathLst>
          </a:custGeom>
          <a:solidFill>
            <a:schemeClr val="accent2"/>
          </a:solidFill>
          <a:ln w="38100">
            <a:gradFill flip="none" rotWithShape="1">
              <a:gsLst>
                <a:gs pos="0">
                  <a:schemeClr val="bg1"/>
                </a:gs>
                <a:gs pos="100000">
                  <a:schemeClr val="bg1">
                    <a:lumMod val="8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en-US" altLang="zh-CN" sz="1400" b="1" dirty="0">
              <a:solidFill>
                <a:schemeClr val="tx1"/>
              </a:solidFill>
            </a:endParaRPr>
          </a:p>
        </p:txBody>
      </p:sp>
      <p:pic>
        <p:nvPicPr>
          <p:cNvPr id="49170" name="图片 42"/>
          <p:cNvPicPr>
            <a:picLocks noChangeAspect="1"/>
          </p:cNvPicPr>
          <p:nvPr/>
        </p:nvPicPr>
        <p:blipFill>
          <a:blip r:embed="rId3" cstate="print"/>
          <a:srcRect l="86467"/>
          <a:stretch>
            <a:fillRect/>
          </a:stretch>
        </p:blipFill>
        <p:spPr bwMode="auto">
          <a:xfrm rot="-2245971">
            <a:off x="3167063" y="1580919"/>
            <a:ext cx="240506" cy="2012777"/>
          </a:xfrm>
          <a:prstGeom prst="rect">
            <a:avLst/>
          </a:prstGeom>
          <a:noFill/>
          <a:ln w="9525">
            <a:noFill/>
            <a:miter lim="800000"/>
            <a:headEnd/>
            <a:tailEnd/>
          </a:ln>
        </p:spPr>
      </p:pic>
      <p:sp>
        <p:nvSpPr>
          <p:cNvPr id="49172" name="KSO_GT1"/>
          <p:cNvSpPr txBox="1">
            <a:spLocks noChangeArrowheads="1"/>
          </p:cNvSpPr>
          <p:nvPr/>
        </p:nvSpPr>
        <p:spPr bwMode="auto">
          <a:xfrm rot="3140710">
            <a:off x="4650430" y="2707774"/>
            <a:ext cx="983760" cy="411956"/>
          </a:xfrm>
          <a:prstGeom prst="rect">
            <a:avLst/>
          </a:prstGeom>
          <a:noFill/>
          <a:ln w="9525">
            <a:noFill/>
            <a:miter lim="800000"/>
          </a:ln>
        </p:spPr>
        <p:txBody>
          <a:bodyPr lIns="0" tIns="0" rIns="0" bIns="0" anchor="ctr"/>
          <a:lstStyle/>
          <a:p>
            <a:pPr algn="r"/>
            <a:r>
              <a:rPr lang="zh-CN" altLang="en-US" sz="1200" dirty="0">
                <a:solidFill>
                  <a:schemeClr val="tx1">
                    <a:lumMod val="75000"/>
                    <a:lumOff val="25000"/>
                  </a:schemeClr>
                </a:solidFill>
                <a:latin typeface="微软雅黑" pitchFamily="34" charset="-122"/>
                <a:ea typeface="微软雅黑" pitchFamily="34" charset="-122"/>
              </a:rPr>
              <a:t>小标题</a:t>
            </a:r>
          </a:p>
        </p:txBody>
      </p:sp>
      <p:sp>
        <p:nvSpPr>
          <p:cNvPr id="47" name="任意多边形 46"/>
          <p:cNvSpPr/>
          <p:nvPr/>
        </p:nvSpPr>
        <p:spPr>
          <a:xfrm>
            <a:off x="4787227" y="1564432"/>
            <a:ext cx="1585195" cy="1621894"/>
          </a:xfrm>
          <a:custGeom>
            <a:avLst/>
            <a:gdLst>
              <a:gd name="connsiteX0" fmla="*/ 810262 w 1773141"/>
              <a:gd name="connsiteY0" fmla="*/ 1611 h 1814710"/>
              <a:gd name="connsiteX1" fmla="*/ 1585932 w 1773141"/>
              <a:gd name="connsiteY1" fmla="*/ 355924 h 1814710"/>
              <a:gd name="connsiteX2" fmla="*/ 1417218 w 1773141"/>
              <a:gd name="connsiteY2" fmla="*/ 1628933 h 1814710"/>
              <a:gd name="connsiteX3" fmla="*/ 904488 w 1773141"/>
              <a:gd name="connsiteY3" fmla="*/ 1814710 h 1814710"/>
              <a:gd name="connsiteX4" fmla="*/ 0 w 1773141"/>
              <a:gd name="connsiteY4" fmla="*/ 633846 h 1814710"/>
              <a:gd name="connsiteX5" fmla="*/ 312924 w 1773141"/>
              <a:gd name="connsiteY5" fmla="*/ 187210 h 1814710"/>
              <a:gd name="connsiteX6" fmla="*/ 810262 w 1773141"/>
              <a:gd name="connsiteY6" fmla="*/ 1611 h 1814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73141" h="1814710">
                <a:moveTo>
                  <a:pt x="810262" y="1611"/>
                </a:moveTo>
                <a:cubicBezTo>
                  <a:pt x="1101237" y="-15717"/>
                  <a:pt x="1395343" y="107099"/>
                  <a:pt x="1585932" y="355924"/>
                </a:cubicBezTo>
                <a:cubicBezTo>
                  <a:pt x="1890875" y="754045"/>
                  <a:pt x="1815339" y="1323990"/>
                  <a:pt x="1417218" y="1628933"/>
                </a:cubicBezTo>
                <a:cubicBezTo>
                  <a:pt x="1263543" y="1746641"/>
                  <a:pt x="1084268" y="1807659"/>
                  <a:pt x="904488" y="1814710"/>
                </a:cubicBezTo>
                <a:lnTo>
                  <a:pt x="0" y="633846"/>
                </a:lnTo>
                <a:cubicBezTo>
                  <a:pt x="53638" y="462110"/>
                  <a:pt x="159249" y="304918"/>
                  <a:pt x="312924" y="187210"/>
                </a:cubicBezTo>
                <a:cubicBezTo>
                  <a:pt x="462219" y="72857"/>
                  <a:pt x="635677" y="12008"/>
                  <a:pt x="810262" y="1611"/>
                </a:cubicBezTo>
                <a:close/>
              </a:path>
            </a:pathLst>
          </a:custGeom>
          <a:solidFill>
            <a:schemeClr val="accent3"/>
          </a:solidFill>
          <a:ln w="38100">
            <a:gradFill flip="none" rotWithShape="1">
              <a:gsLst>
                <a:gs pos="0">
                  <a:schemeClr val="bg1"/>
                </a:gs>
                <a:gs pos="100000">
                  <a:schemeClr val="bg1">
                    <a:lumMod val="8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en-US" altLang="zh-CN" sz="1400" b="1" dirty="0">
              <a:solidFill>
                <a:schemeClr val="tx1"/>
              </a:solidFill>
            </a:endParaRPr>
          </a:p>
        </p:txBody>
      </p:sp>
      <p:pic>
        <p:nvPicPr>
          <p:cNvPr id="49176" name="图片 47"/>
          <p:cNvPicPr>
            <a:picLocks noChangeAspect="1"/>
          </p:cNvPicPr>
          <p:nvPr/>
        </p:nvPicPr>
        <p:blipFill>
          <a:blip r:embed="rId3" cstate="print"/>
          <a:srcRect l="86467"/>
          <a:stretch>
            <a:fillRect/>
          </a:stretch>
        </p:blipFill>
        <p:spPr bwMode="auto">
          <a:xfrm rot="-2245971">
            <a:off x="5139929" y="1580919"/>
            <a:ext cx="240506" cy="2012777"/>
          </a:xfrm>
          <a:prstGeom prst="rect">
            <a:avLst/>
          </a:prstGeom>
          <a:noFill/>
          <a:ln w="9525">
            <a:noFill/>
            <a:miter lim="800000"/>
            <a:headEnd/>
            <a:tailEnd/>
          </a:ln>
        </p:spPr>
      </p:pic>
      <p:sp>
        <p:nvSpPr>
          <p:cNvPr id="49178" name="KSO_GT1"/>
          <p:cNvSpPr txBox="1">
            <a:spLocks noChangeArrowheads="1"/>
          </p:cNvSpPr>
          <p:nvPr/>
        </p:nvSpPr>
        <p:spPr bwMode="auto">
          <a:xfrm rot="3140710">
            <a:off x="6623296" y="2707774"/>
            <a:ext cx="983760" cy="411956"/>
          </a:xfrm>
          <a:prstGeom prst="rect">
            <a:avLst/>
          </a:prstGeom>
          <a:noFill/>
          <a:ln w="9525">
            <a:noFill/>
            <a:miter lim="800000"/>
          </a:ln>
        </p:spPr>
        <p:txBody>
          <a:bodyPr lIns="0" tIns="0" rIns="0" bIns="0" anchor="ctr"/>
          <a:lstStyle/>
          <a:p>
            <a:pPr algn="r"/>
            <a:r>
              <a:rPr lang="zh-CN" altLang="en-US" sz="1200" dirty="0">
                <a:solidFill>
                  <a:schemeClr val="tx1">
                    <a:lumMod val="75000"/>
                    <a:lumOff val="25000"/>
                  </a:schemeClr>
                </a:solidFill>
                <a:latin typeface="微软雅黑" pitchFamily="34" charset="-122"/>
                <a:ea typeface="微软雅黑" pitchFamily="34" charset="-122"/>
              </a:rPr>
              <a:t>小标题</a:t>
            </a:r>
          </a:p>
        </p:txBody>
      </p:sp>
      <p:sp>
        <p:nvSpPr>
          <p:cNvPr id="52" name="任意多边形 51"/>
          <p:cNvSpPr/>
          <p:nvPr/>
        </p:nvSpPr>
        <p:spPr>
          <a:xfrm>
            <a:off x="6760049" y="1564432"/>
            <a:ext cx="1585365" cy="1621894"/>
          </a:xfrm>
          <a:custGeom>
            <a:avLst/>
            <a:gdLst>
              <a:gd name="connsiteX0" fmla="*/ 810262 w 1773141"/>
              <a:gd name="connsiteY0" fmla="*/ 1611 h 1814710"/>
              <a:gd name="connsiteX1" fmla="*/ 1585932 w 1773141"/>
              <a:gd name="connsiteY1" fmla="*/ 355924 h 1814710"/>
              <a:gd name="connsiteX2" fmla="*/ 1417218 w 1773141"/>
              <a:gd name="connsiteY2" fmla="*/ 1628933 h 1814710"/>
              <a:gd name="connsiteX3" fmla="*/ 904488 w 1773141"/>
              <a:gd name="connsiteY3" fmla="*/ 1814710 h 1814710"/>
              <a:gd name="connsiteX4" fmla="*/ 0 w 1773141"/>
              <a:gd name="connsiteY4" fmla="*/ 633846 h 1814710"/>
              <a:gd name="connsiteX5" fmla="*/ 312924 w 1773141"/>
              <a:gd name="connsiteY5" fmla="*/ 187210 h 1814710"/>
              <a:gd name="connsiteX6" fmla="*/ 810262 w 1773141"/>
              <a:gd name="connsiteY6" fmla="*/ 1611 h 1814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73141" h="1814710">
                <a:moveTo>
                  <a:pt x="810262" y="1611"/>
                </a:moveTo>
                <a:cubicBezTo>
                  <a:pt x="1101237" y="-15717"/>
                  <a:pt x="1395343" y="107099"/>
                  <a:pt x="1585932" y="355924"/>
                </a:cubicBezTo>
                <a:cubicBezTo>
                  <a:pt x="1890875" y="754045"/>
                  <a:pt x="1815339" y="1323990"/>
                  <a:pt x="1417218" y="1628933"/>
                </a:cubicBezTo>
                <a:cubicBezTo>
                  <a:pt x="1263543" y="1746641"/>
                  <a:pt x="1084268" y="1807659"/>
                  <a:pt x="904488" y="1814710"/>
                </a:cubicBezTo>
                <a:lnTo>
                  <a:pt x="0" y="633846"/>
                </a:lnTo>
                <a:cubicBezTo>
                  <a:pt x="53638" y="462110"/>
                  <a:pt x="159249" y="304918"/>
                  <a:pt x="312924" y="187210"/>
                </a:cubicBezTo>
                <a:cubicBezTo>
                  <a:pt x="462219" y="72857"/>
                  <a:pt x="635677" y="12008"/>
                  <a:pt x="810262" y="1611"/>
                </a:cubicBezTo>
                <a:close/>
              </a:path>
            </a:pathLst>
          </a:custGeom>
          <a:solidFill>
            <a:schemeClr val="accent4"/>
          </a:solidFill>
          <a:ln w="38100">
            <a:gradFill flip="none" rotWithShape="1">
              <a:gsLst>
                <a:gs pos="0">
                  <a:schemeClr val="bg1"/>
                </a:gs>
                <a:gs pos="100000">
                  <a:schemeClr val="bg1">
                    <a:lumMod val="8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en-US" altLang="zh-CN" sz="1400" b="1" dirty="0">
              <a:solidFill>
                <a:schemeClr val="tx1"/>
              </a:solidFill>
            </a:endParaRPr>
          </a:p>
        </p:txBody>
      </p:sp>
      <p:pic>
        <p:nvPicPr>
          <p:cNvPr id="49182" name="图片 52"/>
          <p:cNvPicPr>
            <a:picLocks noChangeAspect="1"/>
          </p:cNvPicPr>
          <p:nvPr/>
        </p:nvPicPr>
        <p:blipFill>
          <a:blip r:embed="rId3" cstate="print"/>
          <a:srcRect l="86467"/>
          <a:stretch>
            <a:fillRect/>
          </a:stretch>
        </p:blipFill>
        <p:spPr bwMode="auto">
          <a:xfrm rot="-2245971">
            <a:off x="7112794" y="1580919"/>
            <a:ext cx="240506" cy="2012777"/>
          </a:xfrm>
          <a:prstGeom prst="rect">
            <a:avLst/>
          </a:prstGeom>
          <a:noFill/>
          <a:ln w="9525">
            <a:noFill/>
            <a:miter lim="800000"/>
            <a:headEnd/>
            <a:tailEnd/>
          </a:ln>
        </p:spPr>
      </p:pic>
      <p:grpSp>
        <p:nvGrpSpPr>
          <p:cNvPr id="3" name="组合 61"/>
          <p:cNvGrpSpPr/>
          <p:nvPr/>
        </p:nvGrpSpPr>
        <p:grpSpPr bwMode="auto">
          <a:xfrm>
            <a:off x="3413522" y="2140685"/>
            <a:ext cx="400050" cy="372780"/>
            <a:chOff x="1740921" y="2645461"/>
            <a:chExt cx="1408013" cy="1315096"/>
          </a:xfrm>
          <a:solidFill>
            <a:schemeClr val="bg2"/>
          </a:solidFill>
        </p:grpSpPr>
        <p:grpSp>
          <p:nvGrpSpPr>
            <p:cNvPr id="4" name="Freeform 329"/>
            <p:cNvGrpSpPr/>
            <p:nvPr/>
          </p:nvGrpSpPr>
          <p:grpSpPr bwMode="auto">
            <a:xfrm>
              <a:off x="1898820" y="3272841"/>
              <a:ext cx="289648" cy="500157"/>
              <a:chOff x="4584192" y="2578608"/>
              <a:chExt cx="109728" cy="188976"/>
            </a:xfrm>
            <a:grpFill/>
          </p:grpSpPr>
          <p:pic>
            <p:nvPicPr>
              <p:cNvPr id="69682" name="Freeform 329"/>
              <p:cNvPicPr>
                <a:picLocks noChangeArrowheads="1"/>
              </p:cNvPicPr>
              <p:nvPr/>
            </p:nvPicPr>
            <p:blipFill>
              <a:blip r:embed="rId4" cstate="print">
                <a:lum bright="-100000"/>
              </a:blip>
              <a:srcRect/>
              <a:stretch>
                <a:fillRect/>
              </a:stretch>
            </p:blipFill>
            <p:spPr bwMode="auto">
              <a:xfrm>
                <a:off x="4584192" y="2578608"/>
                <a:ext cx="109728" cy="188976"/>
              </a:xfrm>
              <a:prstGeom prst="rect">
                <a:avLst/>
              </a:prstGeom>
              <a:grpFill/>
              <a:ln w="9525">
                <a:noFill/>
                <a:miter lim="800000"/>
                <a:headEnd/>
                <a:tailEnd/>
              </a:ln>
            </p:spPr>
          </p:pic>
          <p:sp>
            <p:nvSpPr>
              <p:cNvPr id="69683" name="Text Box 35"/>
              <p:cNvSpPr txBox="1">
                <a:spLocks noChangeArrowheads="1"/>
              </p:cNvSpPr>
              <p:nvPr/>
            </p:nvSpPr>
            <p:spPr bwMode="auto">
              <a:xfrm>
                <a:off x="4589358" y="2584606"/>
                <a:ext cx="97474" cy="175531"/>
              </a:xfrm>
              <a:prstGeom prst="rect">
                <a:avLst/>
              </a:prstGeom>
              <a:grpFill/>
              <a:ln w="9525">
                <a:noFill/>
                <a:miter lim="800000"/>
              </a:ln>
            </p:spPr>
            <p:txBody>
              <a:bodyPr lIns="82305" tIns="41153" rIns="82305" bIns="41153"/>
              <a:lstStyle/>
              <a:p>
                <a:endParaRPr lang="zh-CN" altLang="en-US">
                  <a:latin typeface="方正中等线简体" panose="03000509000000000000" pitchFamily="2" charset="-122"/>
                  <a:ea typeface="方正中等线简体" panose="03000509000000000000" pitchFamily="2" charset="-122"/>
                </a:endParaRPr>
              </a:p>
            </p:txBody>
          </p:sp>
        </p:grpSp>
        <p:grpSp>
          <p:nvGrpSpPr>
            <p:cNvPr id="5" name="Freeform 330"/>
            <p:cNvGrpSpPr/>
            <p:nvPr/>
          </p:nvGrpSpPr>
          <p:grpSpPr bwMode="auto">
            <a:xfrm>
              <a:off x="2285017" y="3450316"/>
              <a:ext cx="289648" cy="322682"/>
              <a:chOff x="4730496" y="2645664"/>
              <a:chExt cx="109728" cy="121920"/>
            </a:xfrm>
            <a:grpFill/>
          </p:grpSpPr>
          <p:pic>
            <p:nvPicPr>
              <p:cNvPr id="69680" name="Freeform 330"/>
              <p:cNvPicPr>
                <a:picLocks noChangeArrowheads="1"/>
              </p:cNvPicPr>
              <p:nvPr/>
            </p:nvPicPr>
            <p:blipFill>
              <a:blip r:embed="rId5" cstate="print">
                <a:lum bright="-100000"/>
              </a:blip>
              <a:srcRect/>
              <a:stretch>
                <a:fillRect/>
              </a:stretch>
            </p:blipFill>
            <p:spPr bwMode="auto">
              <a:xfrm>
                <a:off x="4730496" y="2645664"/>
                <a:ext cx="109728" cy="121920"/>
              </a:xfrm>
              <a:prstGeom prst="rect">
                <a:avLst/>
              </a:prstGeom>
              <a:grpFill/>
              <a:ln w="9525">
                <a:noFill/>
                <a:miter lim="800000"/>
                <a:headEnd/>
                <a:tailEnd/>
              </a:ln>
            </p:spPr>
          </p:pic>
          <p:sp>
            <p:nvSpPr>
              <p:cNvPr id="69681" name="Text Box 38"/>
              <p:cNvSpPr txBox="1">
                <a:spLocks noChangeArrowheads="1"/>
              </p:cNvSpPr>
              <p:nvPr/>
            </p:nvSpPr>
            <p:spPr bwMode="auto">
              <a:xfrm>
                <a:off x="4738277" y="2649417"/>
                <a:ext cx="97474" cy="110721"/>
              </a:xfrm>
              <a:prstGeom prst="rect">
                <a:avLst/>
              </a:prstGeom>
              <a:grpFill/>
              <a:ln w="9525">
                <a:noFill/>
                <a:miter lim="800000"/>
              </a:ln>
            </p:spPr>
            <p:txBody>
              <a:bodyPr lIns="82305" tIns="41153" rIns="82305" bIns="41153"/>
              <a:lstStyle/>
              <a:p>
                <a:endParaRPr lang="zh-CN" altLang="en-US">
                  <a:latin typeface="方正中等线简体" panose="03000509000000000000" pitchFamily="2" charset="-122"/>
                  <a:ea typeface="方正中等线简体" panose="03000509000000000000" pitchFamily="2" charset="-122"/>
                </a:endParaRPr>
              </a:p>
            </p:txBody>
          </p:sp>
        </p:grpSp>
        <p:grpSp>
          <p:nvGrpSpPr>
            <p:cNvPr id="6" name="Freeform 331"/>
            <p:cNvGrpSpPr/>
            <p:nvPr/>
          </p:nvGrpSpPr>
          <p:grpSpPr bwMode="auto">
            <a:xfrm>
              <a:off x="2687307" y="3079232"/>
              <a:ext cx="289648" cy="693766"/>
              <a:chOff x="4882896" y="2505456"/>
              <a:chExt cx="109728" cy="262128"/>
            </a:xfrm>
            <a:grpFill/>
          </p:grpSpPr>
          <p:pic>
            <p:nvPicPr>
              <p:cNvPr id="69678" name="Freeform 331"/>
              <p:cNvPicPr>
                <a:picLocks noChangeArrowheads="1"/>
              </p:cNvPicPr>
              <p:nvPr/>
            </p:nvPicPr>
            <p:blipFill>
              <a:blip r:embed="rId6" cstate="print">
                <a:lum bright="-100000"/>
              </a:blip>
              <a:srcRect/>
              <a:stretch>
                <a:fillRect/>
              </a:stretch>
            </p:blipFill>
            <p:spPr bwMode="auto">
              <a:xfrm>
                <a:off x="4882896" y="2505456"/>
                <a:ext cx="109728" cy="262128"/>
              </a:xfrm>
              <a:prstGeom prst="rect">
                <a:avLst/>
              </a:prstGeom>
              <a:grpFill/>
              <a:ln w="9525">
                <a:noFill/>
                <a:miter lim="800000"/>
                <a:headEnd/>
                <a:tailEnd/>
              </a:ln>
            </p:spPr>
          </p:pic>
          <p:sp>
            <p:nvSpPr>
              <p:cNvPr id="69679" name="Text Box 41"/>
              <p:cNvSpPr txBox="1">
                <a:spLocks noChangeArrowheads="1"/>
              </p:cNvSpPr>
              <p:nvPr/>
            </p:nvSpPr>
            <p:spPr bwMode="auto">
              <a:xfrm>
                <a:off x="4889903" y="2508992"/>
                <a:ext cx="94767" cy="251145"/>
              </a:xfrm>
              <a:prstGeom prst="rect">
                <a:avLst/>
              </a:prstGeom>
              <a:grpFill/>
              <a:ln w="9525">
                <a:noFill/>
                <a:miter lim="800000"/>
              </a:ln>
            </p:spPr>
            <p:txBody>
              <a:bodyPr lIns="82305" tIns="41153" rIns="82305" bIns="41153"/>
              <a:lstStyle/>
              <a:p>
                <a:endParaRPr lang="zh-CN" altLang="en-US">
                  <a:latin typeface="方正中等线简体" panose="03000509000000000000" pitchFamily="2" charset="-122"/>
                  <a:ea typeface="方正中等线简体" panose="03000509000000000000" pitchFamily="2" charset="-122"/>
                </a:endParaRPr>
              </a:p>
            </p:txBody>
          </p:sp>
        </p:grpSp>
        <p:grpSp>
          <p:nvGrpSpPr>
            <p:cNvPr id="7" name="Freeform 332"/>
            <p:cNvGrpSpPr/>
            <p:nvPr/>
          </p:nvGrpSpPr>
          <p:grpSpPr bwMode="auto">
            <a:xfrm>
              <a:off x="1721812" y="3837534"/>
              <a:ext cx="1448242" cy="145207"/>
              <a:chOff x="4517136" y="2791968"/>
              <a:chExt cx="548640" cy="54864"/>
            </a:xfrm>
            <a:grpFill/>
          </p:grpSpPr>
          <p:pic>
            <p:nvPicPr>
              <p:cNvPr id="69676" name="Freeform 332"/>
              <p:cNvPicPr>
                <a:picLocks noChangeArrowheads="1"/>
              </p:cNvPicPr>
              <p:nvPr/>
            </p:nvPicPr>
            <p:blipFill>
              <a:blip r:embed="rId7" cstate="print">
                <a:lum bright="-100000"/>
              </a:blip>
              <a:srcRect/>
              <a:stretch>
                <a:fillRect/>
              </a:stretch>
            </p:blipFill>
            <p:spPr bwMode="auto">
              <a:xfrm>
                <a:off x="4517136" y="2791968"/>
                <a:ext cx="548640" cy="54864"/>
              </a:xfrm>
              <a:prstGeom prst="rect">
                <a:avLst/>
              </a:prstGeom>
              <a:grpFill/>
              <a:ln w="9525">
                <a:noFill/>
                <a:miter lim="800000"/>
                <a:headEnd/>
                <a:tailEnd/>
              </a:ln>
            </p:spPr>
          </p:pic>
          <p:sp>
            <p:nvSpPr>
              <p:cNvPr id="69677" name="Text Box 44"/>
              <p:cNvSpPr txBox="1">
                <a:spLocks noChangeArrowheads="1"/>
              </p:cNvSpPr>
              <p:nvPr/>
            </p:nvSpPr>
            <p:spPr bwMode="auto">
              <a:xfrm>
                <a:off x="4524375" y="2795242"/>
                <a:ext cx="533400" cy="43208"/>
              </a:xfrm>
              <a:prstGeom prst="rect">
                <a:avLst/>
              </a:prstGeom>
              <a:grpFill/>
              <a:ln w="9525">
                <a:noFill/>
                <a:miter lim="800000"/>
              </a:ln>
            </p:spPr>
            <p:txBody>
              <a:bodyPr lIns="82305" tIns="41153" rIns="82305" bIns="41153"/>
              <a:lstStyle/>
              <a:p>
                <a:endParaRPr lang="zh-CN" altLang="en-US">
                  <a:latin typeface="方正中等线简体" panose="03000509000000000000" pitchFamily="2" charset="-122"/>
                  <a:ea typeface="方正中等线简体" panose="03000509000000000000" pitchFamily="2" charset="-122"/>
                </a:endParaRPr>
              </a:p>
            </p:txBody>
          </p:sp>
        </p:grpSp>
        <p:grpSp>
          <p:nvGrpSpPr>
            <p:cNvPr id="8" name="Freeform 333"/>
            <p:cNvGrpSpPr/>
            <p:nvPr/>
          </p:nvGrpSpPr>
          <p:grpSpPr bwMode="auto">
            <a:xfrm>
              <a:off x="1818362" y="2627477"/>
              <a:ext cx="1206868" cy="580828"/>
              <a:chOff x="4553712" y="2334768"/>
              <a:chExt cx="457200" cy="219456"/>
            </a:xfrm>
            <a:grpFill/>
          </p:grpSpPr>
          <p:pic>
            <p:nvPicPr>
              <p:cNvPr id="69674" name="Freeform 333"/>
              <p:cNvPicPr>
                <a:picLocks noChangeArrowheads="1"/>
              </p:cNvPicPr>
              <p:nvPr/>
            </p:nvPicPr>
            <p:blipFill>
              <a:blip r:embed="rId8" cstate="print">
                <a:lum bright="-100000"/>
              </a:blip>
              <a:srcRect/>
              <a:stretch>
                <a:fillRect/>
              </a:stretch>
            </p:blipFill>
            <p:spPr bwMode="auto">
              <a:xfrm>
                <a:off x="4553712" y="2334768"/>
                <a:ext cx="457200" cy="219456"/>
              </a:xfrm>
              <a:prstGeom prst="rect">
                <a:avLst/>
              </a:prstGeom>
              <a:grpFill/>
              <a:ln w="9525">
                <a:noFill/>
                <a:miter lim="800000"/>
                <a:headEnd/>
                <a:tailEnd/>
              </a:ln>
            </p:spPr>
          </p:pic>
          <p:sp>
            <p:nvSpPr>
              <p:cNvPr id="69675" name="Text Box 47"/>
              <p:cNvSpPr txBox="1">
                <a:spLocks noChangeArrowheads="1"/>
              </p:cNvSpPr>
              <p:nvPr/>
            </p:nvSpPr>
            <p:spPr bwMode="auto">
              <a:xfrm>
                <a:off x="4559575" y="2341563"/>
                <a:ext cx="446757" cy="207938"/>
              </a:xfrm>
              <a:prstGeom prst="rect">
                <a:avLst/>
              </a:prstGeom>
              <a:grpFill/>
              <a:ln w="9525">
                <a:noFill/>
                <a:miter lim="800000"/>
              </a:ln>
            </p:spPr>
            <p:txBody>
              <a:bodyPr lIns="82305" tIns="41153" rIns="82305" bIns="41153"/>
              <a:lstStyle/>
              <a:p>
                <a:endParaRPr lang="zh-CN" altLang="en-US">
                  <a:latin typeface="方正中等线简体" panose="03000509000000000000" pitchFamily="2" charset="-122"/>
                  <a:ea typeface="方正中等线简体" panose="03000509000000000000" pitchFamily="2" charset="-122"/>
                </a:endParaRPr>
              </a:p>
            </p:txBody>
          </p:sp>
        </p:grpSp>
      </p:grpSp>
      <p:grpSp>
        <p:nvGrpSpPr>
          <p:cNvPr id="9" name="组合 67"/>
          <p:cNvGrpSpPr/>
          <p:nvPr/>
        </p:nvGrpSpPr>
        <p:grpSpPr bwMode="auto">
          <a:xfrm>
            <a:off x="5449491" y="2178796"/>
            <a:ext cx="358378" cy="371590"/>
            <a:chOff x="4571018" y="3941631"/>
            <a:chExt cx="1142820" cy="1183390"/>
          </a:xfrm>
          <a:solidFill>
            <a:schemeClr val="bg2"/>
          </a:solidFill>
        </p:grpSpPr>
        <p:grpSp>
          <p:nvGrpSpPr>
            <p:cNvPr id="10" name="Freeform 237"/>
            <p:cNvGrpSpPr/>
            <p:nvPr/>
          </p:nvGrpSpPr>
          <p:grpSpPr bwMode="auto">
            <a:xfrm>
              <a:off x="5015692" y="3920541"/>
              <a:ext cx="451964" cy="597157"/>
              <a:chOff x="7424928" y="2383536"/>
              <a:chExt cx="188976" cy="249936"/>
            </a:xfrm>
            <a:grpFill/>
          </p:grpSpPr>
          <p:pic>
            <p:nvPicPr>
              <p:cNvPr id="69667" name="Freeform 237"/>
              <p:cNvPicPr>
                <a:picLocks noChangeArrowheads="1"/>
              </p:cNvPicPr>
              <p:nvPr/>
            </p:nvPicPr>
            <p:blipFill>
              <a:blip r:embed="rId9" cstate="print">
                <a:lum bright="-100000"/>
              </a:blip>
              <a:srcRect/>
              <a:stretch>
                <a:fillRect/>
              </a:stretch>
            </p:blipFill>
            <p:spPr bwMode="auto">
              <a:xfrm>
                <a:off x="7424928" y="2383536"/>
                <a:ext cx="188976" cy="249936"/>
              </a:xfrm>
              <a:prstGeom prst="rect">
                <a:avLst/>
              </a:prstGeom>
              <a:grpFill/>
              <a:ln w="9525">
                <a:noFill/>
                <a:miter lim="800000"/>
                <a:headEnd/>
                <a:tailEnd/>
              </a:ln>
            </p:spPr>
          </p:pic>
          <p:sp>
            <p:nvSpPr>
              <p:cNvPr id="69668" name="Text Box 51"/>
              <p:cNvSpPr txBox="1">
                <a:spLocks noChangeArrowheads="1"/>
              </p:cNvSpPr>
              <p:nvPr/>
            </p:nvSpPr>
            <p:spPr bwMode="auto">
              <a:xfrm>
                <a:off x="7431266" y="2392363"/>
                <a:ext cx="178130" cy="234913"/>
              </a:xfrm>
              <a:prstGeom prst="rect">
                <a:avLst/>
              </a:prstGeom>
              <a:grpFill/>
              <a:ln w="9525">
                <a:noFill/>
                <a:miter lim="800000"/>
              </a:ln>
            </p:spPr>
            <p:txBody>
              <a:bodyPr lIns="82305" tIns="41153" rIns="82305" bIns="41153"/>
              <a:lstStyle/>
              <a:p>
                <a:endParaRPr lang="zh-CN" altLang="en-US">
                  <a:latin typeface="方正中等线简体" panose="03000509000000000000" pitchFamily="2" charset="-122"/>
                  <a:ea typeface="方正中等线简体" panose="03000509000000000000" pitchFamily="2" charset="-122"/>
                </a:endParaRPr>
              </a:p>
            </p:txBody>
          </p:sp>
        </p:grpSp>
        <p:grpSp>
          <p:nvGrpSpPr>
            <p:cNvPr id="11" name="Freeform 238"/>
            <p:cNvGrpSpPr/>
            <p:nvPr/>
          </p:nvGrpSpPr>
          <p:grpSpPr bwMode="auto">
            <a:xfrm>
              <a:off x="5161487" y="4095319"/>
              <a:ext cx="568600" cy="1019536"/>
              <a:chOff x="7485888" y="2456688"/>
              <a:chExt cx="237744" cy="426720"/>
            </a:xfrm>
            <a:grpFill/>
          </p:grpSpPr>
          <p:pic>
            <p:nvPicPr>
              <p:cNvPr id="69665" name="Freeform 238"/>
              <p:cNvPicPr>
                <a:picLocks noChangeArrowheads="1"/>
              </p:cNvPicPr>
              <p:nvPr/>
            </p:nvPicPr>
            <p:blipFill>
              <a:blip r:embed="rId10" cstate="print">
                <a:lum bright="-100000"/>
              </a:blip>
              <a:srcRect/>
              <a:stretch>
                <a:fillRect/>
              </a:stretch>
            </p:blipFill>
            <p:spPr bwMode="auto">
              <a:xfrm>
                <a:off x="7485888" y="2456688"/>
                <a:ext cx="237744" cy="426720"/>
              </a:xfrm>
              <a:prstGeom prst="rect">
                <a:avLst/>
              </a:prstGeom>
              <a:grpFill/>
              <a:ln w="9525">
                <a:noFill/>
                <a:miter lim="800000"/>
                <a:headEnd/>
                <a:tailEnd/>
              </a:ln>
            </p:spPr>
          </p:pic>
          <p:sp>
            <p:nvSpPr>
              <p:cNvPr id="69666" name="Text Box 54"/>
              <p:cNvSpPr txBox="1">
                <a:spLocks noChangeArrowheads="1"/>
              </p:cNvSpPr>
              <p:nvPr/>
            </p:nvSpPr>
            <p:spPr bwMode="auto">
              <a:xfrm>
                <a:off x="7490643" y="2460290"/>
                <a:ext cx="226195" cy="418883"/>
              </a:xfrm>
              <a:prstGeom prst="rect">
                <a:avLst/>
              </a:prstGeom>
              <a:grpFill/>
              <a:ln w="9525">
                <a:noFill/>
                <a:miter lim="800000"/>
              </a:ln>
            </p:spPr>
            <p:txBody>
              <a:bodyPr lIns="82305" tIns="41153" rIns="82305" bIns="41153"/>
              <a:lstStyle/>
              <a:p>
                <a:endParaRPr lang="zh-CN" altLang="en-US">
                  <a:latin typeface="方正中等线简体" panose="03000509000000000000" pitchFamily="2" charset="-122"/>
                  <a:ea typeface="方正中等线简体" panose="03000509000000000000" pitchFamily="2" charset="-122"/>
                </a:endParaRPr>
              </a:p>
            </p:txBody>
          </p:sp>
        </p:grpSp>
        <p:grpSp>
          <p:nvGrpSpPr>
            <p:cNvPr id="12" name="Freeform 239"/>
            <p:cNvGrpSpPr/>
            <p:nvPr/>
          </p:nvGrpSpPr>
          <p:grpSpPr bwMode="auto">
            <a:xfrm>
              <a:off x="4563728" y="4007930"/>
              <a:ext cx="699815" cy="1136054"/>
              <a:chOff x="7235952" y="2420112"/>
              <a:chExt cx="292608" cy="475488"/>
            </a:xfrm>
            <a:grpFill/>
          </p:grpSpPr>
          <p:pic>
            <p:nvPicPr>
              <p:cNvPr id="69663" name="Freeform 239"/>
              <p:cNvPicPr>
                <a:picLocks noChangeArrowheads="1"/>
              </p:cNvPicPr>
              <p:nvPr/>
            </p:nvPicPr>
            <p:blipFill>
              <a:blip r:embed="rId11" cstate="print">
                <a:lum bright="-100000"/>
              </a:blip>
              <a:srcRect/>
              <a:stretch>
                <a:fillRect/>
              </a:stretch>
            </p:blipFill>
            <p:spPr bwMode="auto">
              <a:xfrm>
                <a:off x="7235952" y="2420112"/>
                <a:ext cx="292608" cy="475488"/>
              </a:xfrm>
              <a:prstGeom prst="rect">
                <a:avLst/>
              </a:prstGeom>
              <a:grpFill/>
              <a:ln w="9525">
                <a:noFill/>
                <a:miter lim="800000"/>
                <a:headEnd/>
                <a:tailEnd/>
              </a:ln>
            </p:spPr>
          </p:pic>
          <p:sp>
            <p:nvSpPr>
              <p:cNvPr id="69664" name="Text Box 57"/>
              <p:cNvSpPr txBox="1">
                <a:spLocks noChangeArrowheads="1"/>
              </p:cNvSpPr>
              <p:nvPr/>
            </p:nvSpPr>
            <p:spPr bwMode="auto">
              <a:xfrm>
                <a:off x="7239000" y="2429156"/>
                <a:ext cx="282744" cy="458507"/>
              </a:xfrm>
              <a:prstGeom prst="rect">
                <a:avLst/>
              </a:prstGeom>
              <a:grpFill/>
              <a:ln w="9525">
                <a:noFill/>
                <a:miter lim="800000"/>
              </a:ln>
            </p:spPr>
            <p:txBody>
              <a:bodyPr lIns="82305" tIns="41153" rIns="82305" bIns="41153"/>
              <a:lstStyle/>
              <a:p>
                <a:endParaRPr lang="zh-CN" altLang="en-US">
                  <a:latin typeface="方正中等线简体" panose="03000509000000000000" pitchFamily="2" charset="-122"/>
                  <a:ea typeface="方正中等线简体" panose="03000509000000000000" pitchFamily="2" charset="-122"/>
                </a:endParaRPr>
              </a:p>
            </p:txBody>
          </p:sp>
        </p:grpSp>
      </p:grpSp>
      <p:sp>
        <p:nvSpPr>
          <p:cNvPr id="49210" name="Freeform 128"/>
          <p:cNvSpPr>
            <a:spLocks noEditPoints="1"/>
          </p:cNvSpPr>
          <p:nvPr/>
        </p:nvSpPr>
        <p:spPr bwMode="black">
          <a:xfrm>
            <a:off x="7417594" y="2232390"/>
            <a:ext cx="411956" cy="287030"/>
          </a:xfrm>
          <a:custGeom>
            <a:avLst/>
            <a:gdLst>
              <a:gd name="T0" fmla="*/ 2147483647 w 300"/>
              <a:gd name="T1" fmla="*/ 0 h 210"/>
              <a:gd name="T2" fmla="*/ 2147483647 w 300"/>
              <a:gd name="T3" fmla="*/ 0 h 210"/>
              <a:gd name="T4" fmla="*/ 2147483647 w 300"/>
              <a:gd name="T5" fmla="*/ 2147483647 h 210"/>
              <a:gd name="T6" fmla="*/ 2147483647 w 300"/>
              <a:gd name="T7" fmla="*/ 0 h 210"/>
              <a:gd name="T8" fmla="*/ 2147483647 w 300"/>
              <a:gd name="T9" fmla="*/ 2147483647 h 210"/>
              <a:gd name="T10" fmla="*/ 2147483647 w 300"/>
              <a:gd name="T11" fmla="*/ 2147483647 h 210"/>
              <a:gd name="T12" fmla="*/ 2147483647 w 300"/>
              <a:gd name="T13" fmla="*/ 2147483647 h 210"/>
              <a:gd name="T14" fmla="*/ 2147483647 w 300"/>
              <a:gd name="T15" fmla="*/ 2147483647 h 210"/>
              <a:gd name="T16" fmla="*/ 2147483647 w 300"/>
              <a:gd name="T17" fmla="*/ 2147483647 h 210"/>
              <a:gd name="T18" fmla="*/ 2147483647 w 300"/>
              <a:gd name="T19" fmla="*/ 2147483647 h 210"/>
              <a:gd name="T20" fmla="*/ 2147483647 w 300"/>
              <a:gd name="T21" fmla="*/ 2147483647 h 210"/>
              <a:gd name="T22" fmla="*/ 2147483647 w 300"/>
              <a:gd name="T23" fmla="*/ 2147483647 h 210"/>
              <a:gd name="T24" fmla="*/ 2147483647 w 300"/>
              <a:gd name="T25" fmla="*/ 2147483647 h 210"/>
              <a:gd name="T26" fmla="*/ 2147483647 w 300"/>
              <a:gd name="T27" fmla="*/ 2147483647 h 210"/>
              <a:gd name="T28" fmla="*/ 2147483647 w 300"/>
              <a:gd name="T29" fmla="*/ 2147483647 h 210"/>
              <a:gd name="T30" fmla="*/ 2147483647 w 300"/>
              <a:gd name="T31" fmla="*/ 2147483647 h 210"/>
              <a:gd name="T32" fmla="*/ 2147483647 w 300"/>
              <a:gd name="T33" fmla="*/ 2147483647 h 210"/>
              <a:gd name="T34" fmla="*/ 2147483647 w 300"/>
              <a:gd name="T35" fmla="*/ 2147483647 h 210"/>
              <a:gd name="T36" fmla="*/ 2147483647 w 300"/>
              <a:gd name="T37" fmla="*/ 2147483647 h 210"/>
              <a:gd name="T38" fmla="*/ 2147483647 w 300"/>
              <a:gd name="T39" fmla="*/ 2147483647 h 210"/>
              <a:gd name="T40" fmla="*/ 2147483647 w 300"/>
              <a:gd name="T41" fmla="*/ 2147483647 h 210"/>
              <a:gd name="T42" fmla="*/ 2147483647 w 300"/>
              <a:gd name="T43" fmla="*/ 2147483647 h 210"/>
              <a:gd name="T44" fmla="*/ 2147483647 w 300"/>
              <a:gd name="T45" fmla="*/ 2147483647 h 210"/>
              <a:gd name="T46" fmla="*/ 2147483647 w 300"/>
              <a:gd name="T47" fmla="*/ 2147483647 h 210"/>
              <a:gd name="T48" fmla="*/ 2147483647 w 300"/>
              <a:gd name="T49" fmla="*/ 2147483647 h 210"/>
              <a:gd name="T50" fmla="*/ 2147483647 w 300"/>
              <a:gd name="T51" fmla="*/ 2147483647 h 210"/>
              <a:gd name="T52" fmla="*/ 0 w 300"/>
              <a:gd name="T53" fmla="*/ 2147483647 h 210"/>
              <a:gd name="T54" fmla="*/ 0 w 300"/>
              <a:gd name="T55" fmla="*/ 2147483647 h 210"/>
              <a:gd name="T56" fmla="*/ 2147483647 w 300"/>
              <a:gd name="T57" fmla="*/ 2147483647 h 210"/>
              <a:gd name="T58" fmla="*/ 0 w 300"/>
              <a:gd name="T59" fmla="*/ 2147483647 h 210"/>
              <a:gd name="T60" fmla="*/ 2147483647 w 300"/>
              <a:gd name="T61" fmla="*/ 2147483647 h 210"/>
              <a:gd name="T62" fmla="*/ 2147483647 w 300"/>
              <a:gd name="T63" fmla="*/ 2147483647 h 210"/>
              <a:gd name="T64" fmla="*/ 2147483647 w 300"/>
              <a:gd name="T65" fmla="*/ 2147483647 h 210"/>
              <a:gd name="T66" fmla="*/ 2147483647 w 300"/>
              <a:gd name="T67" fmla="*/ 2147483647 h 21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00"/>
              <a:gd name="T103" fmla="*/ 0 h 210"/>
              <a:gd name="T104" fmla="*/ 300 w 300"/>
              <a:gd name="T105" fmla="*/ 210 h 21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00" h="210">
                <a:moveTo>
                  <a:pt x="7" y="0"/>
                </a:moveTo>
                <a:cubicBezTo>
                  <a:pt x="293" y="0"/>
                  <a:pt x="293" y="0"/>
                  <a:pt x="293" y="0"/>
                </a:cubicBezTo>
                <a:cubicBezTo>
                  <a:pt x="150" y="120"/>
                  <a:pt x="150" y="120"/>
                  <a:pt x="150" y="120"/>
                </a:cubicBezTo>
                <a:lnTo>
                  <a:pt x="7" y="0"/>
                </a:lnTo>
                <a:close/>
                <a:moveTo>
                  <a:pt x="153" y="130"/>
                </a:moveTo>
                <a:cubicBezTo>
                  <a:pt x="153" y="130"/>
                  <a:pt x="153" y="130"/>
                  <a:pt x="153" y="130"/>
                </a:cubicBezTo>
                <a:cubicBezTo>
                  <a:pt x="153" y="130"/>
                  <a:pt x="153" y="130"/>
                  <a:pt x="153" y="131"/>
                </a:cubicBezTo>
                <a:cubicBezTo>
                  <a:pt x="153" y="131"/>
                  <a:pt x="152" y="131"/>
                  <a:pt x="152" y="131"/>
                </a:cubicBezTo>
                <a:cubicBezTo>
                  <a:pt x="152" y="131"/>
                  <a:pt x="152" y="131"/>
                  <a:pt x="152" y="131"/>
                </a:cubicBezTo>
                <a:cubicBezTo>
                  <a:pt x="152" y="131"/>
                  <a:pt x="151" y="131"/>
                  <a:pt x="151" y="131"/>
                </a:cubicBezTo>
                <a:cubicBezTo>
                  <a:pt x="151" y="131"/>
                  <a:pt x="151" y="131"/>
                  <a:pt x="151" y="131"/>
                </a:cubicBezTo>
                <a:cubicBezTo>
                  <a:pt x="151" y="131"/>
                  <a:pt x="150" y="131"/>
                  <a:pt x="150" y="131"/>
                </a:cubicBezTo>
                <a:cubicBezTo>
                  <a:pt x="150" y="131"/>
                  <a:pt x="150" y="131"/>
                  <a:pt x="150" y="131"/>
                </a:cubicBezTo>
                <a:cubicBezTo>
                  <a:pt x="150" y="131"/>
                  <a:pt x="150" y="131"/>
                  <a:pt x="150" y="131"/>
                </a:cubicBezTo>
                <a:cubicBezTo>
                  <a:pt x="150" y="131"/>
                  <a:pt x="149" y="131"/>
                  <a:pt x="149" y="131"/>
                </a:cubicBezTo>
                <a:cubicBezTo>
                  <a:pt x="149" y="131"/>
                  <a:pt x="149" y="131"/>
                  <a:pt x="149" y="131"/>
                </a:cubicBezTo>
                <a:cubicBezTo>
                  <a:pt x="149" y="131"/>
                  <a:pt x="148" y="131"/>
                  <a:pt x="148" y="131"/>
                </a:cubicBezTo>
                <a:cubicBezTo>
                  <a:pt x="148" y="131"/>
                  <a:pt x="148" y="131"/>
                  <a:pt x="148" y="131"/>
                </a:cubicBezTo>
                <a:cubicBezTo>
                  <a:pt x="148" y="131"/>
                  <a:pt x="148" y="131"/>
                  <a:pt x="147" y="131"/>
                </a:cubicBezTo>
                <a:cubicBezTo>
                  <a:pt x="147" y="130"/>
                  <a:pt x="147" y="130"/>
                  <a:pt x="147" y="130"/>
                </a:cubicBezTo>
                <a:cubicBezTo>
                  <a:pt x="147" y="130"/>
                  <a:pt x="147" y="130"/>
                  <a:pt x="147" y="130"/>
                </a:cubicBezTo>
                <a:cubicBezTo>
                  <a:pt x="125" y="112"/>
                  <a:pt x="125" y="112"/>
                  <a:pt x="125" y="112"/>
                </a:cubicBezTo>
                <a:cubicBezTo>
                  <a:pt x="8" y="210"/>
                  <a:pt x="8" y="210"/>
                  <a:pt x="8" y="210"/>
                </a:cubicBezTo>
                <a:cubicBezTo>
                  <a:pt x="293" y="210"/>
                  <a:pt x="293" y="210"/>
                  <a:pt x="293" y="210"/>
                </a:cubicBezTo>
                <a:cubicBezTo>
                  <a:pt x="175" y="112"/>
                  <a:pt x="175" y="112"/>
                  <a:pt x="175" y="112"/>
                </a:cubicBezTo>
                <a:lnTo>
                  <a:pt x="153" y="130"/>
                </a:lnTo>
                <a:close/>
                <a:moveTo>
                  <a:pt x="0" y="6"/>
                </a:moveTo>
                <a:cubicBezTo>
                  <a:pt x="0" y="204"/>
                  <a:pt x="0" y="204"/>
                  <a:pt x="0" y="204"/>
                </a:cubicBezTo>
                <a:cubicBezTo>
                  <a:pt x="118" y="106"/>
                  <a:pt x="118" y="106"/>
                  <a:pt x="118" y="106"/>
                </a:cubicBezTo>
                <a:lnTo>
                  <a:pt x="0" y="6"/>
                </a:lnTo>
                <a:close/>
                <a:moveTo>
                  <a:pt x="182" y="106"/>
                </a:moveTo>
                <a:cubicBezTo>
                  <a:pt x="300" y="204"/>
                  <a:pt x="300" y="204"/>
                  <a:pt x="300" y="204"/>
                </a:cubicBezTo>
                <a:cubicBezTo>
                  <a:pt x="300" y="6"/>
                  <a:pt x="300" y="6"/>
                  <a:pt x="300" y="6"/>
                </a:cubicBezTo>
                <a:lnTo>
                  <a:pt x="182" y="106"/>
                </a:lnTo>
                <a:close/>
              </a:path>
            </a:pathLst>
          </a:custGeom>
          <a:solidFill>
            <a:schemeClr val="bg2"/>
          </a:solidFill>
          <a:ln w="9525">
            <a:noFill/>
            <a:round/>
          </a:ln>
        </p:spPr>
        <p:txBody>
          <a:bodyPr lIns="61729" tIns="30865" rIns="61729" bIns="30865"/>
          <a:lstStyle/>
          <a:p>
            <a:endParaRPr lang="zh-CN" altLang="en-US"/>
          </a:p>
        </p:txBody>
      </p:sp>
      <p:sp>
        <p:nvSpPr>
          <p:cNvPr id="75802" name="Rectangle 26"/>
          <p:cNvSpPr>
            <a:spLocks noChangeArrowheads="1"/>
          </p:cNvSpPr>
          <p:nvPr/>
        </p:nvSpPr>
        <p:spPr bwMode="auto">
          <a:xfrm>
            <a:off x="898923" y="3819984"/>
            <a:ext cx="7398544" cy="830997"/>
          </a:xfrm>
          <a:prstGeom prst="rect">
            <a:avLst/>
          </a:prstGeom>
          <a:noFill/>
          <a:ln w="9525">
            <a:noFill/>
            <a:miter lim="800000"/>
          </a:ln>
        </p:spPr>
        <p:txBody>
          <a:bodyPr lIns="68580" tIns="34290" rIns="68580" bIns="34290">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添加文本内容</a:t>
            </a:r>
            <a:r>
              <a:rPr lang="zh-CN" altLang="en-US" sz="900" dirty="0">
                <a:solidFill>
                  <a:schemeClr val="tx1">
                    <a:lumMod val="50000"/>
                    <a:lumOff val="50000"/>
                  </a:schemeClr>
                </a:solidFill>
                <a:ea typeface="微软雅黑" panose="020B0503020204020204" pitchFamily="34" charset="-122"/>
              </a:rPr>
              <a:t>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a:t>
            </a:r>
          </a:p>
          <a:p>
            <a:endParaRPr lang="zh-CN" altLang="en-US" sz="900" dirty="0">
              <a:solidFill>
                <a:schemeClr val="tx1">
                  <a:lumMod val="50000"/>
                  <a:lumOff val="50000"/>
                </a:schemeClr>
              </a:solidFill>
              <a:ea typeface="微软雅黑" panose="020B0503020204020204" pitchFamily="34" charset="-122"/>
            </a:endParaRPr>
          </a:p>
        </p:txBody>
      </p:sp>
    </p:spTree>
    <p:extLst>
      <p:ext uri="{BB962C8B-B14F-4D97-AF65-F5344CB8AC3E}">
        <p14:creationId xmlns:p14="http://schemas.microsoft.com/office/powerpoint/2010/main" val="3945173865"/>
      </p:ext>
    </p:extLst>
  </p:cSld>
  <p:clrMapOvr>
    <a:masterClrMapping/>
  </p:clrMapOvr>
  <mc:AlternateContent xmlns:mc="http://schemas.openxmlformats.org/markup-compatibility/2006" xmlns:p14="http://schemas.microsoft.com/office/powerpoint/2010/main">
    <mc:Choice Requires="p14">
      <p:transition p14:dur="100" advClick="0" advTm="1000">
        <p:cut/>
      </p:transition>
    </mc:Choice>
    <mc:Fallback xmlns="">
      <p:transition advClick="0" advTm="1000">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75802"/>
                                        </p:tgtEl>
                                        <p:attrNameLst>
                                          <p:attrName>style.visibility</p:attrName>
                                        </p:attrNameLst>
                                      </p:cBhvr>
                                      <p:to>
                                        <p:strVal val="visible"/>
                                      </p:to>
                                    </p:set>
                                    <p:anim calcmode="lin" valueType="num">
                                      <p:cBhvr>
                                        <p:cTn id="7" dur="1000" fill="hold"/>
                                        <p:tgtEl>
                                          <p:spTgt spid="75802"/>
                                        </p:tgtEl>
                                        <p:attrNameLst>
                                          <p:attrName>ppt_w</p:attrName>
                                        </p:attrNameLst>
                                      </p:cBhvr>
                                      <p:tavLst>
                                        <p:tav tm="0">
                                          <p:val>
                                            <p:strVal val="#ppt_w+.3"/>
                                          </p:val>
                                        </p:tav>
                                        <p:tav tm="100000">
                                          <p:val>
                                            <p:strVal val="#ppt_w"/>
                                          </p:val>
                                        </p:tav>
                                      </p:tavLst>
                                    </p:anim>
                                    <p:anim calcmode="lin" valueType="num">
                                      <p:cBhvr>
                                        <p:cTn id="8" dur="1000" fill="hold"/>
                                        <p:tgtEl>
                                          <p:spTgt spid="75802"/>
                                        </p:tgtEl>
                                        <p:attrNameLst>
                                          <p:attrName>ppt_h</p:attrName>
                                        </p:attrNameLst>
                                      </p:cBhvr>
                                      <p:tavLst>
                                        <p:tav tm="0">
                                          <p:val>
                                            <p:strVal val="#ppt_h"/>
                                          </p:val>
                                        </p:tav>
                                        <p:tav tm="100000">
                                          <p:val>
                                            <p:strVal val="#ppt_h"/>
                                          </p:val>
                                        </p:tav>
                                      </p:tavLst>
                                    </p:anim>
                                    <p:animEffect transition="in" filter="fade">
                                      <p:cBhvr>
                                        <p:cTn id="9" dur="1000"/>
                                        <p:tgtEl>
                                          <p:spTgt spid="75802"/>
                                        </p:tgtEl>
                                      </p:cBhvr>
                                    </p:animEffect>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49159"/>
                                        </p:tgtEl>
                                        <p:attrNameLst>
                                          <p:attrName>style.visibility</p:attrName>
                                        </p:attrNameLst>
                                      </p:cBhvr>
                                      <p:to>
                                        <p:strVal val="visible"/>
                                      </p:to>
                                    </p:set>
                                    <p:anim calcmode="lin" valueType="num">
                                      <p:cBhvr additive="base">
                                        <p:cTn id="13" dur="500" fill="hold"/>
                                        <p:tgtEl>
                                          <p:spTgt spid="49159"/>
                                        </p:tgtEl>
                                        <p:attrNameLst>
                                          <p:attrName>ppt_x</p:attrName>
                                        </p:attrNameLst>
                                      </p:cBhvr>
                                      <p:tavLst>
                                        <p:tav tm="0">
                                          <p:val>
                                            <p:strVal val="0-#ppt_w/2"/>
                                          </p:val>
                                        </p:tav>
                                        <p:tav tm="100000">
                                          <p:val>
                                            <p:strVal val="#ppt_x"/>
                                          </p:val>
                                        </p:tav>
                                      </p:tavLst>
                                    </p:anim>
                                    <p:anim calcmode="lin" valueType="num">
                                      <p:cBhvr additive="base">
                                        <p:cTn id="14" dur="500" fill="hold"/>
                                        <p:tgtEl>
                                          <p:spTgt spid="49159"/>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additive="base">
                                        <p:cTn id="17" dur="500" fill="hold"/>
                                        <p:tgtEl>
                                          <p:spTgt spid="30"/>
                                        </p:tgtEl>
                                        <p:attrNameLst>
                                          <p:attrName>ppt_x</p:attrName>
                                        </p:attrNameLst>
                                      </p:cBhvr>
                                      <p:tavLst>
                                        <p:tav tm="0">
                                          <p:val>
                                            <p:strVal val="0-#ppt_w/2"/>
                                          </p:val>
                                        </p:tav>
                                        <p:tav tm="100000">
                                          <p:val>
                                            <p:strVal val="#ppt_x"/>
                                          </p:val>
                                        </p:tav>
                                      </p:tavLst>
                                    </p:anim>
                                    <p:anim calcmode="lin" valueType="num">
                                      <p:cBhvr additive="base">
                                        <p:cTn id="18" dur="500" fill="hold"/>
                                        <p:tgtEl>
                                          <p:spTgt spid="30"/>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49163"/>
                                        </p:tgtEl>
                                        <p:attrNameLst>
                                          <p:attrName>style.visibility</p:attrName>
                                        </p:attrNameLst>
                                      </p:cBhvr>
                                      <p:to>
                                        <p:strVal val="visible"/>
                                      </p:to>
                                    </p:set>
                                    <p:anim calcmode="lin" valueType="num">
                                      <p:cBhvr additive="base">
                                        <p:cTn id="21" dur="500" fill="hold"/>
                                        <p:tgtEl>
                                          <p:spTgt spid="49163"/>
                                        </p:tgtEl>
                                        <p:attrNameLst>
                                          <p:attrName>ppt_x</p:attrName>
                                        </p:attrNameLst>
                                      </p:cBhvr>
                                      <p:tavLst>
                                        <p:tav tm="0">
                                          <p:val>
                                            <p:strVal val="0-#ppt_w/2"/>
                                          </p:val>
                                        </p:tav>
                                        <p:tav tm="100000">
                                          <p:val>
                                            <p:strVal val="#ppt_x"/>
                                          </p:val>
                                        </p:tav>
                                      </p:tavLst>
                                    </p:anim>
                                    <p:anim calcmode="lin" valueType="num">
                                      <p:cBhvr additive="base">
                                        <p:cTn id="22" dur="500" fill="hold"/>
                                        <p:tgtEl>
                                          <p:spTgt spid="49163"/>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49164"/>
                                        </p:tgtEl>
                                        <p:attrNameLst>
                                          <p:attrName>style.visibility</p:attrName>
                                        </p:attrNameLst>
                                      </p:cBhvr>
                                      <p:to>
                                        <p:strVal val="visible"/>
                                      </p:to>
                                    </p:set>
                                    <p:anim calcmode="lin" valueType="num">
                                      <p:cBhvr additive="base">
                                        <p:cTn id="25" dur="500" fill="hold"/>
                                        <p:tgtEl>
                                          <p:spTgt spid="49164"/>
                                        </p:tgtEl>
                                        <p:attrNameLst>
                                          <p:attrName>ppt_x</p:attrName>
                                        </p:attrNameLst>
                                      </p:cBhvr>
                                      <p:tavLst>
                                        <p:tav tm="0">
                                          <p:val>
                                            <p:strVal val="0-#ppt_w/2"/>
                                          </p:val>
                                        </p:tav>
                                        <p:tav tm="100000">
                                          <p:val>
                                            <p:strVal val="#ppt_x"/>
                                          </p:val>
                                        </p:tav>
                                      </p:tavLst>
                                    </p:anim>
                                    <p:anim calcmode="lin" valueType="num">
                                      <p:cBhvr additive="base">
                                        <p:cTn id="26" dur="500" fill="hold"/>
                                        <p:tgtEl>
                                          <p:spTgt spid="49164"/>
                                        </p:tgtEl>
                                        <p:attrNameLst>
                                          <p:attrName>ppt_y</p:attrName>
                                        </p:attrNameLst>
                                      </p:cBhvr>
                                      <p:tavLst>
                                        <p:tav tm="0">
                                          <p:val>
                                            <p:strVal val="#ppt_y"/>
                                          </p:val>
                                        </p:tav>
                                        <p:tav tm="100000">
                                          <p:val>
                                            <p:strVal val="#ppt_y"/>
                                          </p:val>
                                        </p:tav>
                                      </p:tavLst>
                                    </p:anim>
                                  </p:childTnLst>
                                </p:cTn>
                              </p:par>
                            </p:childTnLst>
                          </p:cTn>
                        </p:par>
                        <p:par>
                          <p:cTn id="27" fill="hold">
                            <p:stCondLst>
                              <p:cond delay="1500"/>
                            </p:stCondLst>
                            <p:childTnLst>
                              <p:par>
                                <p:cTn id="28" presetID="2" presetClass="entr" presetSubtype="8" fill="hold" grpId="0" nodeType="afterEffect">
                                  <p:stCondLst>
                                    <p:cond delay="0"/>
                                  </p:stCondLst>
                                  <p:childTnLst>
                                    <p:set>
                                      <p:cBhvr>
                                        <p:cTn id="29" dur="1" fill="hold">
                                          <p:stCondLst>
                                            <p:cond delay="0"/>
                                          </p:stCondLst>
                                        </p:cTn>
                                        <p:tgtEl>
                                          <p:spTgt spid="49166"/>
                                        </p:tgtEl>
                                        <p:attrNameLst>
                                          <p:attrName>style.visibility</p:attrName>
                                        </p:attrNameLst>
                                      </p:cBhvr>
                                      <p:to>
                                        <p:strVal val="visible"/>
                                      </p:to>
                                    </p:set>
                                    <p:anim calcmode="lin" valueType="num">
                                      <p:cBhvr additive="base">
                                        <p:cTn id="30" dur="500" fill="hold"/>
                                        <p:tgtEl>
                                          <p:spTgt spid="49166"/>
                                        </p:tgtEl>
                                        <p:attrNameLst>
                                          <p:attrName>ppt_x</p:attrName>
                                        </p:attrNameLst>
                                      </p:cBhvr>
                                      <p:tavLst>
                                        <p:tav tm="0">
                                          <p:val>
                                            <p:strVal val="0-#ppt_w/2"/>
                                          </p:val>
                                        </p:tav>
                                        <p:tav tm="100000">
                                          <p:val>
                                            <p:strVal val="#ppt_x"/>
                                          </p:val>
                                        </p:tav>
                                      </p:tavLst>
                                    </p:anim>
                                    <p:anim calcmode="lin" valueType="num">
                                      <p:cBhvr additive="base">
                                        <p:cTn id="31" dur="500" fill="hold"/>
                                        <p:tgtEl>
                                          <p:spTgt spid="49166"/>
                                        </p:tgtEl>
                                        <p:attrNameLst>
                                          <p:attrName>ppt_y</p:attrName>
                                        </p:attrNameLst>
                                      </p:cBhvr>
                                      <p:tavLst>
                                        <p:tav tm="0">
                                          <p:val>
                                            <p:strVal val="#ppt_y"/>
                                          </p:val>
                                        </p:tav>
                                        <p:tav tm="100000">
                                          <p:val>
                                            <p:strVal val="#ppt_y"/>
                                          </p:val>
                                        </p:tav>
                                      </p:tavLst>
                                    </p:anim>
                                  </p:childTnLst>
                                </p:cTn>
                              </p:par>
                              <p:par>
                                <p:cTn id="32" presetID="2" presetClass="entr" presetSubtype="8" fill="hold" nodeType="withEffect">
                                  <p:stCondLst>
                                    <p:cond delay="0"/>
                                  </p:stCondLst>
                                  <p:childTnLst>
                                    <p:set>
                                      <p:cBhvr>
                                        <p:cTn id="33" dur="1" fill="hold">
                                          <p:stCondLst>
                                            <p:cond delay="0"/>
                                          </p:stCondLst>
                                        </p:cTn>
                                        <p:tgtEl>
                                          <p:spTgt spid="42"/>
                                        </p:tgtEl>
                                        <p:attrNameLst>
                                          <p:attrName>style.visibility</p:attrName>
                                        </p:attrNameLst>
                                      </p:cBhvr>
                                      <p:to>
                                        <p:strVal val="visible"/>
                                      </p:to>
                                    </p:set>
                                    <p:anim calcmode="lin" valueType="num">
                                      <p:cBhvr additive="base">
                                        <p:cTn id="34" dur="500" fill="hold"/>
                                        <p:tgtEl>
                                          <p:spTgt spid="42"/>
                                        </p:tgtEl>
                                        <p:attrNameLst>
                                          <p:attrName>ppt_x</p:attrName>
                                        </p:attrNameLst>
                                      </p:cBhvr>
                                      <p:tavLst>
                                        <p:tav tm="0">
                                          <p:val>
                                            <p:strVal val="0-#ppt_w/2"/>
                                          </p:val>
                                        </p:tav>
                                        <p:tav tm="100000">
                                          <p:val>
                                            <p:strVal val="#ppt_x"/>
                                          </p:val>
                                        </p:tav>
                                      </p:tavLst>
                                    </p:anim>
                                    <p:anim calcmode="lin" valueType="num">
                                      <p:cBhvr additive="base">
                                        <p:cTn id="35" dur="500" fill="hold"/>
                                        <p:tgtEl>
                                          <p:spTgt spid="42"/>
                                        </p:tgtEl>
                                        <p:attrNameLst>
                                          <p:attrName>ppt_y</p:attrName>
                                        </p:attrNameLst>
                                      </p:cBhvr>
                                      <p:tavLst>
                                        <p:tav tm="0">
                                          <p:val>
                                            <p:strVal val="#ppt_y"/>
                                          </p:val>
                                        </p:tav>
                                        <p:tav tm="100000">
                                          <p:val>
                                            <p:strVal val="#ppt_y"/>
                                          </p:val>
                                        </p:tav>
                                      </p:tavLst>
                                    </p:anim>
                                  </p:childTnLst>
                                </p:cTn>
                              </p:par>
                              <p:par>
                                <p:cTn id="36" presetID="2" presetClass="entr" presetSubtype="8" fill="hold" nodeType="withEffect">
                                  <p:stCondLst>
                                    <p:cond delay="0"/>
                                  </p:stCondLst>
                                  <p:childTnLst>
                                    <p:set>
                                      <p:cBhvr>
                                        <p:cTn id="37" dur="1" fill="hold">
                                          <p:stCondLst>
                                            <p:cond delay="0"/>
                                          </p:stCondLst>
                                        </p:cTn>
                                        <p:tgtEl>
                                          <p:spTgt spid="49170"/>
                                        </p:tgtEl>
                                        <p:attrNameLst>
                                          <p:attrName>style.visibility</p:attrName>
                                        </p:attrNameLst>
                                      </p:cBhvr>
                                      <p:to>
                                        <p:strVal val="visible"/>
                                      </p:to>
                                    </p:set>
                                    <p:anim calcmode="lin" valueType="num">
                                      <p:cBhvr additive="base">
                                        <p:cTn id="38" dur="500" fill="hold"/>
                                        <p:tgtEl>
                                          <p:spTgt spid="49170"/>
                                        </p:tgtEl>
                                        <p:attrNameLst>
                                          <p:attrName>ppt_x</p:attrName>
                                        </p:attrNameLst>
                                      </p:cBhvr>
                                      <p:tavLst>
                                        <p:tav tm="0">
                                          <p:val>
                                            <p:strVal val="0-#ppt_w/2"/>
                                          </p:val>
                                        </p:tav>
                                        <p:tav tm="100000">
                                          <p:val>
                                            <p:strVal val="#ppt_x"/>
                                          </p:val>
                                        </p:tav>
                                      </p:tavLst>
                                    </p:anim>
                                    <p:anim calcmode="lin" valueType="num">
                                      <p:cBhvr additive="base">
                                        <p:cTn id="39" dur="500" fill="hold"/>
                                        <p:tgtEl>
                                          <p:spTgt spid="49170"/>
                                        </p:tgtEl>
                                        <p:attrNameLst>
                                          <p:attrName>ppt_y</p:attrName>
                                        </p:attrNameLst>
                                      </p:cBhvr>
                                      <p:tavLst>
                                        <p:tav tm="0">
                                          <p:val>
                                            <p:strVal val="#ppt_y"/>
                                          </p:val>
                                        </p:tav>
                                        <p:tav tm="100000">
                                          <p:val>
                                            <p:strVal val="#ppt_y"/>
                                          </p:val>
                                        </p:tav>
                                      </p:tavLst>
                                    </p:anim>
                                  </p:childTnLst>
                                </p:cTn>
                              </p:par>
                              <p:par>
                                <p:cTn id="40" presetID="2" presetClass="entr" presetSubtype="8" fill="hold" nodeType="withEffect">
                                  <p:stCondLst>
                                    <p:cond delay="0"/>
                                  </p:stCondLst>
                                  <p:childTnLst>
                                    <p:set>
                                      <p:cBhvr>
                                        <p:cTn id="41" dur="1" fill="hold">
                                          <p:stCondLst>
                                            <p:cond delay="0"/>
                                          </p:stCondLst>
                                        </p:cTn>
                                        <p:tgtEl>
                                          <p:spTgt spid="3"/>
                                        </p:tgtEl>
                                        <p:attrNameLst>
                                          <p:attrName>style.visibility</p:attrName>
                                        </p:attrNameLst>
                                      </p:cBhvr>
                                      <p:to>
                                        <p:strVal val="visible"/>
                                      </p:to>
                                    </p:set>
                                    <p:anim calcmode="lin" valueType="num">
                                      <p:cBhvr additive="base">
                                        <p:cTn id="42" dur="500" fill="hold"/>
                                        <p:tgtEl>
                                          <p:spTgt spid="3"/>
                                        </p:tgtEl>
                                        <p:attrNameLst>
                                          <p:attrName>ppt_x</p:attrName>
                                        </p:attrNameLst>
                                      </p:cBhvr>
                                      <p:tavLst>
                                        <p:tav tm="0">
                                          <p:val>
                                            <p:strVal val="0-#ppt_w/2"/>
                                          </p:val>
                                        </p:tav>
                                        <p:tav tm="100000">
                                          <p:val>
                                            <p:strVal val="#ppt_x"/>
                                          </p:val>
                                        </p:tav>
                                      </p:tavLst>
                                    </p:anim>
                                    <p:anim calcmode="lin" valueType="num">
                                      <p:cBhvr additive="base">
                                        <p:cTn id="43" dur="500" fill="hold"/>
                                        <p:tgtEl>
                                          <p:spTgt spid="3"/>
                                        </p:tgtEl>
                                        <p:attrNameLst>
                                          <p:attrName>ppt_y</p:attrName>
                                        </p:attrNameLst>
                                      </p:cBhvr>
                                      <p:tavLst>
                                        <p:tav tm="0">
                                          <p:val>
                                            <p:strVal val="#ppt_y"/>
                                          </p:val>
                                        </p:tav>
                                        <p:tav tm="100000">
                                          <p:val>
                                            <p:strVal val="#ppt_y"/>
                                          </p:val>
                                        </p:tav>
                                      </p:tavLst>
                                    </p:anim>
                                  </p:childTnLst>
                                </p:cTn>
                              </p:par>
                            </p:childTnLst>
                          </p:cTn>
                        </p:par>
                        <p:par>
                          <p:cTn id="44" fill="hold">
                            <p:stCondLst>
                              <p:cond delay="2000"/>
                            </p:stCondLst>
                            <p:childTnLst>
                              <p:par>
                                <p:cTn id="45" presetID="2" presetClass="entr" presetSubtype="8" fill="hold" grpId="0" nodeType="afterEffect">
                                  <p:stCondLst>
                                    <p:cond delay="0"/>
                                  </p:stCondLst>
                                  <p:childTnLst>
                                    <p:set>
                                      <p:cBhvr>
                                        <p:cTn id="46" dur="1" fill="hold">
                                          <p:stCondLst>
                                            <p:cond delay="0"/>
                                          </p:stCondLst>
                                        </p:cTn>
                                        <p:tgtEl>
                                          <p:spTgt spid="49172"/>
                                        </p:tgtEl>
                                        <p:attrNameLst>
                                          <p:attrName>style.visibility</p:attrName>
                                        </p:attrNameLst>
                                      </p:cBhvr>
                                      <p:to>
                                        <p:strVal val="visible"/>
                                      </p:to>
                                    </p:set>
                                    <p:anim calcmode="lin" valueType="num">
                                      <p:cBhvr additive="base">
                                        <p:cTn id="47" dur="500" fill="hold"/>
                                        <p:tgtEl>
                                          <p:spTgt spid="49172"/>
                                        </p:tgtEl>
                                        <p:attrNameLst>
                                          <p:attrName>ppt_x</p:attrName>
                                        </p:attrNameLst>
                                      </p:cBhvr>
                                      <p:tavLst>
                                        <p:tav tm="0">
                                          <p:val>
                                            <p:strVal val="0-#ppt_w/2"/>
                                          </p:val>
                                        </p:tav>
                                        <p:tav tm="100000">
                                          <p:val>
                                            <p:strVal val="#ppt_x"/>
                                          </p:val>
                                        </p:tav>
                                      </p:tavLst>
                                    </p:anim>
                                    <p:anim calcmode="lin" valueType="num">
                                      <p:cBhvr additive="base">
                                        <p:cTn id="48" dur="500" fill="hold"/>
                                        <p:tgtEl>
                                          <p:spTgt spid="49172"/>
                                        </p:tgtEl>
                                        <p:attrNameLst>
                                          <p:attrName>ppt_y</p:attrName>
                                        </p:attrNameLst>
                                      </p:cBhvr>
                                      <p:tavLst>
                                        <p:tav tm="0">
                                          <p:val>
                                            <p:strVal val="#ppt_y"/>
                                          </p:val>
                                        </p:tav>
                                        <p:tav tm="100000">
                                          <p:val>
                                            <p:strVal val="#ppt_y"/>
                                          </p:val>
                                        </p:tav>
                                      </p:tavLst>
                                    </p:anim>
                                  </p:childTnLst>
                                </p:cTn>
                              </p:par>
                              <p:par>
                                <p:cTn id="49" presetID="2" presetClass="entr" presetSubtype="8" fill="hold" nodeType="withEffect">
                                  <p:stCondLst>
                                    <p:cond delay="0"/>
                                  </p:stCondLst>
                                  <p:childTnLst>
                                    <p:set>
                                      <p:cBhvr>
                                        <p:cTn id="50" dur="1" fill="hold">
                                          <p:stCondLst>
                                            <p:cond delay="0"/>
                                          </p:stCondLst>
                                        </p:cTn>
                                        <p:tgtEl>
                                          <p:spTgt spid="47"/>
                                        </p:tgtEl>
                                        <p:attrNameLst>
                                          <p:attrName>style.visibility</p:attrName>
                                        </p:attrNameLst>
                                      </p:cBhvr>
                                      <p:to>
                                        <p:strVal val="visible"/>
                                      </p:to>
                                    </p:set>
                                    <p:anim calcmode="lin" valueType="num">
                                      <p:cBhvr additive="base">
                                        <p:cTn id="51" dur="500" fill="hold"/>
                                        <p:tgtEl>
                                          <p:spTgt spid="47"/>
                                        </p:tgtEl>
                                        <p:attrNameLst>
                                          <p:attrName>ppt_x</p:attrName>
                                        </p:attrNameLst>
                                      </p:cBhvr>
                                      <p:tavLst>
                                        <p:tav tm="0">
                                          <p:val>
                                            <p:strVal val="0-#ppt_w/2"/>
                                          </p:val>
                                        </p:tav>
                                        <p:tav tm="100000">
                                          <p:val>
                                            <p:strVal val="#ppt_x"/>
                                          </p:val>
                                        </p:tav>
                                      </p:tavLst>
                                    </p:anim>
                                    <p:anim calcmode="lin" valueType="num">
                                      <p:cBhvr additive="base">
                                        <p:cTn id="52" dur="500" fill="hold"/>
                                        <p:tgtEl>
                                          <p:spTgt spid="47"/>
                                        </p:tgtEl>
                                        <p:attrNameLst>
                                          <p:attrName>ppt_y</p:attrName>
                                        </p:attrNameLst>
                                      </p:cBhvr>
                                      <p:tavLst>
                                        <p:tav tm="0">
                                          <p:val>
                                            <p:strVal val="#ppt_y"/>
                                          </p:val>
                                        </p:tav>
                                        <p:tav tm="100000">
                                          <p:val>
                                            <p:strVal val="#ppt_y"/>
                                          </p:val>
                                        </p:tav>
                                      </p:tavLst>
                                    </p:anim>
                                  </p:childTnLst>
                                </p:cTn>
                              </p:par>
                              <p:par>
                                <p:cTn id="53" presetID="2" presetClass="entr" presetSubtype="8" fill="hold" nodeType="withEffect">
                                  <p:stCondLst>
                                    <p:cond delay="0"/>
                                  </p:stCondLst>
                                  <p:childTnLst>
                                    <p:set>
                                      <p:cBhvr>
                                        <p:cTn id="54" dur="1" fill="hold">
                                          <p:stCondLst>
                                            <p:cond delay="0"/>
                                          </p:stCondLst>
                                        </p:cTn>
                                        <p:tgtEl>
                                          <p:spTgt spid="49176"/>
                                        </p:tgtEl>
                                        <p:attrNameLst>
                                          <p:attrName>style.visibility</p:attrName>
                                        </p:attrNameLst>
                                      </p:cBhvr>
                                      <p:to>
                                        <p:strVal val="visible"/>
                                      </p:to>
                                    </p:set>
                                    <p:anim calcmode="lin" valueType="num">
                                      <p:cBhvr additive="base">
                                        <p:cTn id="55" dur="500" fill="hold"/>
                                        <p:tgtEl>
                                          <p:spTgt spid="49176"/>
                                        </p:tgtEl>
                                        <p:attrNameLst>
                                          <p:attrName>ppt_x</p:attrName>
                                        </p:attrNameLst>
                                      </p:cBhvr>
                                      <p:tavLst>
                                        <p:tav tm="0">
                                          <p:val>
                                            <p:strVal val="0-#ppt_w/2"/>
                                          </p:val>
                                        </p:tav>
                                        <p:tav tm="100000">
                                          <p:val>
                                            <p:strVal val="#ppt_x"/>
                                          </p:val>
                                        </p:tav>
                                      </p:tavLst>
                                    </p:anim>
                                    <p:anim calcmode="lin" valueType="num">
                                      <p:cBhvr additive="base">
                                        <p:cTn id="56" dur="500" fill="hold"/>
                                        <p:tgtEl>
                                          <p:spTgt spid="49176"/>
                                        </p:tgtEl>
                                        <p:attrNameLst>
                                          <p:attrName>ppt_y</p:attrName>
                                        </p:attrNameLst>
                                      </p:cBhvr>
                                      <p:tavLst>
                                        <p:tav tm="0">
                                          <p:val>
                                            <p:strVal val="#ppt_y"/>
                                          </p:val>
                                        </p:tav>
                                        <p:tav tm="100000">
                                          <p:val>
                                            <p:strVal val="#ppt_y"/>
                                          </p:val>
                                        </p:tav>
                                      </p:tavLst>
                                    </p:anim>
                                  </p:childTnLst>
                                </p:cTn>
                              </p:par>
                              <p:par>
                                <p:cTn id="57" presetID="2" presetClass="entr" presetSubtype="8" fill="hold" nodeType="withEffect">
                                  <p:stCondLst>
                                    <p:cond delay="0"/>
                                  </p:stCondLst>
                                  <p:childTnLst>
                                    <p:set>
                                      <p:cBhvr>
                                        <p:cTn id="58" dur="1" fill="hold">
                                          <p:stCondLst>
                                            <p:cond delay="0"/>
                                          </p:stCondLst>
                                        </p:cTn>
                                        <p:tgtEl>
                                          <p:spTgt spid="9"/>
                                        </p:tgtEl>
                                        <p:attrNameLst>
                                          <p:attrName>style.visibility</p:attrName>
                                        </p:attrNameLst>
                                      </p:cBhvr>
                                      <p:to>
                                        <p:strVal val="visible"/>
                                      </p:to>
                                    </p:set>
                                    <p:anim calcmode="lin" valueType="num">
                                      <p:cBhvr additive="base">
                                        <p:cTn id="59" dur="500" fill="hold"/>
                                        <p:tgtEl>
                                          <p:spTgt spid="9"/>
                                        </p:tgtEl>
                                        <p:attrNameLst>
                                          <p:attrName>ppt_x</p:attrName>
                                        </p:attrNameLst>
                                      </p:cBhvr>
                                      <p:tavLst>
                                        <p:tav tm="0">
                                          <p:val>
                                            <p:strVal val="0-#ppt_w/2"/>
                                          </p:val>
                                        </p:tav>
                                        <p:tav tm="100000">
                                          <p:val>
                                            <p:strVal val="#ppt_x"/>
                                          </p:val>
                                        </p:tav>
                                      </p:tavLst>
                                    </p:anim>
                                    <p:anim calcmode="lin" valueType="num">
                                      <p:cBhvr additive="base">
                                        <p:cTn id="60" dur="500" fill="hold"/>
                                        <p:tgtEl>
                                          <p:spTgt spid="9"/>
                                        </p:tgtEl>
                                        <p:attrNameLst>
                                          <p:attrName>ppt_y</p:attrName>
                                        </p:attrNameLst>
                                      </p:cBhvr>
                                      <p:tavLst>
                                        <p:tav tm="0">
                                          <p:val>
                                            <p:strVal val="#ppt_y"/>
                                          </p:val>
                                        </p:tav>
                                        <p:tav tm="100000">
                                          <p:val>
                                            <p:strVal val="#ppt_y"/>
                                          </p:val>
                                        </p:tav>
                                      </p:tavLst>
                                    </p:anim>
                                  </p:childTnLst>
                                </p:cTn>
                              </p:par>
                            </p:childTnLst>
                          </p:cTn>
                        </p:par>
                        <p:par>
                          <p:cTn id="61" fill="hold">
                            <p:stCondLst>
                              <p:cond delay="2500"/>
                            </p:stCondLst>
                            <p:childTnLst>
                              <p:par>
                                <p:cTn id="62" presetID="2" presetClass="entr" presetSubtype="8" fill="hold" grpId="0" nodeType="afterEffect">
                                  <p:stCondLst>
                                    <p:cond delay="0"/>
                                  </p:stCondLst>
                                  <p:childTnLst>
                                    <p:set>
                                      <p:cBhvr>
                                        <p:cTn id="63" dur="1" fill="hold">
                                          <p:stCondLst>
                                            <p:cond delay="0"/>
                                          </p:stCondLst>
                                        </p:cTn>
                                        <p:tgtEl>
                                          <p:spTgt spid="49178"/>
                                        </p:tgtEl>
                                        <p:attrNameLst>
                                          <p:attrName>style.visibility</p:attrName>
                                        </p:attrNameLst>
                                      </p:cBhvr>
                                      <p:to>
                                        <p:strVal val="visible"/>
                                      </p:to>
                                    </p:set>
                                    <p:anim calcmode="lin" valueType="num">
                                      <p:cBhvr additive="base">
                                        <p:cTn id="64" dur="500" fill="hold"/>
                                        <p:tgtEl>
                                          <p:spTgt spid="49178"/>
                                        </p:tgtEl>
                                        <p:attrNameLst>
                                          <p:attrName>ppt_x</p:attrName>
                                        </p:attrNameLst>
                                      </p:cBhvr>
                                      <p:tavLst>
                                        <p:tav tm="0">
                                          <p:val>
                                            <p:strVal val="0-#ppt_w/2"/>
                                          </p:val>
                                        </p:tav>
                                        <p:tav tm="100000">
                                          <p:val>
                                            <p:strVal val="#ppt_x"/>
                                          </p:val>
                                        </p:tav>
                                      </p:tavLst>
                                    </p:anim>
                                    <p:anim calcmode="lin" valueType="num">
                                      <p:cBhvr additive="base">
                                        <p:cTn id="65" dur="500" fill="hold"/>
                                        <p:tgtEl>
                                          <p:spTgt spid="49178"/>
                                        </p:tgtEl>
                                        <p:attrNameLst>
                                          <p:attrName>ppt_y</p:attrName>
                                        </p:attrNameLst>
                                      </p:cBhvr>
                                      <p:tavLst>
                                        <p:tav tm="0">
                                          <p:val>
                                            <p:strVal val="#ppt_y"/>
                                          </p:val>
                                        </p:tav>
                                        <p:tav tm="100000">
                                          <p:val>
                                            <p:strVal val="#ppt_y"/>
                                          </p:val>
                                        </p:tav>
                                      </p:tavLst>
                                    </p:anim>
                                  </p:childTnLst>
                                </p:cTn>
                              </p:par>
                              <p:par>
                                <p:cTn id="66" presetID="2" presetClass="entr" presetSubtype="8" fill="hold" nodeType="withEffect">
                                  <p:stCondLst>
                                    <p:cond delay="0"/>
                                  </p:stCondLst>
                                  <p:childTnLst>
                                    <p:set>
                                      <p:cBhvr>
                                        <p:cTn id="67" dur="1" fill="hold">
                                          <p:stCondLst>
                                            <p:cond delay="0"/>
                                          </p:stCondLst>
                                        </p:cTn>
                                        <p:tgtEl>
                                          <p:spTgt spid="52"/>
                                        </p:tgtEl>
                                        <p:attrNameLst>
                                          <p:attrName>style.visibility</p:attrName>
                                        </p:attrNameLst>
                                      </p:cBhvr>
                                      <p:to>
                                        <p:strVal val="visible"/>
                                      </p:to>
                                    </p:set>
                                    <p:anim calcmode="lin" valueType="num">
                                      <p:cBhvr additive="base">
                                        <p:cTn id="68" dur="500" fill="hold"/>
                                        <p:tgtEl>
                                          <p:spTgt spid="52"/>
                                        </p:tgtEl>
                                        <p:attrNameLst>
                                          <p:attrName>ppt_x</p:attrName>
                                        </p:attrNameLst>
                                      </p:cBhvr>
                                      <p:tavLst>
                                        <p:tav tm="0">
                                          <p:val>
                                            <p:strVal val="0-#ppt_w/2"/>
                                          </p:val>
                                        </p:tav>
                                        <p:tav tm="100000">
                                          <p:val>
                                            <p:strVal val="#ppt_x"/>
                                          </p:val>
                                        </p:tav>
                                      </p:tavLst>
                                    </p:anim>
                                    <p:anim calcmode="lin" valueType="num">
                                      <p:cBhvr additive="base">
                                        <p:cTn id="69" dur="500" fill="hold"/>
                                        <p:tgtEl>
                                          <p:spTgt spid="52"/>
                                        </p:tgtEl>
                                        <p:attrNameLst>
                                          <p:attrName>ppt_y</p:attrName>
                                        </p:attrNameLst>
                                      </p:cBhvr>
                                      <p:tavLst>
                                        <p:tav tm="0">
                                          <p:val>
                                            <p:strVal val="#ppt_y"/>
                                          </p:val>
                                        </p:tav>
                                        <p:tav tm="100000">
                                          <p:val>
                                            <p:strVal val="#ppt_y"/>
                                          </p:val>
                                        </p:tav>
                                      </p:tavLst>
                                    </p:anim>
                                  </p:childTnLst>
                                </p:cTn>
                              </p:par>
                              <p:par>
                                <p:cTn id="70" presetID="2" presetClass="entr" presetSubtype="8" fill="hold" nodeType="withEffect">
                                  <p:stCondLst>
                                    <p:cond delay="0"/>
                                  </p:stCondLst>
                                  <p:childTnLst>
                                    <p:set>
                                      <p:cBhvr>
                                        <p:cTn id="71" dur="1" fill="hold">
                                          <p:stCondLst>
                                            <p:cond delay="0"/>
                                          </p:stCondLst>
                                        </p:cTn>
                                        <p:tgtEl>
                                          <p:spTgt spid="49182"/>
                                        </p:tgtEl>
                                        <p:attrNameLst>
                                          <p:attrName>style.visibility</p:attrName>
                                        </p:attrNameLst>
                                      </p:cBhvr>
                                      <p:to>
                                        <p:strVal val="visible"/>
                                      </p:to>
                                    </p:set>
                                    <p:anim calcmode="lin" valueType="num">
                                      <p:cBhvr additive="base">
                                        <p:cTn id="72" dur="500" fill="hold"/>
                                        <p:tgtEl>
                                          <p:spTgt spid="49182"/>
                                        </p:tgtEl>
                                        <p:attrNameLst>
                                          <p:attrName>ppt_x</p:attrName>
                                        </p:attrNameLst>
                                      </p:cBhvr>
                                      <p:tavLst>
                                        <p:tav tm="0">
                                          <p:val>
                                            <p:strVal val="0-#ppt_w/2"/>
                                          </p:val>
                                        </p:tav>
                                        <p:tav tm="100000">
                                          <p:val>
                                            <p:strVal val="#ppt_x"/>
                                          </p:val>
                                        </p:tav>
                                      </p:tavLst>
                                    </p:anim>
                                    <p:anim calcmode="lin" valueType="num">
                                      <p:cBhvr additive="base">
                                        <p:cTn id="73" dur="500" fill="hold"/>
                                        <p:tgtEl>
                                          <p:spTgt spid="49182"/>
                                        </p:tgtEl>
                                        <p:attrNameLst>
                                          <p:attrName>ppt_y</p:attrName>
                                        </p:attrNameLst>
                                      </p:cBhvr>
                                      <p:tavLst>
                                        <p:tav tm="0">
                                          <p:val>
                                            <p:strVal val="#ppt_y"/>
                                          </p:val>
                                        </p:tav>
                                        <p:tav tm="100000">
                                          <p:val>
                                            <p:strVal val="#ppt_y"/>
                                          </p:val>
                                        </p:tav>
                                      </p:tavLst>
                                    </p:anim>
                                  </p:childTnLst>
                                </p:cTn>
                              </p:par>
                              <p:par>
                                <p:cTn id="74" presetID="2" presetClass="entr" presetSubtype="8" fill="hold" grpId="0" nodeType="withEffect">
                                  <p:stCondLst>
                                    <p:cond delay="0"/>
                                  </p:stCondLst>
                                  <p:childTnLst>
                                    <p:set>
                                      <p:cBhvr>
                                        <p:cTn id="75" dur="1" fill="hold">
                                          <p:stCondLst>
                                            <p:cond delay="0"/>
                                          </p:stCondLst>
                                        </p:cTn>
                                        <p:tgtEl>
                                          <p:spTgt spid="49210"/>
                                        </p:tgtEl>
                                        <p:attrNameLst>
                                          <p:attrName>style.visibility</p:attrName>
                                        </p:attrNameLst>
                                      </p:cBhvr>
                                      <p:to>
                                        <p:strVal val="visible"/>
                                      </p:to>
                                    </p:set>
                                    <p:anim calcmode="lin" valueType="num">
                                      <p:cBhvr additive="base">
                                        <p:cTn id="76" dur="500" fill="hold"/>
                                        <p:tgtEl>
                                          <p:spTgt spid="49210"/>
                                        </p:tgtEl>
                                        <p:attrNameLst>
                                          <p:attrName>ppt_x</p:attrName>
                                        </p:attrNameLst>
                                      </p:cBhvr>
                                      <p:tavLst>
                                        <p:tav tm="0">
                                          <p:val>
                                            <p:strVal val="0-#ppt_w/2"/>
                                          </p:val>
                                        </p:tav>
                                        <p:tav tm="100000">
                                          <p:val>
                                            <p:strVal val="#ppt_x"/>
                                          </p:val>
                                        </p:tav>
                                      </p:tavLst>
                                    </p:anim>
                                    <p:anim calcmode="lin" valueType="num">
                                      <p:cBhvr additive="base">
                                        <p:cTn id="77" dur="500" fill="hold"/>
                                        <p:tgtEl>
                                          <p:spTgt spid="492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9" grpId="0"/>
      <p:bldP spid="49164" grpId="0" animBg="1"/>
      <p:bldP spid="49166" grpId="0"/>
      <p:bldP spid="49172" grpId="0"/>
      <p:bldP spid="49178" grpId="0"/>
      <p:bldP spid="49210" grpId="0" animBg="1"/>
      <p:bldP spid="7580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Freeform 6"/>
          <p:cNvSpPr>
            <a:spLocks/>
          </p:cNvSpPr>
          <p:nvPr/>
        </p:nvSpPr>
        <p:spPr bwMode="auto">
          <a:xfrm>
            <a:off x="1892355" y="2552297"/>
            <a:ext cx="1012827" cy="709832"/>
          </a:xfrm>
          <a:custGeom>
            <a:avLst/>
            <a:gdLst>
              <a:gd name="T0" fmla="*/ 0 w 1432"/>
              <a:gd name="T1" fmla="*/ 2147483646 h 1002"/>
              <a:gd name="T2" fmla="*/ 2147483646 w 1432"/>
              <a:gd name="T3" fmla="*/ 0 h 1002"/>
              <a:gd name="T4" fmla="*/ 2147483646 w 1432"/>
              <a:gd name="T5" fmla="*/ 2147483646 h 1002"/>
              <a:gd name="T6" fmla="*/ 2147483646 w 1432"/>
              <a:gd name="T7" fmla="*/ 2147483646 h 1002"/>
              <a:gd name="T8" fmla="*/ 0 w 1432"/>
              <a:gd name="T9" fmla="*/ 2147483646 h 100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32" h="1002">
                <a:moveTo>
                  <a:pt x="0" y="290"/>
                </a:moveTo>
                <a:lnTo>
                  <a:pt x="1432" y="0"/>
                </a:lnTo>
                <a:lnTo>
                  <a:pt x="1245" y="793"/>
                </a:lnTo>
                <a:lnTo>
                  <a:pt x="275" y="1002"/>
                </a:lnTo>
                <a:lnTo>
                  <a:pt x="0" y="290"/>
                </a:lnTo>
                <a:close/>
              </a:path>
            </a:pathLst>
          </a:custGeom>
          <a:solidFill>
            <a:schemeClr val="accent1">
              <a:lumMod val="40000"/>
              <a:lumOff val="60000"/>
            </a:schemeClr>
          </a:solidFill>
          <a:ln w="9525">
            <a:noFill/>
            <a:round/>
            <a:headEnd/>
            <a:tailEnd/>
          </a:ln>
        </p:spPr>
        <p:txBody>
          <a:bodyPr lIns="68562" tIns="34281" rIns="68562" bIns="34281"/>
          <a:lstStyle/>
          <a:p>
            <a:endParaRPr lang="zh-CN" altLang="en-US"/>
          </a:p>
        </p:txBody>
      </p:sp>
      <p:sp>
        <p:nvSpPr>
          <p:cNvPr id="18437" name="Oval 7"/>
          <p:cNvSpPr>
            <a:spLocks noChangeArrowheads="1"/>
          </p:cNvSpPr>
          <p:nvPr/>
        </p:nvSpPr>
        <p:spPr bwMode="auto">
          <a:xfrm>
            <a:off x="974742" y="1660244"/>
            <a:ext cx="1654322" cy="1655480"/>
          </a:xfrm>
          <a:prstGeom prst="ellipse">
            <a:avLst/>
          </a:prstGeom>
          <a:solidFill>
            <a:schemeClr val="accent1"/>
          </a:solidFill>
          <a:ln w="9525">
            <a:noFill/>
            <a:round/>
            <a:headEnd/>
            <a:tailEnd/>
          </a:ln>
        </p:spPr>
        <p:txBody>
          <a:bodyPr lIns="68562" tIns="34281" rIns="68562" bIns="34281"/>
          <a:lstStyle/>
          <a:p>
            <a:pPr eaLnBrk="1" hangingPunct="1"/>
            <a:endParaRPr lang="zh-CN" altLang="en-US"/>
          </a:p>
        </p:txBody>
      </p:sp>
      <p:sp>
        <p:nvSpPr>
          <p:cNvPr id="18438" name="Freeform 8"/>
          <p:cNvSpPr>
            <a:spLocks/>
          </p:cNvSpPr>
          <p:nvPr/>
        </p:nvSpPr>
        <p:spPr bwMode="auto">
          <a:xfrm>
            <a:off x="543903" y="2552297"/>
            <a:ext cx="2361278" cy="538329"/>
          </a:xfrm>
          <a:custGeom>
            <a:avLst/>
            <a:gdLst>
              <a:gd name="T0" fmla="*/ 0 w 3337"/>
              <a:gd name="T1" fmla="*/ 0 h 760"/>
              <a:gd name="T2" fmla="*/ 2147483646 w 3337"/>
              <a:gd name="T3" fmla="*/ 0 h 760"/>
              <a:gd name="T4" fmla="*/ 2147483646 w 3337"/>
              <a:gd name="T5" fmla="*/ 2147483646 h 760"/>
              <a:gd name="T6" fmla="*/ 2147483646 w 3337"/>
              <a:gd name="T7" fmla="*/ 2147483646 h 760"/>
              <a:gd name="T8" fmla="*/ 0 w 3337"/>
              <a:gd name="T9" fmla="*/ 0 h 7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37" h="760">
                <a:moveTo>
                  <a:pt x="0" y="0"/>
                </a:moveTo>
                <a:lnTo>
                  <a:pt x="3337" y="0"/>
                </a:lnTo>
                <a:lnTo>
                  <a:pt x="3150" y="760"/>
                </a:lnTo>
                <a:lnTo>
                  <a:pt x="275" y="760"/>
                </a:lnTo>
                <a:lnTo>
                  <a:pt x="0" y="0"/>
                </a:lnTo>
                <a:close/>
              </a:path>
            </a:pathLst>
          </a:custGeom>
          <a:solidFill>
            <a:schemeClr val="accent2"/>
          </a:solidFill>
          <a:ln w="9525">
            <a:noFill/>
            <a:round/>
            <a:headEnd/>
            <a:tailEnd/>
          </a:ln>
        </p:spPr>
        <p:txBody>
          <a:bodyPr lIns="68562" tIns="34281" rIns="68562" bIns="34281"/>
          <a:lstStyle/>
          <a:p>
            <a:endParaRPr lang="zh-CN" altLang="en-US"/>
          </a:p>
        </p:txBody>
      </p:sp>
      <p:sp>
        <p:nvSpPr>
          <p:cNvPr id="18439" name="TextBox 7"/>
          <p:cNvSpPr txBox="1">
            <a:spLocks noChangeArrowheads="1"/>
          </p:cNvSpPr>
          <p:nvPr/>
        </p:nvSpPr>
        <p:spPr bwMode="auto">
          <a:xfrm>
            <a:off x="1313377" y="1790200"/>
            <a:ext cx="486315" cy="746340"/>
          </a:xfrm>
          <a:prstGeom prst="rect">
            <a:avLst/>
          </a:prstGeom>
          <a:noFill/>
          <a:ln w="9525">
            <a:noFill/>
            <a:miter lim="800000"/>
            <a:headEnd/>
            <a:tailEnd/>
          </a:ln>
        </p:spPr>
        <p:txBody>
          <a:bodyPr wrap="none" lIns="68562" tIns="34281" rIns="68562" bIns="34281">
            <a:spAutoFit/>
          </a:bodyPr>
          <a:lstStyle/>
          <a:p>
            <a:pPr eaLnBrk="1" hangingPunct="1"/>
            <a:r>
              <a:rPr lang="en-US" altLang="zh-CN" sz="4400" b="1" dirty="0">
                <a:solidFill>
                  <a:schemeClr val="bg1"/>
                </a:solidFill>
                <a:latin typeface="微软雅黑" pitchFamily="34" charset="-122"/>
                <a:ea typeface="微软雅黑" pitchFamily="34" charset="-122"/>
              </a:rPr>
              <a:t>3</a:t>
            </a:r>
            <a:endParaRPr lang="zh-CN" altLang="en-US" sz="4400" b="1" dirty="0">
              <a:solidFill>
                <a:schemeClr val="bg1"/>
              </a:solidFill>
              <a:latin typeface="微软雅黑" pitchFamily="34" charset="-122"/>
              <a:ea typeface="微软雅黑" pitchFamily="34" charset="-122"/>
            </a:endParaRPr>
          </a:p>
        </p:txBody>
      </p:sp>
      <p:sp>
        <p:nvSpPr>
          <p:cNvPr id="18440" name="TextBox 8"/>
          <p:cNvSpPr txBox="1">
            <a:spLocks noChangeArrowheads="1"/>
          </p:cNvSpPr>
          <p:nvPr/>
        </p:nvSpPr>
        <p:spPr bwMode="auto">
          <a:xfrm>
            <a:off x="1619672" y="2140496"/>
            <a:ext cx="1043771" cy="253897"/>
          </a:xfrm>
          <a:prstGeom prst="rect">
            <a:avLst/>
          </a:prstGeom>
          <a:noFill/>
          <a:ln w="9525">
            <a:noFill/>
            <a:miter lim="800000"/>
            <a:headEnd/>
            <a:tailEnd/>
          </a:ln>
        </p:spPr>
        <p:txBody>
          <a:bodyPr lIns="68562" tIns="34281" rIns="68562" bIns="34281">
            <a:spAutoFit/>
          </a:bodyPr>
          <a:lstStyle/>
          <a:p>
            <a:pPr eaLnBrk="1" hangingPunct="1"/>
            <a:r>
              <a:rPr lang="zh-CN" altLang="en-US" sz="1200" dirty="0">
                <a:solidFill>
                  <a:schemeClr val="bg1"/>
                </a:solidFill>
                <a:latin typeface="微软雅黑" pitchFamily="34" charset="-122"/>
                <a:ea typeface="微软雅黑" pitchFamily="34" charset="-122"/>
              </a:rPr>
              <a:t>个依据</a:t>
            </a:r>
          </a:p>
        </p:txBody>
      </p:sp>
      <p:sp>
        <p:nvSpPr>
          <p:cNvPr id="18441" name="TextBox 9"/>
          <p:cNvSpPr txBox="1">
            <a:spLocks noChangeArrowheads="1"/>
          </p:cNvSpPr>
          <p:nvPr/>
        </p:nvSpPr>
        <p:spPr bwMode="auto">
          <a:xfrm>
            <a:off x="1078195" y="2693786"/>
            <a:ext cx="1369569" cy="202794"/>
          </a:xfrm>
          <a:prstGeom prst="rect">
            <a:avLst/>
          </a:prstGeom>
          <a:noFill/>
          <a:ln w="9525">
            <a:noFill/>
            <a:miter lim="800000"/>
            <a:headEnd/>
            <a:tailEnd/>
          </a:ln>
        </p:spPr>
        <p:txBody>
          <a:bodyPr wrap="none" lIns="68562" tIns="34281" rIns="68562" bIns="34281">
            <a:spAutoFit/>
          </a:bodyPr>
          <a:lstStyle/>
          <a:p>
            <a:pPr fontAlgn="base">
              <a:lnSpc>
                <a:spcPct val="70000"/>
              </a:lnSpc>
              <a:spcBef>
                <a:spcPct val="0"/>
              </a:spcBef>
              <a:spcAft>
                <a:spcPct val="0"/>
              </a:spcAft>
            </a:pPr>
            <a:r>
              <a:rPr lang="zh-CN" altLang="en-US" sz="1200" dirty="0">
                <a:solidFill>
                  <a:schemeClr val="bg1"/>
                </a:solidFill>
                <a:latin typeface="微软雅黑"/>
                <a:ea typeface="微软雅黑"/>
                <a:cs typeface="Bebas Neue" charset="0"/>
                <a:sym typeface="Bebas Neue" charset="0"/>
              </a:rPr>
              <a:t>单击此处添加标题</a:t>
            </a:r>
            <a:endParaRPr lang="en-US" altLang="zh-CN" sz="1200" dirty="0">
              <a:solidFill>
                <a:schemeClr val="bg1"/>
              </a:solidFill>
              <a:latin typeface="微软雅黑"/>
              <a:ea typeface="微软雅黑"/>
              <a:cs typeface="Bebas Neue" charset="0"/>
              <a:sym typeface="Bebas Neue" charset="0"/>
            </a:endParaRPr>
          </a:p>
        </p:txBody>
      </p:sp>
      <p:sp>
        <p:nvSpPr>
          <p:cNvPr id="18442" name="Freeform 9"/>
          <p:cNvSpPr>
            <a:spLocks/>
          </p:cNvSpPr>
          <p:nvPr/>
        </p:nvSpPr>
        <p:spPr bwMode="auto">
          <a:xfrm>
            <a:off x="3432422" y="736033"/>
            <a:ext cx="1588864" cy="382309"/>
          </a:xfrm>
          <a:custGeom>
            <a:avLst/>
            <a:gdLst>
              <a:gd name="T0" fmla="*/ 0 w 2601"/>
              <a:gd name="T1" fmla="*/ 2147483646 h 627"/>
              <a:gd name="T2" fmla="*/ 2147483646 w 2601"/>
              <a:gd name="T3" fmla="*/ 0 h 627"/>
              <a:gd name="T4" fmla="*/ 2147483646 w 2601"/>
              <a:gd name="T5" fmla="*/ 2147483646 h 627"/>
              <a:gd name="T6" fmla="*/ 2147483646 w 2601"/>
              <a:gd name="T7" fmla="*/ 2147483646 h 627"/>
              <a:gd name="T8" fmla="*/ 0 w 2601"/>
              <a:gd name="T9" fmla="*/ 2147483646 h 6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01" h="627">
                <a:moveTo>
                  <a:pt x="0" y="118"/>
                </a:moveTo>
                <a:lnTo>
                  <a:pt x="2601" y="0"/>
                </a:lnTo>
                <a:lnTo>
                  <a:pt x="2601" y="517"/>
                </a:lnTo>
                <a:lnTo>
                  <a:pt x="189" y="627"/>
                </a:lnTo>
                <a:lnTo>
                  <a:pt x="0" y="118"/>
                </a:lnTo>
                <a:close/>
              </a:path>
            </a:pathLst>
          </a:custGeom>
          <a:solidFill>
            <a:schemeClr val="accent2">
              <a:lumMod val="60000"/>
              <a:lumOff val="40000"/>
            </a:schemeClr>
          </a:solidFill>
          <a:ln w="9525">
            <a:noFill/>
            <a:round/>
            <a:headEnd/>
            <a:tailEnd/>
          </a:ln>
        </p:spPr>
        <p:txBody>
          <a:bodyPr lIns="68562" tIns="34281" rIns="68562" bIns="34281"/>
          <a:lstStyle/>
          <a:p>
            <a:endParaRPr lang="zh-CN" altLang="en-US"/>
          </a:p>
        </p:txBody>
      </p:sp>
      <p:sp>
        <p:nvSpPr>
          <p:cNvPr id="18443" name="Freeform 10"/>
          <p:cNvSpPr>
            <a:spLocks/>
          </p:cNvSpPr>
          <p:nvPr/>
        </p:nvSpPr>
        <p:spPr bwMode="auto">
          <a:xfrm>
            <a:off x="3308645" y="736034"/>
            <a:ext cx="1712641" cy="315613"/>
          </a:xfrm>
          <a:custGeom>
            <a:avLst/>
            <a:gdLst>
              <a:gd name="T0" fmla="*/ 0 w 2805"/>
              <a:gd name="T1" fmla="*/ 0 h 517"/>
              <a:gd name="T2" fmla="*/ 2147483646 w 2805"/>
              <a:gd name="T3" fmla="*/ 0 h 517"/>
              <a:gd name="T4" fmla="*/ 2147483646 w 2805"/>
              <a:gd name="T5" fmla="*/ 2147483646 h 517"/>
              <a:gd name="T6" fmla="*/ 2147483646 w 2805"/>
              <a:gd name="T7" fmla="*/ 2147483646 h 517"/>
              <a:gd name="T8" fmla="*/ 0 w 2805"/>
              <a:gd name="T9" fmla="*/ 0 h 5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05" h="517">
                <a:moveTo>
                  <a:pt x="0" y="0"/>
                </a:moveTo>
                <a:lnTo>
                  <a:pt x="2805" y="0"/>
                </a:lnTo>
                <a:lnTo>
                  <a:pt x="2805" y="517"/>
                </a:lnTo>
                <a:lnTo>
                  <a:pt x="204" y="517"/>
                </a:lnTo>
                <a:lnTo>
                  <a:pt x="0" y="0"/>
                </a:lnTo>
                <a:close/>
              </a:path>
            </a:pathLst>
          </a:custGeom>
          <a:solidFill>
            <a:schemeClr val="accent2"/>
          </a:solidFill>
          <a:ln w="9525">
            <a:noFill/>
            <a:round/>
            <a:headEnd/>
            <a:tailEnd/>
          </a:ln>
        </p:spPr>
        <p:txBody>
          <a:bodyPr lIns="68562" tIns="34281" rIns="68562" bIns="34281"/>
          <a:lstStyle/>
          <a:p>
            <a:endParaRPr lang="zh-CN" altLang="en-US"/>
          </a:p>
        </p:txBody>
      </p:sp>
      <p:sp>
        <p:nvSpPr>
          <p:cNvPr id="18444" name="Freeform 11"/>
          <p:cNvSpPr>
            <a:spLocks/>
          </p:cNvSpPr>
          <p:nvPr/>
        </p:nvSpPr>
        <p:spPr bwMode="auto">
          <a:xfrm>
            <a:off x="3432422" y="2141404"/>
            <a:ext cx="1588864" cy="381118"/>
          </a:xfrm>
          <a:custGeom>
            <a:avLst/>
            <a:gdLst>
              <a:gd name="T0" fmla="*/ 0 w 2601"/>
              <a:gd name="T1" fmla="*/ 2147483646 h 626"/>
              <a:gd name="T2" fmla="*/ 2147483646 w 2601"/>
              <a:gd name="T3" fmla="*/ 0 h 626"/>
              <a:gd name="T4" fmla="*/ 2147483646 w 2601"/>
              <a:gd name="T5" fmla="*/ 2147483646 h 626"/>
              <a:gd name="T6" fmla="*/ 2147483646 w 2601"/>
              <a:gd name="T7" fmla="*/ 2147483646 h 626"/>
              <a:gd name="T8" fmla="*/ 0 w 2601"/>
              <a:gd name="T9" fmla="*/ 2147483646 h 6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01" h="626">
                <a:moveTo>
                  <a:pt x="0" y="118"/>
                </a:moveTo>
                <a:lnTo>
                  <a:pt x="2601" y="0"/>
                </a:lnTo>
                <a:lnTo>
                  <a:pt x="2601" y="517"/>
                </a:lnTo>
                <a:lnTo>
                  <a:pt x="189" y="626"/>
                </a:lnTo>
                <a:lnTo>
                  <a:pt x="0" y="118"/>
                </a:lnTo>
                <a:close/>
              </a:path>
            </a:pathLst>
          </a:custGeom>
          <a:solidFill>
            <a:schemeClr val="accent3">
              <a:lumMod val="60000"/>
              <a:lumOff val="40000"/>
            </a:schemeClr>
          </a:solidFill>
          <a:ln w="9525">
            <a:noFill/>
            <a:round/>
            <a:headEnd/>
            <a:tailEnd/>
          </a:ln>
        </p:spPr>
        <p:txBody>
          <a:bodyPr lIns="68562" tIns="34281" rIns="68562" bIns="34281"/>
          <a:lstStyle/>
          <a:p>
            <a:endParaRPr lang="zh-CN" altLang="en-US"/>
          </a:p>
        </p:txBody>
      </p:sp>
      <p:sp>
        <p:nvSpPr>
          <p:cNvPr id="18445" name="Freeform 12"/>
          <p:cNvSpPr>
            <a:spLocks/>
          </p:cNvSpPr>
          <p:nvPr/>
        </p:nvSpPr>
        <p:spPr bwMode="auto">
          <a:xfrm>
            <a:off x="3308645" y="2141405"/>
            <a:ext cx="1712641" cy="314422"/>
          </a:xfrm>
          <a:custGeom>
            <a:avLst/>
            <a:gdLst>
              <a:gd name="T0" fmla="*/ 0 w 2805"/>
              <a:gd name="T1" fmla="*/ 0 h 517"/>
              <a:gd name="T2" fmla="*/ 2147483646 w 2805"/>
              <a:gd name="T3" fmla="*/ 0 h 517"/>
              <a:gd name="T4" fmla="*/ 2147483646 w 2805"/>
              <a:gd name="T5" fmla="*/ 2147483646 h 517"/>
              <a:gd name="T6" fmla="*/ 2147483646 w 2805"/>
              <a:gd name="T7" fmla="*/ 2147483646 h 517"/>
              <a:gd name="T8" fmla="*/ 0 w 2805"/>
              <a:gd name="T9" fmla="*/ 0 h 5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05" h="517">
                <a:moveTo>
                  <a:pt x="0" y="0"/>
                </a:moveTo>
                <a:lnTo>
                  <a:pt x="2805" y="0"/>
                </a:lnTo>
                <a:lnTo>
                  <a:pt x="2805" y="517"/>
                </a:lnTo>
                <a:lnTo>
                  <a:pt x="204" y="517"/>
                </a:lnTo>
                <a:lnTo>
                  <a:pt x="0" y="0"/>
                </a:lnTo>
                <a:close/>
              </a:path>
            </a:pathLst>
          </a:custGeom>
          <a:solidFill>
            <a:schemeClr val="accent3"/>
          </a:solidFill>
          <a:ln w="9525">
            <a:noFill/>
            <a:round/>
            <a:headEnd/>
            <a:tailEnd/>
          </a:ln>
        </p:spPr>
        <p:txBody>
          <a:bodyPr lIns="68562" tIns="34281" rIns="68562" bIns="34281"/>
          <a:lstStyle/>
          <a:p>
            <a:endParaRPr lang="zh-CN" altLang="en-US"/>
          </a:p>
        </p:txBody>
      </p:sp>
      <p:sp>
        <p:nvSpPr>
          <p:cNvPr id="18446" name="Freeform 13"/>
          <p:cNvSpPr>
            <a:spLocks/>
          </p:cNvSpPr>
          <p:nvPr/>
        </p:nvSpPr>
        <p:spPr bwMode="auto">
          <a:xfrm>
            <a:off x="3432422" y="3542012"/>
            <a:ext cx="1588864" cy="382309"/>
          </a:xfrm>
          <a:custGeom>
            <a:avLst/>
            <a:gdLst>
              <a:gd name="T0" fmla="*/ 0 w 2601"/>
              <a:gd name="T1" fmla="*/ 2147483646 h 627"/>
              <a:gd name="T2" fmla="*/ 2147483646 w 2601"/>
              <a:gd name="T3" fmla="*/ 0 h 627"/>
              <a:gd name="T4" fmla="*/ 2147483646 w 2601"/>
              <a:gd name="T5" fmla="*/ 2147483646 h 627"/>
              <a:gd name="T6" fmla="*/ 2147483646 w 2601"/>
              <a:gd name="T7" fmla="*/ 2147483646 h 627"/>
              <a:gd name="T8" fmla="*/ 0 w 2601"/>
              <a:gd name="T9" fmla="*/ 2147483646 h 6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01" h="627">
                <a:moveTo>
                  <a:pt x="0" y="119"/>
                </a:moveTo>
                <a:lnTo>
                  <a:pt x="2601" y="0"/>
                </a:lnTo>
                <a:lnTo>
                  <a:pt x="2601" y="517"/>
                </a:lnTo>
                <a:lnTo>
                  <a:pt x="189" y="627"/>
                </a:lnTo>
                <a:lnTo>
                  <a:pt x="0" y="119"/>
                </a:lnTo>
                <a:close/>
              </a:path>
            </a:pathLst>
          </a:custGeom>
          <a:solidFill>
            <a:schemeClr val="accent4">
              <a:lumMod val="75000"/>
            </a:schemeClr>
          </a:solidFill>
          <a:ln w="9525">
            <a:noFill/>
            <a:round/>
            <a:headEnd/>
            <a:tailEnd/>
          </a:ln>
        </p:spPr>
        <p:txBody>
          <a:bodyPr lIns="68562" tIns="34281" rIns="68562" bIns="34281"/>
          <a:lstStyle/>
          <a:p>
            <a:endParaRPr lang="zh-CN" altLang="en-US"/>
          </a:p>
        </p:txBody>
      </p:sp>
      <p:sp>
        <p:nvSpPr>
          <p:cNvPr id="18447" name="Freeform 14"/>
          <p:cNvSpPr>
            <a:spLocks/>
          </p:cNvSpPr>
          <p:nvPr/>
        </p:nvSpPr>
        <p:spPr bwMode="auto">
          <a:xfrm>
            <a:off x="3308645" y="3542012"/>
            <a:ext cx="1712641" cy="314422"/>
          </a:xfrm>
          <a:custGeom>
            <a:avLst/>
            <a:gdLst>
              <a:gd name="T0" fmla="*/ 0 w 2805"/>
              <a:gd name="T1" fmla="*/ 0 h 517"/>
              <a:gd name="T2" fmla="*/ 2147483646 w 2805"/>
              <a:gd name="T3" fmla="*/ 0 h 517"/>
              <a:gd name="T4" fmla="*/ 2147483646 w 2805"/>
              <a:gd name="T5" fmla="*/ 2147483646 h 517"/>
              <a:gd name="T6" fmla="*/ 2147483646 w 2805"/>
              <a:gd name="T7" fmla="*/ 2147483646 h 517"/>
              <a:gd name="T8" fmla="*/ 0 w 2805"/>
              <a:gd name="T9" fmla="*/ 0 h 5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05" h="517">
                <a:moveTo>
                  <a:pt x="0" y="0"/>
                </a:moveTo>
                <a:lnTo>
                  <a:pt x="2805" y="0"/>
                </a:lnTo>
                <a:lnTo>
                  <a:pt x="2805" y="517"/>
                </a:lnTo>
                <a:lnTo>
                  <a:pt x="204" y="517"/>
                </a:lnTo>
                <a:lnTo>
                  <a:pt x="0" y="0"/>
                </a:lnTo>
                <a:close/>
              </a:path>
            </a:pathLst>
          </a:custGeom>
          <a:solidFill>
            <a:schemeClr val="accent4"/>
          </a:solidFill>
          <a:ln w="9525">
            <a:noFill/>
            <a:round/>
            <a:headEnd/>
            <a:tailEnd/>
          </a:ln>
        </p:spPr>
        <p:txBody>
          <a:bodyPr lIns="68562" tIns="34281" rIns="68562" bIns="34281"/>
          <a:lstStyle/>
          <a:p>
            <a:endParaRPr lang="zh-CN" altLang="en-US"/>
          </a:p>
        </p:txBody>
      </p:sp>
      <p:sp>
        <p:nvSpPr>
          <p:cNvPr id="18448" name="TextBox 17"/>
          <p:cNvSpPr txBox="1">
            <a:spLocks noChangeArrowheads="1"/>
          </p:cNvSpPr>
          <p:nvPr/>
        </p:nvSpPr>
        <p:spPr bwMode="auto">
          <a:xfrm>
            <a:off x="3541916" y="768191"/>
            <a:ext cx="1369569" cy="202794"/>
          </a:xfrm>
          <a:prstGeom prst="rect">
            <a:avLst/>
          </a:prstGeom>
          <a:noFill/>
          <a:ln w="9525">
            <a:noFill/>
            <a:miter lim="800000"/>
            <a:headEnd/>
            <a:tailEnd/>
          </a:ln>
        </p:spPr>
        <p:txBody>
          <a:bodyPr wrap="none" lIns="68562" tIns="34281" rIns="68562" bIns="34281">
            <a:spAutoFit/>
          </a:bodyPr>
          <a:lstStyle/>
          <a:p>
            <a:pPr fontAlgn="base">
              <a:lnSpc>
                <a:spcPct val="70000"/>
              </a:lnSpc>
              <a:spcBef>
                <a:spcPct val="0"/>
              </a:spcBef>
              <a:spcAft>
                <a:spcPct val="0"/>
              </a:spcAft>
            </a:pPr>
            <a:r>
              <a:rPr lang="zh-CN" altLang="en-US" sz="1200" dirty="0">
                <a:solidFill>
                  <a:schemeClr val="bg1"/>
                </a:solidFill>
                <a:latin typeface="微软雅黑"/>
                <a:ea typeface="微软雅黑"/>
                <a:cs typeface="Bebas Neue" charset="0"/>
                <a:sym typeface="Bebas Neue" charset="0"/>
              </a:rPr>
              <a:t>单击此处添加标题</a:t>
            </a:r>
            <a:endParaRPr lang="en-US" altLang="zh-CN" sz="1200" dirty="0">
              <a:solidFill>
                <a:schemeClr val="bg1"/>
              </a:solidFill>
              <a:latin typeface="微软雅黑"/>
              <a:ea typeface="微软雅黑"/>
              <a:cs typeface="Bebas Neue" charset="0"/>
              <a:sym typeface="Bebas Neue" charset="0"/>
            </a:endParaRPr>
          </a:p>
        </p:txBody>
      </p:sp>
      <p:sp>
        <p:nvSpPr>
          <p:cNvPr id="18449" name="TextBox 18"/>
          <p:cNvSpPr txBox="1">
            <a:spLocks noChangeArrowheads="1"/>
          </p:cNvSpPr>
          <p:nvPr/>
        </p:nvSpPr>
        <p:spPr bwMode="auto">
          <a:xfrm>
            <a:off x="3541916" y="2189730"/>
            <a:ext cx="1369569" cy="202794"/>
          </a:xfrm>
          <a:prstGeom prst="rect">
            <a:avLst/>
          </a:prstGeom>
          <a:noFill/>
          <a:ln w="9525">
            <a:noFill/>
            <a:miter lim="800000"/>
            <a:headEnd/>
            <a:tailEnd/>
          </a:ln>
        </p:spPr>
        <p:txBody>
          <a:bodyPr wrap="none" lIns="68562" tIns="34281" rIns="68562" bIns="34281">
            <a:spAutoFit/>
          </a:bodyPr>
          <a:lstStyle/>
          <a:p>
            <a:pPr fontAlgn="base">
              <a:lnSpc>
                <a:spcPct val="70000"/>
              </a:lnSpc>
              <a:spcBef>
                <a:spcPct val="0"/>
              </a:spcBef>
              <a:spcAft>
                <a:spcPct val="0"/>
              </a:spcAft>
            </a:pPr>
            <a:r>
              <a:rPr lang="zh-CN" altLang="en-US" sz="1200" dirty="0">
                <a:solidFill>
                  <a:schemeClr val="bg1"/>
                </a:solidFill>
                <a:latin typeface="微软雅黑"/>
                <a:ea typeface="微软雅黑"/>
                <a:cs typeface="Bebas Neue" charset="0"/>
                <a:sym typeface="Bebas Neue" charset="0"/>
              </a:rPr>
              <a:t>单击此处添加标题</a:t>
            </a:r>
            <a:endParaRPr lang="en-US" altLang="zh-CN" sz="1200" dirty="0">
              <a:solidFill>
                <a:schemeClr val="bg1"/>
              </a:solidFill>
              <a:latin typeface="微软雅黑"/>
              <a:ea typeface="微软雅黑"/>
              <a:cs typeface="Bebas Neue" charset="0"/>
              <a:sym typeface="Bebas Neue" charset="0"/>
            </a:endParaRPr>
          </a:p>
        </p:txBody>
      </p:sp>
      <p:sp>
        <p:nvSpPr>
          <p:cNvPr id="18450" name="TextBox 19"/>
          <p:cNvSpPr txBox="1">
            <a:spLocks noChangeArrowheads="1"/>
          </p:cNvSpPr>
          <p:nvPr/>
        </p:nvSpPr>
        <p:spPr bwMode="auto">
          <a:xfrm>
            <a:off x="3541916" y="3593886"/>
            <a:ext cx="1369569" cy="202794"/>
          </a:xfrm>
          <a:prstGeom prst="rect">
            <a:avLst/>
          </a:prstGeom>
          <a:noFill/>
          <a:ln w="9525">
            <a:noFill/>
            <a:miter lim="800000"/>
            <a:headEnd/>
            <a:tailEnd/>
          </a:ln>
        </p:spPr>
        <p:txBody>
          <a:bodyPr wrap="none" lIns="68562" tIns="34281" rIns="68562" bIns="34281">
            <a:spAutoFit/>
          </a:bodyPr>
          <a:lstStyle/>
          <a:p>
            <a:pPr fontAlgn="base">
              <a:lnSpc>
                <a:spcPct val="70000"/>
              </a:lnSpc>
              <a:spcBef>
                <a:spcPct val="0"/>
              </a:spcBef>
              <a:spcAft>
                <a:spcPct val="0"/>
              </a:spcAft>
            </a:pPr>
            <a:r>
              <a:rPr lang="zh-CN" altLang="en-US" sz="1200" dirty="0">
                <a:solidFill>
                  <a:schemeClr val="bg1"/>
                </a:solidFill>
                <a:latin typeface="微软雅黑"/>
                <a:ea typeface="微软雅黑"/>
                <a:cs typeface="Bebas Neue" charset="0"/>
                <a:sym typeface="Bebas Neue" charset="0"/>
              </a:rPr>
              <a:t>单击此处添加标题</a:t>
            </a:r>
            <a:endParaRPr lang="en-US" altLang="zh-CN" sz="1200" dirty="0">
              <a:solidFill>
                <a:schemeClr val="bg1"/>
              </a:solidFill>
              <a:latin typeface="微软雅黑"/>
              <a:ea typeface="微软雅黑"/>
              <a:cs typeface="Bebas Neue" charset="0"/>
              <a:sym typeface="Bebas Neue" charset="0"/>
            </a:endParaRPr>
          </a:p>
        </p:txBody>
      </p:sp>
      <p:sp>
        <p:nvSpPr>
          <p:cNvPr id="18451" name="TextBox 20"/>
          <p:cNvSpPr txBox="1">
            <a:spLocks noChangeArrowheads="1"/>
          </p:cNvSpPr>
          <p:nvPr/>
        </p:nvSpPr>
        <p:spPr bwMode="auto">
          <a:xfrm>
            <a:off x="3293174" y="1169555"/>
            <a:ext cx="5058180" cy="346230"/>
          </a:xfrm>
          <a:prstGeom prst="rect">
            <a:avLst/>
          </a:prstGeom>
          <a:noFill/>
          <a:ln w="9525">
            <a:noFill/>
            <a:miter lim="800000"/>
            <a:headEnd/>
            <a:tailEnd/>
          </a:ln>
        </p:spPr>
        <p:txBody>
          <a:bodyPr lIns="68562" tIns="34281" rIns="68562" bIns="34281">
            <a:spAutoFit/>
          </a:bodyPr>
          <a:lstStyle/>
          <a:p>
            <a:pPr eaLnBrk="1" hangingPunct="1"/>
            <a:r>
              <a:rPr lang="zh-CN" altLang="en-US" sz="900" dirty="0">
                <a:solidFill>
                  <a:schemeClr val="tx1">
                    <a:lumMod val="50000"/>
                    <a:lumOff val="50000"/>
                  </a:schemeClr>
                </a:solidFill>
                <a:latin typeface="微软雅黑" pitchFamily="34" charset="-122"/>
                <a:ea typeface="微软雅黑" pitchFamily="34" charset="-122"/>
              </a:rPr>
              <a:t>这里可以添加主要内容这里可以添加主要内容这里可以添加主要内容这里可以添加主要内容可以添加主要内容这里可以添加主要内容可以添加主要内容这里可以添加主要内容</a:t>
            </a:r>
          </a:p>
        </p:txBody>
      </p:sp>
      <p:sp>
        <p:nvSpPr>
          <p:cNvPr id="18452" name="TextBox 21"/>
          <p:cNvSpPr txBox="1">
            <a:spLocks noChangeArrowheads="1"/>
          </p:cNvSpPr>
          <p:nvPr/>
        </p:nvSpPr>
        <p:spPr bwMode="auto">
          <a:xfrm>
            <a:off x="3293174" y="2552297"/>
            <a:ext cx="5058180" cy="346230"/>
          </a:xfrm>
          <a:prstGeom prst="rect">
            <a:avLst/>
          </a:prstGeom>
          <a:noFill/>
          <a:ln w="9525">
            <a:noFill/>
            <a:miter lim="800000"/>
            <a:headEnd/>
            <a:tailEnd/>
          </a:ln>
        </p:spPr>
        <p:txBody>
          <a:bodyPr lIns="68562" tIns="34281" rIns="68562" bIns="34281">
            <a:spAutoFit/>
          </a:bodyPr>
          <a:lstStyle/>
          <a:p>
            <a:pPr eaLnBrk="1" hangingPunct="1"/>
            <a:r>
              <a:rPr lang="zh-CN" altLang="en-US" sz="900" dirty="0">
                <a:solidFill>
                  <a:schemeClr val="tx1">
                    <a:lumMod val="50000"/>
                    <a:lumOff val="50000"/>
                  </a:schemeClr>
                </a:solidFill>
                <a:latin typeface="微软雅黑" pitchFamily="34" charset="-122"/>
                <a:ea typeface="微软雅黑" pitchFamily="34" charset="-122"/>
              </a:rPr>
              <a:t>这里可以添加主要内容这里可以添加主要内容这里可以添加主要内容这里可以添加主要内容可以添加主要内容这里可以添加主要内容可以添加主要内容这里可以添加主要内容</a:t>
            </a:r>
          </a:p>
        </p:txBody>
      </p:sp>
      <p:sp>
        <p:nvSpPr>
          <p:cNvPr id="18453" name="TextBox 22"/>
          <p:cNvSpPr txBox="1">
            <a:spLocks noChangeArrowheads="1"/>
          </p:cNvSpPr>
          <p:nvPr/>
        </p:nvSpPr>
        <p:spPr bwMode="auto">
          <a:xfrm>
            <a:off x="3293174" y="4014836"/>
            <a:ext cx="5058180" cy="346230"/>
          </a:xfrm>
          <a:prstGeom prst="rect">
            <a:avLst/>
          </a:prstGeom>
          <a:noFill/>
          <a:ln w="9525">
            <a:noFill/>
            <a:miter lim="800000"/>
            <a:headEnd/>
            <a:tailEnd/>
          </a:ln>
        </p:spPr>
        <p:txBody>
          <a:bodyPr lIns="68562" tIns="34281" rIns="68562" bIns="34281">
            <a:spAutoFit/>
          </a:bodyPr>
          <a:lstStyle/>
          <a:p>
            <a:pPr eaLnBrk="1" hangingPunct="1"/>
            <a:r>
              <a:rPr lang="zh-CN" altLang="en-US" sz="900" dirty="0">
                <a:solidFill>
                  <a:schemeClr val="tx1">
                    <a:lumMod val="50000"/>
                    <a:lumOff val="50000"/>
                  </a:schemeClr>
                </a:solidFill>
                <a:latin typeface="微软雅黑" pitchFamily="34" charset="-122"/>
                <a:ea typeface="微软雅黑" pitchFamily="34" charset="-122"/>
              </a:rPr>
              <a:t>这里可以添加主要内容这里可以添加主要内容这里可以添加主要内容这里可以添加主要内容可以添加主要内容这里可以添加主要内容可以添加主要内容这里可以添加主要内容</a:t>
            </a:r>
          </a:p>
        </p:txBody>
      </p:sp>
    </p:spTree>
    <p:extLst>
      <p:ext uri="{BB962C8B-B14F-4D97-AF65-F5344CB8AC3E}">
        <p14:creationId xmlns:p14="http://schemas.microsoft.com/office/powerpoint/2010/main" val="2661014822"/>
      </p:ext>
    </p:extLst>
  </p:cSld>
  <p:clrMapOvr>
    <a:masterClrMapping/>
  </p:clrMapOvr>
  <mc:AlternateContent xmlns:mc="http://schemas.openxmlformats.org/markup-compatibility/2006" xmlns:p14="http://schemas.microsoft.com/office/powerpoint/2010/main">
    <mc:Choice Requires="p14">
      <p:transition p14:dur="100" advTm="3804">
        <p:cut/>
      </p:transition>
    </mc:Choice>
    <mc:Fallback xmlns="">
      <p:transition advTm="3804">
        <p:cu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18437"/>
                                        </p:tgtEl>
                                        <p:attrNameLst>
                                          <p:attrName>style.visibility</p:attrName>
                                        </p:attrNameLst>
                                      </p:cBhvr>
                                      <p:to>
                                        <p:strVal val="visible"/>
                                      </p:to>
                                    </p:set>
                                    <p:animScale>
                                      <p:cBhvr>
                                        <p:cTn id="7" dur="1000" decel="50000" fill="hold">
                                          <p:stCondLst>
                                            <p:cond delay="0"/>
                                          </p:stCondLst>
                                        </p:cTn>
                                        <p:tgtEl>
                                          <p:spTgt spid="1843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8" dur="1000" decel="50000" fill="hold">
                                          <p:stCondLst>
                                            <p:cond delay="0"/>
                                          </p:stCondLst>
                                        </p:cTn>
                                        <p:tgtEl>
                                          <p:spTgt spid="18437"/>
                                        </p:tgtEl>
                                        <p:attrNameLst>
                                          <p:attrName>ppt_x,ppt_y</p:attrName>
                                        </p:attrNameLst>
                                      </p:cBhvr>
                                      <p:rCtr x="0" y="0"/>
                                    </p:animMotion>
                                    <p:animEffect transition="in" filter="fade">
                                      <p:cBhvr>
                                        <p:cTn id="9" dur="1000"/>
                                        <p:tgtEl>
                                          <p:spTgt spid="18437"/>
                                        </p:tgtEl>
                                      </p:cBhvr>
                                    </p:animEffect>
                                  </p:childTnLst>
                                </p:cTn>
                              </p:par>
                            </p:childTnLst>
                          </p:cTn>
                        </p:par>
                        <p:par>
                          <p:cTn id="10" fill="hold" nodeType="afterGroup">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8436"/>
                                        </p:tgtEl>
                                        <p:attrNameLst>
                                          <p:attrName>style.visibility</p:attrName>
                                        </p:attrNameLst>
                                      </p:cBhvr>
                                      <p:to>
                                        <p:strVal val="visible"/>
                                      </p:to>
                                    </p:set>
                                    <p:animEffect transition="in" filter="wipe(left)">
                                      <p:cBhvr>
                                        <p:cTn id="13" dur="500"/>
                                        <p:tgtEl>
                                          <p:spTgt spid="18436"/>
                                        </p:tgtEl>
                                      </p:cBhvr>
                                    </p:animEffect>
                                  </p:childTnLst>
                                </p:cTn>
                              </p:par>
                            </p:childTnLst>
                          </p:cTn>
                        </p:par>
                        <p:par>
                          <p:cTn id="14" fill="hold" nodeType="afterGroup">
                            <p:stCondLst>
                              <p:cond delay="1500"/>
                            </p:stCondLst>
                            <p:childTnLst>
                              <p:par>
                                <p:cTn id="15" presetID="22" presetClass="entr" presetSubtype="2" fill="hold" grpId="0" nodeType="afterEffect">
                                  <p:stCondLst>
                                    <p:cond delay="0"/>
                                  </p:stCondLst>
                                  <p:childTnLst>
                                    <p:set>
                                      <p:cBhvr>
                                        <p:cTn id="16" dur="1" fill="hold">
                                          <p:stCondLst>
                                            <p:cond delay="0"/>
                                          </p:stCondLst>
                                        </p:cTn>
                                        <p:tgtEl>
                                          <p:spTgt spid="18438"/>
                                        </p:tgtEl>
                                        <p:attrNameLst>
                                          <p:attrName>style.visibility</p:attrName>
                                        </p:attrNameLst>
                                      </p:cBhvr>
                                      <p:to>
                                        <p:strVal val="visible"/>
                                      </p:to>
                                    </p:set>
                                    <p:animEffect transition="in" filter="wipe(right)">
                                      <p:cBhvr>
                                        <p:cTn id="17" dur="500"/>
                                        <p:tgtEl>
                                          <p:spTgt spid="18438"/>
                                        </p:tgtEl>
                                      </p:cBhvr>
                                    </p:animEffect>
                                  </p:childTnLst>
                                </p:cTn>
                              </p:par>
                            </p:childTnLst>
                          </p:cTn>
                        </p:par>
                        <p:par>
                          <p:cTn id="18" fill="hold" nodeType="afterGroup">
                            <p:stCondLst>
                              <p:cond delay="2000"/>
                            </p:stCondLst>
                            <p:childTnLst>
                              <p:par>
                                <p:cTn id="19" presetID="31" presetClass="entr" presetSubtype="0" fill="hold" grpId="0" nodeType="afterEffect">
                                  <p:stCondLst>
                                    <p:cond delay="0"/>
                                  </p:stCondLst>
                                  <p:childTnLst>
                                    <p:set>
                                      <p:cBhvr>
                                        <p:cTn id="20" dur="1" fill="hold">
                                          <p:stCondLst>
                                            <p:cond delay="0"/>
                                          </p:stCondLst>
                                        </p:cTn>
                                        <p:tgtEl>
                                          <p:spTgt spid="18439"/>
                                        </p:tgtEl>
                                        <p:attrNameLst>
                                          <p:attrName>style.visibility</p:attrName>
                                        </p:attrNameLst>
                                      </p:cBhvr>
                                      <p:to>
                                        <p:strVal val="visible"/>
                                      </p:to>
                                    </p:set>
                                    <p:anim calcmode="lin" valueType="num">
                                      <p:cBhvr>
                                        <p:cTn id="21" dur="500" fill="hold"/>
                                        <p:tgtEl>
                                          <p:spTgt spid="18439"/>
                                        </p:tgtEl>
                                        <p:attrNameLst>
                                          <p:attrName>ppt_w</p:attrName>
                                        </p:attrNameLst>
                                      </p:cBhvr>
                                      <p:tavLst>
                                        <p:tav tm="0">
                                          <p:val>
                                            <p:fltVal val="0"/>
                                          </p:val>
                                        </p:tav>
                                        <p:tav tm="100000">
                                          <p:val>
                                            <p:strVal val="#ppt_w"/>
                                          </p:val>
                                        </p:tav>
                                      </p:tavLst>
                                    </p:anim>
                                    <p:anim calcmode="lin" valueType="num">
                                      <p:cBhvr>
                                        <p:cTn id="22" dur="500" fill="hold"/>
                                        <p:tgtEl>
                                          <p:spTgt spid="18439"/>
                                        </p:tgtEl>
                                        <p:attrNameLst>
                                          <p:attrName>ppt_h</p:attrName>
                                        </p:attrNameLst>
                                      </p:cBhvr>
                                      <p:tavLst>
                                        <p:tav tm="0">
                                          <p:val>
                                            <p:fltVal val="0"/>
                                          </p:val>
                                        </p:tav>
                                        <p:tav tm="100000">
                                          <p:val>
                                            <p:strVal val="#ppt_h"/>
                                          </p:val>
                                        </p:tav>
                                      </p:tavLst>
                                    </p:anim>
                                    <p:anim calcmode="lin" valueType="num">
                                      <p:cBhvr>
                                        <p:cTn id="23" dur="500" fill="hold"/>
                                        <p:tgtEl>
                                          <p:spTgt spid="18439"/>
                                        </p:tgtEl>
                                        <p:attrNameLst>
                                          <p:attrName>style.rotation</p:attrName>
                                        </p:attrNameLst>
                                      </p:cBhvr>
                                      <p:tavLst>
                                        <p:tav tm="0">
                                          <p:val>
                                            <p:fltVal val="90"/>
                                          </p:val>
                                        </p:tav>
                                        <p:tav tm="100000">
                                          <p:val>
                                            <p:fltVal val="0"/>
                                          </p:val>
                                        </p:tav>
                                      </p:tavLst>
                                    </p:anim>
                                    <p:animEffect transition="in" filter="fade">
                                      <p:cBhvr>
                                        <p:cTn id="24" dur="500"/>
                                        <p:tgtEl>
                                          <p:spTgt spid="18439"/>
                                        </p:tgtEl>
                                      </p:cBhvr>
                                    </p:animEffect>
                                  </p:childTnLst>
                                </p:cTn>
                              </p:par>
                              <p:par>
                                <p:cTn id="25" presetID="31" presetClass="entr" presetSubtype="0" fill="hold" grpId="0" nodeType="withEffect">
                                  <p:stCondLst>
                                    <p:cond delay="0"/>
                                  </p:stCondLst>
                                  <p:childTnLst>
                                    <p:set>
                                      <p:cBhvr>
                                        <p:cTn id="26" dur="1" fill="hold">
                                          <p:stCondLst>
                                            <p:cond delay="0"/>
                                          </p:stCondLst>
                                        </p:cTn>
                                        <p:tgtEl>
                                          <p:spTgt spid="18440"/>
                                        </p:tgtEl>
                                        <p:attrNameLst>
                                          <p:attrName>style.visibility</p:attrName>
                                        </p:attrNameLst>
                                      </p:cBhvr>
                                      <p:to>
                                        <p:strVal val="visible"/>
                                      </p:to>
                                    </p:set>
                                    <p:anim calcmode="lin" valueType="num">
                                      <p:cBhvr>
                                        <p:cTn id="27" dur="500" fill="hold"/>
                                        <p:tgtEl>
                                          <p:spTgt spid="18440"/>
                                        </p:tgtEl>
                                        <p:attrNameLst>
                                          <p:attrName>ppt_w</p:attrName>
                                        </p:attrNameLst>
                                      </p:cBhvr>
                                      <p:tavLst>
                                        <p:tav tm="0">
                                          <p:val>
                                            <p:fltVal val="0"/>
                                          </p:val>
                                        </p:tav>
                                        <p:tav tm="100000">
                                          <p:val>
                                            <p:strVal val="#ppt_w"/>
                                          </p:val>
                                        </p:tav>
                                      </p:tavLst>
                                    </p:anim>
                                    <p:anim calcmode="lin" valueType="num">
                                      <p:cBhvr>
                                        <p:cTn id="28" dur="500" fill="hold"/>
                                        <p:tgtEl>
                                          <p:spTgt spid="18440"/>
                                        </p:tgtEl>
                                        <p:attrNameLst>
                                          <p:attrName>ppt_h</p:attrName>
                                        </p:attrNameLst>
                                      </p:cBhvr>
                                      <p:tavLst>
                                        <p:tav tm="0">
                                          <p:val>
                                            <p:fltVal val="0"/>
                                          </p:val>
                                        </p:tav>
                                        <p:tav tm="100000">
                                          <p:val>
                                            <p:strVal val="#ppt_h"/>
                                          </p:val>
                                        </p:tav>
                                      </p:tavLst>
                                    </p:anim>
                                    <p:anim calcmode="lin" valueType="num">
                                      <p:cBhvr>
                                        <p:cTn id="29" dur="500" fill="hold"/>
                                        <p:tgtEl>
                                          <p:spTgt spid="18440"/>
                                        </p:tgtEl>
                                        <p:attrNameLst>
                                          <p:attrName>style.rotation</p:attrName>
                                        </p:attrNameLst>
                                      </p:cBhvr>
                                      <p:tavLst>
                                        <p:tav tm="0">
                                          <p:val>
                                            <p:fltVal val="90"/>
                                          </p:val>
                                        </p:tav>
                                        <p:tav tm="100000">
                                          <p:val>
                                            <p:fltVal val="0"/>
                                          </p:val>
                                        </p:tav>
                                      </p:tavLst>
                                    </p:anim>
                                    <p:animEffect transition="in" filter="fade">
                                      <p:cBhvr>
                                        <p:cTn id="30" dur="500"/>
                                        <p:tgtEl>
                                          <p:spTgt spid="18440"/>
                                        </p:tgtEl>
                                      </p:cBhvr>
                                    </p:animEffect>
                                  </p:childTnLst>
                                </p:cTn>
                              </p:par>
                            </p:childTnLst>
                          </p:cTn>
                        </p:par>
                        <p:par>
                          <p:cTn id="31" fill="hold" nodeType="afterGroup">
                            <p:stCondLst>
                              <p:cond delay="2500"/>
                            </p:stCondLst>
                            <p:childTnLst>
                              <p:par>
                                <p:cTn id="32" presetID="22" presetClass="entr" presetSubtype="1" fill="hold" grpId="0" nodeType="afterEffect">
                                  <p:stCondLst>
                                    <p:cond delay="0"/>
                                  </p:stCondLst>
                                  <p:childTnLst>
                                    <p:set>
                                      <p:cBhvr>
                                        <p:cTn id="33" dur="1" fill="hold">
                                          <p:stCondLst>
                                            <p:cond delay="0"/>
                                          </p:stCondLst>
                                        </p:cTn>
                                        <p:tgtEl>
                                          <p:spTgt spid="18441"/>
                                        </p:tgtEl>
                                        <p:attrNameLst>
                                          <p:attrName>style.visibility</p:attrName>
                                        </p:attrNameLst>
                                      </p:cBhvr>
                                      <p:to>
                                        <p:strVal val="visible"/>
                                      </p:to>
                                    </p:set>
                                    <p:animEffect transition="in" filter="wipe(up)">
                                      <p:cBhvr>
                                        <p:cTn id="34" dur="500"/>
                                        <p:tgtEl>
                                          <p:spTgt spid="18441"/>
                                        </p:tgtEl>
                                      </p:cBhvr>
                                    </p:animEffect>
                                  </p:childTnLst>
                                </p:cTn>
                              </p:par>
                            </p:childTnLst>
                          </p:cTn>
                        </p:par>
                        <p:par>
                          <p:cTn id="35" fill="hold" nodeType="afterGroup">
                            <p:stCondLst>
                              <p:cond delay="3000"/>
                            </p:stCondLst>
                            <p:childTnLst>
                              <p:par>
                                <p:cTn id="36" presetID="22" presetClass="entr" presetSubtype="8" fill="hold" grpId="0" nodeType="afterEffect">
                                  <p:stCondLst>
                                    <p:cond delay="0"/>
                                  </p:stCondLst>
                                  <p:childTnLst>
                                    <p:set>
                                      <p:cBhvr>
                                        <p:cTn id="37" dur="1" fill="hold">
                                          <p:stCondLst>
                                            <p:cond delay="0"/>
                                          </p:stCondLst>
                                        </p:cTn>
                                        <p:tgtEl>
                                          <p:spTgt spid="18442"/>
                                        </p:tgtEl>
                                        <p:attrNameLst>
                                          <p:attrName>style.visibility</p:attrName>
                                        </p:attrNameLst>
                                      </p:cBhvr>
                                      <p:to>
                                        <p:strVal val="visible"/>
                                      </p:to>
                                    </p:set>
                                    <p:animEffect transition="in" filter="wipe(left)">
                                      <p:cBhvr>
                                        <p:cTn id="38" dur="300"/>
                                        <p:tgtEl>
                                          <p:spTgt spid="18442"/>
                                        </p:tgtEl>
                                      </p:cBhvr>
                                    </p:animEffect>
                                  </p:childTnLst>
                                </p:cTn>
                              </p:par>
                            </p:childTnLst>
                          </p:cTn>
                        </p:par>
                        <p:par>
                          <p:cTn id="39" fill="hold" nodeType="afterGroup">
                            <p:stCondLst>
                              <p:cond delay="3300"/>
                            </p:stCondLst>
                            <p:childTnLst>
                              <p:par>
                                <p:cTn id="40" presetID="22" presetClass="entr" presetSubtype="2" fill="hold" grpId="0" nodeType="afterEffect">
                                  <p:stCondLst>
                                    <p:cond delay="0"/>
                                  </p:stCondLst>
                                  <p:childTnLst>
                                    <p:set>
                                      <p:cBhvr>
                                        <p:cTn id="41" dur="1" fill="hold">
                                          <p:stCondLst>
                                            <p:cond delay="0"/>
                                          </p:stCondLst>
                                        </p:cTn>
                                        <p:tgtEl>
                                          <p:spTgt spid="18443"/>
                                        </p:tgtEl>
                                        <p:attrNameLst>
                                          <p:attrName>style.visibility</p:attrName>
                                        </p:attrNameLst>
                                      </p:cBhvr>
                                      <p:to>
                                        <p:strVal val="visible"/>
                                      </p:to>
                                    </p:set>
                                    <p:animEffect transition="in" filter="wipe(right)">
                                      <p:cBhvr>
                                        <p:cTn id="42" dur="400"/>
                                        <p:tgtEl>
                                          <p:spTgt spid="18443"/>
                                        </p:tgtEl>
                                      </p:cBhvr>
                                    </p:animEffect>
                                  </p:childTnLst>
                                </p:cTn>
                              </p:par>
                            </p:childTnLst>
                          </p:cTn>
                        </p:par>
                        <p:par>
                          <p:cTn id="43" fill="hold" nodeType="afterGroup">
                            <p:stCondLst>
                              <p:cond delay="3700"/>
                            </p:stCondLst>
                            <p:childTnLst>
                              <p:par>
                                <p:cTn id="44" presetID="31" presetClass="entr" presetSubtype="0" fill="hold" grpId="0" nodeType="afterEffect">
                                  <p:stCondLst>
                                    <p:cond delay="0"/>
                                  </p:stCondLst>
                                  <p:childTnLst>
                                    <p:set>
                                      <p:cBhvr>
                                        <p:cTn id="45" dur="1" fill="hold">
                                          <p:stCondLst>
                                            <p:cond delay="0"/>
                                          </p:stCondLst>
                                        </p:cTn>
                                        <p:tgtEl>
                                          <p:spTgt spid="18448"/>
                                        </p:tgtEl>
                                        <p:attrNameLst>
                                          <p:attrName>style.visibility</p:attrName>
                                        </p:attrNameLst>
                                      </p:cBhvr>
                                      <p:to>
                                        <p:strVal val="visible"/>
                                      </p:to>
                                    </p:set>
                                    <p:anim calcmode="lin" valueType="num">
                                      <p:cBhvr>
                                        <p:cTn id="46" dur="300" fill="hold"/>
                                        <p:tgtEl>
                                          <p:spTgt spid="18448"/>
                                        </p:tgtEl>
                                        <p:attrNameLst>
                                          <p:attrName>ppt_w</p:attrName>
                                        </p:attrNameLst>
                                      </p:cBhvr>
                                      <p:tavLst>
                                        <p:tav tm="0">
                                          <p:val>
                                            <p:fltVal val="0"/>
                                          </p:val>
                                        </p:tav>
                                        <p:tav tm="100000">
                                          <p:val>
                                            <p:strVal val="#ppt_w"/>
                                          </p:val>
                                        </p:tav>
                                      </p:tavLst>
                                    </p:anim>
                                    <p:anim calcmode="lin" valueType="num">
                                      <p:cBhvr>
                                        <p:cTn id="47" dur="300" fill="hold"/>
                                        <p:tgtEl>
                                          <p:spTgt spid="18448"/>
                                        </p:tgtEl>
                                        <p:attrNameLst>
                                          <p:attrName>ppt_h</p:attrName>
                                        </p:attrNameLst>
                                      </p:cBhvr>
                                      <p:tavLst>
                                        <p:tav tm="0">
                                          <p:val>
                                            <p:fltVal val="0"/>
                                          </p:val>
                                        </p:tav>
                                        <p:tav tm="100000">
                                          <p:val>
                                            <p:strVal val="#ppt_h"/>
                                          </p:val>
                                        </p:tav>
                                      </p:tavLst>
                                    </p:anim>
                                    <p:anim calcmode="lin" valueType="num">
                                      <p:cBhvr>
                                        <p:cTn id="48" dur="300" fill="hold"/>
                                        <p:tgtEl>
                                          <p:spTgt spid="18448"/>
                                        </p:tgtEl>
                                        <p:attrNameLst>
                                          <p:attrName>style.rotation</p:attrName>
                                        </p:attrNameLst>
                                      </p:cBhvr>
                                      <p:tavLst>
                                        <p:tav tm="0">
                                          <p:val>
                                            <p:fltVal val="90"/>
                                          </p:val>
                                        </p:tav>
                                        <p:tav tm="100000">
                                          <p:val>
                                            <p:fltVal val="0"/>
                                          </p:val>
                                        </p:tav>
                                      </p:tavLst>
                                    </p:anim>
                                    <p:animEffect transition="in" filter="fade">
                                      <p:cBhvr>
                                        <p:cTn id="49" dur="300"/>
                                        <p:tgtEl>
                                          <p:spTgt spid="18448"/>
                                        </p:tgtEl>
                                      </p:cBhvr>
                                    </p:animEffect>
                                  </p:childTnLst>
                                </p:cTn>
                              </p:par>
                            </p:childTnLst>
                          </p:cTn>
                        </p:par>
                        <p:par>
                          <p:cTn id="50" fill="hold" nodeType="afterGroup">
                            <p:stCondLst>
                              <p:cond delay="4000"/>
                            </p:stCondLst>
                            <p:childTnLst>
                              <p:par>
                                <p:cTn id="51" presetID="22" presetClass="entr" presetSubtype="1" fill="hold" grpId="0" nodeType="afterEffect">
                                  <p:stCondLst>
                                    <p:cond delay="0"/>
                                  </p:stCondLst>
                                  <p:childTnLst>
                                    <p:set>
                                      <p:cBhvr>
                                        <p:cTn id="52" dur="1" fill="hold">
                                          <p:stCondLst>
                                            <p:cond delay="0"/>
                                          </p:stCondLst>
                                        </p:cTn>
                                        <p:tgtEl>
                                          <p:spTgt spid="18451"/>
                                        </p:tgtEl>
                                        <p:attrNameLst>
                                          <p:attrName>style.visibility</p:attrName>
                                        </p:attrNameLst>
                                      </p:cBhvr>
                                      <p:to>
                                        <p:strVal val="visible"/>
                                      </p:to>
                                    </p:set>
                                    <p:animEffect transition="in" filter="wipe(up)">
                                      <p:cBhvr>
                                        <p:cTn id="53" dur="500"/>
                                        <p:tgtEl>
                                          <p:spTgt spid="18451"/>
                                        </p:tgtEl>
                                      </p:cBhvr>
                                    </p:animEffect>
                                  </p:childTnLst>
                                </p:cTn>
                              </p:par>
                            </p:childTnLst>
                          </p:cTn>
                        </p:par>
                        <p:par>
                          <p:cTn id="54" fill="hold" nodeType="afterGroup">
                            <p:stCondLst>
                              <p:cond delay="4500"/>
                            </p:stCondLst>
                            <p:childTnLst>
                              <p:par>
                                <p:cTn id="55" presetID="22" presetClass="entr" presetSubtype="8" fill="hold" grpId="0" nodeType="afterEffect">
                                  <p:stCondLst>
                                    <p:cond delay="0"/>
                                  </p:stCondLst>
                                  <p:childTnLst>
                                    <p:set>
                                      <p:cBhvr>
                                        <p:cTn id="56" dur="1" fill="hold">
                                          <p:stCondLst>
                                            <p:cond delay="0"/>
                                          </p:stCondLst>
                                        </p:cTn>
                                        <p:tgtEl>
                                          <p:spTgt spid="18444"/>
                                        </p:tgtEl>
                                        <p:attrNameLst>
                                          <p:attrName>style.visibility</p:attrName>
                                        </p:attrNameLst>
                                      </p:cBhvr>
                                      <p:to>
                                        <p:strVal val="visible"/>
                                      </p:to>
                                    </p:set>
                                    <p:animEffect transition="in" filter="wipe(left)">
                                      <p:cBhvr>
                                        <p:cTn id="57" dur="300"/>
                                        <p:tgtEl>
                                          <p:spTgt spid="18444"/>
                                        </p:tgtEl>
                                      </p:cBhvr>
                                    </p:animEffect>
                                  </p:childTnLst>
                                </p:cTn>
                              </p:par>
                            </p:childTnLst>
                          </p:cTn>
                        </p:par>
                        <p:par>
                          <p:cTn id="58" fill="hold" nodeType="afterGroup">
                            <p:stCondLst>
                              <p:cond delay="4800"/>
                            </p:stCondLst>
                            <p:childTnLst>
                              <p:par>
                                <p:cTn id="59" presetID="22" presetClass="entr" presetSubtype="2" fill="hold" grpId="0" nodeType="afterEffect">
                                  <p:stCondLst>
                                    <p:cond delay="0"/>
                                  </p:stCondLst>
                                  <p:childTnLst>
                                    <p:set>
                                      <p:cBhvr>
                                        <p:cTn id="60" dur="1" fill="hold">
                                          <p:stCondLst>
                                            <p:cond delay="0"/>
                                          </p:stCondLst>
                                        </p:cTn>
                                        <p:tgtEl>
                                          <p:spTgt spid="18445"/>
                                        </p:tgtEl>
                                        <p:attrNameLst>
                                          <p:attrName>style.visibility</p:attrName>
                                        </p:attrNameLst>
                                      </p:cBhvr>
                                      <p:to>
                                        <p:strVal val="visible"/>
                                      </p:to>
                                    </p:set>
                                    <p:animEffect transition="in" filter="wipe(right)">
                                      <p:cBhvr>
                                        <p:cTn id="61" dur="400"/>
                                        <p:tgtEl>
                                          <p:spTgt spid="18445"/>
                                        </p:tgtEl>
                                      </p:cBhvr>
                                    </p:animEffect>
                                  </p:childTnLst>
                                </p:cTn>
                              </p:par>
                            </p:childTnLst>
                          </p:cTn>
                        </p:par>
                        <p:par>
                          <p:cTn id="62" fill="hold" nodeType="afterGroup">
                            <p:stCondLst>
                              <p:cond delay="5200"/>
                            </p:stCondLst>
                            <p:childTnLst>
                              <p:par>
                                <p:cTn id="63" presetID="31" presetClass="entr" presetSubtype="0" fill="hold" grpId="0" nodeType="afterEffect">
                                  <p:stCondLst>
                                    <p:cond delay="0"/>
                                  </p:stCondLst>
                                  <p:childTnLst>
                                    <p:set>
                                      <p:cBhvr>
                                        <p:cTn id="64" dur="1" fill="hold">
                                          <p:stCondLst>
                                            <p:cond delay="0"/>
                                          </p:stCondLst>
                                        </p:cTn>
                                        <p:tgtEl>
                                          <p:spTgt spid="18449"/>
                                        </p:tgtEl>
                                        <p:attrNameLst>
                                          <p:attrName>style.visibility</p:attrName>
                                        </p:attrNameLst>
                                      </p:cBhvr>
                                      <p:to>
                                        <p:strVal val="visible"/>
                                      </p:to>
                                    </p:set>
                                    <p:anim calcmode="lin" valueType="num">
                                      <p:cBhvr>
                                        <p:cTn id="65" dur="300" fill="hold"/>
                                        <p:tgtEl>
                                          <p:spTgt spid="18449"/>
                                        </p:tgtEl>
                                        <p:attrNameLst>
                                          <p:attrName>ppt_w</p:attrName>
                                        </p:attrNameLst>
                                      </p:cBhvr>
                                      <p:tavLst>
                                        <p:tav tm="0">
                                          <p:val>
                                            <p:fltVal val="0"/>
                                          </p:val>
                                        </p:tav>
                                        <p:tav tm="100000">
                                          <p:val>
                                            <p:strVal val="#ppt_w"/>
                                          </p:val>
                                        </p:tav>
                                      </p:tavLst>
                                    </p:anim>
                                    <p:anim calcmode="lin" valueType="num">
                                      <p:cBhvr>
                                        <p:cTn id="66" dur="300" fill="hold"/>
                                        <p:tgtEl>
                                          <p:spTgt spid="18449"/>
                                        </p:tgtEl>
                                        <p:attrNameLst>
                                          <p:attrName>ppt_h</p:attrName>
                                        </p:attrNameLst>
                                      </p:cBhvr>
                                      <p:tavLst>
                                        <p:tav tm="0">
                                          <p:val>
                                            <p:fltVal val="0"/>
                                          </p:val>
                                        </p:tav>
                                        <p:tav tm="100000">
                                          <p:val>
                                            <p:strVal val="#ppt_h"/>
                                          </p:val>
                                        </p:tav>
                                      </p:tavLst>
                                    </p:anim>
                                    <p:anim calcmode="lin" valueType="num">
                                      <p:cBhvr>
                                        <p:cTn id="67" dur="300" fill="hold"/>
                                        <p:tgtEl>
                                          <p:spTgt spid="18449"/>
                                        </p:tgtEl>
                                        <p:attrNameLst>
                                          <p:attrName>style.rotation</p:attrName>
                                        </p:attrNameLst>
                                      </p:cBhvr>
                                      <p:tavLst>
                                        <p:tav tm="0">
                                          <p:val>
                                            <p:fltVal val="90"/>
                                          </p:val>
                                        </p:tav>
                                        <p:tav tm="100000">
                                          <p:val>
                                            <p:fltVal val="0"/>
                                          </p:val>
                                        </p:tav>
                                      </p:tavLst>
                                    </p:anim>
                                    <p:animEffect transition="in" filter="fade">
                                      <p:cBhvr>
                                        <p:cTn id="68" dur="300"/>
                                        <p:tgtEl>
                                          <p:spTgt spid="18449"/>
                                        </p:tgtEl>
                                      </p:cBhvr>
                                    </p:animEffect>
                                  </p:childTnLst>
                                </p:cTn>
                              </p:par>
                            </p:childTnLst>
                          </p:cTn>
                        </p:par>
                        <p:par>
                          <p:cTn id="69" fill="hold" nodeType="afterGroup">
                            <p:stCondLst>
                              <p:cond delay="5500"/>
                            </p:stCondLst>
                            <p:childTnLst>
                              <p:par>
                                <p:cTn id="70" presetID="22" presetClass="entr" presetSubtype="1" fill="hold" grpId="0" nodeType="afterEffect">
                                  <p:stCondLst>
                                    <p:cond delay="0"/>
                                  </p:stCondLst>
                                  <p:childTnLst>
                                    <p:set>
                                      <p:cBhvr>
                                        <p:cTn id="71" dur="1" fill="hold">
                                          <p:stCondLst>
                                            <p:cond delay="0"/>
                                          </p:stCondLst>
                                        </p:cTn>
                                        <p:tgtEl>
                                          <p:spTgt spid="18452"/>
                                        </p:tgtEl>
                                        <p:attrNameLst>
                                          <p:attrName>style.visibility</p:attrName>
                                        </p:attrNameLst>
                                      </p:cBhvr>
                                      <p:to>
                                        <p:strVal val="visible"/>
                                      </p:to>
                                    </p:set>
                                    <p:animEffect transition="in" filter="wipe(up)">
                                      <p:cBhvr>
                                        <p:cTn id="72" dur="500"/>
                                        <p:tgtEl>
                                          <p:spTgt spid="18452"/>
                                        </p:tgtEl>
                                      </p:cBhvr>
                                    </p:animEffect>
                                  </p:childTnLst>
                                </p:cTn>
                              </p:par>
                            </p:childTnLst>
                          </p:cTn>
                        </p:par>
                        <p:par>
                          <p:cTn id="73" fill="hold" nodeType="afterGroup">
                            <p:stCondLst>
                              <p:cond delay="6000"/>
                            </p:stCondLst>
                            <p:childTnLst>
                              <p:par>
                                <p:cTn id="74" presetID="22" presetClass="entr" presetSubtype="8" fill="hold" grpId="0" nodeType="afterEffect">
                                  <p:stCondLst>
                                    <p:cond delay="0"/>
                                  </p:stCondLst>
                                  <p:childTnLst>
                                    <p:set>
                                      <p:cBhvr>
                                        <p:cTn id="75" dur="1" fill="hold">
                                          <p:stCondLst>
                                            <p:cond delay="0"/>
                                          </p:stCondLst>
                                        </p:cTn>
                                        <p:tgtEl>
                                          <p:spTgt spid="18446"/>
                                        </p:tgtEl>
                                        <p:attrNameLst>
                                          <p:attrName>style.visibility</p:attrName>
                                        </p:attrNameLst>
                                      </p:cBhvr>
                                      <p:to>
                                        <p:strVal val="visible"/>
                                      </p:to>
                                    </p:set>
                                    <p:animEffect transition="in" filter="wipe(left)">
                                      <p:cBhvr>
                                        <p:cTn id="76" dur="300"/>
                                        <p:tgtEl>
                                          <p:spTgt spid="18446"/>
                                        </p:tgtEl>
                                      </p:cBhvr>
                                    </p:animEffect>
                                  </p:childTnLst>
                                </p:cTn>
                              </p:par>
                            </p:childTnLst>
                          </p:cTn>
                        </p:par>
                        <p:par>
                          <p:cTn id="77" fill="hold" nodeType="afterGroup">
                            <p:stCondLst>
                              <p:cond delay="6300"/>
                            </p:stCondLst>
                            <p:childTnLst>
                              <p:par>
                                <p:cTn id="78" presetID="22" presetClass="entr" presetSubtype="2" fill="hold" grpId="0" nodeType="afterEffect">
                                  <p:stCondLst>
                                    <p:cond delay="0"/>
                                  </p:stCondLst>
                                  <p:childTnLst>
                                    <p:set>
                                      <p:cBhvr>
                                        <p:cTn id="79" dur="1" fill="hold">
                                          <p:stCondLst>
                                            <p:cond delay="0"/>
                                          </p:stCondLst>
                                        </p:cTn>
                                        <p:tgtEl>
                                          <p:spTgt spid="18447"/>
                                        </p:tgtEl>
                                        <p:attrNameLst>
                                          <p:attrName>style.visibility</p:attrName>
                                        </p:attrNameLst>
                                      </p:cBhvr>
                                      <p:to>
                                        <p:strVal val="visible"/>
                                      </p:to>
                                    </p:set>
                                    <p:animEffect transition="in" filter="wipe(right)">
                                      <p:cBhvr>
                                        <p:cTn id="80" dur="400"/>
                                        <p:tgtEl>
                                          <p:spTgt spid="18447"/>
                                        </p:tgtEl>
                                      </p:cBhvr>
                                    </p:animEffect>
                                  </p:childTnLst>
                                </p:cTn>
                              </p:par>
                            </p:childTnLst>
                          </p:cTn>
                        </p:par>
                        <p:par>
                          <p:cTn id="81" fill="hold" nodeType="afterGroup">
                            <p:stCondLst>
                              <p:cond delay="6700"/>
                            </p:stCondLst>
                            <p:childTnLst>
                              <p:par>
                                <p:cTn id="82" presetID="31" presetClass="entr" presetSubtype="0" fill="hold" grpId="0" nodeType="afterEffect">
                                  <p:stCondLst>
                                    <p:cond delay="0"/>
                                  </p:stCondLst>
                                  <p:childTnLst>
                                    <p:set>
                                      <p:cBhvr>
                                        <p:cTn id="83" dur="1" fill="hold">
                                          <p:stCondLst>
                                            <p:cond delay="0"/>
                                          </p:stCondLst>
                                        </p:cTn>
                                        <p:tgtEl>
                                          <p:spTgt spid="18450"/>
                                        </p:tgtEl>
                                        <p:attrNameLst>
                                          <p:attrName>style.visibility</p:attrName>
                                        </p:attrNameLst>
                                      </p:cBhvr>
                                      <p:to>
                                        <p:strVal val="visible"/>
                                      </p:to>
                                    </p:set>
                                    <p:anim calcmode="lin" valueType="num">
                                      <p:cBhvr>
                                        <p:cTn id="84" dur="300" fill="hold"/>
                                        <p:tgtEl>
                                          <p:spTgt spid="18450"/>
                                        </p:tgtEl>
                                        <p:attrNameLst>
                                          <p:attrName>ppt_w</p:attrName>
                                        </p:attrNameLst>
                                      </p:cBhvr>
                                      <p:tavLst>
                                        <p:tav tm="0">
                                          <p:val>
                                            <p:fltVal val="0"/>
                                          </p:val>
                                        </p:tav>
                                        <p:tav tm="100000">
                                          <p:val>
                                            <p:strVal val="#ppt_w"/>
                                          </p:val>
                                        </p:tav>
                                      </p:tavLst>
                                    </p:anim>
                                    <p:anim calcmode="lin" valueType="num">
                                      <p:cBhvr>
                                        <p:cTn id="85" dur="300" fill="hold"/>
                                        <p:tgtEl>
                                          <p:spTgt spid="18450"/>
                                        </p:tgtEl>
                                        <p:attrNameLst>
                                          <p:attrName>ppt_h</p:attrName>
                                        </p:attrNameLst>
                                      </p:cBhvr>
                                      <p:tavLst>
                                        <p:tav tm="0">
                                          <p:val>
                                            <p:fltVal val="0"/>
                                          </p:val>
                                        </p:tav>
                                        <p:tav tm="100000">
                                          <p:val>
                                            <p:strVal val="#ppt_h"/>
                                          </p:val>
                                        </p:tav>
                                      </p:tavLst>
                                    </p:anim>
                                    <p:anim calcmode="lin" valueType="num">
                                      <p:cBhvr>
                                        <p:cTn id="86" dur="300" fill="hold"/>
                                        <p:tgtEl>
                                          <p:spTgt spid="18450"/>
                                        </p:tgtEl>
                                        <p:attrNameLst>
                                          <p:attrName>style.rotation</p:attrName>
                                        </p:attrNameLst>
                                      </p:cBhvr>
                                      <p:tavLst>
                                        <p:tav tm="0">
                                          <p:val>
                                            <p:fltVal val="90"/>
                                          </p:val>
                                        </p:tav>
                                        <p:tav tm="100000">
                                          <p:val>
                                            <p:fltVal val="0"/>
                                          </p:val>
                                        </p:tav>
                                      </p:tavLst>
                                    </p:anim>
                                    <p:animEffect transition="in" filter="fade">
                                      <p:cBhvr>
                                        <p:cTn id="87" dur="300"/>
                                        <p:tgtEl>
                                          <p:spTgt spid="18450"/>
                                        </p:tgtEl>
                                      </p:cBhvr>
                                    </p:animEffect>
                                  </p:childTnLst>
                                </p:cTn>
                              </p:par>
                            </p:childTnLst>
                          </p:cTn>
                        </p:par>
                        <p:par>
                          <p:cTn id="88" fill="hold" nodeType="afterGroup">
                            <p:stCondLst>
                              <p:cond delay="7000"/>
                            </p:stCondLst>
                            <p:childTnLst>
                              <p:par>
                                <p:cTn id="89" presetID="22" presetClass="entr" presetSubtype="1" fill="hold" grpId="0" nodeType="afterEffect">
                                  <p:stCondLst>
                                    <p:cond delay="0"/>
                                  </p:stCondLst>
                                  <p:childTnLst>
                                    <p:set>
                                      <p:cBhvr>
                                        <p:cTn id="90" dur="1" fill="hold">
                                          <p:stCondLst>
                                            <p:cond delay="0"/>
                                          </p:stCondLst>
                                        </p:cTn>
                                        <p:tgtEl>
                                          <p:spTgt spid="18453"/>
                                        </p:tgtEl>
                                        <p:attrNameLst>
                                          <p:attrName>style.visibility</p:attrName>
                                        </p:attrNameLst>
                                      </p:cBhvr>
                                      <p:to>
                                        <p:strVal val="visible"/>
                                      </p:to>
                                    </p:set>
                                    <p:animEffect transition="in" filter="wipe(up)">
                                      <p:cBhvr>
                                        <p:cTn id="91" dur="500"/>
                                        <p:tgtEl>
                                          <p:spTgt spid="184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6" grpId="0" animBg="1"/>
      <p:bldP spid="18437" grpId="0" animBg="1" autoUpdateAnimBg="0"/>
      <p:bldP spid="18438" grpId="0" animBg="1"/>
      <p:bldP spid="18439" grpId="0" autoUpdateAnimBg="0"/>
      <p:bldP spid="18440" grpId="0" autoUpdateAnimBg="0"/>
      <p:bldP spid="18441" grpId="0" autoUpdateAnimBg="0"/>
      <p:bldP spid="18442" grpId="0" animBg="1"/>
      <p:bldP spid="18443" grpId="0" animBg="1"/>
      <p:bldP spid="18444" grpId="0" animBg="1"/>
      <p:bldP spid="18445" grpId="0" animBg="1"/>
      <p:bldP spid="18446" grpId="0" animBg="1"/>
      <p:bldP spid="18447" grpId="0" animBg="1"/>
      <p:bldP spid="18448" grpId="0" autoUpdateAnimBg="0"/>
      <p:bldP spid="18449" grpId="0" autoUpdateAnimBg="0"/>
      <p:bldP spid="18450" grpId="0" autoUpdateAnimBg="0"/>
      <p:bldP spid="18451" grpId="0" autoUpdateAnimBg="0"/>
      <p:bldP spid="18452" grpId="0" autoUpdateAnimBg="0"/>
      <p:bldP spid="18453"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180421" y="1054239"/>
            <a:ext cx="1318842" cy="13249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7081" tIns="33540" rIns="67081" bIns="33540" rtlCol="0" anchor="ctr"/>
          <a:lstStyle/>
          <a:p>
            <a:pPr algn="ctr"/>
            <a:endParaRPr lang="zh-CN" altLang="en-US" sz="1600" dirty="0"/>
          </a:p>
        </p:txBody>
      </p:sp>
      <p:sp>
        <p:nvSpPr>
          <p:cNvPr id="3" name="矩形 2"/>
          <p:cNvSpPr/>
          <p:nvPr/>
        </p:nvSpPr>
        <p:spPr>
          <a:xfrm>
            <a:off x="1180421" y="2379180"/>
            <a:ext cx="1318842" cy="79496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7081" tIns="33540" rIns="67081" bIns="33540" rtlCol="0" anchor="ctr"/>
          <a:lstStyle/>
          <a:p>
            <a:pPr>
              <a:lnSpc>
                <a:spcPct val="13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a:t>
            </a:r>
          </a:p>
        </p:txBody>
      </p:sp>
      <p:sp>
        <p:nvSpPr>
          <p:cNvPr id="4" name="矩形 3"/>
          <p:cNvSpPr/>
          <p:nvPr/>
        </p:nvSpPr>
        <p:spPr>
          <a:xfrm>
            <a:off x="2670712" y="1054239"/>
            <a:ext cx="1318842" cy="132494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7081" tIns="33540" rIns="67081" bIns="33540" rtlCol="0" anchor="ctr"/>
          <a:lstStyle/>
          <a:p>
            <a:pPr algn="ctr"/>
            <a:endParaRPr lang="zh-CN" altLang="en-US" sz="1600" dirty="0"/>
          </a:p>
        </p:txBody>
      </p:sp>
      <p:sp>
        <p:nvSpPr>
          <p:cNvPr id="5" name="矩形 4"/>
          <p:cNvSpPr/>
          <p:nvPr/>
        </p:nvSpPr>
        <p:spPr>
          <a:xfrm>
            <a:off x="2670712" y="2379180"/>
            <a:ext cx="1318842" cy="79496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7081" tIns="33540" rIns="67081" bIns="33540" rtlCol="0" anchor="ctr"/>
          <a:lstStyle/>
          <a:p>
            <a:pPr>
              <a:lnSpc>
                <a:spcPct val="13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a:t>
            </a:r>
          </a:p>
        </p:txBody>
      </p:sp>
      <p:sp>
        <p:nvSpPr>
          <p:cNvPr id="6" name="矩形 5"/>
          <p:cNvSpPr/>
          <p:nvPr/>
        </p:nvSpPr>
        <p:spPr>
          <a:xfrm>
            <a:off x="4161005" y="1054239"/>
            <a:ext cx="1318842" cy="132494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7081" tIns="33540" rIns="67081" bIns="33540" rtlCol="0" anchor="ctr"/>
          <a:lstStyle/>
          <a:p>
            <a:pPr algn="ctr"/>
            <a:endParaRPr lang="zh-CN" altLang="en-US" sz="1600" dirty="0"/>
          </a:p>
        </p:txBody>
      </p:sp>
      <p:sp>
        <p:nvSpPr>
          <p:cNvPr id="7" name="矩形 6"/>
          <p:cNvSpPr/>
          <p:nvPr/>
        </p:nvSpPr>
        <p:spPr>
          <a:xfrm>
            <a:off x="4161005" y="2379180"/>
            <a:ext cx="1318842" cy="79496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7081" tIns="33540" rIns="67081" bIns="33540" rtlCol="0" anchor="ctr"/>
          <a:lstStyle/>
          <a:p>
            <a:pPr>
              <a:lnSpc>
                <a:spcPct val="13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a:t>
            </a:r>
          </a:p>
        </p:txBody>
      </p:sp>
      <p:sp>
        <p:nvSpPr>
          <p:cNvPr id="8" name="矩形 7"/>
          <p:cNvSpPr/>
          <p:nvPr/>
        </p:nvSpPr>
        <p:spPr>
          <a:xfrm>
            <a:off x="5651297" y="1054239"/>
            <a:ext cx="1318842" cy="132494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7081" tIns="33540" rIns="67081" bIns="33540" rtlCol="0" anchor="ctr"/>
          <a:lstStyle/>
          <a:p>
            <a:pPr algn="ctr"/>
            <a:endParaRPr lang="zh-CN" altLang="en-US" sz="1600" dirty="0"/>
          </a:p>
        </p:txBody>
      </p:sp>
      <p:sp>
        <p:nvSpPr>
          <p:cNvPr id="9" name="矩形 8"/>
          <p:cNvSpPr/>
          <p:nvPr/>
        </p:nvSpPr>
        <p:spPr>
          <a:xfrm>
            <a:off x="5651297" y="2379180"/>
            <a:ext cx="1318842" cy="79496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7081" tIns="33540" rIns="67081" bIns="33540" rtlCol="0" anchor="ctr"/>
          <a:lstStyle/>
          <a:p>
            <a:pPr>
              <a:lnSpc>
                <a:spcPct val="13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a:t>
            </a:r>
          </a:p>
        </p:txBody>
      </p:sp>
      <p:sp>
        <p:nvSpPr>
          <p:cNvPr id="10" name="矩形 9"/>
          <p:cNvSpPr/>
          <p:nvPr/>
        </p:nvSpPr>
        <p:spPr>
          <a:xfrm>
            <a:off x="7141590" y="1067583"/>
            <a:ext cx="1318842" cy="132494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7081" tIns="33540" rIns="67081" bIns="33540" rtlCol="0" anchor="ctr"/>
          <a:lstStyle/>
          <a:p>
            <a:pPr algn="ctr"/>
            <a:endParaRPr lang="zh-CN" altLang="en-US" sz="1600" dirty="0"/>
          </a:p>
        </p:txBody>
      </p:sp>
      <p:sp>
        <p:nvSpPr>
          <p:cNvPr id="11" name="矩形 10"/>
          <p:cNvSpPr/>
          <p:nvPr/>
        </p:nvSpPr>
        <p:spPr>
          <a:xfrm>
            <a:off x="7141588" y="2379180"/>
            <a:ext cx="1318842" cy="79496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7081" tIns="33540" rIns="67081" bIns="33540" rtlCol="0" anchor="ctr"/>
          <a:lstStyle/>
          <a:p>
            <a:pPr>
              <a:lnSpc>
                <a:spcPct val="130000"/>
              </a:lnSpc>
            </a:pPr>
            <a:r>
              <a:rPr lang="zh-CN" altLang="en-US" sz="900" dirty="0">
                <a:solidFill>
                  <a:schemeClr val="bg1"/>
                </a:solidFill>
                <a:latin typeface="微软雅黑" panose="020B0503020204020204" pitchFamily="34" charset="-122"/>
                <a:ea typeface="微软雅黑" panose="020B0503020204020204" pitchFamily="34" charset="-122"/>
              </a:rPr>
              <a:t>您的内容打在这里，或者通过复制您的文本后。</a:t>
            </a:r>
          </a:p>
        </p:txBody>
      </p:sp>
      <p:grpSp>
        <p:nvGrpSpPr>
          <p:cNvPr id="12" name="组合 55"/>
          <p:cNvGrpSpPr/>
          <p:nvPr/>
        </p:nvGrpSpPr>
        <p:grpSpPr>
          <a:xfrm>
            <a:off x="1602644" y="1213231"/>
            <a:ext cx="474396" cy="612629"/>
            <a:chOff x="3095876" y="2479873"/>
            <a:chExt cx="366231" cy="470769"/>
          </a:xfrm>
        </p:grpSpPr>
        <p:sp>
          <p:nvSpPr>
            <p:cNvPr id="13" name="Freeform 108"/>
            <p:cNvSpPr/>
            <p:nvPr/>
          </p:nvSpPr>
          <p:spPr bwMode="auto">
            <a:xfrm flipH="1">
              <a:off x="3095876" y="2898027"/>
              <a:ext cx="51923" cy="52615"/>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0768">
                <a:defRPr/>
              </a:pPr>
              <a:endParaRPr lang="zh-CN" altLang="en-US" sz="1200" dirty="0">
                <a:solidFill>
                  <a:sysClr val="windowText" lastClr="000000"/>
                </a:solidFill>
                <a:latin typeface="Calibri" panose="020F0502020204030204"/>
                <a:ea typeface="宋体" panose="02010600030101010101" pitchFamily="2" charset="-122"/>
              </a:endParaRPr>
            </a:p>
          </p:txBody>
        </p:sp>
        <p:sp>
          <p:nvSpPr>
            <p:cNvPr id="14" name="Freeform 109"/>
            <p:cNvSpPr>
              <a:spLocks noEditPoints="1"/>
            </p:cNvSpPr>
            <p:nvPr/>
          </p:nvSpPr>
          <p:spPr bwMode="auto">
            <a:xfrm flipH="1">
              <a:off x="3095876" y="2479873"/>
              <a:ext cx="366231" cy="470769"/>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0768">
                <a:defRPr/>
              </a:pPr>
              <a:endParaRPr lang="zh-CN" altLang="en-US" sz="1200" dirty="0">
                <a:solidFill>
                  <a:sysClr val="windowText" lastClr="000000"/>
                </a:solidFill>
                <a:latin typeface="Calibri" panose="020F0502020204030204"/>
                <a:ea typeface="宋体" panose="02010600030101010101" pitchFamily="2" charset="-122"/>
              </a:endParaRPr>
            </a:p>
          </p:txBody>
        </p:sp>
        <p:sp>
          <p:nvSpPr>
            <p:cNvPr id="15" name="Rectangle 110"/>
            <p:cNvSpPr>
              <a:spLocks noChangeArrowheads="1"/>
            </p:cNvSpPr>
            <p:nvPr/>
          </p:nvSpPr>
          <p:spPr bwMode="auto">
            <a:xfrm flipH="1">
              <a:off x="3095876" y="2741565"/>
              <a:ext cx="51923" cy="5192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0768">
                <a:defRPr/>
              </a:pPr>
              <a:endParaRPr lang="zh-CN" altLang="en-US" sz="1200" dirty="0">
                <a:solidFill>
                  <a:sysClr val="windowText" lastClr="000000"/>
                </a:solidFill>
                <a:latin typeface="Calibri" panose="020F0502020204030204"/>
                <a:ea typeface="宋体" panose="02010600030101010101" pitchFamily="2" charset="-122"/>
              </a:endParaRPr>
            </a:p>
          </p:txBody>
        </p:sp>
        <p:sp>
          <p:nvSpPr>
            <p:cNvPr id="16" name="Rectangle 111"/>
            <p:cNvSpPr>
              <a:spLocks noChangeArrowheads="1"/>
            </p:cNvSpPr>
            <p:nvPr/>
          </p:nvSpPr>
          <p:spPr bwMode="auto">
            <a:xfrm flipH="1">
              <a:off x="3095876" y="2819796"/>
              <a:ext cx="51923" cy="5261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0768">
                <a:defRPr/>
              </a:pPr>
              <a:endParaRPr lang="zh-CN" altLang="en-US" sz="1200" dirty="0">
                <a:solidFill>
                  <a:sysClr val="windowText" lastClr="000000"/>
                </a:solidFill>
                <a:latin typeface="Calibri" panose="020F0502020204030204"/>
                <a:ea typeface="宋体" panose="02010600030101010101" pitchFamily="2" charset="-122"/>
              </a:endParaRPr>
            </a:p>
          </p:txBody>
        </p:sp>
      </p:grpSp>
      <p:sp>
        <p:nvSpPr>
          <p:cNvPr id="17" name="Freeform 64"/>
          <p:cNvSpPr>
            <a:spLocks noEditPoints="1"/>
          </p:cNvSpPr>
          <p:nvPr/>
        </p:nvSpPr>
        <p:spPr bwMode="auto">
          <a:xfrm flipH="1">
            <a:off x="3003601" y="1247586"/>
            <a:ext cx="653068" cy="543916"/>
          </a:xfrm>
          <a:custGeom>
            <a:avLst/>
            <a:gdLst>
              <a:gd name="T0" fmla="*/ 188 w 308"/>
              <a:gd name="T1" fmla="*/ 19 h 256"/>
              <a:gd name="T2" fmla="*/ 154 w 308"/>
              <a:gd name="T3" fmla="*/ 0 h 256"/>
              <a:gd name="T4" fmla="*/ 120 w 308"/>
              <a:gd name="T5" fmla="*/ 19 h 256"/>
              <a:gd name="T6" fmla="*/ 8 w 308"/>
              <a:gd name="T7" fmla="*/ 195 h 256"/>
              <a:gd name="T8" fmla="*/ 7 w 308"/>
              <a:gd name="T9" fmla="*/ 235 h 256"/>
              <a:gd name="T10" fmla="*/ 42 w 308"/>
              <a:gd name="T11" fmla="*/ 256 h 256"/>
              <a:gd name="T12" fmla="*/ 266 w 308"/>
              <a:gd name="T13" fmla="*/ 256 h 256"/>
              <a:gd name="T14" fmla="*/ 301 w 308"/>
              <a:gd name="T15" fmla="*/ 235 h 256"/>
              <a:gd name="T16" fmla="*/ 300 w 308"/>
              <a:gd name="T17" fmla="*/ 195 h 256"/>
              <a:gd name="T18" fmla="*/ 188 w 308"/>
              <a:gd name="T19" fmla="*/ 19 h 256"/>
              <a:gd name="T20" fmla="*/ 154 w 308"/>
              <a:gd name="T21" fmla="*/ 216 h 256"/>
              <a:gd name="T22" fmla="*/ 138 w 308"/>
              <a:gd name="T23" fmla="*/ 200 h 256"/>
              <a:gd name="T24" fmla="*/ 154 w 308"/>
              <a:gd name="T25" fmla="*/ 184 h 256"/>
              <a:gd name="T26" fmla="*/ 170 w 308"/>
              <a:gd name="T27" fmla="*/ 200 h 256"/>
              <a:gd name="T28" fmla="*/ 154 w 308"/>
              <a:gd name="T29" fmla="*/ 216 h 256"/>
              <a:gd name="T30" fmla="*/ 170 w 308"/>
              <a:gd name="T31" fmla="*/ 152 h 256"/>
              <a:gd name="T32" fmla="*/ 154 w 308"/>
              <a:gd name="T33" fmla="*/ 168 h 256"/>
              <a:gd name="T34" fmla="*/ 138 w 308"/>
              <a:gd name="T35" fmla="*/ 152 h 256"/>
              <a:gd name="T36" fmla="*/ 138 w 308"/>
              <a:gd name="T37" fmla="*/ 96 h 256"/>
              <a:gd name="T38" fmla="*/ 154 w 308"/>
              <a:gd name="T39" fmla="*/ 80 h 256"/>
              <a:gd name="T40" fmla="*/ 170 w 308"/>
              <a:gd name="T41" fmla="*/ 96 h 256"/>
              <a:gd name="T42" fmla="*/ 170 w 308"/>
              <a:gd name="T43" fmla="*/ 15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8" h="256">
                <a:moveTo>
                  <a:pt x="188" y="19"/>
                </a:moveTo>
                <a:cubicBezTo>
                  <a:pt x="180" y="7"/>
                  <a:pt x="168" y="0"/>
                  <a:pt x="154" y="0"/>
                </a:cubicBezTo>
                <a:cubicBezTo>
                  <a:pt x="140" y="0"/>
                  <a:pt x="128" y="7"/>
                  <a:pt x="120" y="19"/>
                </a:cubicBezTo>
                <a:cubicBezTo>
                  <a:pt x="8" y="195"/>
                  <a:pt x="8" y="195"/>
                  <a:pt x="8" y="195"/>
                </a:cubicBezTo>
                <a:cubicBezTo>
                  <a:pt x="0" y="207"/>
                  <a:pt x="0" y="222"/>
                  <a:pt x="7" y="235"/>
                </a:cubicBezTo>
                <a:cubicBezTo>
                  <a:pt x="14" y="248"/>
                  <a:pt x="27" y="256"/>
                  <a:pt x="42" y="256"/>
                </a:cubicBezTo>
                <a:cubicBezTo>
                  <a:pt x="266" y="256"/>
                  <a:pt x="266" y="256"/>
                  <a:pt x="266" y="256"/>
                </a:cubicBezTo>
                <a:cubicBezTo>
                  <a:pt x="281" y="256"/>
                  <a:pt x="294" y="248"/>
                  <a:pt x="301" y="235"/>
                </a:cubicBezTo>
                <a:cubicBezTo>
                  <a:pt x="308" y="222"/>
                  <a:pt x="308" y="207"/>
                  <a:pt x="300" y="195"/>
                </a:cubicBezTo>
                <a:lnTo>
                  <a:pt x="188" y="19"/>
                </a:lnTo>
                <a:close/>
                <a:moveTo>
                  <a:pt x="154" y="216"/>
                </a:moveTo>
                <a:cubicBezTo>
                  <a:pt x="145" y="216"/>
                  <a:pt x="138" y="209"/>
                  <a:pt x="138" y="200"/>
                </a:cubicBezTo>
                <a:cubicBezTo>
                  <a:pt x="138" y="191"/>
                  <a:pt x="145" y="184"/>
                  <a:pt x="154" y="184"/>
                </a:cubicBezTo>
                <a:cubicBezTo>
                  <a:pt x="163" y="184"/>
                  <a:pt x="170" y="191"/>
                  <a:pt x="170" y="200"/>
                </a:cubicBezTo>
                <a:cubicBezTo>
                  <a:pt x="170" y="209"/>
                  <a:pt x="163" y="216"/>
                  <a:pt x="154" y="216"/>
                </a:cubicBezTo>
                <a:close/>
                <a:moveTo>
                  <a:pt x="170" y="152"/>
                </a:moveTo>
                <a:cubicBezTo>
                  <a:pt x="170" y="161"/>
                  <a:pt x="163" y="168"/>
                  <a:pt x="154" y="168"/>
                </a:cubicBezTo>
                <a:cubicBezTo>
                  <a:pt x="145" y="168"/>
                  <a:pt x="138" y="161"/>
                  <a:pt x="138" y="152"/>
                </a:cubicBezTo>
                <a:cubicBezTo>
                  <a:pt x="138" y="96"/>
                  <a:pt x="138" y="96"/>
                  <a:pt x="138" y="96"/>
                </a:cubicBezTo>
                <a:cubicBezTo>
                  <a:pt x="138" y="87"/>
                  <a:pt x="145" y="80"/>
                  <a:pt x="154" y="80"/>
                </a:cubicBezTo>
                <a:cubicBezTo>
                  <a:pt x="163" y="80"/>
                  <a:pt x="170" y="87"/>
                  <a:pt x="170" y="96"/>
                </a:cubicBezTo>
                <a:lnTo>
                  <a:pt x="170" y="15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7081" tIns="33540" rIns="67081" bIns="3354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0768">
              <a:defRPr/>
            </a:pPr>
            <a:endParaRPr lang="zh-CN" altLang="en-US" sz="1200" dirty="0">
              <a:solidFill>
                <a:sysClr val="windowText" lastClr="000000"/>
              </a:solidFill>
              <a:latin typeface="Calibri" panose="020F0502020204030204"/>
              <a:ea typeface="宋体" panose="02010600030101010101" pitchFamily="2" charset="-122"/>
            </a:endParaRPr>
          </a:p>
        </p:txBody>
      </p:sp>
      <p:grpSp>
        <p:nvGrpSpPr>
          <p:cNvPr id="18" name="组合 61"/>
          <p:cNvGrpSpPr/>
          <p:nvPr/>
        </p:nvGrpSpPr>
        <p:grpSpPr>
          <a:xfrm>
            <a:off x="4616584" y="1221501"/>
            <a:ext cx="407684" cy="596090"/>
            <a:chOff x="5690315" y="3674507"/>
            <a:chExt cx="314729" cy="458061"/>
          </a:xfrm>
        </p:grpSpPr>
        <p:sp>
          <p:nvSpPr>
            <p:cNvPr id="19" name="Freeform 36"/>
            <p:cNvSpPr/>
            <p:nvPr/>
          </p:nvSpPr>
          <p:spPr bwMode="auto">
            <a:xfrm flipH="1">
              <a:off x="5782528" y="4054387"/>
              <a:ext cx="130302" cy="78181"/>
            </a:xfrm>
            <a:custGeom>
              <a:avLst/>
              <a:gdLst>
                <a:gd name="T0" fmla="*/ 73 w 80"/>
                <a:gd name="T1" fmla="*/ 2 h 48"/>
                <a:gd name="T2" fmla="*/ 44 w 80"/>
                <a:gd name="T3" fmla="*/ 8 h 48"/>
                <a:gd name="T4" fmla="*/ 40 w 80"/>
                <a:gd name="T5" fmla="*/ 8 h 48"/>
                <a:gd name="T6" fmla="*/ 36 w 80"/>
                <a:gd name="T7" fmla="*/ 8 h 48"/>
                <a:gd name="T8" fmla="*/ 7 w 80"/>
                <a:gd name="T9" fmla="*/ 2 h 48"/>
                <a:gd name="T10" fmla="*/ 0 w 80"/>
                <a:gd name="T11" fmla="*/ 0 h 48"/>
                <a:gd name="T12" fmla="*/ 0 w 80"/>
                <a:gd name="T13" fmla="*/ 0 h 48"/>
                <a:gd name="T14" fmla="*/ 40 w 80"/>
                <a:gd name="T15" fmla="*/ 48 h 48"/>
                <a:gd name="T16" fmla="*/ 80 w 80"/>
                <a:gd name="T17" fmla="*/ 0 h 48"/>
                <a:gd name="T18" fmla="*/ 80 w 80"/>
                <a:gd name="T19" fmla="*/ 0 h 48"/>
                <a:gd name="T20" fmla="*/ 73 w 80"/>
                <a:gd name="T21"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 h="48">
                  <a:moveTo>
                    <a:pt x="73" y="2"/>
                  </a:moveTo>
                  <a:cubicBezTo>
                    <a:pt x="65" y="5"/>
                    <a:pt x="55" y="7"/>
                    <a:pt x="44" y="8"/>
                  </a:cubicBezTo>
                  <a:cubicBezTo>
                    <a:pt x="42" y="8"/>
                    <a:pt x="41" y="8"/>
                    <a:pt x="40" y="8"/>
                  </a:cubicBezTo>
                  <a:cubicBezTo>
                    <a:pt x="39" y="8"/>
                    <a:pt x="38" y="8"/>
                    <a:pt x="36" y="8"/>
                  </a:cubicBezTo>
                  <a:cubicBezTo>
                    <a:pt x="25" y="7"/>
                    <a:pt x="15" y="5"/>
                    <a:pt x="7" y="2"/>
                  </a:cubicBezTo>
                  <a:cubicBezTo>
                    <a:pt x="3" y="1"/>
                    <a:pt x="0" y="0"/>
                    <a:pt x="0" y="0"/>
                  </a:cubicBezTo>
                  <a:cubicBezTo>
                    <a:pt x="0" y="0"/>
                    <a:pt x="0" y="0"/>
                    <a:pt x="0" y="0"/>
                  </a:cubicBezTo>
                  <a:cubicBezTo>
                    <a:pt x="0" y="27"/>
                    <a:pt x="13" y="48"/>
                    <a:pt x="40" y="48"/>
                  </a:cubicBezTo>
                  <a:cubicBezTo>
                    <a:pt x="67" y="48"/>
                    <a:pt x="80" y="27"/>
                    <a:pt x="80" y="0"/>
                  </a:cubicBezTo>
                  <a:cubicBezTo>
                    <a:pt x="80" y="0"/>
                    <a:pt x="80" y="0"/>
                    <a:pt x="80" y="0"/>
                  </a:cubicBezTo>
                  <a:cubicBezTo>
                    <a:pt x="80" y="0"/>
                    <a:pt x="77" y="1"/>
                    <a:pt x="73"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0768">
                <a:defRPr/>
              </a:pPr>
              <a:endParaRPr lang="zh-CN" altLang="en-US" sz="1200" dirty="0">
                <a:solidFill>
                  <a:sysClr val="windowText" lastClr="000000"/>
                </a:solidFill>
                <a:latin typeface="Calibri" panose="020F0502020204030204"/>
                <a:ea typeface="宋体" panose="02010600030101010101" pitchFamily="2" charset="-122"/>
              </a:endParaRPr>
            </a:p>
          </p:txBody>
        </p:sp>
        <p:sp>
          <p:nvSpPr>
            <p:cNvPr id="20" name="Freeform 37"/>
            <p:cNvSpPr>
              <a:spLocks noEditPoints="1"/>
            </p:cNvSpPr>
            <p:nvPr/>
          </p:nvSpPr>
          <p:spPr bwMode="auto">
            <a:xfrm flipH="1">
              <a:off x="5690315" y="3674507"/>
              <a:ext cx="314729" cy="366849"/>
            </a:xfrm>
            <a:custGeom>
              <a:avLst/>
              <a:gdLst>
                <a:gd name="T0" fmla="*/ 96 w 192"/>
                <a:gd name="T1" fmla="*/ 0 h 224"/>
                <a:gd name="T2" fmla="*/ 0 w 192"/>
                <a:gd name="T3" fmla="*/ 96 h 224"/>
                <a:gd name="T4" fmla="*/ 48 w 192"/>
                <a:gd name="T5" fmla="*/ 200 h 224"/>
                <a:gd name="T6" fmla="*/ 67 w 192"/>
                <a:gd name="T7" fmla="*/ 219 h 224"/>
                <a:gd name="T8" fmla="*/ 90 w 192"/>
                <a:gd name="T9" fmla="*/ 224 h 224"/>
                <a:gd name="T10" fmla="*/ 96 w 192"/>
                <a:gd name="T11" fmla="*/ 224 h 224"/>
                <a:gd name="T12" fmla="*/ 125 w 192"/>
                <a:gd name="T13" fmla="*/ 218 h 224"/>
                <a:gd name="T14" fmla="*/ 144 w 192"/>
                <a:gd name="T15" fmla="*/ 200 h 224"/>
                <a:gd name="T16" fmla="*/ 192 w 192"/>
                <a:gd name="T17" fmla="*/ 96 h 224"/>
                <a:gd name="T18" fmla="*/ 96 w 192"/>
                <a:gd name="T19" fmla="*/ 0 h 224"/>
                <a:gd name="T20" fmla="*/ 113 w 192"/>
                <a:gd name="T21" fmla="*/ 40 h 224"/>
                <a:gd name="T22" fmla="*/ 31 w 192"/>
                <a:gd name="T23" fmla="*/ 121 h 224"/>
                <a:gd name="T24" fmla="*/ 31 w 192"/>
                <a:gd name="T25" fmla="*/ 128 h 224"/>
                <a:gd name="T26" fmla="*/ 24 w 192"/>
                <a:gd name="T27" fmla="*/ 98 h 224"/>
                <a:gd name="T28" fmla="*/ 99 w 192"/>
                <a:gd name="T29" fmla="*/ 24 h 224"/>
                <a:gd name="T30" fmla="*/ 160 w 192"/>
                <a:gd name="T31" fmla="*/ 54 h 224"/>
                <a:gd name="T32" fmla="*/ 113 w 192"/>
                <a:gd name="T33" fmla="*/ 4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2" h="224">
                  <a:moveTo>
                    <a:pt x="96" y="0"/>
                  </a:moveTo>
                  <a:cubicBezTo>
                    <a:pt x="43" y="0"/>
                    <a:pt x="0" y="43"/>
                    <a:pt x="0" y="96"/>
                  </a:cubicBezTo>
                  <a:cubicBezTo>
                    <a:pt x="0" y="144"/>
                    <a:pt x="48" y="184"/>
                    <a:pt x="48" y="200"/>
                  </a:cubicBezTo>
                  <a:cubicBezTo>
                    <a:pt x="48" y="205"/>
                    <a:pt x="54" y="213"/>
                    <a:pt x="67" y="219"/>
                  </a:cubicBezTo>
                  <a:cubicBezTo>
                    <a:pt x="73" y="220"/>
                    <a:pt x="82" y="223"/>
                    <a:pt x="90" y="224"/>
                  </a:cubicBezTo>
                  <a:cubicBezTo>
                    <a:pt x="92" y="224"/>
                    <a:pt x="94" y="224"/>
                    <a:pt x="96" y="224"/>
                  </a:cubicBezTo>
                  <a:cubicBezTo>
                    <a:pt x="103" y="224"/>
                    <a:pt x="113" y="222"/>
                    <a:pt x="125" y="218"/>
                  </a:cubicBezTo>
                  <a:cubicBezTo>
                    <a:pt x="138" y="213"/>
                    <a:pt x="144" y="205"/>
                    <a:pt x="144" y="200"/>
                  </a:cubicBezTo>
                  <a:cubicBezTo>
                    <a:pt x="144" y="184"/>
                    <a:pt x="192" y="144"/>
                    <a:pt x="192" y="96"/>
                  </a:cubicBezTo>
                  <a:cubicBezTo>
                    <a:pt x="192" y="43"/>
                    <a:pt x="149" y="0"/>
                    <a:pt x="96" y="0"/>
                  </a:cubicBezTo>
                  <a:close/>
                  <a:moveTo>
                    <a:pt x="113" y="40"/>
                  </a:moveTo>
                  <a:cubicBezTo>
                    <a:pt x="68" y="40"/>
                    <a:pt x="31" y="76"/>
                    <a:pt x="31" y="121"/>
                  </a:cubicBezTo>
                  <a:cubicBezTo>
                    <a:pt x="31" y="123"/>
                    <a:pt x="31" y="126"/>
                    <a:pt x="31" y="128"/>
                  </a:cubicBezTo>
                  <a:cubicBezTo>
                    <a:pt x="27" y="119"/>
                    <a:pt x="24" y="109"/>
                    <a:pt x="24" y="98"/>
                  </a:cubicBezTo>
                  <a:cubicBezTo>
                    <a:pt x="24" y="57"/>
                    <a:pt x="58" y="24"/>
                    <a:pt x="99" y="24"/>
                  </a:cubicBezTo>
                  <a:cubicBezTo>
                    <a:pt x="124" y="24"/>
                    <a:pt x="146" y="36"/>
                    <a:pt x="160" y="54"/>
                  </a:cubicBezTo>
                  <a:cubicBezTo>
                    <a:pt x="147" y="45"/>
                    <a:pt x="131" y="40"/>
                    <a:pt x="113" y="4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0768">
                <a:defRPr/>
              </a:pPr>
              <a:endParaRPr lang="zh-CN" altLang="en-US" sz="1200" dirty="0">
                <a:solidFill>
                  <a:sysClr val="windowText" lastClr="000000"/>
                </a:solidFill>
                <a:latin typeface="Calibri" panose="020F0502020204030204"/>
                <a:ea typeface="宋体" panose="02010600030101010101" pitchFamily="2" charset="-122"/>
              </a:endParaRPr>
            </a:p>
          </p:txBody>
        </p:sp>
      </p:grpSp>
      <p:sp>
        <p:nvSpPr>
          <p:cNvPr id="21" name="Freeform 9"/>
          <p:cNvSpPr/>
          <p:nvPr/>
        </p:nvSpPr>
        <p:spPr bwMode="auto">
          <a:xfrm flipH="1">
            <a:off x="5971851" y="1306283"/>
            <a:ext cx="677736" cy="426525"/>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7081" tIns="33540" rIns="67081" bIns="3354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0768">
              <a:defRPr/>
            </a:pPr>
            <a:endParaRPr lang="zh-CN" altLang="en-US" sz="1200" dirty="0">
              <a:solidFill>
                <a:sysClr val="windowText" lastClr="000000"/>
              </a:solidFill>
              <a:latin typeface="Calibri" panose="020F0502020204030204"/>
              <a:ea typeface="宋体" panose="02010600030101010101" pitchFamily="2" charset="-122"/>
            </a:endParaRPr>
          </a:p>
        </p:txBody>
      </p:sp>
      <p:grpSp>
        <p:nvGrpSpPr>
          <p:cNvPr id="22" name="组合 65"/>
          <p:cNvGrpSpPr/>
          <p:nvPr/>
        </p:nvGrpSpPr>
        <p:grpSpPr>
          <a:xfrm>
            <a:off x="7512129" y="1246935"/>
            <a:ext cx="577765" cy="545222"/>
            <a:chOff x="1784487" y="2486066"/>
            <a:chExt cx="446032" cy="418971"/>
          </a:xfrm>
          <a:solidFill>
            <a:schemeClr val="tx1">
              <a:lumMod val="65000"/>
              <a:lumOff val="35000"/>
            </a:schemeClr>
          </a:solidFill>
        </p:grpSpPr>
        <p:sp>
          <p:nvSpPr>
            <p:cNvPr id="23" name="Freeform 68"/>
            <p:cNvSpPr/>
            <p:nvPr/>
          </p:nvSpPr>
          <p:spPr bwMode="auto">
            <a:xfrm flipH="1">
              <a:off x="1784487" y="2669491"/>
              <a:ext cx="66153" cy="235546"/>
            </a:xfrm>
            <a:custGeom>
              <a:avLst/>
              <a:gdLst>
                <a:gd name="T0" fmla="*/ 24 w 40"/>
                <a:gd name="T1" fmla="*/ 0 h 144"/>
                <a:gd name="T2" fmla="*/ 0 w 40"/>
                <a:gd name="T3" fmla="*/ 0 h 144"/>
                <a:gd name="T4" fmla="*/ 0 w 40"/>
                <a:gd name="T5" fmla="*/ 100 h 144"/>
                <a:gd name="T6" fmla="*/ 9 w 40"/>
                <a:gd name="T7" fmla="*/ 108 h 144"/>
                <a:gd name="T8" fmla="*/ 9 w 40"/>
                <a:gd name="T9" fmla="*/ 109 h 144"/>
                <a:gd name="T10" fmla="*/ 11 w 40"/>
                <a:gd name="T11" fmla="*/ 111 h 144"/>
                <a:gd name="T12" fmla="*/ 12 w 40"/>
                <a:gd name="T13" fmla="*/ 113 h 144"/>
                <a:gd name="T14" fmla="*/ 13 w 40"/>
                <a:gd name="T15" fmla="*/ 115 h 144"/>
                <a:gd name="T16" fmla="*/ 14 w 40"/>
                <a:gd name="T17" fmla="*/ 117 h 144"/>
                <a:gd name="T18" fmla="*/ 15 w 40"/>
                <a:gd name="T19" fmla="*/ 119 h 144"/>
                <a:gd name="T20" fmla="*/ 15 w 40"/>
                <a:gd name="T21" fmla="*/ 122 h 144"/>
                <a:gd name="T22" fmla="*/ 16 w 40"/>
                <a:gd name="T23" fmla="*/ 123 h 144"/>
                <a:gd name="T24" fmla="*/ 16 w 40"/>
                <a:gd name="T25" fmla="*/ 128 h 144"/>
                <a:gd name="T26" fmla="*/ 15 w 40"/>
                <a:gd name="T27" fmla="*/ 133 h 144"/>
                <a:gd name="T28" fmla="*/ 15 w 40"/>
                <a:gd name="T29" fmla="*/ 136 h 144"/>
                <a:gd name="T30" fmla="*/ 14 w 40"/>
                <a:gd name="T31" fmla="*/ 138 h 144"/>
                <a:gd name="T32" fmla="*/ 12 w 40"/>
                <a:gd name="T33" fmla="*/ 144 h 144"/>
                <a:gd name="T34" fmla="*/ 24 w 40"/>
                <a:gd name="T35" fmla="*/ 144 h 144"/>
                <a:gd name="T36" fmla="*/ 40 w 40"/>
                <a:gd name="T37" fmla="*/ 128 h 144"/>
                <a:gd name="T38" fmla="*/ 40 w 40"/>
                <a:gd name="T39" fmla="*/ 16 h 144"/>
                <a:gd name="T40" fmla="*/ 24 w 40"/>
                <a:gd name="T41"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 h="144">
                  <a:moveTo>
                    <a:pt x="24" y="0"/>
                  </a:moveTo>
                  <a:cubicBezTo>
                    <a:pt x="0" y="0"/>
                    <a:pt x="0" y="0"/>
                    <a:pt x="0" y="0"/>
                  </a:cubicBezTo>
                  <a:cubicBezTo>
                    <a:pt x="0" y="100"/>
                    <a:pt x="0" y="100"/>
                    <a:pt x="0" y="100"/>
                  </a:cubicBezTo>
                  <a:cubicBezTo>
                    <a:pt x="3" y="102"/>
                    <a:pt x="6" y="105"/>
                    <a:pt x="9" y="108"/>
                  </a:cubicBezTo>
                  <a:cubicBezTo>
                    <a:pt x="9" y="109"/>
                    <a:pt x="9" y="109"/>
                    <a:pt x="9" y="109"/>
                  </a:cubicBezTo>
                  <a:cubicBezTo>
                    <a:pt x="10" y="109"/>
                    <a:pt x="10" y="110"/>
                    <a:pt x="11" y="111"/>
                  </a:cubicBezTo>
                  <a:cubicBezTo>
                    <a:pt x="11" y="112"/>
                    <a:pt x="12" y="112"/>
                    <a:pt x="12" y="113"/>
                  </a:cubicBezTo>
                  <a:cubicBezTo>
                    <a:pt x="12" y="113"/>
                    <a:pt x="13" y="114"/>
                    <a:pt x="13" y="115"/>
                  </a:cubicBezTo>
                  <a:cubicBezTo>
                    <a:pt x="13" y="115"/>
                    <a:pt x="14" y="116"/>
                    <a:pt x="14" y="117"/>
                  </a:cubicBezTo>
                  <a:cubicBezTo>
                    <a:pt x="14" y="118"/>
                    <a:pt x="14" y="118"/>
                    <a:pt x="15" y="119"/>
                  </a:cubicBezTo>
                  <a:cubicBezTo>
                    <a:pt x="15" y="120"/>
                    <a:pt x="15" y="121"/>
                    <a:pt x="15" y="122"/>
                  </a:cubicBezTo>
                  <a:cubicBezTo>
                    <a:pt x="15" y="122"/>
                    <a:pt x="16" y="123"/>
                    <a:pt x="16" y="123"/>
                  </a:cubicBezTo>
                  <a:cubicBezTo>
                    <a:pt x="16" y="125"/>
                    <a:pt x="16" y="126"/>
                    <a:pt x="16" y="128"/>
                  </a:cubicBezTo>
                  <a:cubicBezTo>
                    <a:pt x="16" y="130"/>
                    <a:pt x="16" y="132"/>
                    <a:pt x="15" y="133"/>
                  </a:cubicBezTo>
                  <a:cubicBezTo>
                    <a:pt x="15" y="134"/>
                    <a:pt x="15" y="135"/>
                    <a:pt x="15" y="136"/>
                  </a:cubicBezTo>
                  <a:cubicBezTo>
                    <a:pt x="15" y="136"/>
                    <a:pt x="15" y="137"/>
                    <a:pt x="14" y="138"/>
                  </a:cubicBezTo>
                  <a:cubicBezTo>
                    <a:pt x="14" y="140"/>
                    <a:pt x="13" y="142"/>
                    <a:pt x="12" y="144"/>
                  </a:cubicBezTo>
                  <a:cubicBezTo>
                    <a:pt x="24" y="144"/>
                    <a:pt x="24" y="144"/>
                    <a:pt x="24" y="144"/>
                  </a:cubicBezTo>
                  <a:cubicBezTo>
                    <a:pt x="33" y="144"/>
                    <a:pt x="40" y="137"/>
                    <a:pt x="40" y="128"/>
                  </a:cubicBezTo>
                  <a:cubicBezTo>
                    <a:pt x="40" y="16"/>
                    <a:pt x="40" y="16"/>
                    <a:pt x="40" y="16"/>
                  </a:cubicBezTo>
                  <a:cubicBezTo>
                    <a:pt x="40" y="7"/>
                    <a:pt x="33" y="0"/>
                    <a:pt x="2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0768">
                <a:defRPr/>
              </a:pPr>
              <a:endParaRPr lang="zh-CN" altLang="en-US" sz="1200" dirty="0">
                <a:solidFill>
                  <a:sysClr val="windowText" lastClr="000000"/>
                </a:solidFill>
                <a:latin typeface="Calibri" panose="020F0502020204030204"/>
                <a:ea typeface="宋体" panose="02010600030101010101" pitchFamily="2" charset="-122"/>
              </a:endParaRPr>
            </a:p>
          </p:txBody>
        </p:sp>
        <p:sp>
          <p:nvSpPr>
            <p:cNvPr id="24" name="Freeform 69"/>
            <p:cNvSpPr/>
            <p:nvPr/>
          </p:nvSpPr>
          <p:spPr bwMode="auto">
            <a:xfrm flipH="1">
              <a:off x="1850640" y="2852915"/>
              <a:ext cx="313727" cy="52121"/>
            </a:xfrm>
            <a:custGeom>
              <a:avLst/>
              <a:gdLst>
                <a:gd name="T0" fmla="*/ 191 w 192"/>
                <a:gd name="T1" fmla="*/ 10 h 32"/>
                <a:gd name="T2" fmla="*/ 189 w 192"/>
                <a:gd name="T3" fmla="*/ 8 h 32"/>
                <a:gd name="T4" fmla="*/ 188 w 192"/>
                <a:gd name="T5" fmla="*/ 6 h 32"/>
                <a:gd name="T6" fmla="*/ 187 w 192"/>
                <a:gd name="T7" fmla="*/ 4 h 32"/>
                <a:gd name="T8" fmla="*/ 184 w 192"/>
                <a:gd name="T9" fmla="*/ 3 h 32"/>
                <a:gd name="T10" fmla="*/ 181 w 192"/>
                <a:gd name="T11" fmla="*/ 1 h 32"/>
                <a:gd name="T12" fmla="*/ 176 w 192"/>
                <a:gd name="T13" fmla="*/ 0 h 32"/>
                <a:gd name="T14" fmla="*/ 16 w 192"/>
                <a:gd name="T15" fmla="*/ 0 h 32"/>
                <a:gd name="T16" fmla="*/ 11 w 192"/>
                <a:gd name="T17" fmla="*/ 1 h 32"/>
                <a:gd name="T18" fmla="*/ 8 w 192"/>
                <a:gd name="T19" fmla="*/ 3 h 32"/>
                <a:gd name="T20" fmla="*/ 5 w 192"/>
                <a:gd name="T21" fmla="*/ 4 h 32"/>
                <a:gd name="T22" fmla="*/ 4 w 192"/>
                <a:gd name="T23" fmla="*/ 6 h 32"/>
                <a:gd name="T24" fmla="*/ 3 w 192"/>
                <a:gd name="T25" fmla="*/ 8 h 32"/>
                <a:gd name="T26" fmla="*/ 1 w 192"/>
                <a:gd name="T27" fmla="*/ 10 h 32"/>
                <a:gd name="T28" fmla="*/ 1 w 192"/>
                <a:gd name="T29" fmla="*/ 11 h 32"/>
                <a:gd name="T30" fmla="*/ 0 w 192"/>
                <a:gd name="T31" fmla="*/ 16 h 32"/>
                <a:gd name="T32" fmla="*/ 2 w 192"/>
                <a:gd name="T33" fmla="*/ 24 h 32"/>
                <a:gd name="T34" fmla="*/ 3 w 192"/>
                <a:gd name="T35" fmla="*/ 25 h 32"/>
                <a:gd name="T36" fmla="*/ 16 w 192"/>
                <a:gd name="T37" fmla="*/ 32 h 32"/>
                <a:gd name="T38" fmla="*/ 176 w 192"/>
                <a:gd name="T39" fmla="*/ 32 h 32"/>
                <a:gd name="T40" fmla="*/ 189 w 192"/>
                <a:gd name="T41" fmla="*/ 25 h 32"/>
                <a:gd name="T42" fmla="*/ 190 w 192"/>
                <a:gd name="T43" fmla="*/ 24 h 32"/>
                <a:gd name="T44" fmla="*/ 192 w 192"/>
                <a:gd name="T45" fmla="*/ 16 h 32"/>
                <a:gd name="T46" fmla="*/ 191 w 192"/>
                <a:gd name="T47" fmla="*/ 11 h 32"/>
                <a:gd name="T48" fmla="*/ 191 w 192"/>
                <a:gd name="T49" fmla="*/ 1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2" h="32">
                  <a:moveTo>
                    <a:pt x="191" y="10"/>
                  </a:moveTo>
                  <a:cubicBezTo>
                    <a:pt x="190" y="9"/>
                    <a:pt x="190" y="8"/>
                    <a:pt x="189" y="8"/>
                  </a:cubicBezTo>
                  <a:cubicBezTo>
                    <a:pt x="189" y="7"/>
                    <a:pt x="188" y="6"/>
                    <a:pt x="188" y="6"/>
                  </a:cubicBezTo>
                  <a:cubicBezTo>
                    <a:pt x="188" y="5"/>
                    <a:pt x="187" y="5"/>
                    <a:pt x="187" y="4"/>
                  </a:cubicBezTo>
                  <a:cubicBezTo>
                    <a:pt x="186" y="4"/>
                    <a:pt x="185" y="3"/>
                    <a:pt x="184" y="3"/>
                  </a:cubicBezTo>
                  <a:cubicBezTo>
                    <a:pt x="183" y="2"/>
                    <a:pt x="182" y="1"/>
                    <a:pt x="181" y="1"/>
                  </a:cubicBezTo>
                  <a:cubicBezTo>
                    <a:pt x="180" y="0"/>
                    <a:pt x="178" y="0"/>
                    <a:pt x="176" y="0"/>
                  </a:cubicBezTo>
                  <a:cubicBezTo>
                    <a:pt x="16" y="0"/>
                    <a:pt x="16" y="0"/>
                    <a:pt x="16" y="0"/>
                  </a:cubicBezTo>
                  <a:cubicBezTo>
                    <a:pt x="14" y="0"/>
                    <a:pt x="12" y="0"/>
                    <a:pt x="11" y="1"/>
                  </a:cubicBezTo>
                  <a:cubicBezTo>
                    <a:pt x="10" y="1"/>
                    <a:pt x="9" y="2"/>
                    <a:pt x="8" y="3"/>
                  </a:cubicBezTo>
                  <a:cubicBezTo>
                    <a:pt x="7" y="3"/>
                    <a:pt x="6" y="4"/>
                    <a:pt x="5" y="4"/>
                  </a:cubicBezTo>
                  <a:cubicBezTo>
                    <a:pt x="5" y="5"/>
                    <a:pt x="4" y="5"/>
                    <a:pt x="4" y="6"/>
                  </a:cubicBezTo>
                  <a:cubicBezTo>
                    <a:pt x="4" y="6"/>
                    <a:pt x="3" y="7"/>
                    <a:pt x="3" y="8"/>
                  </a:cubicBezTo>
                  <a:cubicBezTo>
                    <a:pt x="2" y="8"/>
                    <a:pt x="2" y="9"/>
                    <a:pt x="1" y="10"/>
                  </a:cubicBezTo>
                  <a:cubicBezTo>
                    <a:pt x="1" y="10"/>
                    <a:pt x="1" y="11"/>
                    <a:pt x="1" y="11"/>
                  </a:cubicBezTo>
                  <a:cubicBezTo>
                    <a:pt x="0" y="13"/>
                    <a:pt x="0" y="14"/>
                    <a:pt x="0" y="16"/>
                  </a:cubicBezTo>
                  <a:cubicBezTo>
                    <a:pt x="0" y="19"/>
                    <a:pt x="1" y="21"/>
                    <a:pt x="2" y="24"/>
                  </a:cubicBezTo>
                  <a:cubicBezTo>
                    <a:pt x="3" y="25"/>
                    <a:pt x="3" y="25"/>
                    <a:pt x="3" y="25"/>
                  </a:cubicBezTo>
                  <a:cubicBezTo>
                    <a:pt x="5" y="29"/>
                    <a:pt x="10" y="32"/>
                    <a:pt x="16" y="32"/>
                  </a:cubicBezTo>
                  <a:cubicBezTo>
                    <a:pt x="176" y="32"/>
                    <a:pt x="176" y="32"/>
                    <a:pt x="176" y="32"/>
                  </a:cubicBezTo>
                  <a:cubicBezTo>
                    <a:pt x="182" y="32"/>
                    <a:pt x="187" y="29"/>
                    <a:pt x="189" y="25"/>
                  </a:cubicBezTo>
                  <a:cubicBezTo>
                    <a:pt x="190" y="24"/>
                    <a:pt x="190" y="24"/>
                    <a:pt x="190" y="24"/>
                  </a:cubicBezTo>
                  <a:cubicBezTo>
                    <a:pt x="191" y="21"/>
                    <a:pt x="192" y="19"/>
                    <a:pt x="192" y="16"/>
                  </a:cubicBezTo>
                  <a:cubicBezTo>
                    <a:pt x="192" y="14"/>
                    <a:pt x="192" y="13"/>
                    <a:pt x="191" y="11"/>
                  </a:cubicBezTo>
                  <a:cubicBezTo>
                    <a:pt x="191" y="11"/>
                    <a:pt x="191" y="10"/>
                    <a:pt x="191"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0768">
                <a:defRPr/>
              </a:pPr>
              <a:endParaRPr lang="zh-CN" altLang="en-US" sz="1200" dirty="0">
                <a:solidFill>
                  <a:sysClr val="windowText" lastClr="000000"/>
                </a:solidFill>
                <a:latin typeface="Calibri" panose="020F0502020204030204"/>
                <a:ea typeface="宋体" panose="02010600030101010101" pitchFamily="2" charset="-122"/>
              </a:endParaRPr>
            </a:p>
          </p:txBody>
        </p:sp>
        <p:sp>
          <p:nvSpPr>
            <p:cNvPr id="25" name="Freeform 70"/>
            <p:cNvSpPr/>
            <p:nvPr/>
          </p:nvSpPr>
          <p:spPr bwMode="auto">
            <a:xfrm flipH="1">
              <a:off x="2164366" y="2669491"/>
              <a:ext cx="66153" cy="235546"/>
            </a:xfrm>
            <a:custGeom>
              <a:avLst/>
              <a:gdLst>
                <a:gd name="T0" fmla="*/ 40 w 40"/>
                <a:gd name="T1" fmla="*/ 96 h 144"/>
                <a:gd name="T2" fmla="*/ 40 w 40"/>
                <a:gd name="T3" fmla="*/ 64 h 144"/>
                <a:gd name="T4" fmla="*/ 24 w 40"/>
                <a:gd name="T5" fmla="*/ 64 h 144"/>
                <a:gd name="T6" fmla="*/ 24 w 40"/>
                <a:gd name="T7" fmla="*/ 48 h 144"/>
                <a:gd name="T8" fmla="*/ 40 w 40"/>
                <a:gd name="T9" fmla="*/ 48 h 144"/>
                <a:gd name="T10" fmla="*/ 40 w 40"/>
                <a:gd name="T11" fmla="*/ 32 h 144"/>
                <a:gd name="T12" fmla="*/ 24 w 40"/>
                <a:gd name="T13" fmla="*/ 32 h 144"/>
                <a:gd name="T14" fmla="*/ 24 w 40"/>
                <a:gd name="T15" fmla="*/ 16 h 144"/>
                <a:gd name="T16" fmla="*/ 40 w 40"/>
                <a:gd name="T17" fmla="*/ 16 h 144"/>
                <a:gd name="T18" fmla="*/ 40 w 40"/>
                <a:gd name="T19" fmla="*/ 0 h 144"/>
                <a:gd name="T20" fmla="*/ 16 w 40"/>
                <a:gd name="T21" fmla="*/ 0 h 144"/>
                <a:gd name="T22" fmla="*/ 0 w 40"/>
                <a:gd name="T23" fmla="*/ 16 h 144"/>
                <a:gd name="T24" fmla="*/ 0 w 40"/>
                <a:gd name="T25" fmla="*/ 128 h 144"/>
                <a:gd name="T26" fmla="*/ 16 w 40"/>
                <a:gd name="T27" fmla="*/ 144 h 144"/>
                <a:gd name="T28" fmla="*/ 28 w 40"/>
                <a:gd name="T29" fmla="*/ 144 h 144"/>
                <a:gd name="T30" fmla="*/ 26 w 40"/>
                <a:gd name="T31" fmla="*/ 138 h 144"/>
                <a:gd name="T32" fmla="*/ 25 w 40"/>
                <a:gd name="T33" fmla="*/ 136 h 144"/>
                <a:gd name="T34" fmla="*/ 25 w 40"/>
                <a:gd name="T35" fmla="*/ 133 h 144"/>
                <a:gd name="T36" fmla="*/ 24 w 40"/>
                <a:gd name="T37" fmla="*/ 128 h 144"/>
                <a:gd name="T38" fmla="*/ 24 w 40"/>
                <a:gd name="T39" fmla="*/ 123 h 144"/>
                <a:gd name="T40" fmla="*/ 25 w 40"/>
                <a:gd name="T41" fmla="*/ 122 h 144"/>
                <a:gd name="T42" fmla="*/ 25 w 40"/>
                <a:gd name="T43" fmla="*/ 119 h 144"/>
                <a:gd name="T44" fmla="*/ 26 w 40"/>
                <a:gd name="T45" fmla="*/ 117 h 144"/>
                <a:gd name="T46" fmla="*/ 27 w 40"/>
                <a:gd name="T47" fmla="*/ 115 h 144"/>
                <a:gd name="T48" fmla="*/ 28 w 40"/>
                <a:gd name="T49" fmla="*/ 113 h 144"/>
                <a:gd name="T50" fmla="*/ 29 w 40"/>
                <a:gd name="T51" fmla="*/ 111 h 144"/>
                <a:gd name="T52" fmla="*/ 31 w 40"/>
                <a:gd name="T53" fmla="*/ 109 h 144"/>
                <a:gd name="T54" fmla="*/ 31 w 40"/>
                <a:gd name="T55" fmla="*/ 108 h 144"/>
                <a:gd name="T56" fmla="*/ 40 w 40"/>
                <a:gd name="T57" fmla="*/ 100 h 144"/>
                <a:gd name="T58" fmla="*/ 40 w 40"/>
                <a:gd name="T59" fmla="*/ 9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0" h="144">
                  <a:moveTo>
                    <a:pt x="40" y="96"/>
                  </a:moveTo>
                  <a:cubicBezTo>
                    <a:pt x="40" y="64"/>
                    <a:pt x="40" y="64"/>
                    <a:pt x="40" y="64"/>
                  </a:cubicBezTo>
                  <a:cubicBezTo>
                    <a:pt x="24" y="64"/>
                    <a:pt x="24" y="64"/>
                    <a:pt x="24" y="64"/>
                  </a:cubicBezTo>
                  <a:cubicBezTo>
                    <a:pt x="24" y="48"/>
                    <a:pt x="24" y="48"/>
                    <a:pt x="24" y="48"/>
                  </a:cubicBezTo>
                  <a:cubicBezTo>
                    <a:pt x="40" y="48"/>
                    <a:pt x="40" y="48"/>
                    <a:pt x="40" y="48"/>
                  </a:cubicBezTo>
                  <a:cubicBezTo>
                    <a:pt x="40" y="32"/>
                    <a:pt x="40" y="32"/>
                    <a:pt x="40" y="32"/>
                  </a:cubicBezTo>
                  <a:cubicBezTo>
                    <a:pt x="24" y="32"/>
                    <a:pt x="24" y="32"/>
                    <a:pt x="24" y="32"/>
                  </a:cubicBezTo>
                  <a:cubicBezTo>
                    <a:pt x="24" y="16"/>
                    <a:pt x="24" y="16"/>
                    <a:pt x="24" y="16"/>
                  </a:cubicBezTo>
                  <a:cubicBezTo>
                    <a:pt x="40" y="16"/>
                    <a:pt x="40" y="16"/>
                    <a:pt x="40" y="16"/>
                  </a:cubicBezTo>
                  <a:cubicBezTo>
                    <a:pt x="40" y="0"/>
                    <a:pt x="40" y="0"/>
                    <a:pt x="40" y="0"/>
                  </a:cubicBezTo>
                  <a:cubicBezTo>
                    <a:pt x="16" y="0"/>
                    <a:pt x="16" y="0"/>
                    <a:pt x="16" y="0"/>
                  </a:cubicBezTo>
                  <a:cubicBezTo>
                    <a:pt x="7" y="0"/>
                    <a:pt x="0" y="7"/>
                    <a:pt x="0" y="16"/>
                  </a:cubicBezTo>
                  <a:cubicBezTo>
                    <a:pt x="0" y="128"/>
                    <a:pt x="0" y="128"/>
                    <a:pt x="0" y="128"/>
                  </a:cubicBezTo>
                  <a:cubicBezTo>
                    <a:pt x="0" y="137"/>
                    <a:pt x="7" y="144"/>
                    <a:pt x="16" y="144"/>
                  </a:cubicBezTo>
                  <a:cubicBezTo>
                    <a:pt x="28" y="144"/>
                    <a:pt x="28" y="144"/>
                    <a:pt x="28" y="144"/>
                  </a:cubicBezTo>
                  <a:cubicBezTo>
                    <a:pt x="27" y="142"/>
                    <a:pt x="26" y="140"/>
                    <a:pt x="26" y="138"/>
                  </a:cubicBezTo>
                  <a:cubicBezTo>
                    <a:pt x="25" y="137"/>
                    <a:pt x="25" y="136"/>
                    <a:pt x="25" y="136"/>
                  </a:cubicBezTo>
                  <a:cubicBezTo>
                    <a:pt x="25" y="135"/>
                    <a:pt x="25" y="134"/>
                    <a:pt x="25" y="133"/>
                  </a:cubicBezTo>
                  <a:cubicBezTo>
                    <a:pt x="24" y="132"/>
                    <a:pt x="24" y="130"/>
                    <a:pt x="24" y="128"/>
                  </a:cubicBezTo>
                  <a:cubicBezTo>
                    <a:pt x="24" y="126"/>
                    <a:pt x="24" y="125"/>
                    <a:pt x="24" y="123"/>
                  </a:cubicBezTo>
                  <a:cubicBezTo>
                    <a:pt x="24" y="123"/>
                    <a:pt x="25" y="122"/>
                    <a:pt x="25" y="122"/>
                  </a:cubicBezTo>
                  <a:cubicBezTo>
                    <a:pt x="25" y="121"/>
                    <a:pt x="25" y="120"/>
                    <a:pt x="25" y="119"/>
                  </a:cubicBezTo>
                  <a:cubicBezTo>
                    <a:pt x="26" y="118"/>
                    <a:pt x="26" y="118"/>
                    <a:pt x="26" y="117"/>
                  </a:cubicBezTo>
                  <a:cubicBezTo>
                    <a:pt x="26" y="116"/>
                    <a:pt x="27" y="115"/>
                    <a:pt x="27" y="115"/>
                  </a:cubicBezTo>
                  <a:cubicBezTo>
                    <a:pt x="27" y="114"/>
                    <a:pt x="28" y="113"/>
                    <a:pt x="28" y="113"/>
                  </a:cubicBezTo>
                  <a:cubicBezTo>
                    <a:pt x="28" y="112"/>
                    <a:pt x="29" y="112"/>
                    <a:pt x="29" y="111"/>
                  </a:cubicBezTo>
                  <a:cubicBezTo>
                    <a:pt x="30" y="110"/>
                    <a:pt x="30" y="109"/>
                    <a:pt x="31" y="109"/>
                  </a:cubicBezTo>
                  <a:cubicBezTo>
                    <a:pt x="31" y="108"/>
                    <a:pt x="31" y="108"/>
                    <a:pt x="31" y="108"/>
                  </a:cubicBezTo>
                  <a:cubicBezTo>
                    <a:pt x="34" y="105"/>
                    <a:pt x="37" y="102"/>
                    <a:pt x="40" y="100"/>
                  </a:cubicBezTo>
                  <a:lnTo>
                    <a:pt x="40" y="9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0768">
                <a:defRPr/>
              </a:pPr>
              <a:endParaRPr lang="zh-CN" altLang="en-US" sz="1200" dirty="0">
                <a:solidFill>
                  <a:sysClr val="windowText" lastClr="000000"/>
                </a:solidFill>
                <a:latin typeface="Calibri" panose="020F0502020204030204"/>
                <a:ea typeface="宋体" panose="02010600030101010101" pitchFamily="2" charset="-122"/>
              </a:endParaRPr>
            </a:p>
          </p:txBody>
        </p:sp>
        <p:sp>
          <p:nvSpPr>
            <p:cNvPr id="26" name="Freeform 71"/>
            <p:cNvSpPr/>
            <p:nvPr/>
          </p:nvSpPr>
          <p:spPr bwMode="auto">
            <a:xfrm flipH="1">
              <a:off x="1863670" y="2486066"/>
              <a:ext cx="91211" cy="91211"/>
            </a:xfrm>
            <a:custGeom>
              <a:avLst/>
              <a:gdLst>
                <a:gd name="T0" fmla="*/ 16 w 56"/>
                <a:gd name="T1" fmla="*/ 56 h 56"/>
                <a:gd name="T2" fmla="*/ 56 w 56"/>
                <a:gd name="T3" fmla="*/ 56 h 56"/>
                <a:gd name="T4" fmla="*/ 0 w 56"/>
                <a:gd name="T5" fmla="*/ 0 h 56"/>
                <a:gd name="T6" fmla="*/ 0 w 56"/>
                <a:gd name="T7" fmla="*/ 40 h 56"/>
                <a:gd name="T8" fmla="*/ 16 w 56"/>
                <a:gd name="T9" fmla="*/ 56 h 56"/>
              </a:gdLst>
              <a:ahLst/>
              <a:cxnLst>
                <a:cxn ang="0">
                  <a:pos x="T0" y="T1"/>
                </a:cxn>
                <a:cxn ang="0">
                  <a:pos x="T2" y="T3"/>
                </a:cxn>
                <a:cxn ang="0">
                  <a:pos x="T4" y="T5"/>
                </a:cxn>
                <a:cxn ang="0">
                  <a:pos x="T6" y="T7"/>
                </a:cxn>
                <a:cxn ang="0">
                  <a:pos x="T8" y="T9"/>
                </a:cxn>
              </a:cxnLst>
              <a:rect l="0" t="0" r="r" b="b"/>
              <a:pathLst>
                <a:path w="56" h="56">
                  <a:moveTo>
                    <a:pt x="16" y="56"/>
                  </a:moveTo>
                  <a:cubicBezTo>
                    <a:pt x="56" y="56"/>
                    <a:pt x="56" y="56"/>
                    <a:pt x="56" y="56"/>
                  </a:cubicBezTo>
                  <a:cubicBezTo>
                    <a:pt x="0" y="0"/>
                    <a:pt x="0" y="0"/>
                    <a:pt x="0" y="0"/>
                  </a:cubicBezTo>
                  <a:cubicBezTo>
                    <a:pt x="0" y="40"/>
                    <a:pt x="0" y="40"/>
                    <a:pt x="0" y="40"/>
                  </a:cubicBezTo>
                  <a:cubicBezTo>
                    <a:pt x="0" y="49"/>
                    <a:pt x="7" y="56"/>
                    <a:pt x="16"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0768">
                <a:defRPr/>
              </a:pPr>
              <a:endParaRPr lang="zh-CN" altLang="en-US" sz="1200" dirty="0">
                <a:solidFill>
                  <a:sysClr val="windowText" lastClr="000000"/>
                </a:solidFill>
                <a:latin typeface="Calibri" panose="020F0502020204030204"/>
                <a:ea typeface="宋体" panose="02010600030101010101" pitchFamily="2" charset="-122"/>
              </a:endParaRPr>
            </a:p>
          </p:txBody>
        </p:sp>
        <p:sp>
          <p:nvSpPr>
            <p:cNvPr id="27" name="Freeform 72"/>
            <p:cNvSpPr/>
            <p:nvPr/>
          </p:nvSpPr>
          <p:spPr bwMode="auto">
            <a:xfrm flipH="1">
              <a:off x="1863670" y="2486066"/>
              <a:ext cx="287666" cy="157365"/>
            </a:xfrm>
            <a:custGeom>
              <a:avLst/>
              <a:gdLst>
                <a:gd name="T0" fmla="*/ 176 w 176"/>
                <a:gd name="T1" fmla="*/ 72 h 96"/>
                <a:gd name="T2" fmla="*/ 120 w 176"/>
                <a:gd name="T3" fmla="*/ 72 h 96"/>
                <a:gd name="T4" fmla="*/ 104 w 176"/>
                <a:gd name="T5" fmla="*/ 56 h 96"/>
                <a:gd name="T6" fmla="*/ 104 w 176"/>
                <a:gd name="T7" fmla="*/ 40 h 96"/>
                <a:gd name="T8" fmla="*/ 104 w 176"/>
                <a:gd name="T9" fmla="*/ 0 h 96"/>
                <a:gd name="T10" fmla="*/ 16 w 176"/>
                <a:gd name="T11" fmla="*/ 0 h 96"/>
                <a:gd name="T12" fmla="*/ 0 w 176"/>
                <a:gd name="T13" fmla="*/ 16 h 96"/>
                <a:gd name="T14" fmla="*/ 0 w 176"/>
                <a:gd name="T15" fmla="*/ 96 h 96"/>
                <a:gd name="T16" fmla="*/ 176 w 176"/>
                <a:gd name="T17" fmla="*/ 96 h 96"/>
                <a:gd name="T18" fmla="*/ 176 w 176"/>
                <a:gd name="T19" fmla="*/ 7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96">
                  <a:moveTo>
                    <a:pt x="176" y="72"/>
                  </a:moveTo>
                  <a:cubicBezTo>
                    <a:pt x="120" y="72"/>
                    <a:pt x="120" y="72"/>
                    <a:pt x="120" y="72"/>
                  </a:cubicBezTo>
                  <a:cubicBezTo>
                    <a:pt x="111" y="72"/>
                    <a:pt x="104" y="65"/>
                    <a:pt x="104" y="56"/>
                  </a:cubicBezTo>
                  <a:cubicBezTo>
                    <a:pt x="104" y="40"/>
                    <a:pt x="104" y="40"/>
                    <a:pt x="104" y="40"/>
                  </a:cubicBezTo>
                  <a:cubicBezTo>
                    <a:pt x="104" y="0"/>
                    <a:pt x="104" y="0"/>
                    <a:pt x="104" y="0"/>
                  </a:cubicBezTo>
                  <a:cubicBezTo>
                    <a:pt x="16" y="0"/>
                    <a:pt x="16" y="0"/>
                    <a:pt x="16" y="0"/>
                  </a:cubicBezTo>
                  <a:cubicBezTo>
                    <a:pt x="7" y="0"/>
                    <a:pt x="0" y="7"/>
                    <a:pt x="0" y="16"/>
                  </a:cubicBezTo>
                  <a:cubicBezTo>
                    <a:pt x="0" y="96"/>
                    <a:pt x="0" y="96"/>
                    <a:pt x="0" y="96"/>
                  </a:cubicBezTo>
                  <a:cubicBezTo>
                    <a:pt x="176" y="96"/>
                    <a:pt x="176" y="96"/>
                    <a:pt x="176" y="96"/>
                  </a:cubicBezTo>
                  <a:lnTo>
                    <a:pt x="176"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0768">
                <a:defRPr/>
              </a:pPr>
              <a:endParaRPr lang="zh-CN" altLang="en-US" sz="1200" dirty="0">
                <a:solidFill>
                  <a:sysClr val="windowText" lastClr="000000"/>
                </a:solidFill>
                <a:latin typeface="Calibri" panose="020F0502020204030204"/>
                <a:ea typeface="宋体" panose="02010600030101010101" pitchFamily="2" charset="-122"/>
              </a:endParaRPr>
            </a:p>
          </p:txBody>
        </p:sp>
        <p:sp>
          <p:nvSpPr>
            <p:cNvPr id="28" name="Rectangle 73"/>
            <p:cNvSpPr>
              <a:spLocks noChangeArrowheads="1"/>
            </p:cNvSpPr>
            <p:nvPr/>
          </p:nvSpPr>
          <p:spPr bwMode="auto">
            <a:xfrm flipH="1">
              <a:off x="1876700" y="2669491"/>
              <a:ext cx="261606" cy="1563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0768">
                <a:defRPr/>
              </a:pPr>
              <a:endParaRPr lang="zh-CN" altLang="en-US" sz="1200" dirty="0">
                <a:solidFill>
                  <a:sysClr val="windowText" lastClr="000000"/>
                </a:solidFill>
                <a:latin typeface="Calibri" panose="020F0502020204030204"/>
                <a:ea typeface="宋体" panose="02010600030101010101" pitchFamily="2" charset="-122"/>
              </a:endParaRPr>
            </a:p>
          </p:txBody>
        </p:sp>
      </p:grpSp>
      <p:grpSp>
        <p:nvGrpSpPr>
          <p:cNvPr id="29" name="组合 72"/>
          <p:cNvGrpSpPr/>
          <p:nvPr/>
        </p:nvGrpSpPr>
        <p:grpSpPr>
          <a:xfrm>
            <a:off x="1760713" y="2008195"/>
            <a:ext cx="6119428" cy="158993"/>
            <a:chOff x="1918742" y="3212976"/>
            <a:chExt cx="8352927" cy="216024"/>
          </a:xfrm>
        </p:grpSpPr>
        <p:sp>
          <p:nvSpPr>
            <p:cNvPr id="30" name="椭圆 29"/>
            <p:cNvSpPr/>
            <p:nvPr/>
          </p:nvSpPr>
          <p:spPr>
            <a:xfrm>
              <a:off x="1918742"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sp>
          <p:nvSpPr>
            <p:cNvPr id="31" name="椭圆 30"/>
            <p:cNvSpPr/>
            <p:nvPr/>
          </p:nvSpPr>
          <p:spPr>
            <a:xfrm>
              <a:off x="3913428"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sp>
          <p:nvSpPr>
            <p:cNvPr id="32" name="椭圆 31"/>
            <p:cNvSpPr/>
            <p:nvPr/>
          </p:nvSpPr>
          <p:spPr>
            <a:xfrm>
              <a:off x="5987194"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sp>
          <p:nvSpPr>
            <p:cNvPr id="33" name="椭圆 32"/>
            <p:cNvSpPr/>
            <p:nvPr/>
          </p:nvSpPr>
          <p:spPr>
            <a:xfrm>
              <a:off x="8021420"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sp>
          <p:nvSpPr>
            <p:cNvPr id="34" name="椭圆 33"/>
            <p:cNvSpPr/>
            <p:nvPr/>
          </p:nvSpPr>
          <p:spPr>
            <a:xfrm>
              <a:off x="10055645"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sp>
          <p:nvSpPr>
            <p:cNvPr id="35" name="矩形 34"/>
            <p:cNvSpPr/>
            <p:nvPr/>
          </p:nvSpPr>
          <p:spPr>
            <a:xfrm>
              <a:off x="1959948" y="3298129"/>
              <a:ext cx="8136905"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grpSp>
      <p:sp>
        <p:nvSpPr>
          <p:cNvPr id="36" name="等腰三角形 35"/>
          <p:cNvSpPr/>
          <p:nvPr/>
        </p:nvSpPr>
        <p:spPr>
          <a:xfrm flipV="1">
            <a:off x="1748052" y="3174143"/>
            <a:ext cx="183583" cy="158993"/>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7081" tIns="33540" rIns="67081" bIns="33540" rtlCol="0" anchor="ctr"/>
          <a:lstStyle/>
          <a:p>
            <a:pPr algn="ctr"/>
            <a:endParaRPr lang="zh-CN" altLang="en-US" sz="1600" dirty="0"/>
          </a:p>
        </p:txBody>
      </p:sp>
      <p:sp>
        <p:nvSpPr>
          <p:cNvPr id="37" name="等腰三角形 36"/>
          <p:cNvSpPr/>
          <p:nvPr/>
        </p:nvSpPr>
        <p:spPr>
          <a:xfrm flipV="1">
            <a:off x="3238344" y="3174143"/>
            <a:ext cx="183583" cy="158993"/>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7081" tIns="33540" rIns="67081" bIns="33540" rtlCol="0" anchor="ctr"/>
          <a:lstStyle/>
          <a:p>
            <a:pPr algn="ctr"/>
            <a:endParaRPr lang="zh-CN" altLang="en-US" sz="1600" dirty="0"/>
          </a:p>
        </p:txBody>
      </p:sp>
      <p:sp>
        <p:nvSpPr>
          <p:cNvPr id="38" name="等腰三角形 37"/>
          <p:cNvSpPr/>
          <p:nvPr/>
        </p:nvSpPr>
        <p:spPr>
          <a:xfrm flipV="1">
            <a:off x="4728636" y="3174143"/>
            <a:ext cx="183583" cy="158993"/>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7081" tIns="33540" rIns="67081" bIns="33540" rtlCol="0" anchor="ctr"/>
          <a:lstStyle/>
          <a:p>
            <a:pPr algn="ctr"/>
            <a:endParaRPr lang="zh-CN" altLang="en-US" sz="1600" dirty="0"/>
          </a:p>
        </p:txBody>
      </p:sp>
      <p:sp>
        <p:nvSpPr>
          <p:cNvPr id="39" name="等腰三角形 38"/>
          <p:cNvSpPr/>
          <p:nvPr/>
        </p:nvSpPr>
        <p:spPr>
          <a:xfrm flipV="1">
            <a:off x="6218927" y="3174143"/>
            <a:ext cx="183583" cy="158993"/>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7081" tIns="33540" rIns="67081" bIns="33540" rtlCol="0" anchor="ctr"/>
          <a:lstStyle/>
          <a:p>
            <a:pPr algn="ctr"/>
            <a:endParaRPr lang="zh-CN" altLang="en-US" sz="1600" dirty="0"/>
          </a:p>
        </p:txBody>
      </p:sp>
      <p:sp>
        <p:nvSpPr>
          <p:cNvPr id="40" name="等腰三角形 39"/>
          <p:cNvSpPr/>
          <p:nvPr/>
        </p:nvSpPr>
        <p:spPr>
          <a:xfrm flipV="1">
            <a:off x="7709220" y="3174143"/>
            <a:ext cx="183583" cy="15899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7081" tIns="33540" rIns="67081" bIns="33540" rtlCol="0" anchor="ctr"/>
          <a:lstStyle/>
          <a:p>
            <a:pPr algn="ctr"/>
            <a:endParaRPr lang="zh-CN" altLang="en-US" sz="1600" dirty="0"/>
          </a:p>
        </p:txBody>
      </p:sp>
      <p:sp>
        <p:nvSpPr>
          <p:cNvPr id="41" name="TextBox 40"/>
          <p:cNvSpPr txBox="1"/>
          <p:nvPr/>
        </p:nvSpPr>
        <p:spPr>
          <a:xfrm>
            <a:off x="1464331" y="3432292"/>
            <a:ext cx="751025" cy="252401"/>
          </a:xfrm>
          <a:prstGeom prst="rect">
            <a:avLst/>
          </a:prstGeom>
          <a:noFill/>
        </p:spPr>
        <p:txBody>
          <a:bodyPr wrap="none" lIns="67081" tIns="33540" rIns="67081" bIns="33540"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添加文字</a:t>
            </a:r>
          </a:p>
        </p:txBody>
      </p:sp>
      <p:sp>
        <p:nvSpPr>
          <p:cNvPr id="42" name="TextBox 41"/>
          <p:cNvSpPr txBox="1"/>
          <p:nvPr/>
        </p:nvSpPr>
        <p:spPr>
          <a:xfrm>
            <a:off x="2954623" y="3432292"/>
            <a:ext cx="751025" cy="252401"/>
          </a:xfrm>
          <a:prstGeom prst="rect">
            <a:avLst/>
          </a:prstGeom>
          <a:noFill/>
        </p:spPr>
        <p:txBody>
          <a:bodyPr wrap="none" lIns="67081" tIns="33540" rIns="67081" bIns="33540"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添加文字</a:t>
            </a:r>
          </a:p>
        </p:txBody>
      </p:sp>
      <p:sp>
        <p:nvSpPr>
          <p:cNvPr id="43" name="TextBox 42"/>
          <p:cNvSpPr txBox="1"/>
          <p:nvPr/>
        </p:nvSpPr>
        <p:spPr>
          <a:xfrm>
            <a:off x="4444916" y="3432292"/>
            <a:ext cx="751025" cy="252401"/>
          </a:xfrm>
          <a:prstGeom prst="rect">
            <a:avLst/>
          </a:prstGeom>
          <a:noFill/>
        </p:spPr>
        <p:txBody>
          <a:bodyPr wrap="none" lIns="67081" tIns="33540" rIns="67081" bIns="33540"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添加文字</a:t>
            </a:r>
          </a:p>
        </p:txBody>
      </p:sp>
      <p:sp>
        <p:nvSpPr>
          <p:cNvPr id="44" name="TextBox 43"/>
          <p:cNvSpPr txBox="1"/>
          <p:nvPr/>
        </p:nvSpPr>
        <p:spPr>
          <a:xfrm>
            <a:off x="5935208" y="3432292"/>
            <a:ext cx="751025" cy="252401"/>
          </a:xfrm>
          <a:prstGeom prst="rect">
            <a:avLst/>
          </a:prstGeom>
          <a:noFill/>
        </p:spPr>
        <p:txBody>
          <a:bodyPr wrap="none" lIns="67081" tIns="33540" rIns="67081" bIns="33540"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添加文字</a:t>
            </a:r>
          </a:p>
        </p:txBody>
      </p:sp>
      <p:sp>
        <p:nvSpPr>
          <p:cNvPr id="45" name="TextBox 44"/>
          <p:cNvSpPr txBox="1"/>
          <p:nvPr/>
        </p:nvSpPr>
        <p:spPr>
          <a:xfrm>
            <a:off x="7425498" y="3432292"/>
            <a:ext cx="751025" cy="252401"/>
          </a:xfrm>
          <a:prstGeom prst="rect">
            <a:avLst/>
          </a:prstGeom>
          <a:noFill/>
        </p:spPr>
        <p:txBody>
          <a:bodyPr wrap="none" lIns="67081" tIns="33540" rIns="67081" bIns="33540"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添加文字</a:t>
            </a:r>
          </a:p>
        </p:txBody>
      </p:sp>
      <p:sp>
        <p:nvSpPr>
          <p:cNvPr id="46" name="矩形 45"/>
          <p:cNvSpPr/>
          <p:nvPr/>
        </p:nvSpPr>
        <p:spPr>
          <a:xfrm>
            <a:off x="1180422" y="3810115"/>
            <a:ext cx="7280010" cy="4336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7081" tIns="33540" rIns="67081" bIns="33540" rtlCol="0" anchor="ctr"/>
          <a:lstStyle/>
          <a:p>
            <a:pPr algn="ctr"/>
            <a:r>
              <a:rPr lang="zh-CN" altLang="en-US" sz="1200" dirty="0">
                <a:solidFill>
                  <a:schemeClr val="bg1"/>
                </a:solidFill>
                <a:latin typeface="微软雅黑" panose="020B0503020204020204" pitchFamily="34" charset="-122"/>
                <a:ea typeface="微软雅黑" panose="020B0503020204020204" pitchFamily="34" charset="-122"/>
              </a:rPr>
              <a:t>点击添加标题</a:t>
            </a:r>
          </a:p>
        </p:txBody>
      </p:sp>
    </p:spTree>
    <p:extLst>
      <p:ext uri="{BB962C8B-B14F-4D97-AF65-F5344CB8AC3E}">
        <p14:creationId xmlns:p14="http://schemas.microsoft.com/office/powerpoint/2010/main" val="1651396736"/>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0-#ppt_h/2"/>
                                          </p:val>
                                        </p:tav>
                                        <p:tav tm="100000">
                                          <p:val>
                                            <p:strVal val="#ppt_y"/>
                                          </p:val>
                                        </p:tav>
                                      </p:tavLst>
                                    </p:anim>
                                  </p:childTnLst>
                                </p:cTn>
                              </p:par>
                              <p:par>
                                <p:cTn id="13" presetID="2" presetClass="entr" presetSubtype="4" fill="hold" grpId="0" nodeType="withEffect">
                                  <p:stCondLst>
                                    <p:cond delay="5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1" fill="hold" grpId="0" nodeType="withEffect">
                                  <p:stCondLst>
                                    <p:cond delay="50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0-#ppt_h/2"/>
                                          </p:val>
                                        </p:tav>
                                        <p:tav tm="100000">
                                          <p:val>
                                            <p:strVal val="#ppt_y"/>
                                          </p:val>
                                        </p:tav>
                                      </p:tavLst>
                                    </p:anim>
                                  </p:childTnLst>
                                </p:cTn>
                              </p:par>
                              <p:par>
                                <p:cTn id="21" presetID="2" presetClass="entr" presetSubtype="4" fill="hold" grpId="0" nodeType="withEffect">
                                  <p:stCondLst>
                                    <p:cond delay="100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par>
                                <p:cTn id="25" presetID="2" presetClass="entr" presetSubtype="1" fill="hold" grpId="0" nodeType="withEffect">
                                  <p:stCondLst>
                                    <p:cond delay="100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0-#ppt_h/2"/>
                                          </p:val>
                                        </p:tav>
                                        <p:tav tm="100000">
                                          <p:val>
                                            <p:strVal val="#ppt_y"/>
                                          </p:val>
                                        </p:tav>
                                      </p:tavLst>
                                    </p:anim>
                                  </p:childTnLst>
                                </p:cTn>
                              </p:par>
                              <p:par>
                                <p:cTn id="29" presetID="2" presetClass="entr" presetSubtype="4" fill="hold" grpId="0" nodeType="withEffect">
                                  <p:stCondLst>
                                    <p:cond delay="150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stCondLst>
                                    <p:cond delay="150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ppt_x"/>
                                          </p:val>
                                        </p:tav>
                                        <p:tav tm="100000">
                                          <p:val>
                                            <p:strVal val="#ppt_x"/>
                                          </p:val>
                                        </p:tav>
                                      </p:tavLst>
                                    </p:anim>
                                    <p:anim calcmode="lin" valueType="num">
                                      <p:cBhvr additive="base">
                                        <p:cTn id="36" dur="500" fill="hold"/>
                                        <p:tgtEl>
                                          <p:spTgt spid="9"/>
                                        </p:tgtEl>
                                        <p:attrNameLst>
                                          <p:attrName>ppt_y</p:attrName>
                                        </p:attrNameLst>
                                      </p:cBhvr>
                                      <p:tavLst>
                                        <p:tav tm="0">
                                          <p:val>
                                            <p:strVal val="0-#ppt_h/2"/>
                                          </p:val>
                                        </p:tav>
                                        <p:tav tm="100000">
                                          <p:val>
                                            <p:strVal val="#ppt_y"/>
                                          </p:val>
                                        </p:tav>
                                      </p:tavLst>
                                    </p:anim>
                                  </p:childTnLst>
                                </p:cTn>
                              </p:par>
                              <p:par>
                                <p:cTn id="37" presetID="2" presetClass="entr" presetSubtype="4" fill="hold" grpId="0" nodeType="withEffect">
                                  <p:stCondLst>
                                    <p:cond delay="200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fill="hold"/>
                                        <p:tgtEl>
                                          <p:spTgt spid="10"/>
                                        </p:tgtEl>
                                        <p:attrNameLst>
                                          <p:attrName>ppt_x</p:attrName>
                                        </p:attrNameLst>
                                      </p:cBhvr>
                                      <p:tavLst>
                                        <p:tav tm="0">
                                          <p:val>
                                            <p:strVal val="#ppt_x"/>
                                          </p:val>
                                        </p:tav>
                                        <p:tav tm="100000">
                                          <p:val>
                                            <p:strVal val="#ppt_x"/>
                                          </p:val>
                                        </p:tav>
                                      </p:tavLst>
                                    </p:anim>
                                    <p:anim calcmode="lin" valueType="num">
                                      <p:cBhvr additive="base">
                                        <p:cTn id="40" dur="500" fill="hold"/>
                                        <p:tgtEl>
                                          <p:spTgt spid="10"/>
                                        </p:tgtEl>
                                        <p:attrNameLst>
                                          <p:attrName>ppt_y</p:attrName>
                                        </p:attrNameLst>
                                      </p:cBhvr>
                                      <p:tavLst>
                                        <p:tav tm="0">
                                          <p:val>
                                            <p:strVal val="1+#ppt_h/2"/>
                                          </p:val>
                                        </p:tav>
                                        <p:tav tm="100000">
                                          <p:val>
                                            <p:strVal val="#ppt_y"/>
                                          </p:val>
                                        </p:tav>
                                      </p:tavLst>
                                    </p:anim>
                                  </p:childTnLst>
                                </p:cTn>
                              </p:par>
                              <p:par>
                                <p:cTn id="41" presetID="2" presetClass="entr" presetSubtype="1" fill="hold" grpId="0" nodeType="withEffect">
                                  <p:stCondLst>
                                    <p:cond delay="200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ppt_x"/>
                                          </p:val>
                                        </p:tav>
                                        <p:tav tm="100000">
                                          <p:val>
                                            <p:strVal val="#ppt_x"/>
                                          </p:val>
                                        </p:tav>
                                      </p:tavLst>
                                    </p:anim>
                                    <p:anim calcmode="lin" valueType="num">
                                      <p:cBhvr additive="base">
                                        <p:cTn id="44" dur="500" fill="hold"/>
                                        <p:tgtEl>
                                          <p:spTgt spid="11"/>
                                        </p:tgtEl>
                                        <p:attrNameLst>
                                          <p:attrName>ppt_y</p:attrName>
                                        </p:attrNameLst>
                                      </p:cBhvr>
                                      <p:tavLst>
                                        <p:tav tm="0">
                                          <p:val>
                                            <p:strVal val="0-#ppt_h/2"/>
                                          </p:val>
                                        </p:tav>
                                        <p:tav tm="100000">
                                          <p:val>
                                            <p:strVal val="#ppt_y"/>
                                          </p:val>
                                        </p:tav>
                                      </p:tavLst>
                                    </p:anim>
                                  </p:childTnLst>
                                </p:cTn>
                              </p:par>
                              <p:par>
                                <p:cTn id="45" presetID="42" presetClass="entr" presetSubtype="0" fill="hold" nodeType="withEffect">
                                  <p:stCondLst>
                                    <p:cond delay="250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250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1000"/>
                                        <p:tgtEl>
                                          <p:spTgt spid="17"/>
                                        </p:tgtEl>
                                      </p:cBhvr>
                                    </p:animEffect>
                                    <p:anim calcmode="lin" valueType="num">
                                      <p:cBhvr>
                                        <p:cTn id="53" dur="1000" fill="hold"/>
                                        <p:tgtEl>
                                          <p:spTgt spid="17"/>
                                        </p:tgtEl>
                                        <p:attrNameLst>
                                          <p:attrName>ppt_x</p:attrName>
                                        </p:attrNameLst>
                                      </p:cBhvr>
                                      <p:tavLst>
                                        <p:tav tm="0">
                                          <p:val>
                                            <p:strVal val="#ppt_x"/>
                                          </p:val>
                                        </p:tav>
                                        <p:tav tm="100000">
                                          <p:val>
                                            <p:strVal val="#ppt_x"/>
                                          </p:val>
                                        </p:tav>
                                      </p:tavLst>
                                    </p:anim>
                                    <p:anim calcmode="lin" valueType="num">
                                      <p:cBhvr>
                                        <p:cTn id="54" dur="1000" fill="hold"/>
                                        <p:tgtEl>
                                          <p:spTgt spid="17"/>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2500"/>
                                  </p:stCondLst>
                                  <p:childTnLst>
                                    <p:set>
                                      <p:cBhvr>
                                        <p:cTn id="56" dur="1" fill="hold">
                                          <p:stCondLst>
                                            <p:cond delay="0"/>
                                          </p:stCondLst>
                                        </p:cTn>
                                        <p:tgtEl>
                                          <p:spTgt spid="18"/>
                                        </p:tgtEl>
                                        <p:attrNameLst>
                                          <p:attrName>style.visibility</p:attrName>
                                        </p:attrNameLst>
                                      </p:cBhvr>
                                      <p:to>
                                        <p:strVal val="visible"/>
                                      </p:to>
                                    </p:set>
                                    <p:animEffect transition="in" filter="fade">
                                      <p:cBhvr>
                                        <p:cTn id="57" dur="1000"/>
                                        <p:tgtEl>
                                          <p:spTgt spid="18"/>
                                        </p:tgtEl>
                                      </p:cBhvr>
                                    </p:animEffect>
                                    <p:anim calcmode="lin" valueType="num">
                                      <p:cBhvr>
                                        <p:cTn id="58" dur="1000" fill="hold"/>
                                        <p:tgtEl>
                                          <p:spTgt spid="18"/>
                                        </p:tgtEl>
                                        <p:attrNameLst>
                                          <p:attrName>ppt_x</p:attrName>
                                        </p:attrNameLst>
                                      </p:cBhvr>
                                      <p:tavLst>
                                        <p:tav tm="0">
                                          <p:val>
                                            <p:strVal val="#ppt_x"/>
                                          </p:val>
                                        </p:tav>
                                        <p:tav tm="100000">
                                          <p:val>
                                            <p:strVal val="#ppt_x"/>
                                          </p:val>
                                        </p:tav>
                                      </p:tavLst>
                                    </p:anim>
                                    <p:anim calcmode="lin" valueType="num">
                                      <p:cBhvr>
                                        <p:cTn id="59" dur="1000" fill="hold"/>
                                        <p:tgtEl>
                                          <p:spTgt spid="18"/>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2500"/>
                                  </p:stCondLst>
                                  <p:childTnLst>
                                    <p:set>
                                      <p:cBhvr>
                                        <p:cTn id="61" dur="1" fill="hold">
                                          <p:stCondLst>
                                            <p:cond delay="0"/>
                                          </p:stCondLst>
                                        </p:cTn>
                                        <p:tgtEl>
                                          <p:spTgt spid="21"/>
                                        </p:tgtEl>
                                        <p:attrNameLst>
                                          <p:attrName>style.visibility</p:attrName>
                                        </p:attrNameLst>
                                      </p:cBhvr>
                                      <p:to>
                                        <p:strVal val="visible"/>
                                      </p:to>
                                    </p:set>
                                    <p:animEffect transition="in" filter="fade">
                                      <p:cBhvr>
                                        <p:cTn id="62" dur="1000"/>
                                        <p:tgtEl>
                                          <p:spTgt spid="21"/>
                                        </p:tgtEl>
                                      </p:cBhvr>
                                    </p:animEffect>
                                    <p:anim calcmode="lin" valueType="num">
                                      <p:cBhvr>
                                        <p:cTn id="63" dur="1000" fill="hold"/>
                                        <p:tgtEl>
                                          <p:spTgt spid="21"/>
                                        </p:tgtEl>
                                        <p:attrNameLst>
                                          <p:attrName>ppt_x</p:attrName>
                                        </p:attrNameLst>
                                      </p:cBhvr>
                                      <p:tavLst>
                                        <p:tav tm="0">
                                          <p:val>
                                            <p:strVal val="#ppt_x"/>
                                          </p:val>
                                        </p:tav>
                                        <p:tav tm="100000">
                                          <p:val>
                                            <p:strVal val="#ppt_x"/>
                                          </p:val>
                                        </p:tav>
                                      </p:tavLst>
                                    </p:anim>
                                    <p:anim calcmode="lin" valueType="num">
                                      <p:cBhvr>
                                        <p:cTn id="64" dur="1000" fill="hold"/>
                                        <p:tgtEl>
                                          <p:spTgt spid="21"/>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250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1000"/>
                                        <p:tgtEl>
                                          <p:spTgt spid="22"/>
                                        </p:tgtEl>
                                      </p:cBhvr>
                                    </p:animEffect>
                                    <p:anim calcmode="lin" valueType="num">
                                      <p:cBhvr>
                                        <p:cTn id="68" dur="1000" fill="hold"/>
                                        <p:tgtEl>
                                          <p:spTgt spid="22"/>
                                        </p:tgtEl>
                                        <p:attrNameLst>
                                          <p:attrName>ppt_x</p:attrName>
                                        </p:attrNameLst>
                                      </p:cBhvr>
                                      <p:tavLst>
                                        <p:tav tm="0">
                                          <p:val>
                                            <p:strVal val="#ppt_x"/>
                                          </p:val>
                                        </p:tav>
                                        <p:tav tm="100000">
                                          <p:val>
                                            <p:strVal val="#ppt_x"/>
                                          </p:val>
                                        </p:tav>
                                      </p:tavLst>
                                    </p:anim>
                                    <p:anim calcmode="lin" valueType="num">
                                      <p:cBhvr>
                                        <p:cTn id="69" dur="1000" fill="hold"/>
                                        <p:tgtEl>
                                          <p:spTgt spid="22"/>
                                        </p:tgtEl>
                                        <p:attrNameLst>
                                          <p:attrName>ppt_y</p:attrName>
                                        </p:attrNameLst>
                                      </p:cBhvr>
                                      <p:tavLst>
                                        <p:tav tm="0">
                                          <p:val>
                                            <p:strVal val="#ppt_y+.1"/>
                                          </p:val>
                                        </p:tav>
                                        <p:tav tm="100000">
                                          <p:val>
                                            <p:strVal val="#ppt_y"/>
                                          </p:val>
                                        </p:tav>
                                      </p:tavLst>
                                    </p:anim>
                                  </p:childTnLst>
                                </p:cTn>
                              </p:par>
                              <p:par>
                                <p:cTn id="70" presetID="22" presetClass="entr" presetSubtype="8" fill="hold" nodeType="withEffect">
                                  <p:stCondLst>
                                    <p:cond delay="3000"/>
                                  </p:stCondLst>
                                  <p:childTnLst>
                                    <p:set>
                                      <p:cBhvr>
                                        <p:cTn id="71" dur="1" fill="hold">
                                          <p:stCondLst>
                                            <p:cond delay="0"/>
                                          </p:stCondLst>
                                        </p:cTn>
                                        <p:tgtEl>
                                          <p:spTgt spid="29"/>
                                        </p:tgtEl>
                                        <p:attrNameLst>
                                          <p:attrName>style.visibility</p:attrName>
                                        </p:attrNameLst>
                                      </p:cBhvr>
                                      <p:to>
                                        <p:strVal val="visible"/>
                                      </p:to>
                                    </p:set>
                                    <p:animEffect transition="in" filter="wipe(left)">
                                      <p:cBhvr>
                                        <p:cTn id="72" dur="500"/>
                                        <p:tgtEl>
                                          <p:spTgt spid="29"/>
                                        </p:tgtEl>
                                      </p:cBhvr>
                                    </p:animEffect>
                                  </p:childTnLst>
                                </p:cTn>
                              </p:par>
                              <p:par>
                                <p:cTn id="73" presetID="10" presetClass="entr" presetSubtype="0" fill="hold" grpId="0" nodeType="withEffect">
                                  <p:stCondLst>
                                    <p:cond delay="2500"/>
                                  </p:stCondLst>
                                  <p:childTnLst>
                                    <p:set>
                                      <p:cBhvr>
                                        <p:cTn id="74" dur="1" fill="hold">
                                          <p:stCondLst>
                                            <p:cond delay="0"/>
                                          </p:stCondLst>
                                        </p:cTn>
                                        <p:tgtEl>
                                          <p:spTgt spid="36"/>
                                        </p:tgtEl>
                                        <p:attrNameLst>
                                          <p:attrName>style.visibility</p:attrName>
                                        </p:attrNameLst>
                                      </p:cBhvr>
                                      <p:to>
                                        <p:strVal val="visible"/>
                                      </p:to>
                                    </p:set>
                                    <p:animEffect transition="in" filter="fade">
                                      <p:cBhvr>
                                        <p:cTn id="75" dur="500"/>
                                        <p:tgtEl>
                                          <p:spTgt spid="36"/>
                                        </p:tgtEl>
                                      </p:cBhvr>
                                    </p:animEffect>
                                  </p:childTnLst>
                                </p:cTn>
                              </p:par>
                              <p:par>
                                <p:cTn id="76" presetID="42" presetClass="entr" presetSubtype="0" fill="hold" grpId="0" nodeType="withEffect">
                                  <p:stCondLst>
                                    <p:cond delay="2500"/>
                                  </p:stCondLst>
                                  <p:childTnLst>
                                    <p:set>
                                      <p:cBhvr>
                                        <p:cTn id="77" dur="1" fill="hold">
                                          <p:stCondLst>
                                            <p:cond delay="0"/>
                                          </p:stCondLst>
                                        </p:cTn>
                                        <p:tgtEl>
                                          <p:spTgt spid="41"/>
                                        </p:tgtEl>
                                        <p:attrNameLst>
                                          <p:attrName>style.visibility</p:attrName>
                                        </p:attrNameLst>
                                      </p:cBhvr>
                                      <p:to>
                                        <p:strVal val="visible"/>
                                      </p:to>
                                    </p:set>
                                    <p:animEffect transition="in" filter="fade">
                                      <p:cBhvr>
                                        <p:cTn id="78" dur="500"/>
                                        <p:tgtEl>
                                          <p:spTgt spid="41"/>
                                        </p:tgtEl>
                                      </p:cBhvr>
                                    </p:animEffect>
                                    <p:anim calcmode="lin" valueType="num">
                                      <p:cBhvr>
                                        <p:cTn id="79" dur="500" fill="hold"/>
                                        <p:tgtEl>
                                          <p:spTgt spid="41"/>
                                        </p:tgtEl>
                                        <p:attrNameLst>
                                          <p:attrName>ppt_x</p:attrName>
                                        </p:attrNameLst>
                                      </p:cBhvr>
                                      <p:tavLst>
                                        <p:tav tm="0">
                                          <p:val>
                                            <p:strVal val="#ppt_x"/>
                                          </p:val>
                                        </p:tav>
                                        <p:tav tm="100000">
                                          <p:val>
                                            <p:strVal val="#ppt_x"/>
                                          </p:val>
                                        </p:tav>
                                      </p:tavLst>
                                    </p:anim>
                                    <p:anim calcmode="lin" valueType="num">
                                      <p:cBhvr>
                                        <p:cTn id="80" dur="500" fill="hold"/>
                                        <p:tgtEl>
                                          <p:spTgt spid="41"/>
                                        </p:tgtEl>
                                        <p:attrNameLst>
                                          <p:attrName>ppt_y</p:attrName>
                                        </p:attrNameLst>
                                      </p:cBhvr>
                                      <p:tavLst>
                                        <p:tav tm="0">
                                          <p:val>
                                            <p:strVal val="#ppt_y+.1"/>
                                          </p:val>
                                        </p:tav>
                                        <p:tav tm="100000">
                                          <p:val>
                                            <p:strVal val="#ppt_y"/>
                                          </p:val>
                                        </p:tav>
                                      </p:tavLst>
                                    </p:anim>
                                  </p:childTnLst>
                                </p:cTn>
                              </p:par>
                              <p:par>
                                <p:cTn id="81" presetID="10" presetClass="entr" presetSubtype="0" fill="hold" grpId="0" nodeType="withEffect">
                                  <p:stCondLst>
                                    <p:cond delay="3000"/>
                                  </p:stCondLst>
                                  <p:childTnLst>
                                    <p:set>
                                      <p:cBhvr>
                                        <p:cTn id="82" dur="1" fill="hold">
                                          <p:stCondLst>
                                            <p:cond delay="0"/>
                                          </p:stCondLst>
                                        </p:cTn>
                                        <p:tgtEl>
                                          <p:spTgt spid="37"/>
                                        </p:tgtEl>
                                        <p:attrNameLst>
                                          <p:attrName>style.visibility</p:attrName>
                                        </p:attrNameLst>
                                      </p:cBhvr>
                                      <p:to>
                                        <p:strVal val="visible"/>
                                      </p:to>
                                    </p:set>
                                    <p:animEffect transition="in" filter="fade">
                                      <p:cBhvr>
                                        <p:cTn id="83" dur="500"/>
                                        <p:tgtEl>
                                          <p:spTgt spid="37"/>
                                        </p:tgtEl>
                                      </p:cBhvr>
                                    </p:animEffect>
                                  </p:childTnLst>
                                </p:cTn>
                              </p:par>
                              <p:par>
                                <p:cTn id="84" presetID="10" presetClass="entr" presetSubtype="0" fill="hold" grpId="0" nodeType="withEffect">
                                  <p:stCondLst>
                                    <p:cond delay="3500"/>
                                  </p:stCondLst>
                                  <p:childTnLst>
                                    <p:set>
                                      <p:cBhvr>
                                        <p:cTn id="85" dur="1" fill="hold">
                                          <p:stCondLst>
                                            <p:cond delay="0"/>
                                          </p:stCondLst>
                                        </p:cTn>
                                        <p:tgtEl>
                                          <p:spTgt spid="38"/>
                                        </p:tgtEl>
                                        <p:attrNameLst>
                                          <p:attrName>style.visibility</p:attrName>
                                        </p:attrNameLst>
                                      </p:cBhvr>
                                      <p:to>
                                        <p:strVal val="visible"/>
                                      </p:to>
                                    </p:set>
                                    <p:animEffect transition="in" filter="fade">
                                      <p:cBhvr>
                                        <p:cTn id="86" dur="500"/>
                                        <p:tgtEl>
                                          <p:spTgt spid="38"/>
                                        </p:tgtEl>
                                      </p:cBhvr>
                                    </p:animEffect>
                                  </p:childTnLst>
                                </p:cTn>
                              </p:par>
                              <p:par>
                                <p:cTn id="87" presetID="10" presetClass="entr" presetSubtype="0" fill="hold" grpId="0" nodeType="withEffect">
                                  <p:stCondLst>
                                    <p:cond delay="4000"/>
                                  </p:stCondLst>
                                  <p:childTnLst>
                                    <p:set>
                                      <p:cBhvr>
                                        <p:cTn id="88" dur="1" fill="hold">
                                          <p:stCondLst>
                                            <p:cond delay="0"/>
                                          </p:stCondLst>
                                        </p:cTn>
                                        <p:tgtEl>
                                          <p:spTgt spid="39"/>
                                        </p:tgtEl>
                                        <p:attrNameLst>
                                          <p:attrName>style.visibility</p:attrName>
                                        </p:attrNameLst>
                                      </p:cBhvr>
                                      <p:to>
                                        <p:strVal val="visible"/>
                                      </p:to>
                                    </p:set>
                                    <p:animEffect transition="in" filter="fade">
                                      <p:cBhvr>
                                        <p:cTn id="89" dur="500"/>
                                        <p:tgtEl>
                                          <p:spTgt spid="39"/>
                                        </p:tgtEl>
                                      </p:cBhvr>
                                    </p:animEffect>
                                  </p:childTnLst>
                                </p:cTn>
                              </p:par>
                              <p:par>
                                <p:cTn id="90" presetID="10" presetClass="entr" presetSubtype="0" fill="hold" grpId="0" nodeType="withEffect">
                                  <p:stCondLst>
                                    <p:cond delay="4500"/>
                                  </p:stCondLst>
                                  <p:childTnLst>
                                    <p:set>
                                      <p:cBhvr>
                                        <p:cTn id="91" dur="1" fill="hold">
                                          <p:stCondLst>
                                            <p:cond delay="0"/>
                                          </p:stCondLst>
                                        </p:cTn>
                                        <p:tgtEl>
                                          <p:spTgt spid="40"/>
                                        </p:tgtEl>
                                        <p:attrNameLst>
                                          <p:attrName>style.visibility</p:attrName>
                                        </p:attrNameLst>
                                      </p:cBhvr>
                                      <p:to>
                                        <p:strVal val="visible"/>
                                      </p:to>
                                    </p:set>
                                    <p:animEffect transition="in" filter="fade">
                                      <p:cBhvr>
                                        <p:cTn id="92" dur="500"/>
                                        <p:tgtEl>
                                          <p:spTgt spid="40"/>
                                        </p:tgtEl>
                                      </p:cBhvr>
                                    </p:animEffect>
                                  </p:childTnLst>
                                </p:cTn>
                              </p:par>
                              <p:par>
                                <p:cTn id="93" presetID="42" presetClass="entr" presetSubtype="0" fill="hold" grpId="0" nodeType="withEffect">
                                  <p:stCondLst>
                                    <p:cond delay="3000"/>
                                  </p:stCondLst>
                                  <p:childTnLst>
                                    <p:set>
                                      <p:cBhvr>
                                        <p:cTn id="94" dur="1" fill="hold">
                                          <p:stCondLst>
                                            <p:cond delay="0"/>
                                          </p:stCondLst>
                                        </p:cTn>
                                        <p:tgtEl>
                                          <p:spTgt spid="42"/>
                                        </p:tgtEl>
                                        <p:attrNameLst>
                                          <p:attrName>style.visibility</p:attrName>
                                        </p:attrNameLst>
                                      </p:cBhvr>
                                      <p:to>
                                        <p:strVal val="visible"/>
                                      </p:to>
                                    </p:set>
                                    <p:animEffect transition="in" filter="fade">
                                      <p:cBhvr>
                                        <p:cTn id="95" dur="500"/>
                                        <p:tgtEl>
                                          <p:spTgt spid="42"/>
                                        </p:tgtEl>
                                      </p:cBhvr>
                                    </p:animEffect>
                                    <p:anim calcmode="lin" valueType="num">
                                      <p:cBhvr>
                                        <p:cTn id="96" dur="500" fill="hold"/>
                                        <p:tgtEl>
                                          <p:spTgt spid="42"/>
                                        </p:tgtEl>
                                        <p:attrNameLst>
                                          <p:attrName>ppt_x</p:attrName>
                                        </p:attrNameLst>
                                      </p:cBhvr>
                                      <p:tavLst>
                                        <p:tav tm="0">
                                          <p:val>
                                            <p:strVal val="#ppt_x"/>
                                          </p:val>
                                        </p:tav>
                                        <p:tav tm="100000">
                                          <p:val>
                                            <p:strVal val="#ppt_x"/>
                                          </p:val>
                                        </p:tav>
                                      </p:tavLst>
                                    </p:anim>
                                    <p:anim calcmode="lin" valueType="num">
                                      <p:cBhvr>
                                        <p:cTn id="97" dur="500" fill="hold"/>
                                        <p:tgtEl>
                                          <p:spTgt spid="42"/>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3500"/>
                                  </p:stCondLst>
                                  <p:childTnLst>
                                    <p:set>
                                      <p:cBhvr>
                                        <p:cTn id="99" dur="1" fill="hold">
                                          <p:stCondLst>
                                            <p:cond delay="0"/>
                                          </p:stCondLst>
                                        </p:cTn>
                                        <p:tgtEl>
                                          <p:spTgt spid="43"/>
                                        </p:tgtEl>
                                        <p:attrNameLst>
                                          <p:attrName>style.visibility</p:attrName>
                                        </p:attrNameLst>
                                      </p:cBhvr>
                                      <p:to>
                                        <p:strVal val="visible"/>
                                      </p:to>
                                    </p:set>
                                    <p:animEffect transition="in" filter="fade">
                                      <p:cBhvr>
                                        <p:cTn id="100" dur="500"/>
                                        <p:tgtEl>
                                          <p:spTgt spid="43"/>
                                        </p:tgtEl>
                                      </p:cBhvr>
                                    </p:animEffect>
                                    <p:anim calcmode="lin" valueType="num">
                                      <p:cBhvr>
                                        <p:cTn id="101" dur="500" fill="hold"/>
                                        <p:tgtEl>
                                          <p:spTgt spid="43"/>
                                        </p:tgtEl>
                                        <p:attrNameLst>
                                          <p:attrName>ppt_x</p:attrName>
                                        </p:attrNameLst>
                                      </p:cBhvr>
                                      <p:tavLst>
                                        <p:tav tm="0">
                                          <p:val>
                                            <p:strVal val="#ppt_x"/>
                                          </p:val>
                                        </p:tav>
                                        <p:tav tm="100000">
                                          <p:val>
                                            <p:strVal val="#ppt_x"/>
                                          </p:val>
                                        </p:tav>
                                      </p:tavLst>
                                    </p:anim>
                                    <p:anim calcmode="lin" valueType="num">
                                      <p:cBhvr>
                                        <p:cTn id="102" dur="500" fill="hold"/>
                                        <p:tgtEl>
                                          <p:spTgt spid="43"/>
                                        </p:tgtEl>
                                        <p:attrNameLst>
                                          <p:attrName>ppt_y</p:attrName>
                                        </p:attrNameLst>
                                      </p:cBhvr>
                                      <p:tavLst>
                                        <p:tav tm="0">
                                          <p:val>
                                            <p:strVal val="#ppt_y+.1"/>
                                          </p:val>
                                        </p:tav>
                                        <p:tav tm="100000">
                                          <p:val>
                                            <p:strVal val="#ppt_y"/>
                                          </p:val>
                                        </p:tav>
                                      </p:tavLst>
                                    </p:anim>
                                  </p:childTnLst>
                                </p:cTn>
                              </p:par>
                              <p:par>
                                <p:cTn id="103" presetID="42" presetClass="entr" presetSubtype="0" fill="hold" grpId="0" nodeType="withEffect">
                                  <p:stCondLst>
                                    <p:cond delay="4000"/>
                                  </p:stCondLst>
                                  <p:childTnLst>
                                    <p:set>
                                      <p:cBhvr>
                                        <p:cTn id="104" dur="1" fill="hold">
                                          <p:stCondLst>
                                            <p:cond delay="0"/>
                                          </p:stCondLst>
                                        </p:cTn>
                                        <p:tgtEl>
                                          <p:spTgt spid="44"/>
                                        </p:tgtEl>
                                        <p:attrNameLst>
                                          <p:attrName>style.visibility</p:attrName>
                                        </p:attrNameLst>
                                      </p:cBhvr>
                                      <p:to>
                                        <p:strVal val="visible"/>
                                      </p:to>
                                    </p:set>
                                    <p:animEffect transition="in" filter="fade">
                                      <p:cBhvr>
                                        <p:cTn id="105" dur="500"/>
                                        <p:tgtEl>
                                          <p:spTgt spid="44"/>
                                        </p:tgtEl>
                                      </p:cBhvr>
                                    </p:animEffect>
                                    <p:anim calcmode="lin" valueType="num">
                                      <p:cBhvr>
                                        <p:cTn id="106" dur="500" fill="hold"/>
                                        <p:tgtEl>
                                          <p:spTgt spid="44"/>
                                        </p:tgtEl>
                                        <p:attrNameLst>
                                          <p:attrName>ppt_x</p:attrName>
                                        </p:attrNameLst>
                                      </p:cBhvr>
                                      <p:tavLst>
                                        <p:tav tm="0">
                                          <p:val>
                                            <p:strVal val="#ppt_x"/>
                                          </p:val>
                                        </p:tav>
                                        <p:tav tm="100000">
                                          <p:val>
                                            <p:strVal val="#ppt_x"/>
                                          </p:val>
                                        </p:tav>
                                      </p:tavLst>
                                    </p:anim>
                                    <p:anim calcmode="lin" valueType="num">
                                      <p:cBhvr>
                                        <p:cTn id="107" dur="500" fill="hold"/>
                                        <p:tgtEl>
                                          <p:spTgt spid="44"/>
                                        </p:tgtEl>
                                        <p:attrNameLst>
                                          <p:attrName>ppt_y</p:attrName>
                                        </p:attrNameLst>
                                      </p:cBhvr>
                                      <p:tavLst>
                                        <p:tav tm="0">
                                          <p:val>
                                            <p:strVal val="#ppt_y+.1"/>
                                          </p:val>
                                        </p:tav>
                                        <p:tav tm="100000">
                                          <p:val>
                                            <p:strVal val="#ppt_y"/>
                                          </p:val>
                                        </p:tav>
                                      </p:tavLst>
                                    </p:anim>
                                  </p:childTnLst>
                                </p:cTn>
                              </p:par>
                              <p:par>
                                <p:cTn id="108" presetID="42" presetClass="entr" presetSubtype="0" fill="hold" grpId="0" nodeType="withEffect">
                                  <p:stCondLst>
                                    <p:cond delay="4500"/>
                                  </p:stCondLst>
                                  <p:childTnLst>
                                    <p:set>
                                      <p:cBhvr>
                                        <p:cTn id="109" dur="1" fill="hold">
                                          <p:stCondLst>
                                            <p:cond delay="0"/>
                                          </p:stCondLst>
                                        </p:cTn>
                                        <p:tgtEl>
                                          <p:spTgt spid="45"/>
                                        </p:tgtEl>
                                        <p:attrNameLst>
                                          <p:attrName>style.visibility</p:attrName>
                                        </p:attrNameLst>
                                      </p:cBhvr>
                                      <p:to>
                                        <p:strVal val="visible"/>
                                      </p:to>
                                    </p:set>
                                    <p:animEffect transition="in" filter="fade">
                                      <p:cBhvr>
                                        <p:cTn id="110" dur="500"/>
                                        <p:tgtEl>
                                          <p:spTgt spid="45"/>
                                        </p:tgtEl>
                                      </p:cBhvr>
                                    </p:animEffect>
                                    <p:anim calcmode="lin" valueType="num">
                                      <p:cBhvr>
                                        <p:cTn id="111" dur="500" fill="hold"/>
                                        <p:tgtEl>
                                          <p:spTgt spid="45"/>
                                        </p:tgtEl>
                                        <p:attrNameLst>
                                          <p:attrName>ppt_x</p:attrName>
                                        </p:attrNameLst>
                                      </p:cBhvr>
                                      <p:tavLst>
                                        <p:tav tm="0">
                                          <p:val>
                                            <p:strVal val="#ppt_x"/>
                                          </p:val>
                                        </p:tav>
                                        <p:tav tm="100000">
                                          <p:val>
                                            <p:strVal val="#ppt_x"/>
                                          </p:val>
                                        </p:tav>
                                      </p:tavLst>
                                    </p:anim>
                                    <p:anim calcmode="lin" valueType="num">
                                      <p:cBhvr>
                                        <p:cTn id="112" dur="500" fill="hold"/>
                                        <p:tgtEl>
                                          <p:spTgt spid="45"/>
                                        </p:tgtEl>
                                        <p:attrNameLst>
                                          <p:attrName>ppt_y</p:attrName>
                                        </p:attrNameLst>
                                      </p:cBhvr>
                                      <p:tavLst>
                                        <p:tav tm="0">
                                          <p:val>
                                            <p:strVal val="#ppt_y+.1"/>
                                          </p:val>
                                        </p:tav>
                                        <p:tav tm="100000">
                                          <p:val>
                                            <p:strVal val="#ppt_y"/>
                                          </p:val>
                                        </p:tav>
                                      </p:tavLst>
                                    </p:anim>
                                  </p:childTnLst>
                                </p:cTn>
                              </p:par>
                            </p:childTnLst>
                          </p:cTn>
                        </p:par>
                        <p:par>
                          <p:cTn id="113" fill="hold">
                            <p:stCondLst>
                              <p:cond delay="5000"/>
                            </p:stCondLst>
                            <p:childTnLst>
                              <p:par>
                                <p:cTn id="114" presetID="42" presetClass="entr" presetSubtype="0" fill="hold" grpId="0" nodeType="afterEffect">
                                  <p:stCondLst>
                                    <p:cond delay="0"/>
                                  </p:stCondLst>
                                  <p:childTnLst>
                                    <p:set>
                                      <p:cBhvr>
                                        <p:cTn id="115" dur="1" fill="hold">
                                          <p:stCondLst>
                                            <p:cond delay="0"/>
                                          </p:stCondLst>
                                        </p:cTn>
                                        <p:tgtEl>
                                          <p:spTgt spid="46"/>
                                        </p:tgtEl>
                                        <p:attrNameLst>
                                          <p:attrName>style.visibility</p:attrName>
                                        </p:attrNameLst>
                                      </p:cBhvr>
                                      <p:to>
                                        <p:strVal val="visible"/>
                                      </p:to>
                                    </p:set>
                                    <p:animEffect transition="in" filter="fade">
                                      <p:cBhvr>
                                        <p:cTn id="116" dur="1000"/>
                                        <p:tgtEl>
                                          <p:spTgt spid="46"/>
                                        </p:tgtEl>
                                      </p:cBhvr>
                                    </p:animEffect>
                                    <p:anim calcmode="lin" valueType="num">
                                      <p:cBhvr>
                                        <p:cTn id="117" dur="1000" fill="hold"/>
                                        <p:tgtEl>
                                          <p:spTgt spid="46"/>
                                        </p:tgtEl>
                                        <p:attrNameLst>
                                          <p:attrName>ppt_x</p:attrName>
                                        </p:attrNameLst>
                                      </p:cBhvr>
                                      <p:tavLst>
                                        <p:tav tm="0">
                                          <p:val>
                                            <p:strVal val="#ppt_x"/>
                                          </p:val>
                                        </p:tav>
                                        <p:tav tm="100000">
                                          <p:val>
                                            <p:strVal val="#ppt_x"/>
                                          </p:val>
                                        </p:tav>
                                      </p:tavLst>
                                    </p:anim>
                                    <p:anim calcmode="lin" valueType="num">
                                      <p:cBhvr>
                                        <p:cTn id="118"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7" grpId="0" animBg="1"/>
      <p:bldP spid="21" grpId="0" animBg="1"/>
      <p:bldP spid="36" grpId="0" animBg="1"/>
      <p:bldP spid="37" grpId="0" animBg="1"/>
      <p:bldP spid="38" grpId="0" animBg="1"/>
      <p:bldP spid="39" grpId="0" animBg="1"/>
      <p:bldP spid="40" grpId="0" animBg="1"/>
      <p:bldP spid="41" grpId="0"/>
      <p:bldP spid="42" grpId="0"/>
      <p:bldP spid="43" grpId="0"/>
      <p:bldP spid="44" grpId="0"/>
      <p:bldP spid="45" grpId="0"/>
      <p:bldP spid="4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7"/>
          <p:cNvSpPr>
            <a:spLocks noChangeArrowheads="1"/>
          </p:cNvSpPr>
          <p:nvPr/>
        </p:nvSpPr>
        <p:spPr bwMode="auto">
          <a:xfrm>
            <a:off x="1555751" y="1195757"/>
            <a:ext cx="6334125" cy="286473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2574" tIns="36287" rIns="72574" bIns="36287" anchor="ctr"/>
          <a:lstStyle/>
          <a:p>
            <a:pPr algn="ctr"/>
            <a:endParaRPr lang="zh-CN" altLang="zh-CN">
              <a:solidFill>
                <a:schemeClr val="bg1"/>
              </a:solidFill>
            </a:endParaRPr>
          </a:p>
        </p:txBody>
      </p:sp>
      <p:sp>
        <p:nvSpPr>
          <p:cNvPr id="21" name="Freeform 5"/>
          <p:cNvSpPr>
            <a:spLocks noEditPoints="1" noChangeArrowheads="1"/>
          </p:cNvSpPr>
          <p:nvPr/>
        </p:nvSpPr>
        <p:spPr bwMode="auto">
          <a:xfrm>
            <a:off x="2890839" y="1846833"/>
            <a:ext cx="796925" cy="860691"/>
          </a:xfrm>
          <a:custGeom>
            <a:avLst/>
            <a:gdLst>
              <a:gd name="T0" fmla="*/ 2147483647 w 171"/>
              <a:gd name="T1" fmla="*/ 1795400013 h 185"/>
              <a:gd name="T2" fmla="*/ 2147483647 w 171"/>
              <a:gd name="T3" fmla="*/ 1514189868 h 185"/>
              <a:gd name="T4" fmla="*/ 2147483647 w 171"/>
              <a:gd name="T5" fmla="*/ 1038300428 h 185"/>
              <a:gd name="T6" fmla="*/ 2147483647 w 171"/>
              <a:gd name="T7" fmla="*/ 1168089725 h 185"/>
              <a:gd name="T8" fmla="*/ 2147483647 w 171"/>
              <a:gd name="T9" fmla="*/ 908515781 h 185"/>
              <a:gd name="T10" fmla="*/ 2147483647 w 171"/>
              <a:gd name="T11" fmla="*/ 367731692 h 185"/>
              <a:gd name="T12" fmla="*/ 2147483647 w 171"/>
              <a:gd name="T13" fmla="*/ 129789298 h 185"/>
              <a:gd name="T14" fmla="*/ 2147483647 w 171"/>
              <a:gd name="T15" fmla="*/ 584047188 h 185"/>
              <a:gd name="T16" fmla="*/ 2147483647 w 171"/>
              <a:gd name="T17" fmla="*/ 540784089 h 185"/>
              <a:gd name="T18" fmla="*/ 2128474826 w 171"/>
              <a:gd name="T19" fmla="*/ 0 h 185"/>
              <a:gd name="T20" fmla="*/ 1672372745 w 171"/>
              <a:gd name="T21" fmla="*/ 108157748 h 185"/>
              <a:gd name="T22" fmla="*/ 1563776567 w 171"/>
              <a:gd name="T23" fmla="*/ 648937186 h 185"/>
              <a:gd name="T24" fmla="*/ 1259710066 w 171"/>
              <a:gd name="T25" fmla="*/ 843621132 h 185"/>
              <a:gd name="T26" fmla="*/ 912204163 w 171"/>
              <a:gd name="T27" fmla="*/ 540784089 h 185"/>
              <a:gd name="T28" fmla="*/ 564698259 w 171"/>
              <a:gd name="T29" fmla="*/ 908515781 h 185"/>
              <a:gd name="T30" fmla="*/ 781890614 w 171"/>
              <a:gd name="T31" fmla="*/ 1319510572 h 185"/>
              <a:gd name="T32" fmla="*/ 608137662 w 171"/>
              <a:gd name="T33" fmla="*/ 1643979165 h 185"/>
              <a:gd name="T34" fmla="*/ 108596177 w 171"/>
              <a:gd name="T35" fmla="*/ 1730505364 h 185"/>
              <a:gd name="T36" fmla="*/ 0 w 171"/>
              <a:gd name="T37" fmla="*/ 2147483647 h 185"/>
              <a:gd name="T38" fmla="*/ 456102081 w 171"/>
              <a:gd name="T39" fmla="*/ 2147483647 h 185"/>
              <a:gd name="T40" fmla="*/ 499541484 w 171"/>
              <a:gd name="T41" fmla="*/ 2147483647 h 185"/>
              <a:gd name="T42" fmla="*/ 65156774 w 171"/>
              <a:gd name="T43" fmla="*/ 2147483647 h 185"/>
              <a:gd name="T44" fmla="*/ 238909726 w 171"/>
              <a:gd name="T45" fmla="*/ 2147483647 h 185"/>
              <a:gd name="T46" fmla="*/ 760168582 w 171"/>
              <a:gd name="T47" fmla="*/ 2147483647 h 185"/>
              <a:gd name="T48" fmla="*/ 977360937 w 171"/>
              <a:gd name="T49" fmla="*/ 2147483647 h 185"/>
              <a:gd name="T50" fmla="*/ 825325356 w 171"/>
              <a:gd name="T51" fmla="*/ 2147483647 h 185"/>
              <a:gd name="T52" fmla="*/ 1259710066 w 171"/>
              <a:gd name="T53" fmla="*/ 2147483647 h 185"/>
              <a:gd name="T54" fmla="*/ 1542059196 w 171"/>
              <a:gd name="T55" fmla="*/ 2147483647 h 185"/>
              <a:gd name="T56" fmla="*/ 1867847728 w 171"/>
              <a:gd name="T57" fmla="*/ 2147483647 h 185"/>
              <a:gd name="T58" fmla="*/ 2106757455 w 171"/>
              <a:gd name="T59" fmla="*/ 2147483647 h 185"/>
              <a:gd name="T60" fmla="*/ 2147483647 w 171"/>
              <a:gd name="T61" fmla="*/ 2147483647 h 185"/>
              <a:gd name="T62" fmla="*/ 2147483647 w 171"/>
              <a:gd name="T63" fmla="*/ 2147483647 h 185"/>
              <a:gd name="T64" fmla="*/ 2147483647 w 171"/>
              <a:gd name="T65" fmla="*/ 2147483647 h 185"/>
              <a:gd name="T66" fmla="*/ 2147483647 w 171"/>
              <a:gd name="T67" fmla="*/ 2147483647 h 185"/>
              <a:gd name="T68" fmla="*/ 2147483647 w 171"/>
              <a:gd name="T69" fmla="*/ 2147483647 h 185"/>
              <a:gd name="T70" fmla="*/ 2147483647 w 171"/>
              <a:gd name="T71" fmla="*/ 2147483647 h 185"/>
              <a:gd name="T72" fmla="*/ 2147483647 w 171"/>
              <a:gd name="T73" fmla="*/ 1795400013 h 185"/>
              <a:gd name="T74" fmla="*/ 2085035423 w 171"/>
              <a:gd name="T75" fmla="*/ 2147483647 h 185"/>
              <a:gd name="T76" fmla="*/ 1498619793 w 171"/>
              <a:gd name="T77" fmla="*/ 2147483647 h 185"/>
              <a:gd name="T78" fmla="*/ 1390023615 w 171"/>
              <a:gd name="T79" fmla="*/ 1730505364 h 185"/>
              <a:gd name="T80" fmla="*/ 1998161277 w 171"/>
              <a:gd name="T81" fmla="*/ 1535821417 h 185"/>
              <a:gd name="T82" fmla="*/ 2085035423 w 171"/>
              <a:gd name="T83" fmla="*/ 2147483647 h 18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71"/>
              <a:gd name="T127" fmla="*/ 0 h 185"/>
              <a:gd name="T128" fmla="*/ 171 w 171"/>
              <a:gd name="T129" fmla="*/ 185 h 185"/>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71" h="185">
                <a:moveTo>
                  <a:pt x="146" y="83"/>
                </a:moveTo>
                <a:cubicBezTo>
                  <a:pt x="171" y="70"/>
                  <a:pt x="171" y="70"/>
                  <a:pt x="171" y="70"/>
                </a:cubicBezTo>
                <a:cubicBezTo>
                  <a:pt x="168" y="48"/>
                  <a:pt x="168" y="48"/>
                  <a:pt x="168" y="48"/>
                </a:cubicBezTo>
                <a:cubicBezTo>
                  <a:pt x="142" y="54"/>
                  <a:pt x="142" y="54"/>
                  <a:pt x="142" y="54"/>
                </a:cubicBezTo>
                <a:cubicBezTo>
                  <a:pt x="135" y="42"/>
                  <a:pt x="135" y="42"/>
                  <a:pt x="135" y="42"/>
                </a:cubicBezTo>
                <a:cubicBezTo>
                  <a:pt x="149" y="17"/>
                  <a:pt x="149" y="17"/>
                  <a:pt x="149" y="17"/>
                </a:cubicBezTo>
                <a:cubicBezTo>
                  <a:pt x="133" y="6"/>
                  <a:pt x="133" y="6"/>
                  <a:pt x="133" y="6"/>
                </a:cubicBezTo>
                <a:cubicBezTo>
                  <a:pt x="114" y="27"/>
                  <a:pt x="114" y="27"/>
                  <a:pt x="114" y="27"/>
                </a:cubicBezTo>
                <a:cubicBezTo>
                  <a:pt x="100" y="25"/>
                  <a:pt x="100" y="25"/>
                  <a:pt x="100" y="25"/>
                </a:cubicBezTo>
                <a:cubicBezTo>
                  <a:pt x="98" y="0"/>
                  <a:pt x="98" y="0"/>
                  <a:pt x="98" y="0"/>
                </a:cubicBezTo>
                <a:cubicBezTo>
                  <a:pt x="77" y="5"/>
                  <a:pt x="77" y="5"/>
                  <a:pt x="77" y="5"/>
                </a:cubicBezTo>
                <a:cubicBezTo>
                  <a:pt x="72" y="30"/>
                  <a:pt x="72" y="30"/>
                  <a:pt x="72" y="30"/>
                </a:cubicBezTo>
                <a:cubicBezTo>
                  <a:pt x="58" y="39"/>
                  <a:pt x="58" y="39"/>
                  <a:pt x="58" y="39"/>
                </a:cubicBezTo>
                <a:cubicBezTo>
                  <a:pt x="42" y="25"/>
                  <a:pt x="42" y="25"/>
                  <a:pt x="42" y="25"/>
                </a:cubicBezTo>
                <a:cubicBezTo>
                  <a:pt x="26" y="42"/>
                  <a:pt x="26" y="42"/>
                  <a:pt x="26" y="42"/>
                </a:cubicBezTo>
                <a:cubicBezTo>
                  <a:pt x="36" y="61"/>
                  <a:pt x="36" y="61"/>
                  <a:pt x="36" y="61"/>
                </a:cubicBezTo>
                <a:cubicBezTo>
                  <a:pt x="28" y="76"/>
                  <a:pt x="28" y="76"/>
                  <a:pt x="28" y="76"/>
                </a:cubicBezTo>
                <a:cubicBezTo>
                  <a:pt x="5" y="80"/>
                  <a:pt x="5" y="80"/>
                  <a:pt x="5" y="80"/>
                </a:cubicBezTo>
                <a:cubicBezTo>
                  <a:pt x="0" y="102"/>
                  <a:pt x="0" y="102"/>
                  <a:pt x="0" y="102"/>
                </a:cubicBezTo>
                <a:cubicBezTo>
                  <a:pt x="21" y="106"/>
                  <a:pt x="21" y="106"/>
                  <a:pt x="21" y="106"/>
                </a:cubicBezTo>
                <a:cubicBezTo>
                  <a:pt x="23" y="121"/>
                  <a:pt x="23" y="121"/>
                  <a:pt x="23" y="121"/>
                </a:cubicBezTo>
                <a:cubicBezTo>
                  <a:pt x="3" y="140"/>
                  <a:pt x="3" y="140"/>
                  <a:pt x="3" y="140"/>
                </a:cubicBezTo>
                <a:cubicBezTo>
                  <a:pt x="11" y="158"/>
                  <a:pt x="11" y="158"/>
                  <a:pt x="11" y="158"/>
                </a:cubicBezTo>
                <a:cubicBezTo>
                  <a:pt x="35" y="144"/>
                  <a:pt x="35" y="144"/>
                  <a:pt x="35" y="144"/>
                </a:cubicBezTo>
                <a:cubicBezTo>
                  <a:pt x="45" y="153"/>
                  <a:pt x="45" y="153"/>
                  <a:pt x="45" y="153"/>
                </a:cubicBezTo>
                <a:cubicBezTo>
                  <a:pt x="38" y="181"/>
                  <a:pt x="38" y="181"/>
                  <a:pt x="38" y="181"/>
                </a:cubicBezTo>
                <a:cubicBezTo>
                  <a:pt x="58" y="185"/>
                  <a:pt x="58" y="185"/>
                  <a:pt x="58" y="185"/>
                </a:cubicBezTo>
                <a:cubicBezTo>
                  <a:pt x="71" y="159"/>
                  <a:pt x="71" y="159"/>
                  <a:pt x="71" y="159"/>
                </a:cubicBezTo>
                <a:cubicBezTo>
                  <a:pt x="86" y="157"/>
                  <a:pt x="86" y="157"/>
                  <a:pt x="86" y="157"/>
                </a:cubicBezTo>
                <a:cubicBezTo>
                  <a:pt x="97" y="179"/>
                  <a:pt x="97" y="179"/>
                  <a:pt x="97" y="179"/>
                </a:cubicBezTo>
                <a:cubicBezTo>
                  <a:pt x="118" y="168"/>
                  <a:pt x="118" y="168"/>
                  <a:pt x="118" y="168"/>
                </a:cubicBezTo>
                <a:cubicBezTo>
                  <a:pt x="114" y="142"/>
                  <a:pt x="114" y="142"/>
                  <a:pt x="114" y="142"/>
                </a:cubicBezTo>
                <a:cubicBezTo>
                  <a:pt x="127" y="129"/>
                  <a:pt x="127" y="129"/>
                  <a:pt x="127" y="129"/>
                </a:cubicBezTo>
                <a:cubicBezTo>
                  <a:pt x="150" y="135"/>
                  <a:pt x="150" y="135"/>
                  <a:pt x="150" y="135"/>
                </a:cubicBezTo>
                <a:cubicBezTo>
                  <a:pt x="162" y="113"/>
                  <a:pt x="162" y="113"/>
                  <a:pt x="162" y="113"/>
                </a:cubicBezTo>
                <a:cubicBezTo>
                  <a:pt x="142" y="100"/>
                  <a:pt x="142" y="100"/>
                  <a:pt x="142" y="100"/>
                </a:cubicBezTo>
                <a:lnTo>
                  <a:pt x="146" y="83"/>
                </a:lnTo>
                <a:close/>
                <a:moveTo>
                  <a:pt x="96" y="100"/>
                </a:moveTo>
                <a:cubicBezTo>
                  <a:pt x="90" y="110"/>
                  <a:pt x="78" y="114"/>
                  <a:pt x="69" y="108"/>
                </a:cubicBezTo>
                <a:cubicBezTo>
                  <a:pt x="60" y="103"/>
                  <a:pt x="58" y="90"/>
                  <a:pt x="64" y="80"/>
                </a:cubicBezTo>
                <a:cubicBezTo>
                  <a:pt x="70" y="70"/>
                  <a:pt x="83" y="66"/>
                  <a:pt x="92" y="71"/>
                </a:cubicBezTo>
                <a:cubicBezTo>
                  <a:pt x="101" y="77"/>
                  <a:pt x="103" y="89"/>
                  <a:pt x="96" y="100"/>
                </a:cubicBezTo>
                <a:close/>
              </a:path>
            </a:pathLst>
          </a:custGeom>
          <a:solidFill>
            <a:schemeClr val="accent1"/>
          </a:solidFill>
          <a:ln w="25400" cap="flat" cmpd="sng" algn="ctr">
            <a:noFill/>
            <a:prstDash val="solid"/>
          </a:ln>
          <a:effectLst/>
        </p:spPr>
        <p:txBody>
          <a:bodyPr rtlCol="0" anchor="ctr"/>
          <a:lstStyle/>
          <a:p>
            <a:pPr algn="ctr"/>
            <a:endParaRPr lang="zh-CN" altLang="en-US" sz="1600" kern="0">
              <a:solidFill>
                <a:srgbClr val="FFFFFF"/>
              </a:solidFill>
              <a:latin typeface="微软雅黑" panose="020B0503020204020204" pitchFamily="34" charset="-122"/>
              <a:ea typeface="微软雅黑" panose="020B0503020204020204" pitchFamily="34" charset="-122"/>
            </a:endParaRPr>
          </a:p>
        </p:txBody>
      </p:sp>
      <p:sp>
        <p:nvSpPr>
          <p:cNvPr id="23" name="Freeform 6"/>
          <p:cNvSpPr>
            <a:spLocks noEditPoints="1" noChangeArrowheads="1"/>
          </p:cNvSpPr>
          <p:nvPr/>
        </p:nvSpPr>
        <p:spPr bwMode="auto">
          <a:xfrm>
            <a:off x="4694238" y="1403783"/>
            <a:ext cx="1416050" cy="1327560"/>
          </a:xfrm>
          <a:custGeom>
            <a:avLst/>
            <a:gdLst>
              <a:gd name="T0" fmla="*/ 2147483647 w 304"/>
              <a:gd name="T1" fmla="*/ 2147483647 h 285"/>
              <a:gd name="T2" fmla="*/ 2147483647 w 304"/>
              <a:gd name="T3" fmla="*/ 2147483647 h 285"/>
              <a:gd name="T4" fmla="*/ 2147483647 w 304"/>
              <a:gd name="T5" fmla="*/ 2147483647 h 285"/>
              <a:gd name="T6" fmla="*/ 2147483647 w 304"/>
              <a:gd name="T7" fmla="*/ 2147483647 h 285"/>
              <a:gd name="T8" fmla="*/ 2147483647 w 304"/>
              <a:gd name="T9" fmla="*/ 1908241463 h 285"/>
              <a:gd name="T10" fmla="*/ 2147483647 w 304"/>
              <a:gd name="T11" fmla="*/ 1344440203 h 285"/>
              <a:gd name="T12" fmla="*/ 2147483647 w 304"/>
              <a:gd name="T13" fmla="*/ 1582973297 h 285"/>
              <a:gd name="T14" fmla="*/ 2147483647 w 304"/>
              <a:gd name="T15" fmla="*/ 1236019033 h 285"/>
              <a:gd name="T16" fmla="*/ 2147483647 w 304"/>
              <a:gd name="T17" fmla="*/ 607168797 h 285"/>
              <a:gd name="T18" fmla="*/ 2147483647 w 304"/>
              <a:gd name="T19" fmla="*/ 281900630 h 285"/>
              <a:gd name="T20" fmla="*/ 2147483647 w 304"/>
              <a:gd name="T21" fmla="*/ 802329697 h 285"/>
              <a:gd name="T22" fmla="*/ 2147483647 w 304"/>
              <a:gd name="T23" fmla="*/ 672222430 h 285"/>
              <a:gd name="T24" fmla="*/ 2147483647 w 304"/>
              <a:gd name="T25" fmla="*/ 0 h 285"/>
              <a:gd name="T26" fmla="*/ 2147483647 w 304"/>
              <a:gd name="T27" fmla="*/ 0 h 285"/>
              <a:gd name="T28" fmla="*/ 2147483647 w 304"/>
              <a:gd name="T29" fmla="*/ 650536333 h 285"/>
              <a:gd name="T30" fmla="*/ 2147483647 w 304"/>
              <a:gd name="T31" fmla="*/ 737276063 h 285"/>
              <a:gd name="T32" fmla="*/ 2147483647 w 304"/>
              <a:gd name="T33" fmla="*/ 216846997 h 285"/>
              <a:gd name="T34" fmla="*/ 1844288674 w 304"/>
              <a:gd name="T35" fmla="*/ 477061530 h 285"/>
              <a:gd name="T36" fmla="*/ 1952774873 w 304"/>
              <a:gd name="T37" fmla="*/ 1084225670 h 285"/>
              <a:gd name="T38" fmla="*/ 1583917138 w 304"/>
              <a:gd name="T39" fmla="*/ 1387812397 h 285"/>
              <a:gd name="T40" fmla="*/ 1019784245 w 304"/>
              <a:gd name="T41" fmla="*/ 1105911767 h 285"/>
              <a:gd name="T42" fmla="*/ 607532031 w 304"/>
              <a:gd name="T43" fmla="*/ 1582973297 h 285"/>
              <a:gd name="T44" fmla="*/ 1041481485 w 304"/>
              <a:gd name="T45" fmla="*/ 2016662633 h 285"/>
              <a:gd name="T46" fmla="*/ 824504429 w 304"/>
              <a:gd name="T47" fmla="*/ 2147483647 h 285"/>
              <a:gd name="T48" fmla="*/ 151880679 w 304"/>
              <a:gd name="T49" fmla="*/ 2147483647 h 285"/>
              <a:gd name="T50" fmla="*/ 0 w 304"/>
              <a:gd name="T51" fmla="*/ 2147483647 h 285"/>
              <a:gd name="T52" fmla="*/ 650926510 w 304"/>
              <a:gd name="T53" fmla="*/ 2147483647 h 285"/>
              <a:gd name="T54" fmla="*/ 650926510 w 304"/>
              <a:gd name="T55" fmla="*/ 2147483647 h 285"/>
              <a:gd name="T56" fmla="*/ 21697240 w 304"/>
              <a:gd name="T57" fmla="*/ 2147483647 h 285"/>
              <a:gd name="T58" fmla="*/ 195279816 w 304"/>
              <a:gd name="T59" fmla="*/ 2147483647 h 285"/>
              <a:gd name="T60" fmla="*/ 889596148 w 304"/>
              <a:gd name="T61" fmla="*/ 2147483647 h 285"/>
              <a:gd name="T62" fmla="*/ 1149967684 w 304"/>
              <a:gd name="T63" fmla="*/ 2147483647 h 285"/>
              <a:gd name="T64" fmla="*/ 737715469 w 304"/>
              <a:gd name="T65" fmla="*/ 2147483647 h 285"/>
              <a:gd name="T66" fmla="*/ 1193362163 w 304"/>
              <a:gd name="T67" fmla="*/ 2147483647 h 285"/>
              <a:gd name="T68" fmla="*/ 1757499714 w 304"/>
              <a:gd name="T69" fmla="*/ 2147483647 h 285"/>
              <a:gd name="T70" fmla="*/ 2147483647 w 304"/>
              <a:gd name="T71" fmla="*/ 2147483647 h 285"/>
              <a:gd name="T72" fmla="*/ 2126357449 w 304"/>
              <a:gd name="T73" fmla="*/ 2147483647 h 285"/>
              <a:gd name="T74" fmla="*/ 2147483647 w 304"/>
              <a:gd name="T75" fmla="*/ 2147483647 h 285"/>
              <a:gd name="T76" fmla="*/ 2147483647 w 304"/>
              <a:gd name="T77" fmla="*/ 2147483647 h 285"/>
              <a:gd name="T78" fmla="*/ 2147483647 w 304"/>
              <a:gd name="T79" fmla="*/ 2147483647 h 285"/>
              <a:gd name="T80" fmla="*/ 2147483647 w 304"/>
              <a:gd name="T81" fmla="*/ 2147483647 h 285"/>
              <a:gd name="T82" fmla="*/ 2147483647 w 304"/>
              <a:gd name="T83" fmla="*/ 2147483647 h 285"/>
              <a:gd name="T84" fmla="*/ 2147483647 w 304"/>
              <a:gd name="T85" fmla="*/ 2147483647 h 285"/>
              <a:gd name="T86" fmla="*/ 2147483647 w 304"/>
              <a:gd name="T87" fmla="*/ 2147483647 h 285"/>
              <a:gd name="T88" fmla="*/ 2147483647 w 304"/>
              <a:gd name="T89" fmla="*/ 2147483647 h 285"/>
              <a:gd name="T90" fmla="*/ 2147483647 w 304"/>
              <a:gd name="T91" fmla="*/ 2147483647 h 285"/>
              <a:gd name="T92" fmla="*/ 2147483647 w 304"/>
              <a:gd name="T93" fmla="*/ 2147483647 h 285"/>
              <a:gd name="T94" fmla="*/ 2147483647 w 304"/>
              <a:gd name="T95" fmla="*/ 2147483647 h 285"/>
              <a:gd name="T96" fmla="*/ 2147483647 w 304"/>
              <a:gd name="T97" fmla="*/ 2147483647 h 285"/>
              <a:gd name="T98" fmla="*/ 2147483647 w 304"/>
              <a:gd name="T99" fmla="*/ 2147483647 h 285"/>
              <a:gd name="T100" fmla="*/ 1996169352 w 304"/>
              <a:gd name="T101" fmla="*/ 2147483647 h 285"/>
              <a:gd name="T102" fmla="*/ 2147483647 w 304"/>
              <a:gd name="T103" fmla="*/ 1994976537 h 285"/>
              <a:gd name="T104" fmla="*/ 2147483647 w 304"/>
              <a:gd name="T105" fmla="*/ 2147483647 h 285"/>
              <a:gd name="T106" fmla="*/ 2147483647 w 304"/>
              <a:gd name="T107" fmla="*/ 2147483647 h 28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04"/>
              <a:gd name="T163" fmla="*/ 0 h 285"/>
              <a:gd name="T164" fmla="*/ 304 w 304"/>
              <a:gd name="T165" fmla="*/ 285 h 28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04" h="285">
                <a:moveTo>
                  <a:pt x="298" y="165"/>
                </a:moveTo>
                <a:cubicBezTo>
                  <a:pt x="304" y="135"/>
                  <a:pt x="304" y="135"/>
                  <a:pt x="304" y="135"/>
                </a:cubicBezTo>
                <a:cubicBezTo>
                  <a:pt x="268" y="128"/>
                  <a:pt x="268" y="128"/>
                  <a:pt x="268" y="128"/>
                </a:cubicBezTo>
                <a:cubicBezTo>
                  <a:pt x="265" y="106"/>
                  <a:pt x="265" y="106"/>
                  <a:pt x="265" y="106"/>
                </a:cubicBezTo>
                <a:cubicBezTo>
                  <a:pt x="298" y="88"/>
                  <a:pt x="298" y="88"/>
                  <a:pt x="298" y="88"/>
                </a:cubicBezTo>
                <a:cubicBezTo>
                  <a:pt x="287" y="62"/>
                  <a:pt x="287" y="62"/>
                  <a:pt x="287" y="62"/>
                </a:cubicBezTo>
                <a:cubicBezTo>
                  <a:pt x="251" y="73"/>
                  <a:pt x="251" y="73"/>
                  <a:pt x="251" y="73"/>
                </a:cubicBezTo>
                <a:cubicBezTo>
                  <a:pt x="237" y="57"/>
                  <a:pt x="237" y="57"/>
                  <a:pt x="237" y="57"/>
                </a:cubicBezTo>
                <a:cubicBezTo>
                  <a:pt x="256" y="28"/>
                  <a:pt x="256" y="28"/>
                  <a:pt x="256" y="28"/>
                </a:cubicBezTo>
                <a:cubicBezTo>
                  <a:pt x="233" y="13"/>
                  <a:pt x="233" y="13"/>
                  <a:pt x="233" y="13"/>
                </a:cubicBezTo>
                <a:cubicBezTo>
                  <a:pt x="207" y="37"/>
                  <a:pt x="207" y="37"/>
                  <a:pt x="207" y="37"/>
                </a:cubicBezTo>
                <a:cubicBezTo>
                  <a:pt x="186" y="31"/>
                  <a:pt x="186" y="31"/>
                  <a:pt x="186" y="31"/>
                </a:cubicBezTo>
                <a:cubicBezTo>
                  <a:pt x="188" y="0"/>
                  <a:pt x="188" y="0"/>
                  <a:pt x="188" y="0"/>
                </a:cubicBezTo>
                <a:cubicBezTo>
                  <a:pt x="159" y="0"/>
                  <a:pt x="159" y="0"/>
                  <a:pt x="159" y="0"/>
                </a:cubicBezTo>
                <a:cubicBezTo>
                  <a:pt x="148" y="30"/>
                  <a:pt x="148" y="30"/>
                  <a:pt x="148" y="30"/>
                </a:cubicBezTo>
                <a:cubicBezTo>
                  <a:pt x="126" y="34"/>
                  <a:pt x="126" y="34"/>
                  <a:pt x="126" y="34"/>
                </a:cubicBezTo>
                <a:cubicBezTo>
                  <a:pt x="112" y="10"/>
                  <a:pt x="112" y="10"/>
                  <a:pt x="112" y="10"/>
                </a:cubicBezTo>
                <a:cubicBezTo>
                  <a:pt x="85" y="22"/>
                  <a:pt x="85" y="22"/>
                  <a:pt x="85" y="22"/>
                </a:cubicBezTo>
                <a:cubicBezTo>
                  <a:pt x="90" y="50"/>
                  <a:pt x="90" y="50"/>
                  <a:pt x="90" y="50"/>
                </a:cubicBezTo>
                <a:cubicBezTo>
                  <a:pt x="73" y="64"/>
                  <a:pt x="73" y="64"/>
                  <a:pt x="73" y="64"/>
                </a:cubicBezTo>
                <a:cubicBezTo>
                  <a:pt x="47" y="51"/>
                  <a:pt x="47" y="51"/>
                  <a:pt x="47" y="51"/>
                </a:cubicBezTo>
                <a:cubicBezTo>
                  <a:pt x="28" y="73"/>
                  <a:pt x="28" y="73"/>
                  <a:pt x="28" y="73"/>
                </a:cubicBezTo>
                <a:cubicBezTo>
                  <a:pt x="48" y="93"/>
                  <a:pt x="48" y="93"/>
                  <a:pt x="48" y="93"/>
                </a:cubicBezTo>
                <a:cubicBezTo>
                  <a:pt x="38" y="112"/>
                  <a:pt x="38" y="112"/>
                  <a:pt x="38" y="112"/>
                </a:cubicBezTo>
                <a:cubicBezTo>
                  <a:pt x="7" y="114"/>
                  <a:pt x="7" y="114"/>
                  <a:pt x="7" y="114"/>
                </a:cubicBezTo>
                <a:cubicBezTo>
                  <a:pt x="0" y="140"/>
                  <a:pt x="0" y="140"/>
                  <a:pt x="0" y="140"/>
                </a:cubicBezTo>
                <a:cubicBezTo>
                  <a:pt x="30" y="147"/>
                  <a:pt x="30" y="147"/>
                  <a:pt x="30" y="147"/>
                </a:cubicBezTo>
                <a:cubicBezTo>
                  <a:pt x="30" y="167"/>
                  <a:pt x="30" y="167"/>
                  <a:pt x="30" y="167"/>
                </a:cubicBezTo>
                <a:cubicBezTo>
                  <a:pt x="1" y="184"/>
                  <a:pt x="1" y="184"/>
                  <a:pt x="1" y="184"/>
                </a:cubicBezTo>
                <a:cubicBezTo>
                  <a:pt x="9" y="209"/>
                  <a:pt x="9" y="209"/>
                  <a:pt x="9" y="209"/>
                </a:cubicBezTo>
                <a:cubicBezTo>
                  <a:pt x="41" y="200"/>
                  <a:pt x="41" y="200"/>
                  <a:pt x="41" y="200"/>
                </a:cubicBezTo>
                <a:cubicBezTo>
                  <a:pt x="53" y="217"/>
                  <a:pt x="53" y="217"/>
                  <a:pt x="53" y="217"/>
                </a:cubicBezTo>
                <a:cubicBezTo>
                  <a:pt x="34" y="246"/>
                  <a:pt x="34" y="246"/>
                  <a:pt x="34" y="246"/>
                </a:cubicBezTo>
                <a:cubicBezTo>
                  <a:pt x="55" y="263"/>
                  <a:pt x="55" y="263"/>
                  <a:pt x="55" y="263"/>
                </a:cubicBezTo>
                <a:cubicBezTo>
                  <a:pt x="81" y="239"/>
                  <a:pt x="81" y="239"/>
                  <a:pt x="81" y="239"/>
                </a:cubicBezTo>
                <a:cubicBezTo>
                  <a:pt x="101" y="248"/>
                  <a:pt x="101" y="248"/>
                  <a:pt x="101" y="248"/>
                </a:cubicBezTo>
                <a:cubicBezTo>
                  <a:pt x="98" y="282"/>
                  <a:pt x="98" y="282"/>
                  <a:pt x="98" y="282"/>
                </a:cubicBezTo>
                <a:cubicBezTo>
                  <a:pt x="128" y="285"/>
                  <a:pt x="128" y="285"/>
                  <a:pt x="128" y="285"/>
                </a:cubicBezTo>
                <a:cubicBezTo>
                  <a:pt x="140" y="252"/>
                  <a:pt x="140" y="252"/>
                  <a:pt x="140" y="252"/>
                </a:cubicBezTo>
                <a:cubicBezTo>
                  <a:pt x="163" y="249"/>
                  <a:pt x="163" y="249"/>
                  <a:pt x="163" y="249"/>
                </a:cubicBezTo>
                <a:cubicBezTo>
                  <a:pt x="180" y="279"/>
                  <a:pt x="180" y="279"/>
                  <a:pt x="180" y="279"/>
                </a:cubicBezTo>
                <a:cubicBezTo>
                  <a:pt x="210" y="267"/>
                  <a:pt x="210" y="267"/>
                  <a:pt x="210" y="267"/>
                </a:cubicBezTo>
                <a:cubicBezTo>
                  <a:pt x="202" y="234"/>
                  <a:pt x="202" y="234"/>
                  <a:pt x="202" y="234"/>
                </a:cubicBezTo>
                <a:cubicBezTo>
                  <a:pt x="222" y="220"/>
                  <a:pt x="222" y="220"/>
                  <a:pt x="222" y="220"/>
                </a:cubicBezTo>
                <a:cubicBezTo>
                  <a:pt x="254" y="236"/>
                  <a:pt x="254" y="236"/>
                  <a:pt x="254" y="236"/>
                </a:cubicBezTo>
                <a:cubicBezTo>
                  <a:pt x="275" y="212"/>
                  <a:pt x="275" y="212"/>
                  <a:pt x="275" y="212"/>
                </a:cubicBezTo>
                <a:cubicBezTo>
                  <a:pt x="250" y="188"/>
                  <a:pt x="250" y="188"/>
                  <a:pt x="250" y="188"/>
                </a:cubicBezTo>
                <a:cubicBezTo>
                  <a:pt x="260" y="167"/>
                  <a:pt x="260" y="167"/>
                  <a:pt x="260" y="167"/>
                </a:cubicBezTo>
                <a:lnTo>
                  <a:pt x="298" y="165"/>
                </a:lnTo>
                <a:close/>
                <a:moveTo>
                  <a:pt x="175" y="187"/>
                </a:moveTo>
                <a:cubicBezTo>
                  <a:pt x="145" y="205"/>
                  <a:pt x="108" y="198"/>
                  <a:pt x="92" y="172"/>
                </a:cubicBezTo>
                <a:cubicBezTo>
                  <a:pt x="77" y="145"/>
                  <a:pt x="89" y="110"/>
                  <a:pt x="119" y="92"/>
                </a:cubicBezTo>
                <a:cubicBezTo>
                  <a:pt x="149" y="75"/>
                  <a:pt x="185" y="81"/>
                  <a:pt x="201" y="107"/>
                </a:cubicBezTo>
                <a:cubicBezTo>
                  <a:pt x="216" y="134"/>
                  <a:pt x="205" y="169"/>
                  <a:pt x="175" y="187"/>
                </a:cubicBezTo>
                <a:close/>
              </a:path>
            </a:pathLst>
          </a:custGeom>
          <a:solidFill>
            <a:schemeClr val="accent3"/>
          </a:solidFill>
          <a:ln w="25400" cap="flat" cmpd="sng" algn="ctr">
            <a:noFill/>
            <a:prstDash val="solid"/>
          </a:ln>
          <a:effectLst/>
        </p:spPr>
        <p:txBody>
          <a:bodyPr rtlCol="0" anchor="ctr"/>
          <a:lstStyle/>
          <a:p>
            <a:pPr algn="ctr"/>
            <a:endParaRPr lang="zh-CN" altLang="en-US" sz="1600" kern="0">
              <a:solidFill>
                <a:srgbClr val="FFFFFF"/>
              </a:solidFill>
              <a:latin typeface="微软雅黑" panose="020B0503020204020204" pitchFamily="34" charset="-122"/>
              <a:ea typeface="微软雅黑" panose="020B0503020204020204" pitchFamily="34" charset="-122"/>
            </a:endParaRPr>
          </a:p>
        </p:txBody>
      </p:sp>
      <p:sp>
        <p:nvSpPr>
          <p:cNvPr id="24" name="Rectangle 7"/>
          <p:cNvSpPr>
            <a:spLocks noChangeArrowheads="1"/>
          </p:cNvSpPr>
          <p:nvPr/>
        </p:nvSpPr>
        <p:spPr bwMode="auto">
          <a:xfrm>
            <a:off x="1250950" y="3371304"/>
            <a:ext cx="1792288" cy="5601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72574" tIns="36287" rIns="72574" bIns="36287">
            <a:spAutoFit/>
          </a:bodyPr>
          <a:lstStyle/>
          <a:p>
            <a:pPr>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单击此处添加段落文字内容</a:t>
            </a:r>
          </a:p>
          <a:p>
            <a:pPr>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单击此处添加段落文字内容</a:t>
            </a:r>
          </a:p>
          <a:p>
            <a:pPr>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单击此处添加段落文字内容</a:t>
            </a:r>
            <a:endParaRPr lang="zh-CN" altLang="en-US" sz="1400" dirty="0">
              <a:solidFill>
                <a:schemeClr val="tx1">
                  <a:lumMod val="50000"/>
                  <a:lumOff val="50000"/>
                </a:schemeClr>
              </a:solidFill>
            </a:endParaRPr>
          </a:p>
        </p:txBody>
      </p:sp>
      <p:sp>
        <p:nvSpPr>
          <p:cNvPr id="25" name="Rectangle 8"/>
          <p:cNvSpPr>
            <a:spLocks noChangeArrowheads="1"/>
          </p:cNvSpPr>
          <p:nvPr/>
        </p:nvSpPr>
        <p:spPr bwMode="auto">
          <a:xfrm>
            <a:off x="1250950" y="3121989"/>
            <a:ext cx="1377672" cy="2579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72574" tIns="36287" rIns="72574" bIns="36287">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sp>
        <p:nvSpPr>
          <p:cNvPr id="26" name="Rectangle 9"/>
          <p:cNvSpPr>
            <a:spLocks noChangeArrowheads="1"/>
          </p:cNvSpPr>
          <p:nvPr/>
        </p:nvSpPr>
        <p:spPr bwMode="auto">
          <a:xfrm>
            <a:off x="1252539" y="1738850"/>
            <a:ext cx="1792287" cy="3939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72574" tIns="36287" rIns="72574" bIns="36287">
            <a:spAutoFit/>
          </a:bodyPr>
          <a:lstStyle/>
          <a:p>
            <a:pPr eaLnBrk="0" hangingPunct="0">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单击此处添加段落文字内容</a:t>
            </a:r>
          </a:p>
          <a:p>
            <a:pPr eaLnBrk="0" hangingPunct="0">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单击此处添加段落文字内容</a:t>
            </a:r>
            <a:endParaRPr lang="zh-CN" altLang="en-US" sz="1400" dirty="0">
              <a:solidFill>
                <a:schemeClr val="tx1">
                  <a:lumMod val="50000"/>
                  <a:lumOff val="50000"/>
                </a:schemeClr>
              </a:solidFill>
            </a:endParaRPr>
          </a:p>
        </p:txBody>
      </p:sp>
      <p:sp>
        <p:nvSpPr>
          <p:cNvPr id="27" name="Rectangle 10"/>
          <p:cNvSpPr>
            <a:spLocks noChangeArrowheads="1"/>
          </p:cNvSpPr>
          <p:nvPr/>
        </p:nvSpPr>
        <p:spPr bwMode="auto">
          <a:xfrm>
            <a:off x="1252539" y="1489535"/>
            <a:ext cx="1377672" cy="2579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72574" tIns="36287" rIns="72574" bIns="36287">
            <a:spAutoFit/>
          </a:bodyPr>
          <a:lstStyle/>
          <a:p>
            <a:pPr eaLnBrk="0" hangingPunct="0"/>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sp>
        <p:nvSpPr>
          <p:cNvPr id="28" name="Freeform 4"/>
          <p:cNvSpPr>
            <a:spLocks noEditPoints="1" noChangeArrowheads="1"/>
          </p:cNvSpPr>
          <p:nvPr/>
        </p:nvSpPr>
        <p:spPr bwMode="auto">
          <a:xfrm>
            <a:off x="3189288" y="2231127"/>
            <a:ext cx="1719262" cy="1838893"/>
          </a:xfrm>
          <a:custGeom>
            <a:avLst/>
            <a:gdLst>
              <a:gd name="T0" fmla="*/ 2147483647 w 369"/>
              <a:gd name="T1" fmla="*/ 2147483647 h 395"/>
              <a:gd name="T2" fmla="*/ 2147483647 w 369"/>
              <a:gd name="T3" fmla="*/ 2147483647 h 395"/>
              <a:gd name="T4" fmla="*/ 2147483647 w 369"/>
              <a:gd name="T5" fmla="*/ 2147483647 h 395"/>
              <a:gd name="T6" fmla="*/ 2147483647 w 369"/>
              <a:gd name="T7" fmla="*/ 2147483647 h 395"/>
              <a:gd name="T8" fmla="*/ 2147483647 w 369"/>
              <a:gd name="T9" fmla="*/ 1256255457 h 395"/>
              <a:gd name="T10" fmla="*/ 2147483647 w 369"/>
              <a:gd name="T11" fmla="*/ 1386213400 h 395"/>
              <a:gd name="T12" fmla="*/ 2147483647 w 369"/>
              <a:gd name="T13" fmla="*/ 389873828 h 395"/>
              <a:gd name="T14" fmla="*/ 2147483647 w 369"/>
              <a:gd name="T15" fmla="*/ 844726626 h 395"/>
              <a:gd name="T16" fmla="*/ 2147483647 w 369"/>
              <a:gd name="T17" fmla="*/ 0 h 395"/>
              <a:gd name="T18" fmla="*/ 2147483647 w 369"/>
              <a:gd name="T19" fmla="*/ 714768684 h 395"/>
              <a:gd name="T20" fmla="*/ 2147483647 w 369"/>
              <a:gd name="T21" fmla="*/ 86638628 h 395"/>
              <a:gd name="T22" fmla="*/ 2147483647 w 369"/>
              <a:gd name="T23" fmla="*/ 974679915 h 395"/>
              <a:gd name="T24" fmla="*/ 2147483647 w 369"/>
              <a:gd name="T25" fmla="*/ 628130056 h 395"/>
              <a:gd name="T26" fmla="*/ 2105732529 w 369"/>
              <a:gd name="T27" fmla="*/ 1559490656 h 395"/>
              <a:gd name="T28" fmla="*/ 1259096168 w 369"/>
              <a:gd name="T29" fmla="*/ 1537830999 h 395"/>
              <a:gd name="T30" fmla="*/ 1345930547 w 369"/>
              <a:gd name="T31" fmla="*/ 2147483647 h 395"/>
              <a:gd name="T32" fmla="*/ 477586756 w 369"/>
              <a:gd name="T33" fmla="*/ 2147483647 h 395"/>
              <a:gd name="T34" fmla="*/ 846636361 w 369"/>
              <a:gd name="T35" fmla="*/ 2147483647 h 395"/>
              <a:gd name="T36" fmla="*/ 43414860 w 369"/>
              <a:gd name="T37" fmla="*/ 2147483647 h 395"/>
              <a:gd name="T38" fmla="*/ 672967603 w 369"/>
              <a:gd name="T39" fmla="*/ 2147483647 h 395"/>
              <a:gd name="T40" fmla="*/ 43414860 w 369"/>
              <a:gd name="T41" fmla="*/ 2147483647 h 395"/>
              <a:gd name="T42" fmla="*/ 846636361 w 369"/>
              <a:gd name="T43" fmla="*/ 2147483647 h 395"/>
              <a:gd name="T44" fmla="*/ 499298845 w 369"/>
              <a:gd name="T45" fmla="*/ 2147483647 h 395"/>
              <a:gd name="T46" fmla="*/ 1389350066 w 369"/>
              <a:gd name="T47" fmla="*/ 2147483647 h 395"/>
              <a:gd name="T48" fmla="*/ 1345930547 w 369"/>
              <a:gd name="T49" fmla="*/ 2147483647 h 395"/>
              <a:gd name="T50" fmla="*/ 2147483647 w 369"/>
              <a:gd name="T51" fmla="*/ 2147483647 h 395"/>
              <a:gd name="T52" fmla="*/ 2147483647 w 369"/>
              <a:gd name="T53" fmla="*/ 2147483647 h 395"/>
              <a:gd name="T54" fmla="*/ 2147483647 w 369"/>
              <a:gd name="T55" fmla="*/ 2147483647 h 395"/>
              <a:gd name="T56" fmla="*/ 2147483647 w 369"/>
              <a:gd name="T57" fmla="*/ 2147483647 h 395"/>
              <a:gd name="T58" fmla="*/ 2147483647 w 369"/>
              <a:gd name="T59" fmla="*/ 2147483647 h 395"/>
              <a:gd name="T60" fmla="*/ 2147483647 w 369"/>
              <a:gd name="T61" fmla="*/ 2147483647 h 395"/>
              <a:gd name="T62" fmla="*/ 2147483647 w 369"/>
              <a:gd name="T63" fmla="*/ 2147483647 h 395"/>
              <a:gd name="T64" fmla="*/ 2147483647 w 369"/>
              <a:gd name="T65" fmla="*/ 2147483647 h 395"/>
              <a:gd name="T66" fmla="*/ 2147483647 w 369"/>
              <a:gd name="T67" fmla="*/ 2147483647 h 395"/>
              <a:gd name="T68" fmla="*/ 2147483647 w 369"/>
              <a:gd name="T69" fmla="*/ 2147483647 h 395"/>
              <a:gd name="T70" fmla="*/ 2147483647 w 369"/>
              <a:gd name="T71" fmla="*/ 2147483647 h 395"/>
              <a:gd name="T72" fmla="*/ 2147483647 w 369"/>
              <a:gd name="T73" fmla="*/ 2147483647 h 395"/>
              <a:gd name="T74" fmla="*/ 2147483647 w 369"/>
              <a:gd name="T75" fmla="*/ 2147483647 h 395"/>
              <a:gd name="T76" fmla="*/ 2147483647 w 369"/>
              <a:gd name="T77" fmla="*/ 2147483647 h 39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369"/>
              <a:gd name="T118" fmla="*/ 0 h 395"/>
              <a:gd name="T119" fmla="*/ 369 w 369"/>
              <a:gd name="T120" fmla="*/ 395 h 395"/>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369" h="395">
                <a:moveTo>
                  <a:pt x="365" y="216"/>
                </a:moveTo>
                <a:cubicBezTo>
                  <a:pt x="369" y="187"/>
                  <a:pt x="369" y="187"/>
                  <a:pt x="369" y="187"/>
                </a:cubicBezTo>
                <a:cubicBezTo>
                  <a:pt x="331" y="180"/>
                  <a:pt x="331" y="180"/>
                  <a:pt x="331" y="180"/>
                </a:cubicBezTo>
                <a:cubicBezTo>
                  <a:pt x="330" y="159"/>
                  <a:pt x="330" y="159"/>
                  <a:pt x="330" y="159"/>
                </a:cubicBezTo>
                <a:cubicBezTo>
                  <a:pt x="367" y="143"/>
                  <a:pt x="367" y="143"/>
                  <a:pt x="367" y="143"/>
                </a:cubicBezTo>
                <a:cubicBezTo>
                  <a:pt x="361" y="117"/>
                  <a:pt x="361" y="117"/>
                  <a:pt x="361" y="117"/>
                </a:cubicBezTo>
                <a:cubicBezTo>
                  <a:pt x="323" y="124"/>
                  <a:pt x="323" y="124"/>
                  <a:pt x="323" y="124"/>
                </a:cubicBezTo>
                <a:cubicBezTo>
                  <a:pt x="315" y="105"/>
                  <a:pt x="315" y="105"/>
                  <a:pt x="315" y="105"/>
                </a:cubicBezTo>
                <a:cubicBezTo>
                  <a:pt x="345" y="79"/>
                  <a:pt x="345" y="79"/>
                  <a:pt x="345" y="79"/>
                </a:cubicBezTo>
                <a:cubicBezTo>
                  <a:pt x="331" y="58"/>
                  <a:pt x="331" y="58"/>
                  <a:pt x="331" y="58"/>
                </a:cubicBezTo>
                <a:cubicBezTo>
                  <a:pt x="297" y="77"/>
                  <a:pt x="297" y="77"/>
                  <a:pt x="297" y="77"/>
                </a:cubicBezTo>
                <a:cubicBezTo>
                  <a:pt x="284" y="64"/>
                  <a:pt x="284" y="64"/>
                  <a:pt x="284" y="64"/>
                </a:cubicBezTo>
                <a:cubicBezTo>
                  <a:pt x="303" y="31"/>
                  <a:pt x="303" y="31"/>
                  <a:pt x="303" y="31"/>
                </a:cubicBezTo>
                <a:cubicBezTo>
                  <a:pt x="283" y="18"/>
                  <a:pt x="283" y="18"/>
                  <a:pt x="283" y="18"/>
                </a:cubicBezTo>
                <a:cubicBezTo>
                  <a:pt x="257" y="46"/>
                  <a:pt x="257" y="46"/>
                  <a:pt x="257" y="46"/>
                </a:cubicBezTo>
                <a:cubicBezTo>
                  <a:pt x="241" y="39"/>
                  <a:pt x="241" y="39"/>
                  <a:pt x="241" y="39"/>
                </a:cubicBezTo>
                <a:cubicBezTo>
                  <a:pt x="248" y="4"/>
                  <a:pt x="248" y="4"/>
                  <a:pt x="248" y="4"/>
                </a:cubicBezTo>
                <a:cubicBezTo>
                  <a:pt x="225" y="0"/>
                  <a:pt x="225" y="0"/>
                  <a:pt x="225" y="0"/>
                </a:cubicBezTo>
                <a:cubicBezTo>
                  <a:pt x="210" y="33"/>
                  <a:pt x="210" y="33"/>
                  <a:pt x="210" y="33"/>
                </a:cubicBezTo>
                <a:cubicBezTo>
                  <a:pt x="191" y="33"/>
                  <a:pt x="191" y="33"/>
                  <a:pt x="191" y="33"/>
                </a:cubicBezTo>
                <a:cubicBezTo>
                  <a:pt x="188" y="0"/>
                  <a:pt x="188" y="0"/>
                  <a:pt x="188" y="0"/>
                </a:cubicBezTo>
                <a:cubicBezTo>
                  <a:pt x="164" y="4"/>
                  <a:pt x="164" y="4"/>
                  <a:pt x="164" y="4"/>
                </a:cubicBezTo>
                <a:cubicBezTo>
                  <a:pt x="160" y="38"/>
                  <a:pt x="160" y="38"/>
                  <a:pt x="160" y="38"/>
                </a:cubicBezTo>
                <a:cubicBezTo>
                  <a:pt x="142" y="45"/>
                  <a:pt x="142" y="45"/>
                  <a:pt x="142" y="45"/>
                </a:cubicBezTo>
                <a:cubicBezTo>
                  <a:pt x="128" y="17"/>
                  <a:pt x="128" y="17"/>
                  <a:pt x="128" y="17"/>
                </a:cubicBezTo>
                <a:cubicBezTo>
                  <a:pt x="107" y="29"/>
                  <a:pt x="107" y="29"/>
                  <a:pt x="107" y="29"/>
                </a:cubicBezTo>
                <a:cubicBezTo>
                  <a:pt x="113" y="60"/>
                  <a:pt x="113" y="60"/>
                  <a:pt x="113" y="60"/>
                </a:cubicBezTo>
                <a:cubicBezTo>
                  <a:pt x="97" y="72"/>
                  <a:pt x="97" y="72"/>
                  <a:pt x="97" y="72"/>
                </a:cubicBezTo>
                <a:cubicBezTo>
                  <a:pt x="75" y="53"/>
                  <a:pt x="75" y="53"/>
                  <a:pt x="75" y="53"/>
                </a:cubicBezTo>
                <a:cubicBezTo>
                  <a:pt x="58" y="71"/>
                  <a:pt x="58" y="71"/>
                  <a:pt x="58" y="71"/>
                </a:cubicBezTo>
                <a:cubicBezTo>
                  <a:pt x="73" y="96"/>
                  <a:pt x="73" y="96"/>
                  <a:pt x="73" y="96"/>
                </a:cubicBezTo>
                <a:cubicBezTo>
                  <a:pt x="62" y="112"/>
                  <a:pt x="62" y="112"/>
                  <a:pt x="62" y="112"/>
                </a:cubicBezTo>
                <a:cubicBezTo>
                  <a:pt x="34" y="103"/>
                  <a:pt x="34" y="103"/>
                  <a:pt x="34" y="103"/>
                </a:cubicBezTo>
                <a:cubicBezTo>
                  <a:pt x="22" y="126"/>
                  <a:pt x="22" y="126"/>
                  <a:pt x="22" y="126"/>
                </a:cubicBezTo>
                <a:cubicBezTo>
                  <a:pt x="45" y="143"/>
                  <a:pt x="45" y="143"/>
                  <a:pt x="45" y="143"/>
                </a:cubicBezTo>
                <a:cubicBezTo>
                  <a:pt x="39" y="161"/>
                  <a:pt x="39" y="161"/>
                  <a:pt x="39" y="161"/>
                </a:cubicBezTo>
                <a:cubicBezTo>
                  <a:pt x="8" y="164"/>
                  <a:pt x="8" y="164"/>
                  <a:pt x="8" y="164"/>
                </a:cubicBezTo>
                <a:cubicBezTo>
                  <a:pt x="2" y="188"/>
                  <a:pt x="2" y="188"/>
                  <a:pt x="2" y="188"/>
                </a:cubicBezTo>
                <a:cubicBezTo>
                  <a:pt x="32" y="195"/>
                  <a:pt x="32" y="195"/>
                  <a:pt x="32" y="195"/>
                </a:cubicBezTo>
                <a:cubicBezTo>
                  <a:pt x="31" y="214"/>
                  <a:pt x="31" y="214"/>
                  <a:pt x="31" y="214"/>
                </a:cubicBezTo>
                <a:cubicBezTo>
                  <a:pt x="0" y="228"/>
                  <a:pt x="0" y="228"/>
                  <a:pt x="0" y="228"/>
                </a:cubicBezTo>
                <a:cubicBezTo>
                  <a:pt x="2" y="253"/>
                  <a:pt x="2" y="253"/>
                  <a:pt x="2" y="253"/>
                </a:cubicBezTo>
                <a:cubicBezTo>
                  <a:pt x="34" y="248"/>
                  <a:pt x="34" y="248"/>
                  <a:pt x="34" y="248"/>
                </a:cubicBezTo>
                <a:cubicBezTo>
                  <a:pt x="39" y="266"/>
                  <a:pt x="39" y="266"/>
                  <a:pt x="39" y="266"/>
                </a:cubicBezTo>
                <a:cubicBezTo>
                  <a:pt x="12" y="290"/>
                  <a:pt x="12" y="290"/>
                  <a:pt x="12" y="290"/>
                </a:cubicBezTo>
                <a:cubicBezTo>
                  <a:pt x="23" y="312"/>
                  <a:pt x="23" y="312"/>
                  <a:pt x="23" y="312"/>
                </a:cubicBezTo>
                <a:cubicBezTo>
                  <a:pt x="53" y="295"/>
                  <a:pt x="53" y="295"/>
                  <a:pt x="53" y="295"/>
                </a:cubicBezTo>
                <a:cubicBezTo>
                  <a:pt x="64" y="310"/>
                  <a:pt x="64" y="310"/>
                  <a:pt x="64" y="310"/>
                </a:cubicBezTo>
                <a:cubicBezTo>
                  <a:pt x="45" y="344"/>
                  <a:pt x="45" y="344"/>
                  <a:pt x="45" y="344"/>
                </a:cubicBezTo>
                <a:cubicBezTo>
                  <a:pt x="62" y="360"/>
                  <a:pt x="62" y="360"/>
                  <a:pt x="62" y="360"/>
                </a:cubicBezTo>
                <a:cubicBezTo>
                  <a:pt x="88" y="332"/>
                  <a:pt x="88" y="332"/>
                  <a:pt x="88" y="332"/>
                </a:cubicBezTo>
                <a:cubicBezTo>
                  <a:pt x="104" y="341"/>
                  <a:pt x="104" y="341"/>
                  <a:pt x="104" y="341"/>
                </a:cubicBezTo>
                <a:cubicBezTo>
                  <a:pt x="95" y="381"/>
                  <a:pt x="95" y="381"/>
                  <a:pt x="95" y="381"/>
                </a:cubicBezTo>
                <a:cubicBezTo>
                  <a:pt x="118" y="389"/>
                  <a:pt x="118" y="389"/>
                  <a:pt x="118" y="389"/>
                </a:cubicBezTo>
                <a:cubicBezTo>
                  <a:pt x="135" y="352"/>
                  <a:pt x="135" y="352"/>
                  <a:pt x="135" y="352"/>
                </a:cubicBezTo>
                <a:cubicBezTo>
                  <a:pt x="154" y="355"/>
                  <a:pt x="154" y="355"/>
                  <a:pt x="154" y="355"/>
                </a:cubicBezTo>
                <a:cubicBezTo>
                  <a:pt x="158" y="395"/>
                  <a:pt x="158" y="395"/>
                  <a:pt x="158" y="395"/>
                </a:cubicBezTo>
                <a:cubicBezTo>
                  <a:pt x="184" y="394"/>
                  <a:pt x="184" y="394"/>
                  <a:pt x="184" y="394"/>
                </a:cubicBezTo>
                <a:cubicBezTo>
                  <a:pt x="189" y="353"/>
                  <a:pt x="189" y="353"/>
                  <a:pt x="189" y="353"/>
                </a:cubicBezTo>
                <a:cubicBezTo>
                  <a:pt x="209" y="348"/>
                  <a:pt x="209" y="348"/>
                  <a:pt x="209" y="348"/>
                </a:cubicBezTo>
                <a:cubicBezTo>
                  <a:pt x="226" y="383"/>
                  <a:pt x="226" y="383"/>
                  <a:pt x="226" y="383"/>
                </a:cubicBezTo>
                <a:cubicBezTo>
                  <a:pt x="251" y="372"/>
                  <a:pt x="251" y="372"/>
                  <a:pt x="251" y="372"/>
                </a:cubicBezTo>
                <a:cubicBezTo>
                  <a:pt x="242" y="332"/>
                  <a:pt x="242" y="332"/>
                  <a:pt x="242" y="332"/>
                </a:cubicBezTo>
                <a:cubicBezTo>
                  <a:pt x="260" y="319"/>
                  <a:pt x="260" y="319"/>
                  <a:pt x="260" y="319"/>
                </a:cubicBezTo>
                <a:cubicBezTo>
                  <a:pt x="289" y="346"/>
                  <a:pt x="289" y="346"/>
                  <a:pt x="289" y="346"/>
                </a:cubicBezTo>
                <a:cubicBezTo>
                  <a:pt x="310" y="325"/>
                  <a:pt x="310" y="325"/>
                  <a:pt x="310" y="325"/>
                </a:cubicBezTo>
                <a:cubicBezTo>
                  <a:pt x="288" y="292"/>
                  <a:pt x="288" y="292"/>
                  <a:pt x="288" y="292"/>
                </a:cubicBezTo>
                <a:cubicBezTo>
                  <a:pt x="301" y="274"/>
                  <a:pt x="301" y="274"/>
                  <a:pt x="301" y="274"/>
                </a:cubicBezTo>
                <a:cubicBezTo>
                  <a:pt x="338" y="287"/>
                  <a:pt x="338" y="287"/>
                  <a:pt x="338" y="287"/>
                </a:cubicBezTo>
                <a:cubicBezTo>
                  <a:pt x="351" y="260"/>
                  <a:pt x="351" y="260"/>
                  <a:pt x="351" y="260"/>
                </a:cubicBezTo>
                <a:cubicBezTo>
                  <a:pt x="319" y="239"/>
                  <a:pt x="319" y="239"/>
                  <a:pt x="319" y="239"/>
                </a:cubicBezTo>
                <a:cubicBezTo>
                  <a:pt x="326" y="218"/>
                  <a:pt x="326" y="218"/>
                  <a:pt x="326" y="218"/>
                </a:cubicBezTo>
                <a:lnTo>
                  <a:pt x="365" y="216"/>
                </a:lnTo>
                <a:close/>
                <a:moveTo>
                  <a:pt x="212" y="213"/>
                </a:moveTo>
                <a:cubicBezTo>
                  <a:pt x="199" y="234"/>
                  <a:pt x="173" y="243"/>
                  <a:pt x="154" y="231"/>
                </a:cubicBezTo>
                <a:cubicBezTo>
                  <a:pt x="135" y="220"/>
                  <a:pt x="131" y="193"/>
                  <a:pt x="144" y="171"/>
                </a:cubicBezTo>
                <a:cubicBezTo>
                  <a:pt x="157" y="149"/>
                  <a:pt x="183" y="141"/>
                  <a:pt x="202" y="153"/>
                </a:cubicBezTo>
                <a:cubicBezTo>
                  <a:pt x="221" y="164"/>
                  <a:pt x="225" y="191"/>
                  <a:pt x="212" y="213"/>
                </a:cubicBezTo>
                <a:close/>
              </a:path>
            </a:pathLst>
          </a:custGeom>
          <a:solidFill>
            <a:schemeClr val="accent2"/>
          </a:solidFill>
          <a:ln w="25400" cap="flat" cmpd="sng" algn="ctr">
            <a:noFill/>
            <a:prstDash val="solid"/>
          </a:ln>
          <a:effectLst/>
        </p:spPr>
        <p:txBody>
          <a:bodyPr rtlCol="0" anchor="ctr"/>
          <a:lstStyle/>
          <a:p>
            <a:pPr algn="ctr"/>
            <a:endParaRPr lang="zh-CN" altLang="en-US" sz="1600" kern="0">
              <a:solidFill>
                <a:srgbClr val="FFFFFF"/>
              </a:solidFill>
              <a:latin typeface="微软雅黑" panose="020B0503020204020204" pitchFamily="34" charset="-122"/>
              <a:ea typeface="微软雅黑" panose="020B0503020204020204" pitchFamily="34" charset="-122"/>
            </a:endParaRPr>
          </a:p>
        </p:txBody>
      </p:sp>
      <p:sp>
        <p:nvSpPr>
          <p:cNvPr id="29" name="Rectangle 11"/>
          <p:cNvSpPr>
            <a:spLocks noChangeArrowheads="1"/>
          </p:cNvSpPr>
          <p:nvPr/>
        </p:nvSpPr>
        <p:spPr bwMode="auto">
          <a:xfrm>
            <a:off x="5999163" y="2872675"/>
            <a:ext cx="1790700" cy="5601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72574" tIns="36287" rIns="72574" bIns="36287">
            <a:spAutoFit/>
          </a:bodyPr>
          <a:lstStyle/>
          <a:p>
            <a:pPr algn="r" eaLnBrk="0" hangingPunct="0">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单击此处添加段落文字内容</a:t>
            </a:r>
          </a:p>
          <a:p>
            <a:pPr algn="r" eaLnBrk="0" hangingPunct="0">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单击此处添加段落文字内容</a:t>
            </a:r>
          </a:p>
          <a:p>
            <a:pPr algn="r" eaLnBrk="0" hangingPunct="0">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单击此处添加段落文字内容</a:t>
            </a:r>
            <a:endParaRPr lang="zh-CN" altLang="en-US" sz="1400" dirty="0">
              <a:solidFill>
                <a:schemeClr val="tx1">
                  <a:lumMod val="50000"/>
                  <a:lumOff val="50000"/>
                </a:schemeClr>
              </a:solidFill>
            </a:endParaRPr>
          </a:p>
        </p:txBody>
      </p:sp>
      <p:sp>
        <p:nvSpPr>
          <p:cNvPr id="30" name="Rectangle 12"/>
          <p:cNvSpPr>
            <a:spLocks noChangeArrowheads="1"/>
          </p:cNvSpPr>
          <p:nvPr/>
        </p:nvSpPr>
        <p:spPr bwMode="auto">
          <a:xfrm>
            <a:off x="6410604" y="2612244"/>
            <a:ext cx="1377672" cy="2579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72574" tIns="36287" rIns="72574" bIns="36287">
            <a:spAutoFit/>
          </a:bodyPr>
          <a:lstStyle/>
          <a:p>
            <a:pPr algn="r" eaLnBrk="0" hangingPunct="0"/>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spTree>
    <p:extLst>
      <p:ext uri="{BB962C8B-B14F-4D97-AF65-F5344CB8AC3E}">
        <p14:creationId xmlns:p14="http://schemas.microsoft.com/office/powerpoint/2010/main" val="3650111242"/>
      </p:ext>
    </p:extLst>
  </p:cSld>
  <p:clrMapOvr>
    <a:masterClrMapping/>
  </p:clrMapOvr>
  <mc:AlternateContent xmlns:mc="http://schemas.openxmlformats.org/markup-compatibility/2006" xmlns:p14="http://schemas.microsoft.com/office/powerpoint/2010/main">
    <mc:Choice Requires="p14">
      <p:transition p14:dur="100" advTm="0">
        <p:cut/>
      </p:transition>
    </mc:Choice>
    <mc:Fallback xmlns="">
      <p:transition advTm="0">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750" fill="hold"/>
                                        <p:tgtEl>
                                          <p:spTgt spid="21"/>
                                        </p:tgtEl>
                                        <p:attrNameLst>
                                          <p:attrName>ppt_w</p:attrName>
                                        </p:attrNameLst>
                                      </p:cBhvr>
                                      <p:tavLst>
                                        <p:tav tm="0">
                                          <p:val>
                                            <p:fltVal val="0"/>
                                          </p:val>
                                        </p:tav>
                                        <p:tav tm="100000">
                                          <p:val>
                                            <p:strVal val="#ppt_w"/>
                                          </p:val>
                                        </p:tav>
                                      </p:tavLst>
                                    </p:anim>
                                    <p:anim calcmode="lin" valueType="num">
                                      <p:cBhvr>
                                        <p:cTn id="8" dur="750" fill="hold"/>
                                        <p:tgtEl>
                                          <p:spTgt spid="21"/>
                                        </p:tgtEl>
                                        <p:attrNameLst>
                                          <p:attrName>ppt_h</p:attrName>
                                        </p:attrNameLst>
                                      </p:cBhvr>
                                      <p:tavLst>
                                        <p:tav tm="0">
                                          <p:val>
                                            <p:fltVal val="0"/>
                                          </p:val>
                                        </p:tav>
                                        <p:tav tm="100000">
                                          <p:val>
                                            <p:strVal val="#ppt_h"/>
                                          </p:val>
                                        </p:tav>
                                      </p:tavLst>
                                    </p:anim>
                                    <p:animEffect transition="in" filter="fade">
                                      <p:cBhvr>
                                        <p:cTn id="9" dur="750"/>
                                        <p:tgtEl>
                                          <p:spTgt spid="2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p:cTn id="12" dur="750" fill="hold"/>
                                        <p:tgtEl>
                                          <p:spTgt spid="23"/>
                                        </p:tgtEl>
                                        <p:attrNameLst>
                                          <p:attrName>ppt_w</p:attrName>
                                        </p:attrNameLst>
                                      </p:cBhvr>
                                      <p:tavLst>
                                        <p:tav tm="0">
                                          <p:val>
                                            <p:fltVal val="0"/>
                                          </p:val>
                                        </p:tav>
                                        <p:tav tm="100000">
                                          <p:val>
                                            <p:strVal val="#ppt_w"/>
                                          </p:val>
                                        </p:tav>
                                      </p:tavLst>
                                    </p:anim>
                                    <p:anim calcmode="lin" valueType="num">
                                      <p:cBhvr>
                                        <p:cTn id="13" dur="750" fill="hold"/>
                                        <p:tgtEl>
                                          <p:spTgt spid="23"/>
                                        </p:tgtEl>
                                        <p:attrNameLst>
                                          <p:attrName>ppt_h</p:attrName>
                                        </p:attrNameLst>
                                      </p:cBhvr>
                                      <p:tavLst>
                                        <p:tav tm="0">
                                          <p:val>
                                            <p:fltVal val="0"/>
                                          </p:val>
                                        </p:tav>
                                        <p:tav tm="100000">
                                          <p:val>
                                            <p:strVal val="#ppt_h"/>
                                          </p:val>
                                        </p:tav>
                                      </p:tavLst>
                                    </p:anim>
                                    <p:animEffect transition="in" filter="fade">
                                      <p:cBhvr>
                                        <p:cTn id="14" dur="750"/>
                                        <p:tgtEl>
                                          <p:spTgt spid="2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8"/>
                                        </p:tgtEl>
                                        <p:attrNameLst>
                                          <p:attrName>style.visibility</p:attrName>
                                        </p:attrNameLst>
                                      </p:cBhvr>
                                      <p:to>
                                        <p:strVal val="visible"/>
                                      </p:to>
                                    </p:set>
                                    <p:anim calcmode="lin" valueType="num">
                                      <p:cBhvr>
                                        <p:cTn id="17" dur="750" fill="hold"/>
                                        <p:tgtEl>
                                          <p:spTgt spid="28"/>
                                        </p:tgtEl>
                                        <p:attrNameLst>
                                          <p:attrName>ppt_w</p:attrName>
                                        </p:attrNameLst>
                                      </p:cBhvr>
                                      <p:tavLst>
                                        <p:tav tm="0">
                                          <p:val>
                                            <p:fltVal val="0"/>
                                          </p:val>
                                        </p:tav>
                                        <p:tav tm="100000">
                                          <p:val>
                                            <p:strVal val="#ppt_w"/>
                                          </p:val>
                                        </p:tav>
                                      </p:tavLst>
                                    </p:anim>
                                    <p:anim calcmode="lin" valueType="num">
                                      <p:cBhvr>
                                        <p:cTn id="18" dur="750" fill="hold"/>
                                        <p:tgtEl>
                                          <p:spTgt spid="28"/>
                                        </p:tgtEl>
                                        <p:attrNameLst>
                                          <p:attrName>ppt_h</p:attrName>
                                        </p:attrNameLst>
                                      </p:cBhvr>
                                      <p:tavLst>
                                        <p:tav tm="0">
                                          <p:val>
                                            <p:fltVal val="0"/>
                                          </p:val>
                                        </p:tav>
                                        <p:tav tm="100000">
                                          <p:val>
                                            <p:strVal val="#ppt_h"/>
                                          </p:val>
                                        </p:tav>
                                      </p:tavLst>
                                    </p:anim>
                                    <p:animEffect transition="in" filter="fade">
                                      <p:cBhvr>
                                        <p:cTn id="19" dur="750"/>
                                        <p:tgtEl>
                                          <p:spTgt spid="28"/>
                                        </p:tgtEl>
                                      </p:cBhvr>
                                    </p:animEffect>
                                  </p:childTnLst>
                                </p:cTn>
                              </p:par>
                            </p:childTnLst>
                          </p:cTn>
                        </p:par>
                        <p:par>
                          <p:cTn id="20" fill="hold">
                            <p:stCondLst>
                              <p:cond delay="75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27"/>
                                        </p:tgtEl>
                                        <p:attrNameLst>
                                          <p:attrName>style.visibility</p:attrName>
                                        </p:attrNameLst>
                                      </p:cBhvr>
                                      <p:to>
                                        <p:strVal val="visible"/>
                                      </p:to>
                                    </p:set>
                                    <p:anim calcmode="lin" valueType="num">
                                      <p:cBhvr>
                                        <p:cTn id="23" dur="5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27"/>
                                        </p:tgtEl>
                                        <p:attrNameLst>
                                          <p:attrName>ppt_y</p:attrName>
                                        </p:attrNameLst>
                                      </p:cBhvr>
                                      <p:tavLst>
                                        <p:tav tm="0">
                                          <p:val>
                                            <p:strVal val="#ppt_y"/>
                                          </p:val>
                                        </p:tav>
                                        <p:tav tm="100000">
                                          <p:val>
                                            <p:strVal val="#ppt_y"/>
                                          </p:val>
                                        </p:tav>
                                      </p:tavLst>
                                    </p:anim>
                                    <p:anim calcmode="lin" valueType="num">
                                      <p:cBhvr>
                                        <p:cTn id="25" dur="5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27"/>
                                        </p:tgtEl>
                                        <p:attrNameLst>
                                          <p:attrName>ppt_w</p:attrName>
                                        </p:attrNameLst>
                                      </p:cBhvr>
                                      <p:tavLst>
                                        <p:tav tm="0">
                                          <p:val>
                                            <p:strVal val="#ppt_w/10"/>
                                          </p:val>
                                        </p:tav>
                                        <p:tav tm="50000">
                                          <p:val>
                                            <p:strVal val="#ppt_w+.01"/>
                                          </p:val>
                                        </p:tav>
                                        <p:tav tm="100000">
                                          <p:val>
                                            <p:strVal val="#ppt_w"/>
                                          </p:val>
                                        </p:tav>
                                      </p:tavLst>
                                    </p:anim>
                                    <p:animEffect>
                                      <p:cBhvr>
                                        <p:cTn id="27" dur="500" tmFilter="0,0; .5, 1; 1, 1"/>
                                        <p:tgtEl>
                                          <p:spTgt spid="27"/>
                                        </p:tgtEl>
                                      </p:cBhvr>
                                    </p:animEffect>
                                  </p:childTnLst>
                                </p:cTn>
                              </p:par>
                            </p:childTnLst>
                          </p:cTn>
                        </p:par>
                        <p:par>
                          <p:cTn id="28" fill="hold">
                            <p:stCondLst>
                              <p:cond delay="1600"/>
                            </p:stCondLst>
                            <p:childTnLst>
                              <p:par>
                                <p:cTn id="29" presetID="27" presetClass="entr" presetSubtype="0" fill="hold" grpId="0" nodeType="afterEffect">
                                  <p:stCondLst>
                                    <p:cond delay="0"/>
                                  </p:stCondLst>
                                  <p:iterate type="lt">
                                    <p:tmPct val="50000"/>
                                  </p:iterate>
                                  <p:childTnLst>
                                    <p:set>
                                      <p:cBhvr>
                                        <p:cTn id="30" dur="1" fill="hold">
                                          <p:stCondLst>
                                            <p:cond delay="0"/>
                                          </p:stCondLst>
                                        </p:cTn>
                                        <p:tgtEl>
                                          <p:spTgt spid="26"/>
                                        </p:tgtEl>
                                        <p:attrNameLst>
                                          <p:attrName>style.visibility</p:attrName>
                                        </p:attrNameLst>
                                      </p:cBhvr>
                                      <p:to>
                                        <p:strVal val="visible"/>
                                      </p:to>
                                    </p:set>
                                    <p:anim calcmode="fmla" valueType="clr">
                                      <p:cBhvr override="childStyle">
                                        <p:cTn id="31" dur="80"/>
                                        <p:tgtEl>
                                          <p:spTgt spid="26"/>
                                        </p:tgtEl>
                                        <p:attrNameLst>
                                          <p:attrName>style.color</p:attrName>
                                        </p:attrNameLst>
                                      </p:cBhvr>
                                      <p:tavLst>
                                        <p:tav tm="0">
                                          <p:val>
                                            <p:clrVal>
                                              <a:schemeClr val="accent1"/>
                                            </p:clrVal>
                                          </p:val>
                                        </p:tav>
                                        <p:tav tm="50000">
                                          <p:val>
                                            <p:clrVal>
                                              <a:schemeClr val="accent1"/>
                                            </p:clrVal>
                                          </p:val>
                                        </p:tav>
                                      </p:tavLst>
                                    </p:anim>
                                    <p:anim calcmode="fmla" valueType="clr">
                                      <p:cBhvr>
                                        <p:cTn id="32" dur="80"/>
                                        <p:tgtEl>
                                          <p:spTgt spid="26"/>
                                        </p:tgtEl>
                                        <p:attrNameLst>
                                          <p:attrName>fillcolor</p:attrName>
                                        </p:attrNameLst>
                                      </p:cBhvr>
                                      <p:tavLst>
                                        <p:tav tm="0">
                                          <p:val>
                                            <p:clrVal>
                                              <a:schemeClr val="accent1"/>
                                            </p:clrVal>
                                          </p:val>
                                        </p:tav>
                                        <p:tav tm="50000">
                                          <p:val>
                                            <p:clrVal>
                                              <a:schemeClr val="accent1"/>
                                            </p:clrVal>
                                          </p:val>
                                        </p:tav>
                                      </p:tavLst>
                                    </p:anim>
                                    <p:set>
                                      <p:cBhvr>
                                        <p:cTn id="33" dur="80"/>
                                        <p:tgtEl>
                                          <p:spTgt spid="26"/>
                                        </p:tgtEl>
                                        <p:attrNameLst>
                                          <p:attrName>fill.type</p:attrName>
                                        </p:attrNameLst>
                                      </p:cBhvr>
                                      <p:to>
                                        <p:strVal val="solid"/>
                                      </p:to>
                                    </p:set>
                                  </p:childTnLst>
                                </p:cTn>
                              </p:par>
                            </p:childTnLst>
                          </p:cTn>
                        </p:par>
                        <p:par>
                          <p:cTn id="34" fill="hold">
                            <p:stCondLst>
                              <p:cond delay="2600"/>
                            </p:stCondLst>
                            <p:childTnLst>
                              <p:par>
                                <p:cTn id="35" presetID="41" presetClass="entr" presetSubtype="0" fill="hold" grpId="0" nodeType="afterEffect">
                                  <p:stCondLst>
                                    <p:cond delay="0"/>
                                  </p:stCondLst>
                                  <p:iterate type="lt">
                                    <p:tmPct val="10000"/>
                                  </p:iterate>
                                  <p:childTnLst>
                                    <p:set>
                                      <p:cBhvr>
                                        <p:cTn id="36" dur="1" fill="hold">
                                          <p:stCondLst>
                                            <p:cond delay="0"/>
                                          </p:stCondLst>
                                        </p:cTn>
                                        <p:tgtEl>
                                          <p:spTgt spid="25"/>
                                        </p:tgtEl>
                                        <p:attrNameLst>
                                          <p:attrName>style.visibility</p:attrName>
                                        </p:attrNameLst>
                                      </p:cBhvr>
                                      <p:to>
                                        <p:strVal val="visible"/>
                                      </p:to>
                                    </p:set>
                                    <p:anim calcmode="lin" valueType="num">
                                      <p:cBhvr>
                                        <p:cTn id="37" dur="500" fill="hold"/>
                                        <p:tgtEl>
                                          <p:spTgt spid="25"/>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25"/>
                                        </p:tgtEl>
                                        <p:attrNameLst>
                                          <p:attrName>ppt_y</p:attrName>
                                        </p:attrNameLst>
                                      </p:cBhvr>
                                      <p:tavLst>
                                        <p:tav tm="0">
                                          <p:val>
                                            <p:strVal val="#ppt_y"/>
                                          </p:val>
                                        </p:tav>
                                        <p:tav tm="100000">
                                          <p:val>
                                            <p:strVal val="#ppt_y"/>
                                          </p:val>
                                        </p:tav>
                                      </p:tavLst>
                                    </p:anim>
                                    <p:anim calcmode="lin" valueType="num">
                                      <p:cBhvr>
                                        <p:cTn id="39" dur="500" fill="hold"/>
                                        <p:tgtEl>
                                          <p:spTgt spid="25"/>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25"/>
                                        </p:tgtEl>
                                        <p:attrNameLst>
                                          <p:attrName>ppt_w</p:attrName>
                                        </p:attrNameLst>
                                      </p:cBhvr>
                                      <p:tavLst>
                                        <p:tav tm="0">
                                          <p:val>
                                            <p:strVal val="#ppt_w/10"/>
                                          </p:val>
                                        </p:tav>
                                        <p:tav tm="50000">
                                          <p:val>
                                            <p:strVal val="#ppt_w+.01"/>
                                          </p:val>
                                        </p:tav>
                                        <p:tav tm="100000">
                                          <p:val>
                                            <p:strVal val="#ppt_w"/>
                                          </p:val>
                                        </p:tav>
                                      </p:tavLst>
                                    </p:anim>
                                    <p:animEffect>
                                      <p:cBhvr>
                                        <p:cTn id="41" dur="500" tmFilter="0,0; .5, 1; 1, 1"/>
                                        <p:tgtEl>
                                          <p:spTgt spid="25"/>
                                        </p:tgtEl>
                                      </p:cBhvr>
                                    </p:animEffect>
                                  </p:childTnLst>
                                </p:cTn>
                              </p:par>
                            </p:childTnLst>
                          </p:cTn>
                        </p:par>
                        <p:par>
                          <p:cTn id="42" fill="hold">
                            <p:stCondLst>
                              <p:cond delay="3450"/>
                            </p:stCondLst>
                            <p:childTnLst>
                              <p:par>
                                <p:cTn id="43" presetID="27" presetClass="entr" presetSubtype="0" fill="hold" grpId="0" nodeType="afterEffect">
                                  <p:stCondLst>
                                    <p:cond delay="0"/>
                                  </p:stCondLst>
                                  <p:iterate type="lt">
                                    <p:tmPct val="50000"/>
                                  </p:iterate>
                                  <p:childTnLst>
                                    <p:set>
                                      <p:cBhvr>
                                        <p:cTn id="44" dur="1" fill="hold">
                                          <p:stCondLst>
                                            <p:cond delay="0"/>
                                          </p:stCondLst>
                                        </p:cTn>
                                        <p:tgtEl>
                                          <p:spTgt spid="24"/>
                                        </p:tgtEl>
                                        <p:attrNameLst>
                                          <p:attrName>style.visibility</p:attrName>
                                        </p:attrNameLst>
                                      </p:cBhvr>
                                      <p:to>
                                        <p:strVal val="visible"/>
                                      </p:to>
                                    </p:set>
                                    <p:anim calcmode="fmla" valueType="clr">
                                      <p:cBhvr override="childStyle">
                                        <p:cTn id="45" dur="80"/>
                                        <p:tgtEl>
                                          <p:spTgt spid="24"/>
                                        </p:tgtEl>
                                        <p:attrNameLst>
                                          <p:attrName>style.color</p:attrName>
                                        </p:attrNameLst>
                                      </p:cBhvr>
                                      <p:tavLst>
                                        <p:tav tm="0">
                                          <p:val>
                                            <p:clrVal>
                                              <a:schemeClr val="accent1"/>
                                            </p:clrVal>
                                          </p:val>
                                        </p:tav>
                                        <p:tav tm="50000">
                                          <p:val>
                                            <p:clrVal>
                                              <a:schemeClr val="accent1"/>
                                            </p:clrVal>
                                          </p:val>
                                        </p:tav>
                                      </p:tavLst>
                                    </p:anim>
                                    <p:anim calcmode="fmla" valueType="clr">
                                      <p:cBhvr>
                                        <p:cTn id="46" dur="80"/>
                                        <p:tgtEl>
                                          <p:spTgt spid="24"/>
                                        </p:tgtEl>
                                        <p:attrNameLst>
                                          <p:attrName>fillcolor</p:attrName>
                                        </p:attrNameLst>
                                      </p:cBhvr>
                                      <p:tavLst>
                                        <p:tav tm="0">
                                          <p:val>
                                            <p:clrVal>
                                              <a:schemeClr val="accent1"/>
                                            </p:clrVal>
                                          </p:val>
                                        </p:tav>
                                        <p:tav tm="50000">
                                          <p:val>
                                            <p:clrVal>
                                              <a:schemeClr val="accent1"/>
                                            </p:clrVal>
                                          </p:val>
                                        </p:tav>
                                      </p:tavLst>
                                    </p:anim>
                                    <p:set>
                                      <p:cBhvr>
                                        <p:cTn id="47" dur="80"/>
                                        <p:tgtEl>
                                          <p:spTgt spid="24"/>
                                        </p:tgtEl>
                                        <p:attrNameLst>
                                          <p:attrName>fill.type</p:attrName>
                                        </p:attrNameLst>
                                      </p:cBhvr>
                                      <p:to>
                                        <p:strVal val="solid"/>
                                      </p:to>
                                    </p:set>
                                  </p:childTnLst>
                                </p:cTn>
                              </p:par>
                            </p:childTnLst>
                          </p:cTn>
                        </p:par>
                        <p:par>
                          <p:cTn id="48" fill="hold">
                            <p:stCondLst>
                              <p:cond delay="4930"/>
                            </p:stCondLst>
                            <p:childTnLst>
                              <p:par>
                                <p:cTn id="49" presetID="41" presetClass="entr" presetSubtype="0" fill="hold" grpId="0" nodeType="afterEffect">
                                  <p:stCondLst>
                                    <p:cond delay="0"/>
                                  </p:stCondLst>
                                  <p:iterate type="lt">
                                    <p:tmPct val="10000"/>
                                  </p:iterate>
                                  <p:childTnLst>
                                    <p:set>
                                      <p:cBhvr>
                                        <p:cTn id="50" dur="1" fill="hold">
                                          <p:stCondLst>
                                            <p:cond delay="0"/>
                                          </p:stCondLst>
                                        </p:cTn>
                                        <p:tgtEl>
                                          <p:spTgt spid="30"/>
                                        </p:tgtEl>
                                        <p:attrNameLst>
                                          <p:attrName>style.visibility</p:attrName>
                                        </p:attrNameLst>
                                      </p:cBhvr>
                                      <p:to>
                                        <p:strVal val="visible"/>
                                      </p:to>
                                    </p:set>
                                    <p:anim calcmode="lin" valueType="num">
                                      <p:cBhvr>
                                        <p:cTn id="51"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52" dur="500" fill="hold"/>
                                        <p:tgtEl>
                                          <p:spTgt spid="30"/>
                                        </p:tgtEl>
                                        <p:attrNameLst>
                                          <p:attrName>ppt_y</p:attrName>
                                        </p:attrNameLst>
                                      </p:cBhvr>
                                      <p:tavLst>
                                        <p:tav tm="0">
                                          <p:val>
                                            <p:strVal val="#ppt_y"/>
                                          </p:val>
                                        </p:tav>
                                        <p:tav tm="100000">
                                          <p:val>
                                            <p:strVal val="#ppt_y"/>
                                          </p:val>
                                        </p:tav>
                                      </p:tavLst>
                                    </p:anim>
                                    <p:anim calcmode="lin" valueType="num">
                                      <p:cBhvr>
                                        <p:cTn id="53"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54" dur="500" fill="hold"/>
                                        <p:tgtEl>
                                          <p:spTgt spid="30"/>
                                        </p:tgtEl>
                                        <p:attrNameLst>
                                          <p:attrName>ppt_w</p:attrName>
                                        </p:attrNameLst>
                                      </p:cBhvr>
                                      <p:tavLst>
                                        <p:tav tm="0">
                                          <p:val>
                                            <p:strVal val="#ppt_w/10"/>
                                          </p:val>
                                        </p:tav>
                                        <p:tav tm="50000">
                                          <p:val>
                                            <p:strVal val="#ppt_w+.01"/>
                                          </p:val>
                                        </p:tav>
                                        <p:tav tm="100000">
                                          <p:val>
                                            <p:strVal val="#ppt_w"/>
                                          </p:val>
                                        </p:tav>
                                      </p:tavLst>
                                    </p:anim>
                                    <p:animEffect>
                                      <p:cBhvr>
                                        <p:cTn id="55" dur="500" tmFilter="0,0; .5, 1; 1, 1"/>
                                        <p:tgtEl>
                                          <p:spTgt spid="30"/>
                                        </p:tgtEl>
                                      </p:cBhvr>
                                    </p:animEffect>
                                  </p:childTnLst>
                                </p:cTn>
                              </p:par>
                            </p:childTnLst>
                          </p:cTn>
                        </p:par>
                        <p:par>
                          <p:cTn id="56" fill="hold">
                            <p:stCondLst>
                              <p:cond delay="5780"/>
                            </p:stCondLst>
                            <p:childTnLst>
                              <p:par>
                                <p:cTn id="57" presetID="27" presetClass="entr" presetSubtype="0" fill="hold" grpId="0" nodeType="afterEffect">
                                  <p:stCondLst>
                                    <p:cond delay="0"/>
                                  </p:stCondLst>
                                  <p:iterate type="lt">
                                    <p:tmPct val="50000"/>
                                  </p:iterate>
                                  <p:childTnLst>
                                    <p:set>
                                      <p:cBhvr>
                                        <p:cTn id="58" dur="1" fill="hold">
                                          <p:stCondLst>
                                            <p:cond delay="0"/>
                                          </p:stCondLst>
                                        </p:cTn>
                                        <p:tgtEl>
                                          <p:spTgt spid="29"/>
                                        </p:tgtEl>
                                        <p:attrNameLst>
                                          <p:attrName>style.visibility</p:attrName>
                                        </p:attrNameLst>
                                      </p:cBhvr>
                                      <p:to>
                                        <p:strVal val="visible"/>
                                      </p:to>
                                    </p:set>
                                    <p:anim calcmode="fmla" valueType="clr">
                                      <p:cBhvr override="childStyle">
                                        <p:cTn id="59" dur="80"/>
                                        <p:tgtEl>
                                          <p:spTgt spid="29"/>
                                        </p:tgtEl>
                                        <p:attrNameLst>
                                          <p:attrName>style.color</p:attrName>
                                        </p:attrNameLst>
                                      </p:cBhvr>
                                      <p:tavLst>
                                        <p:tav tm="0">
                                          <p:val>
                                            <p:clrVal>
                                              <a:schemeClr val="accent1"/>
                                            </p:clrVal>
                                          </p:val>
                                        </p:tav>
                                        <p:tav tm="50000">
                                          <p:val>
                                            <p:clrVal>
                                              <a:schemeClr val="accent1"/>
                                            </p:clrVal>
                                          </p:val>
                                        </p:tav>
                                      </p:tavLst>
                                    </p:anim>
                                    <p:anim calcmode="fmla" valueType="clr">
                                      <p:cBhvr>
                                        <p:cTn id="60" dur="80"/>
                                        <p:tgtEl>
                                          <p:spTgt spid="29"/>
                                        </p:tgtEl>
                                        <p:attrNameLst>
                                          <p:attrName>fillcolor</p:attrName>
                                        </p:attrNameLst>
                                      </p:cBhvr>
                                      <p:tavLst>
                                        <p:tav tm="0">
                                          <p:val>
                                            <p:clrVal>
                                              <a:schemeClr val="accent1"/>
                                            </p:clrVal>
                                          </p:val>
                                        </p:tav>
                                        <p:tav tm="50000">
                                          <p:val>
                                            <p:clrVal>
                                              <a:schemeClr val="accent1"/>
                                            </p:clrVal>
                                          </p:val>
                                        </p:tav>
                                      </p:tavLst>
                                    </p:anim>
                                    <p:set>
                                      <p:cBhvr>
                                        <p:cTn id="61" dur="80"/>
                                        <p:tgtEl>
                                          <p:spTgt spid="29"/>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3" grpId="0" animBg="1"/>
      <p:bldP spid="24" grpId="0" bldLvl="0" autoUpdateAnimBg="0"/>
      <p:bldP spid="25" grpId="0" bldLvl="0" autoUpdateAnimBg="0"/>
      <p:bldP spid="26" grpId="0" bldLvl="0" autoUpdateAnimBg="0"/>
      <p:bldP spid="27" grpId="0" bldLvl="0" autoUpdateAnimBg="0"/>
      <p:bldP spid="28" grpId="0" animBg="1"/>
      <p:bldP spid="29" grpId="0" bldLvl="0" autoUpdateAnimBg="0"/>
      <p:bldP spid="30" grpId="0" bldLvl="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503548" y="0"/>
            <a:ext cx="8171521" cy="3148608"/>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 name="e7d195523061f1c0" descr="e7d195523061f1c0cef09ac28eaae964ec9988a5cce77c8b8C1E4685C6E6B40CD7615480512384A61EE159C6FE0045D14B61E85D0A95589D558B81FFC809322ACC20DC2254D928200A3EA0841B8B1814961BE795024DFDEF45878460D5EEC04B3DB4C246007153409DEDE37CA726A66AF19B77CE744E11CADCFB09B3408DEC1F688348922E38CCEE" hidden="1"/>
          <p:cNvSpPr txBox="1"/>
          <p:nvPr/>
        </p:nvSpPr>
        <p:spPr>
          <a:xfrm>
            <a:off x="-266700" y="1352968"/>
            <a:ext cx="284180" cy="762235"/>
          </a:xfrm>
          <a:prstGeom prst="rect">
            <a:avLst/>
          </a:prstGeom>
          <a:noFill/>
        </p:spPr>
        <p:txBody>
          <a:bodyPr vert="wordArtVert" lIns="68580" tIns="34290" rIns="68580" bIns="34290" rtlCol="0">
            <a:spAutoFit/>
          </a:bodyPr>
          <a:lstStyle/>
          <a:p>
            <a:r>
              <a:rPr lang="en-US" altLang="zh-CN" sz="100" dirty="0"/>
              <a:t>e7d195523061f1c0cef09ac28eaae964ec9988a5cce77c8b8C1E4685C6E6B40CD7615480512384A61EE159C6FE0045D14B61E85D0A95589D558B81FFC809322ACC20DC2254D928200A3EA0841B8B1814961BE795024DFDEF45878460D5EEC04B3DB4C246007153409DEDE37CA726A66AF19B77CE744E11CADCFB09B3408DEC1F688348922E38CCEE</a:t>
            </a:r>
            <a:endParaRPr lang="zh-CN" altLang="en-US" sz="100" dirty="0"/>
          </a:p>
        </p:txBody>
      </p:sp>
      <p:sp>
        <p:nvSpPr>
          <p:cNvPr id="9" name="矩形 8" descr="e7d195523061f1c0cef09ac28eaae964ec9988a5cce77c8b8C1E4685C6E6B40CD7615480512384A61EE159C6FE0045D14B61E85D0A95589D558B81FFC809322ACC20DC2254D928200A3EA0841B8B18144DC47CBD04FCA384408AF03A26AFFDF192346722787A389DB6D6BE826066A063ECDC78A932AD2721B5CFDE870F76DE7C3CCE2B9A07730B5F"/>
          <p:cNvSpPr/>
          <p:nvPr/>
        </p:nvSpPr>
        <p:spPr>
          <a:xfrm>
            <a:off x="576943" y="3790727"/>
            <a:ext cx="7990115" cy="654025"/>
          </a:xfrm>
          <a:prstGeom prst="rect">
            <a:avLst/>
          </a:prstGeom>
        </p:spPr>
        <p:txBody>
          <a:bodyPr wrap="square" lIns="68580" tIns="34290" rIns="68580" bIns="34290">
            <a:spAutoFit/>
          </a:bodyPr>
          <a:lstStyle/>
          <a:p>
            <a:pPr algn="ctr">
              <a:spcBef>
                <a:spcPts val="900"/>
              </a:spcBef>
            </a:pPr>
            <a:r>
              <a:rPr lang="zh-CN" altLang="en-US" sz="1500" dirty="0">
                <a:solidFill>
                  <a:schemeClr val="tx1">
                    <a:lumMod val="75000"/>
                    <a:lumOff val="25000"/>
                  </a:schemeClr>
                </a:solidFill>
                <a:latin typeface="+mj-ea"/>
                <a:ea typeface="+mj-ea"/>
              </a:rPr>
              <a:t>我们为您提供优质的售后服务！</a:t>
            </a:r>
            <a:endParaRPr lang="en-US" altLang="zh-CN" sz="1500" dirty="0">
              <a:solidFill>
                <a:schemeClr val="tx1">
                  <a:lumMod val="75000"/>
                  <a:lumOff val="25000"/>
                </a:schemeClr>
              </a:solidFill>
              <a:latin typeface="+mj-ea"/>
              <a:ea typeface="+mj-ea"/>
            </a:endParaRPr>
          </a:p>
          <a:p>
            <a:pPr algn="ctr">
              <a:spcBef>
                <a:spcPts val="450"/>
              </a:spcBef>
            </a:pPr>
            <a:r>
              <a:rPr lang="en-US" altLang="zh-CN" sz="900" dirty="0">
                <a:solidFill>
                  <a:schemeClr val="bg1">
                    <a:lumMod val="50000"/>
                  </a:schemeClr>
                </a:solidFill>
              </a:rPr>
              <a:t>Clean, Minimalist, Flat, Powerful and Flexible PowerPoint template, perfect for business, corporate and personal use. Very easy to change the color schemes. Clean, Minimalist, Flat, Powerful and Flexible PowerPoint template, perfect for business use. </a:t>
            </a:r>
          </a:p>
        </p:txBody>
      </p:sp>
      <p:sp>
        <p:nvSpPr>
          <p:cNvPr id="13" name="矩形 12"/>
          <p:cNvSpPr/>
          <p:nvPr/>
        </p:nvSpPr>
        <p:spPr>
          <a:xfrm>
            <a:off x="1003186" y="1979658"/>
            <a:ext cx="1591186" cy="170901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4" name="矩形 13"/>
          <p:cNvSpPr/>
          <p:nvPr/>
        </p:nvSpPr>
        <p:spPr>
          <a:xfrm>
            <a:off x="2851373" y="1979658"/>
            <a:ext cx="1591186" cy="170901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5" name="矩形 14"/>
          <p:cNvSpPr/>
          <p:nvPr/>
        </p:nvSpPr>
        <p:spPr>
          <a:xfrm>
            <a:off x="4698292" y="1979658"/>
            <a:ext cx="1591186" cy="170901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6" name="矩形 15"/>
          <p:cNvSpPr/>
          <p:nvPr/>
        </p:nvSpPr>
        <p:spPr>
          <a:xfrm>
            <a:off x="6545210" y="1979658"/>
            <a:ext cx="1591186" cy="170901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3" name="组合 4"/>
          <p:cNvGrpSpPr/>
          <p:nvPr/>
        </p:nvGrpSpPr>
        <p:grpSpPr>
          <a:xfrm>
            <a:off x="4794410" y="2210126"/>
            <a:ext cx="1403367" cy="1059558"/>
            <a:chOff x="6392546" y="2488443"/>
            <a:chExt cx="1871156" cy="1412309"/>
          </a:xfrm>
        </p:grpSpPr>
        <p:sp>
          <p:nvSpPr>
            <p:cNvPr id="18" name="文本框 17"/>
            <p:cNvSpPr txBox="1"/>
            <p:nvPr/>
          </p:nvSpPr>
          <p:spPr>
            <a:xfrm>
              <a:off x="6392546" y="3285388"/>
              <a:ext cx="1871156" cy="615364"/>
            </a:xfrm>
            <a:prstGeom prst="rect">
              <a:avLst/>
            </a:prstGeom>
            <a:noFill/>
          </p:spPr>
          <p:txBody>
            <a:bodyPr wrap="square" rtlCol="0">
              <a:spAutoFit/>
            </a:bodyPr>
            <a:lstStyle/>
            <a:p>
              <a:pPr algn="ctr"/>
              <a:r>
                <a:rPr lang="en-US" altLang="zh-CN" sz="1200" dirty="0">
                  <a:solidFill>
                    <a:schemeClr val="bg1"/>
                  </a:solidFill>
                  <a:latin typeface="+mj-ea"/>
                  <a:ea typeface="+mj-ea"/>
                </a:rPr>
                <a:t>7×24</a:t>
              </a:r>
            </a:p>
            <a:p>
              <a:pPr algn="ctr"/>
              <a:r>
                <a:rPr lang="zh-CN" altLang="en-US" sz="1200" dirty="0">
                  <a:solidFill>
                    <a:schemeClr val="bg1"/>
                  </a:solidFill>
                  <a:latin typeface="+mj-ea"/>
                  <a:ea typeface="+mj-ea"/>
                </a:rPr>
                <a:t>小时在线支持</a:t>
              </a:r>
            </a:p>
          </p:txBody>
        </p:sp>
        <p:sp>
          <p:nvSpPr>
            <p:cNvPr id="19" name="Freeform 8"/>
            <p:cNvSpPr>
              <a:spLocks noEditPoints="1"/>
            </p:cNvSpPr>
            <p:nvPr/>
          </p:nvSpPr>
          <p:spPr bwMode="auto">
            <a:xfrm>
              <a:off x="7030514" y="2488443"/>
              <a:ext cx="595220" cy="595220"/>
            </a:xfrm>
            <a:custGeom>
              <a:avLst/>
              <a:gdLst>
                <a:gd name="T0" fmla="*/ 274 w 740"/>
                <a:gd name="T1" fmla="*/ 555 h 740"/>
                <a:gd name="T2" fmla="*/ 283 w 740"/>
                <a:gd name="T3" fmla="*/ 562 h 740"/>
                <a:gd name="T4" fmla="*/ 286 w 740"/>
                <a:gd name="T5" fmla="*/ 571 h 740"/>
                <a:gd name="T6" fmla="*/ 283 w 740"/>
                <a:gd name="T7" fmla="*/ 580 h 740"/>
                <a:gd name="T8" fmla="*/ 231 w 740"/>
                <a:gd name="T9" fmla="*/ 634 h 740"/>
                <a:gd name="T10" fmla="*/ 223 w 740"/>
                <a:gd name="T11" fmla="*/ 638 h 740"/>
                <a:gd name="T12" fmla="*/ 214 w 740"/>
                <a:gd name="T13" fmla="*/ 638 h 740"/>
                <a:gd name="T14" fmla="*/ 205 w 740"/>
                <a:gd name="T15" fmla="*/ 631 h 740"/>
                <a:gd name="T16" fmla="*/ 202 w 740"/>
                <a:gd name="T17" fmla="*/ 622 h 740"/>
                <a:gd name="T18" fmla="*/ 205 w 740"/>
                <a:gd name="T19" fmla="*/ 613 h 740"/>
                <a:gd name="T20" fmla="*/ 257 w 740"/>
                <a:gd name="T21" fmla="*/ 559 h 740"/>
                <a:gd name="T22" fmla="*/ 265 w 740"/>
                <a:gd name="T23" fmla="*/ 555 h 740"/>
                <a:gd name="T24" fmla="*/ 252 w 740"/>
                <a:gd name="T25" fmla="*/ 470 h 740"/>
                <a:gd name="T26" fmla="*/ 262 w 740"/>
                <a:gd name="T27" fmla="*/ 474 h 740"/>
                <a:gd name="T28" fmla="*/ 269 w 740"/>
                <a:gd name="T29" fmla="*/ 482 h 740"/>
                <a:gd name="T30" fmla="*/ 269 w 740"/>
                <a:gd name="T31" fmla="*/ 491 h 740"/>
                <a:gd name="T32" fmla="*/ 263 w 740"/>
                <a:gd name="T33" fmla="*/ 499 h 740"/>
                <a:gd name="T34" fmla="*/ 93 w 740"/>
                <a:gd name="T35" fmla="*/ 669 h 740"/>
                <a:gd name="T36" fmla="*/ 84 w 740"/>
                <a:gd name="T37" fmla="*/ 672 h 740"/>
                <a:gd name="T38" fmla="*/ 74 w 740"/>
                <a:gd name="T39" fmla="*/ 669 h 740"/>
                <a:gd name="T40" fmla="*/ 68 w 740"/>
                <a:gd name="T41" fmla="*/ 660 h 740"/>
                <a:gd name="T42" fmla="*/ 68 w 740"/>
                <a:gd name="T43" fmla="*/ 651 h 740"/>
                <a:gd name="T44" fmla="*/ 72 w 740"/>
                <a:gd name="T45" fmla="*/ 643 h 740"/>
                <a:gd name="T46" fmla="*/ 244 w 740"/>
                <a:gd name="T47" fmla="*/ 473 h 740"/>
                <a:gd name="T48" fmla="*/ 252 w 740"/>
                <a:gd name="T49" fmla="*/ 470 h 740"/>
                <a:gd name="T50" fmla="*/ 173 w 740"/>
                <a:gd name="T51" fmla="*/ 455 h 740"/>
                <a:gd name="T52" fmla="*/ 182 w 740"/>
                <a:gd name="T53" fmla="*/ 461 h 740"/>
                <a:gd name="T54" fmla="*/ 185 w 740"/>
                <a:gd name="T55" fmla="*/ 470 h 740"/>
                <a:gd name="T56" fmla="*/ 182 w 740"/>
                <a:gd name="T57" fmla="*/ 479 h 740"/>
                <a:gd name="T58" fmla="*/ 163 w 740"/>
                <a:gd name="T59" fmla="*/ 499 h 740"/>
                <a:gd name="T60" fmla="*/ 156 w 740"/>
                <a:gd name="T61" fmla="*/ 503 h 740"/>
                <a:gd name="T62" fmla="*/ 146 w 740"/>
                <a:gd name="T63" fmla="*/ 503 h 740"/>
                <a:gd name="T64" fmla="*/ 138 w 740"/>
                <a:gd name="T65" fmla="*/ 498 h 740"/>
                <a:gd name="T66" fmla="*/ 135 w 740"/>
                <a:gd name="T67" fmla="*/ 487 h 740"/>
                <a:gd name="T68" fmla="*/ 137 w 740"/>
                <a:gd name="T69" fmla="*/ 479 h 740"/>
                <a:gd name="T70" fmla="*/ 156 w 740"/>
                <a:gd name="T71" fmla="*/ 458 h 740"/>
                <a:gd name="T72" fmla="*/ 164 w 740"/>
                <a:gd name="T73" fmla="*/ 455 h 740"/>
                <a:gd name="T74" fmla="*/ 673 w 740"/>
                <a:gd name="T75" fmla="*/ 91 h 740"/>
                <a:gd name="T76" fmla="*/ 421 w 740"/>
                <a:gd name="T77" fmla="*/ 680 h 740"/>
                <a:gd name="T78" fmla="*/ 650 w 740"/>
                <a:gd name="T79" fmla="*/ 67 h 740"/>
                <a:gd name="T80" fmla="*/ 299 w 740"/>
                <a:gd name="T81" fmla="*/ 418 h 740"/>
                <a:gd name="T82" fmla="*/ 723 w 740"/>
                <a:gd name="T83" fmla="*/ 0 h 740"/>
                <a:gd name="T84" fmla="*/ 732 w 740"/>
                <a:gd name="T85" fmla="*/ 3 h 740"/>
                <a:gd name="T86" fmla="*/ 739 w 740"/>
                <a:gd name="T87" fmla="*/ 12 h 740"/>
                <a:gd name="T88" fmla="*/ 739 w 740"/>
                <a:gd name="T89" fmla="*/ 21 h 740"/>
                <a:gd name="T90" fmla="*/ 737 w 740"/>
                <a:gd name="T91" fmla="*/ 24 h 740"/>
                <a:gd name="T92" fmla="*/ 435 w 740"/>
                <a:gd name="T93" fmla="*/ 729 h 740"/>
                <a:gd name="T94" fmla="*/ 435 w 740"/>
                <a:gd name="T95" fmla="*/ 729 h 740"/>
                <a:gd name="T96" fmla="*/ 430 w 740"/>
                <a:gd name="T97" fmla="*/ 737 h 740"/>
                <a:gd name="T98" fmla="*/ 421 w 740"/>
                <a:gd name="T99" fmla="*/ 740 h 740"/>
                <a:gd name="T100" fmla="*/ 410 w 740"/>
                <a:gd name="T101" fmla="*/ 736 h 740"/>
                <a:gd name="T102" fmla="*/ 405 w 740"/>
                <a:gd name="T103" fmla="*/ 727 h 740"/>
                <a:gd name="T104" fmla="*/ 290 w 740"/>
                <a:gd name="T105" fmla="*/ 449 h 740"/>
                <a:gd name="T106" fmla="*/ 12 w 740"/>
                <a:gd name="T107" fmla="*/ 335 h 740"/>
                <a:gd name="T108" fmla="*/ 4 w 740"/>
                <a:gd name="T109" fmla="*/ 329 h 740"/>
                <a:gd name="T110" fmla="*/ 0 w 740"/>
                <a:gd name="T111" fmla="*/ 320 h 740"/>
                <a:gd name="T112" fmla="*/ 3 w 740"/>
                <a:gd name="T113" fmla="*/ 311 h 740"/>
                <a:gd name="T114" fmla="*/ 10 w 740"/>
                <a:gd name="T115" fmla="*/ 304 h 740"/>
                <a:gd name="T116" fmla="*/ 11 w 740"/>
                <a:gd name="T117" fmla="*/ 304 h 740"/>
                <a:gd name="T118" fmla="*/ 715 w 740"/>
                <a:gd name="T119" fmla="*/ 2 h 740"/>
                <a:gd name="T120" fmla="*/ 719 w 740"/>
                <a:gd name="T121" fmla="*/ 0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40" h="740">
                  <a:moveTo>
                    <a:pt x="269" y="554"/>
                  </a:moveTo>
                  <a:lnTo>
                    <a:pt x="274" y="555"/>
                  </a:lnTo>
                  <a:lnTo>
                    <a:pt x="279" y="558"/>
                  </a:lnTo>
                  <a:lnTo>
                    <a:pt x="283" y="562"/>
                  </a:lnTo>
                  <a:lnTo>
                    <a:pt x="284" y="566"/>
                  </a:lnTo>
                  <a:lnTo>
                    <a:pt x="286" y="571"/>
                  </a:lnTo>
                  <a:lnTo>
                    <a:pt x="286" y="576"/>
                  </a:lnTo>
                  <a:lnTo>
                    <a:pt x="283" y="580"/>
                  </a:lnTo>
                  <a:lnTo>
                    <a:pt x="281" y="583"/>
                  </a:lnTo>
                  <a:lnTo>
                    <a:pt x="231" y="634"/>
                  </a:lnTo>
                  <a:lnTo>
                    <a:pt x="227" y="637"/>
                  </a:lnTo>
                  <a:lnTo>
                    <a:pt x="223" y="638"/>
                  </a:lnTo>
                  <a:lnTo>
                    <a:pt x="219" y="639"/>
                  </a:lnTo>
                  <a:lnTo>
                    <a:pt x="214" y="638"/>
                  </a:lnTo>
                  <a:lnTo>
                    <a:pt x="209" y="635"/>
                  </a:lnTo>
                  <a:lnTo>
                    <a:pt x="205" y="631"/>
                  </a:lnTo>
                  <a:lnTo>
                    <a:pt x="203" y="627"/>
                  </a:lnTo>
                  <a:lnTo>
                    <a:pt x="202" y="622"/>
                  </a:lnTo>
                  <a:lnTo>
                    <a:pt x="202" y="617"/>
                  </a:lnTo>
                  <a:lnTo>
                    <a:pt x="205" y="613"/>
                  </a:lnTo>
                  <a:lnTo>
                    <a:pt x="207" y="610"/>
                  </a:lnTo>
                  <a:lnTo>
                    <a:pt x="257" y="559"/>
                  </a:lnTo>
                  <a:lnTo>
                    <a:pt x="261" y="557"/>
                  </a:lnTo>
                  <a:lnTo>
                    <a:pt x="265" y="555"/>
                  </a:lnTo>
                  <a:lnTo>
                    <a:pt x="269" y="554"/>
                  </a:lnTo>
                  <a:close/>
                  <a:moveTo>
                    <a:pt x="252" y="470"/>
                  </a:moveTo>
                  <a:lnTo>
                    <a:pt x="257" y="472"/>
                  </a:lnTo>
                  <a:lnTo>
                    <a:pt x="262" y="474"/>
                  </a:lnTo>
                  <a:lnTo>
                    <a:pt x="266" y="477"/>
                  </a:lnTo>
                  <a:lnTo>
                    <a:pt x="269" y="482"/>
                  </a:lnTo>
                  <a:lnTo>
                    <a:pt x="269" y="487"/>
                  </a:lnTo>
                  <a:lnTo>
                    <a:pt x="269" y="491"/>
                  </a:lnTo>
                  <a:lnTo>
                    <a:pt x="266" y="496"/>
                  </a:lnTo>
                  <a:lnTo>
                    <a:pt x="263" y="499"/>
                  </a:lnTo>
                  <a:lnTo>
                    <a:pt x="96" y="667"/>
                  </a:lnTo>
                  <a:lnTo>
                    <a:pt x="93" y="669"/>
                  </a:lnTo>
                  <a:lnTo>
                    <a:pt x="88" y="672"/>
                  </a:lnTo>
                  <a:lnTo>
                    <a:pt x="84" y="672"/>
                  </a:lnTo>
                  <a:lnTo>
                    <a:pt x="79" y="672"/>
                  </a:lnTo>
                  <a:lnTo>
                    <a:pt x="74" y="669"/>
                  </a:lnTo>
                  <a:lnTo>
                    <a:pt x="71" y="665"/>
                  </a:lnTo>
                  <a:lnTo>
                    <a:pt x="68" y="660"/>
                  </a:lnTo>
                  <a:lnTo>
                    <a:pt x="67" y="655"/>
                  </a:lnTo>
                  <a:lnTo>
                    <a:pt x="68" y="651"/>
                  </a:lnTo>
                  <a:lnTo>
                    <a:pt x="70" y="647"/>
                  </a:lnTo>
                  <a:lnTo>
                    <a:pt x="72" y="643"/>
                  </a:lnTo>
                  <a:lnTo>
                    <a:pt x="240" y="476"/>
                  </a:lnTo>
                  <a:lnTo>
                    <a:pt x="244" y="473"/>
                  </a:lnTo>
                  <a:lnTo>
                    <a:pt x="248" y="472"/>
                  </a:lnTo>
                  <a:lnTo>
                    <a:pt x="252" y="470"/>
                  </a:lnTo>
                  <a:close/>
                  <a:moveTo>
                    <a:pt x="168" y="453"/>
                  </a:moveTo>
                  <a:lnTo>
                    <a:pt x="173" y="455"/>
                  </a:lnTo>
                  <a:lnTo>
                    <a:pt x="178" y="457"/>
                  </a:lnTo>
                  <a:lnTo>
                    <a:pt x="182" y="461"/>
                  </a:lnTo>
                  <a:lnTo>
                    <a:pt x="184" y="465"/>
                  </a:lnTo>
                  <a:lnTo>
                    <a:pt x="185" y="470"/>
                  </a:lnTo>
                  <a:lnTo>
                    <a:pt x="185" y="476"/>
                  </a:lnTo>
                  <a:lnTo>
                    <a:pt x="182" y="479"/>
                  </a:lnTo>
                  <a:lnTo>
                    <a:pt x="180" y="482"/>
                  </a:lnTo>
                  <a:lnTo>
                    <a:pt x="163" y="499"/>
                  </a:lnTo>
                  <a:lnTo>
                    <a:pt x="160" y="502"/>
                  </a:lnTo>
                  <a:lnTo>
                    <a:pt x="156" y="503"/>
                  </a:lnTo>
                  <a:lnTo>
                    <a:pt x="151" y="504"/>
                  </a:lnTo>
                  <a:lnTo>
                    <a:pt x="146" y="503"/>
                  </a:lnTo>
                  <a:lnTo>
                    <a:pt x="142" y="500"/>
                  </a:lnTo>
                  <a:lnTo>
                    <a:pt x="138" y="498"/>
                  </a:lnTo>
                  <a:lnTo>
                    <a:pt x="135" y="493"/>
                  </a:lnTo>
                  <a:lnTo>
                    <a:pt x="135" y="487"/>
                  </a:lnTo>
                  <a:lnTo>
                    <a:pt x="135" y="483"/>
                  </a:lnTo>
                  <a:lnTo>
                    <a:pt x="137" y="479"/>
                  </a:lnTo>
                  <a:lnTo>
                    <a:pt x="139" y="476"/>
                  </a:lnTo>
                  <a:lnTo>
                    <a:pt x="156" y="458"/>
                  </a:lnTo>
                  <a:lnTo>
                    <a:pt x="160" y="456"/>
                  </a:lnTo>
                  <a:lnTo>
                    <a:pt x="164" y="455"/>
                  </a:lnTo>
                  <a:lnTo>
                    <a:pt x="168" y="453"/>
                  </a:lnTo>
                  <a:close/>
                  <a:moveTo>
                    <a:pt x="673" y="91"/>
                  </a:moveTo>
                  <a:lnTo>
                    <a:pt x="322" y="441"/>
                  </a:lnTo>
                  <a:lnTo>
                    <a:pt x="421" y="680"/>
                  </a:lnTo>
                  <a:lnTo>
                    <a:pt x="673" y="91"/>
                  </a:lnTo>
                  <a:close/>
                  <a:moveTo>
                    <a:pt x="650" y="67"/>
                  </a:moveTo>
                  <a:lnTo>
                    <a:pt x="61" y="320"/>
                  </a:lnTo>
                  <a:lnTo>
                    <a:pt x="299" y="418"/>
                  </a:lnTo>
                  <a:lnTo>
                    <a:pt x="650" y="67"/>
                  </a:lnTo>
                  <a:close/>
                  <a:moveTo>
                    <a:pt x="723" y="0"/>
                  </a:moveTo>
                  <a:lnTo>
                    <a:pt x="728" y="2"/>
                  </a:lnTo>
                  <a:lnTo>
                    <a:pt x="732" y="3"/>
                  </a:lnTo>
                  <a:lnTo>
                    <a:pt x="736" y="7"/>
                  </a:lnTo>
                  <a:lnTo>
                    <a:pt x="739" y="12"/>
                  </a:lnTo>
                  <a:lnTo>
                    <a:pt x="740" y="17"/>
                  </a:lnTo>
                  <a:lnTo>
                    <a:pt x="739" y="21"/>
                  </a:lnTo>
                  <a:lnTo>
                    <a:pt x="737" y="24"/>
                  </a:lnTo>
                  <a:lnTo>
                    <a:pt x="737" y="24"/>
                  </a:lnTo>
                  <a:lnTo>
                    <a:pt x="436" y="729"/>
                  </a:lnTo>
                  <a:lnTo>
                    <a:pt x="435" y="729"/>
                  </a:lnTo>
                  <a:lnTo>
                    <a:pt x="435" y="729"/>
                  </a:lnTo>
                  <a:lnTo>
                    <a:pt x="435" y="729"/>
                  </a:lnTo>
                  <a:lnTo>
                    <a:pt x="432" y="733"/>
                  </a:lnTo>
                  <a:lnTo>
                    <a:pt x="430" y="737"/>
                  </a:lnTo>
                  <a:lnTo>
                    <a:pt x="425" y="739"/>
                  </a:lnTo>
                  <a:lnTo>
                    <a:pt x="421" y="740"/>
                  </a:lnTo>
                  <a:lnTo>
                    <a:pt x="415" y="739"/>
                  </a:lnTo>
                  <a:lnTo>
                    <a:pt x="410" y="736"/>
                  </a:lnTo>
                  <a:lnTo>
                    <a:pt x="406" y="732"/>
                  </a:lnTo>
                  <a:lnTo>
                    <a:pt x="405" y="727"/>
                  </a:lnTo>
                  <a:lnTo>
                    <a:pt x="404" y="727"/>
                  </a:lnTo>
                  <a:lnTo>
                    <a:pt x="290" y="449"/>
                  </a:lnTo>
                  <a:lnTo>
                    <a:pt x="12" y="335"/>
                  </a:lnTo>
                  <a:lnTo>
                    <a:pt x="12" y="335"/>
                  </a:lnTo>
                  <a:lnTo>
                    <a:pt x="7" y="333"/>
                  </a:lnTo>
                  <a:lnTo>
                    <a:pt x="4" y="329"/>
                  </a:lnTo>
                  <a:lnTo>
                    <a:pt x="2" y="325"/>
                  </a:lnTo>
                  <a:lnTo>
                    <a:pt x="0" y="320"/>
                  </a:lnTo>
                  <a:lnTo>
                    <a:pt x="0" y="314"/>
                  </a:lnTo>
                  <a:lnTo>
                    <a:pt x="3" y="311"/>
                  </a:lnTo>
                  <a:lnTo>
                    <a:pt x="6" y="307"/>
                  </a:lnTo>
                  <a:lnTo>
                    <a:pt x="10" y="304"/>
                  </a:lnTo>
                  <a:lnTo>
                    <a:pt x="10" y="304"/>
                  </a:lnTo>
                  <a:lnTo>
                    <a:pt x="11" y="304"/>
                  </a:lnTo>
                  <a:lnTo>
                    <a:pt x="11" y="304"/>
                  </a:lnTo>
                  <a:lnTo>
                    <a:pt x="715" y="2"/>
                  </a:lnTo>
                  <a:lnTo>
                    <a:pt x="715" y="2"/>
                  </a:lnTo>
                  <a:lnTo>
                    <a:pt x="719" y="0"/>
                  </a:lnTo>
                  <a:lnTo>
                    <a:pt x="723"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grpSp>
      <p:grpSp>
        <p:nvGrpSpPr>
          <p:cNvPr id="4" name="组合 3"/>
          <p:cNvGrpSpPr/>
          <p:nvPr/>
        </p:nvGrpSpPr>
        <p:grpSpPr>
          <a:xfrm>
            <a:off x="2947491" y="2194633"/>
            <a:ext cx="1403367" cy="1090545"/>
            <a:chOff x="3929988" y="2467791"/>
            <a:chExt cx="1871156" cy="1453611"/>
          </a:xfrm>
        </p:grpSpPr>
        <p:sp>
          <p:nvSpPr>
            <p:cNvPr id="21" name="文本框 20"/>
            <p:cNvSpPr txBox="1"/>
            <p:nvPr/>
          </p:nvSpPr>
          <p:spPr>
            <a:xfrm>
              <a:off x="3929988" y="3306039"/>
              <a:ext cx="1871156" cy="615363"/>
            </a:xfrm>
            <a:prstGeom prst="rect">
              <a:avLst/>
            </a:prstGeom>
            <a:noFill/>
          </p:spPr>
          <p:txBody>
            <a:bodyPr wrap="square" rtlCol="0">
              <a:spAutoFit/>
            </a:bodyPr>
            <a:lstStyle/>
            <a:p>
              <a:pPr algn="ctr"/>
              <a:r>
                <a:rPr lang="zh-CN" altLang="en-US" sz="1200" dirty="0">
                  <a:solidFill>
                    <a:schemeClr val="bg1"/>
                  </a:solidFill>
                  <a:latin typeface="+mj-ea"/>
                  <a:ea typeface="+mj-ea"/>
                </a:rPr>
                <a:t>完美支持</a:t>
              </a:r>
              <a:endParaRPr lang="en-US" altLang="zh-CN" sz="1200" dirty="0">
                <a:solidFill>
                  <a:schemeClr val="bg1"/>
                </a:solidFill>
                <a:latin typeface="+mj-ea"/>
                <a:ea typeface="+mj-ea"/>
              </a:endParaRPr>
            </a:p>
            <a:p>
              <a:pPr algn="ctr"/>
              <a:r>
                <a:rPr lang="zh-CN" altLang="en-US" sz="1200" dirty="0">
                  <a:solidFill>
                    <a:schemeClr val="bg1"/>
                  </a:solidFill>
                  <a:latin typeface="+mj-ea"/>
                  <a:ea typeface="+mj-ea"/>
                </a:rPr>
                <a:t>一件更换主题色</a:t>
              </a:r>
            </a:p>
          </p:txBody>
        </p:sp>
        <p:sp>
          <p:nvSpPr>
            <p:cNvPr id="22" name="Freeform 13"/>
            <p:cNvSpPr>
              <a:spLocks noEditPoints="1"/>
            </p:cNvSpPr>
            <p:nvPr/>
          </p:nvSpPr>
          <p:spPr bwMode="auto">
            <a:xfrm>
              <a:off x="4568358" y="2467791"/>
              <a:ext cx="594416" cy="594416"/>
            </a:xfrm>
            <a:custGeom>
              <a:avLst/>
              <a:gdLst>
                <a:gd name="T0" fmla="*/ 338 w 739"/>
                <a:gd name="T1" fmla="*/ 383 h 739"/>
                <a:gd name="T2" fmla="*/ 401 w 739"/>
                <a:gd name="T3" fmla="*/ 383 h 739"/>
                <a:gd name="T4" fmla="*/ 524 w 739"/>
                <a:gd name="T5" fmla="*/ 303 h 739"/>
                <a:gd name="T6" fmla="*/ 406 w 739"/>
                <a:gd name="T7" fmla="*/ 425 h 739"/>
                <a:gd name="T8" fmla="*/ 504 w 739"/>
                <a:gd name="T9" fmla="*/ 470 h 739"/>
                <a:gd name="T10" fmla="*/ 215 w 739"/>
                <a:gd name="T11" fmla="*/ 303 h 739"/>
                <a:gd name="T12" fmla="*/ 257 w 739"/>
                <a:gd name="T13" fmla="*/ 494 h 739"/>
                <a:gd name="T14" fmla="*/ 317 w 739"/>
                <a:gd name="T15" fmla="*/ 411 h 739"/>
                <a:gd name="T16" fmla="*/ 369 w 739"/>
                <a:gd name="T17" fmla="*/ 201 h 739"/>
                <a:gd name="T18" fmla="*/ 321 w 739"/>
                <a:gd name="T19" fmla="*/ 323 h 739"/>
                <a:gd name="T20" fmla="*/ 418 w 739"/>
                <a:gd name="T21" fmla="*/ 323 h 739"/>
                <a:gd name="T22" fmla="*/ 369 w 739"/>
                <a:gd name="T23" fmla="*/ 201 h 739"/>
                <a:gd name="T24" fmla="*/ 537 w 739"/>
                <a:gd name="T25" fmla="*/ 256 h 739"/>
                <a:gd name="T26" fmla="*/ 537 w 739"/>
                <a:gd name="T27" fmla="*/ 483 h 739"/>
                <a:gd name="T28" fmla="*/ 329 w 739"/>
                <a:gd name="T29" fmla="*/ 566 h 739"/>
                <a:gd name="T30" fmla="*/ 172 w 739"/>
                <a:gd name="T31" fmla="*/ 411 h 739"/>
                <a:gd name="T32" fmla="*/ 257 w 739"/>
                <a:gd name="T33" fmla="*/ 202 h 739"/>
                <a:gd name="T34" fmla="*/ 314 w 739"/>
                <a:gd name="T35" fmla="*/ 79 h 739"/>
                <a:gd name="T36" fmla="*/ 215 w 739"/>
                <a:gd name="T37" fmla="*/ 125 h 739"/>
                <a:gd name="T38" fmla="*/ 102 w 739"/>
                <a:gd name="T39" fmla="*/ 162 h 739"/>
                <a:gd name="T40" fmla="*/ 105 w 739"/>
                <a:gd name="T41" fmla="*/ 260 h 739"/>
                <a:gd name="T42" fmla="*/ 33 w 739"/>
                <a:gd name="T43" fmla="*/ 411 h 739"/>
                <a:gd name="T44" fmla="*/ 105 w 739"/>
                <a:gd name="T45" fmla="*/ 479 h 739"/>
                <a:gd name="T46" fmla="*/ 161 w 739"/>
                <a:gd name="T47" fmla="*/ 636 h 739"/>
                <a:gd name="T48" fmla="*/ 215 w 739"/>
                <a:gd name="T49" fmla="*/ 614 h 739"/>
                <a:gd name="T50" fmla="*/ 314 w 739"/>
                <a:gd name="T51" fmla="*/ 659 h 739"/>
                <a:gd name="T52" fmla="*/ 424 w 739"/>
                <a:gd name="T53" fmla="*/ 659 h 739"/>
                <a:gd name="T54" fmla="*/ 524 w 739"/>
                <a:gd name="T55" fmla="*/ 614 h 739"/>
                <a:gd name="T56" fmla="*/ 578 w 739"/>
                <a:gd name="T57" fmla="*/ 636 h 739"/>
                <a:gd name="T58" fmla="*/ 634 w 739"/>
                <a:gd name="T59" fmla="*/ 479 h 739"/>
                <a:gd name="T60" fmla="*/ 706 w 739"/>
                <a:gd name="T61" fmla="*/ 411 h 739"/>
                <a:gd name="T62" fmla="*/ 634 w 739"/>
                <a:gd name="T63" fmla="*/ 260 h 739"/>
                <a:gd name="T64" fmla="*/ 636 w 739"/>
                <a:gd name="T65" fmla="*/ 162 h 739"/>
                <a:gd name="T66" fmla="*/ 524 w 739"/>
                <a:gd name="T67" fmla="*/ 125 h 739"/>
                <a:gd name="T68" fmla="*/ 424 w 739"/>
                <a:gd name="T69" fmla="*/ 79 h 739"/>
                <a:gd name="T70" fmla="*/ 419 w 739"/>
                <a:gd name="T71" fmla="*/ 0 h 739"/>
                <a:gd name="T72" fmla="*/ 492 w 739"/>
                <a:gd name="T73" fmla="*/ 74 h 739"/>
                <a:gd name="T74" fmla="*/ 585 w 739"/>
                <a:gd name="T75" fmla="*/ 68 h 739"/>
                <a:gd name="T76" fmla="*/ 669 w 739"/>
                <a:gd name="T77" fmla="*/ 168 h 739"/>
                <a:gd name="T78" fmla="*/ 723 w 739"/>
                <a:gd name="T79" fmla="*/ 299 h 739"/>
                <a:gd name="T80" fmla="*/ 731 w 739"/>
                <a:gd name="T81" fmla="*/ 434 h 739"/>
                <a:gd name="T82" fmla="*/ 665 w 739"/>
                <a:gd name="T83" fmla="*/ 561 h 739"/>
                <a:gd name="T84" fmla="*/ 591 w 739"/>
                <a:gd name="T85" fmla="*/ 669 h 739"/>
                <a:gd name="T86" fmla="*/ 529 w 739"/>
                <a:gd name="T87" fmla="*/ 646 h 739"/>
                <a:gd name="T88" fmla="*/ 427 w 739"/>
                <a:gd name="T89" fmla="*/ 737 h 739"/>
                <a:gd name="T90" fmla="*/ 295 w 739"/>
                <a:gd name="T91" fmla="*/ 714 h 739"/>
                <a:gd name="T92" fmla="*/ 164 w 739"/>
                <a:gd name="T93" fmla="*/ 671 h 739"/>
                <a:gd name="T94" fmla="*/ 68 w 739"/>
                <a:gd name="T95" fmla="*/ 587 h 739"/>
                <a:gd name="T96" fmla="*/ 60 w 739"/>
                <a:gd name="T97" fmla="*/ 453 h 739"/>
                <a:gd name="T98" fmla="*/ 0 w 739"/>
                <a:gd name="T99" fmla="*/ 320 h 739"/>
                <a:gd name="T100" fmla="*/ 74 w 739"/>
                <a:gd name="T101" fmla="*/ 247 h 739"/>
                <a:gd name="T102" fmla="*/ 74 w 739"/>
                <a:gd name="T103" fmla="*/ 144 h 739"/>
                <a:gd name="T104" fmla="*/ 172 w 739"/>
                <a:gd name="T105" fmla="*/ 70 h 739"/>
                <a:gd name="T106" fmla="*/ 299 w 739"/>
                <a:gd name="T107" fmla="*/ 15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39" h="739">
                  <a:moveTo>
                    <a:pt x="369" y="336"/>
                  </a:moveTo>
                  <a:lnTo>
                    <a:pt x="356" y="339"/>
                  </a:lnTo>
                  <a:lnTo>
                    <a:pt x="346" y="345"/>
                  </a:lnTo>
                  <a:lnTo>
                    <a:pt x="338" y="357"/>
                  </a:lnTo>
                  <a:lnTo>
                    <a:pt x="335" y="370"/>
                  </a:lnTo>
                  <a:lnTo>
                    <a:pt x="338" y="383"/>
                  </a:lnTo>
                  <a:lnTo>
                    <a:pt x="346" y="394"/>
                  </a:lnTo>
                  <a:lnTo>
                    <a:pt x="356" y="400"/>
                  </a:lnTo>
                  <a:lnTo>
                    <a:pt x="369" y="403"/>
                  </a:lnTo>
                  <a:lnTo>
                    <a:pt x="382" y="400"/>
                  </a:lnTo>
                  <a:lnTo>
                    <a:pt x="393" y="394"/>
                  </a:lnTo>
                  <a:lnTo>
                    <a:pt x="401" y="383"/>
                  </a:lnTo>
                  <a:lnTo>
                    <a:pt x="403" y="370"/>
                  </a:lnTo>
                  <a:lnTo>
                    <a:pt x="401" y="357"/>
                  </a:lnTo>
                  <a:lnTo>
                    <a:pt x="393" y="345"/>
                  </a:lnTo>
                  <a:lnTo>
                    <a:pt x="382" y="339"/>
                  </a:lnTo>
                  <a:lnTo>
                    <a:pt x="369" y="336"/>
                  </a:lnTo>
                  <a:close/>
                  <a:moveTo>
                    <a:pt x="524" y="303"/>
                  </a:moveTo>
                  <a:lnTo>
                    <a:pt x="434" y="353"/>
                  </a:lnTo>
                  <a:lnTo>
                    <a:pt x="436" y="361"/>
                  </a:lnTo>
                  <a:lnTo>
                    <a:pt x="436" y="370"/>
                  </a:lnTo>
                  <a:lnTo>
                    <a:pt x="432" y="392"/>
                  </a:lnTo>
                  <a:lnTo>
                    <a:pt x="422" y="411"/>
                  </a:lnTo>
                  <a:lnTo>
                    <a:pt x="406" y="425"/>
                  </a:lnTo>
                  <a:lnTo>
                    <a:pt x="386" y="434"/>
                  </a:lnTo>
                  <a:lnTo>
                    <a:pt x="386" y="536"/>
                  </a:lnTo>
                  <a:lnTo>
                    <a:pt x="422" y="530"/>
                  </a:lnTo>
                  <a:lnTo>
                    <a:pt x="453" y="515"/>
                  </a:lnTo>
                  <a:lnTo>
                    <a:pt x="481" y="494"/>
                  </a:lnTo>
                  <a:lnTo>
                    <a:pt x="504" y="470"/>
                  </a:lnTo>
                  <a:lnTo>
                    <a:pt x="523" y="439"/>
                  </a:lnTo>
                  <a:lnTo>
                    <a:pt x="533" y="405"/>
                  </a:lnTo>
                  <a:lnTo>
                    <a:pt x="537" y="370"/>
                  </a:lnTo>
                  <a:lnTo>
                    <a:pt x="533" y="335"/>
                  </a:lnTo>
                  <a:lnTo>
                    <a:pt x="524" y="303"/>
                  </a:lnTo>
                  <a:close/>
                  <a:moveTo>
                    <a:pt x="215" y="303"/>
                  </a:moveTo>
                  <a:lnTo>
                    <a:pt x="204" y="335"/>
                  </a:lnTo>
                  <a:lnTo>
                    <a:pt x="202" y="370"/>
                  </a:lnTo>
                  <a:lnTo>
                    <a:pt x="206" y="405"/>
                  </a:lnTo>
                  <a:lnTo>
                    <a:pt x="216" y="439"/>
                  </a:lnTo>
                  <a:lnTo>
                    <a:pt x="235" y="470"/>
                  </a:lnTo>
                  <a:lnTo>
                    <a:pt x="257" y="494"/>
                  </a:lnTo>
                  <a:lnTo>
                    <a:pt x="286" y="515"/>
                  </a:lnTo>
                  <a:lnTo>
                    <a:pt x="317" y="530"/>
                  </a:lnTo>
                  <a:lnTo>
                    <a:pt x="352" y="536"/>
                  </a:lnTo>
                  <a:lnTo>
                    <a:pt x="352" y="434"/>
                  </a:lnTo>
                  <a:lnTo>
                    <a:pt x="333" y="425"/>
                  </a:lnTo>
                  <a:lnTo>
                    <a:pt x="317" y="411"/>
                  </a:lnTo>
                  <a:lnTo>
                    <a:pt x="305" y="392"/>
                  </a:lnTo>
                  <a:lnTo>
                    <a:pt x="303" y="370"/>
                  </a:lnTo>
                  <a:lnTo>
                    <a:pt x="303" y="361"/>
                  </a:lnTo>
                  <a:lnTo>
                    <a:pt x="304" y="353"/>
                  </a:lnTo>
                  <a:lnTo>
                    <a:pt x="215" y="303"/>
                  </a:lnTo>
                  <a:close/>
                  <a:moveTo>
                    <a:pt x="369" y="201"/>
                  </a:moveTo>
                  <a:lnTo>
                    <a:pt x="335" y="205"/>
                  </a:lnTo>
                  <a:lnTo>
                    <a:pt x="305" y="214"/>
                  </a:lnTo>
                  <a:lnTo>
                    <a:pt x="276" y="230"/>
                  </a:lnTo>
                  <a:lnTo>
                    <a:pt x="252" y="250"/>
                  </a:lnTo>
                  <a:lnTo>
                    <a:pt x="232" y="273"/>
                  </a:lnTo>
                  <a:lnTo>
                    <a:pt x="321" y="323"/>
                  </a:lnTo>
                  <a:lnTo>
                    <a:pt x="334" y="312"/>
                  </a:lnTo>
                  <a:lnTo>
                    <a:pt x="351" y="305"/>
                  </a:lnTo>
                  <a:lnTo>
                    <a:pt x="369" y="302"/>
                  </a:lnTo>
                  <a:lnTo>
                    <a:pt x="388" y="305"/>
                  </a:lnTo>
                  <a:lnTo>
                    <a:pt x="403" y="312"/>
                  </a:lnTo>
                  <a:lnTo>
                    <a:pt x="418" y="323"/>
                  </a:lnTo>
                  <a:lnTo>
                    <a:pt x="507" y="273"/>
                  </a:lnTo>
                  <a:lnTo>
                    <a:pt x="487" y="250"/>
                  </a:lnTo>
                  <a:lnTo>
                    <a:pt x="462" y="230"/>
                  </a:lnTo>
                  <a:lnTo>
                    <a:pt x="434" y="214"/>
                  </a:lnTo>
                  <a:lnTo>
                    <a:pt x="402" y="205"/>
                  </a:lnTo>
                  <a:lnTo>
                    <a:pt x="369" y="201"/>
                  </a:lnTo>
                  <a:close/>
                  <a:moveTo>
                    <a:pt x="369" y="168"/>
                  </a:moveTo>
                  <a:lnTo>
                    <a:pt x="410" y="172"/>
                  </a:lnTo>
                  <a:lnTo>
                    <a:pt x="448" y="184"/>
                  </a:lnTo>
                  <a:lnTo>
                    <a:pt x="482" y="202"/>
                  </a:lnTo>
                  <a:lnTo>
                    <a:pt x="512" y="227"/>
                  </a:lnTo>
                  <a:lnTo>
                    <a:pt x="537" y="256"/>
                  </a:lnTo>
                  <a:lnTo>
                    <a:pt x="555" y="292"/>
                  </a:lnTo>
                  <a:lnTo>
                    <a:pt x="567" y="329"/>
                  </a:lnTo>
                  <a:lnTo>
                    <a:pt x="571" y="370"/>
                  </a:lnTo>
                  <a:lnTo>
                    <a:pt x="567" y="411"/>
                  </a:lnTo>
                  <a:lnTo>
                    <a:pt x="555" y="449"/>
                  </a:lnTo>
                  <a:lnTo>
                    <a:pt x="537" y="483"/>
                  </a:lnTo>
                  <a:lnTo>
                    <a:pt x="512" y="511"/>
                  </a:lnTo>
                  <a:lnTo>
                    <a:pt x="482" y="536"/>
                  </a:lnTo>
                  <a:lnTo>
                    <a:pt x="448" y="555"/>
                  </a:lnTo>
                  <a:lnTo>
                    <a:pt x="410" y="566"/>
                  </a:lnTo>
                  <a:lnTo>
                    <a:pt x="369" y="572"/>
                  </a:lnTo>
                  <a:lnTo>
                    <a:pt x="329" y="566"/>
                  </a:lnTo>
                  <a:lnTo>
                    <a:pt x="291" y="555"/>
                  </a:lnTo>
                  <a:lnTo>
                    <a:pt x="257" y="536"/>
                  </a:lnTo>
                  <a:lnTo>
                    <a:pt x="227" y="511"/>
                  </a:lnTo>
                  <a:lnTo>
                    <a:pt x="202" y="483"/>
                  </a:lnTo>
                  <a:lnTo>
                    <a:pt x="183" y="449"/>
                  </a:lnTo>
                  <a:lnTo>
                    <a:pt x="172" y="411"/>
                  </a:lnTo>
                  <a:lnTo>
                    <a:pt x="168" y="370"/>
                  </a:lnTo>
                  <a:lnTo>
                    <a:pt x="172" y="329"/>
                  </a:lnTo>
                  <a:lnTo>
                    <a:pt x="183" y="292"/>
                  </a:lnTo>
                  <a:lnTo>
                    <a:pt x="202" y="256"/>
                  </a:lnTo>
                  <a:lnTo>
                    <a:pt x="227" y="227"/>
                  </a:lnTo>
                  <a:lnTo>
                    <a:pt x="257" y="202"/>
                  </a:lnTo>
                  <a:lnTo>
                    <a:pt x="291" y="184"/>
                  </a:lnTo>
                  <a:lnTo>
                    <a:pt x="329" y="172"/>
                  </a:lnTo>
                  <a:lnTo>
                    <a:pt x="369" y="168"/>
                  </a:lnTo>
                  <a:close/>
                  <a:moveTo>
                    <a:pt x="327" y="34"/>
                  </a:moveTo>
                  <a:lnTo>
                    <a:pt x="318" y="69"/>
                  </a:lnTo>
                  <a:lnTo>
                    <a:pt x="314" y="79"/>
                  </a:lnTo>
                  <a:lnTo>
                    <a:pt x="305" y="87"/>
                  </a:lnTo>
                  <a:lnTo>
                    <a:pt x="295" y="93"/>
                  </a:lnTo>
                  <a:lnTo>
                    <a:pt x="259" y="104"/>
                  </a:lnTo>
                  <a:lnTo>
                    <a:pt x="227" y="121"/>
                  </a:lnTo>
                  <a:lnTo>
                    <a:pt x="220" y="124"/>
                  </a:lnTo>
                  <a:lnTo>
                    <a:pt x="215" y="125"/>
                  </a:lnTo>
                  <a:lnTo>
                    <a:pt x="210" y="127"/>
                  </a:lnTo>
                  <a:lnTo>
                    <a:pt x="203" y="125"/>
                  </a:lnTo>
                  <a:lnTo>
                    <a:pt x="198" y="124"/>
                  </a:lnTo>
                  <a:lnTo>
                    <a:pt x="193" y="121"/>
                  </a:lnTo>
                  <a:lnTo>
                    <a:pt x="161" y="103"/>
                  </a:lnTo>
                  <a:lnTo>
                    <a:pt x="102" y="162"/>
                  </a:lnTo>
                  <a:lnTo>
                    <a:pt x="102" y="162"/>
                  </a:lnTo>
                  <a:lnTo>
                    <a:pt x="121" y="192"/>
                  </a:lnTo>
                  <a:lnTo>
                    <a:pt x="125" y="204"/>
                  </a:lnTo>
                  <a:lnTo>
                    <a:pt x="125" y="216"/>
                  </a:lnTo>
                  <a:lnTo>
                    <a:pt x="121" y="226"/>
                  </a:lnTo>
                  <a:lnTo>
                    <a:pt x="105" y="260"/>
                  </a:lnTo>
                  <a:lnTo>
                    <a:pt x="92" y="295"/>
                  </a:lnTo>
                  <a:lnTo>
                    <a:pt x="87" y="306"/>
                  </a:lnTo>
                  <a:lnTo>
                    <a:pt x="79" y="315"/>
                  </a:lnTo>
                  <a:lnTo>
                    <a:pt x="68" y="319"/>
                  </a:lnTo>
                  <a:lnTo>
                    <a:pt x="33" y="328"/>
                  </a:lnTo>
                  <a:lnTo>
                    <a:pt x="33" y="411"/>
                  </a:lnTo>
                  <a:lnTo>
                    <a:pt x="34" y="411"/>
                  </a:lnTo>
                  <a:lnTo>
                    <a:pt x="68" y="420"/>
                  </a:lnTo>
                  <a:lnTo>
                    <a:pt x="79" y="425"/>
                  </a:lnTo>
                  <a:lnTo>
                    <a:pt x="87" y="433"/>
                  </a:lnTo>
                  <a:lnTo>
                    <a:pt x="92" y="443"/>
                  </a:lnTo>
                  <a:lnTo>
                    <a:pt x="105" y="479"/>
                  </a:lnTo>
                  <a:lnTo>
                    <a:pt x="121" y="513"/>
                  </a:lnTo>
                  <a:lnTo>
                    <a:pt x="125" y="525"/>
                  </a:lnTo>
                  <a:lnTo>
                    <a:pt x="125" y="536"/>
                  </a:lnTo>
                  <a:lnTo>
                    <a:pt x="121" y="547"/>
                  </a:lnTo>
                  <a:lnTo>
                    <a:pt x="102" y="578"/>
                  </a:lnTo>
                  <a:lnTo>
                    <a:pt x="161" y="636"/>
                  </a:lnTo>
                  <a:lnTo>
                    <a:pt x="161" y="636"/>
                  </a:lnTo>
                  <a:lnTo>
                    <a:pt x="193" y="617"/>
                  </a:lnTo>
                  <a:lnTo>
                    <a:pt x="198" y="615"/>
                  </a:lnTo>
                  <a:lnTo>
                    <a:pt x="203" y="614"/>
                  </a:lnTo>
                  <a:lnTo>
                    <a:pt x="210" y="614"/>
                  </a:lnTo>
                  <a:lnTo>
                    <a:pt x="215" y="614"/>
                  </a:lnTo>
                  <a:lnTo>
                    <a:pt x="220" y="615"/>
                  </a:lnTo>
                  <a:lnTo>
                    <a:pt x="227" y="617"/>
                  </a:lnTo>
                  <a:lnTo>
                    <a:pt x="259" y="634"/>
                  </a:lnTo>
                  <a:lnTo>
                    <a:pt x="295" y="646"/>
                  </a:lnTo>
                  <a:lnTo>
                    <a:pt x="305" y="652"/>
                  </a:lnTo>
                  <a:lnTo>
                    <a:pt x="314" y="659"/>
                  </a:lnTo>
                  <a:lnTo>
                    <a:pt x="318" y="670"/>
                  </a:lnTo>
                  <a:lnTo>
                    <a:pt x="327" y="705"/>
                  </a:lnTo>
                  <a:lnTo>
                    <a:pt x="411" y="705"/>
                  </a:lnTo>
                  <a:lnTo>
                    <a:pt x="411" y="705"/>
                  </a:lnTo>
                  <a:lnTo>
                    <a:pt x="419" y="670"/>
                  </a:lnTo>
                  <a:lnTo>
                    <a:pt x="424" y="659"/>
                  </a:lnTo>
                  <a:lnTo>
                    <a:pt x="432" y="652"/>
                  </a:lnTo>
                  <a:lnTo>
                    <a:pt x="444" y="646"/>
                  </a:lnTo>
                  <a:lnTo>
                    <a:pt x="479" y="634"/>
                  </a:lnTo>
                  <a:lnTo>
                    <a:pt x="512" y="617"/>
                  </a:lnTo>
                  <a:lnTo>
                    <a:pt x="517" y="615"/>
                  </a:lnTo>
                  <a:lnTo>
                    <a:pt x="524" y="614"/>
                  </a:lnTo>
                  <a:lnTo>
                    <a:pt x="529" y="614"/>
                  </a:lnTo>
                  <a:lnTo>
                    <a:pt x="536" y="614"/>
                  </a:lnTo>
                  <a:lnTo>
                    <a:pt x="541" y="615"/>
                  </a:lnTo>
                  <a:lnTo>
                    <a:pt x="546" y="617"/>
                  </a:lnTo>
                  <a:lnTo>
                    <a:pt x="578" y="636"/>
                  </a:lnTo>
                  <a:lnTo>
                    <a:pt x="578" y="636"/>
                  </a:lnTo>
                  <a:lnTo>
                    <a:pt x="636" y="578"/>
                  </a:lnTo>
                  <a:lnTo>
                    <a:pt x="618" y="547"/>
                  </a:lnTo>
                  <a:lnTo>
                    <a:pt x="613" y="536"/>
                  </a:lnTo>
                  <a:lnTo>
                    <a:pt x="613" y="525"/>
                  </a:lnTo>
                  <a:lnTo>
                    <a:pt x="617" y="513"/>
                  </a:lnTo>
                  <a:lnTo>
                    <a:pt x="634" y="479"/>
                  </a:lnTo>
                  <a:lnTo>
                    <a:pt x="646" y="443"/>
                  </a:lnTo>
                  <a:lnTo>
                    <a:pt x="651" y="433"/>
                  </a:lnTo>
                  <a:lnTo>
                    <a:pt x="660" y="425"/>
                  </a:lnTo>
                  <a:lnTo>
                    <a:pt x="670" y="420"/>
                  </a:lnTo>
                  <a:lnTo>
                    <a:pt x="704" y="411"/>
                  </a:lnTo>
                  <a:lnTo>
                    <a:pt x="706" y="411"/>
                  </a:lnTo>
                  <a:lnTo>
                    <a:pt x="706" y="328"/>
                  </a:lnTo>
                  <a:lnTo>
                    <a:pt x="670" y="319"/>
                  </a:lnTo>
                  <a:lnTo>
                    <a:pt x="660" y="315"/>
                  </a:lnTo>
                  <a:lnTo>
                    <a:pt x="651" y="306"/>
                  </a:lnTo>
                  <a:lnTo>
                    <a:pt x="646" y="295"/>
                  </a:lnTo>
                  <a:lnTo>
                    <a:pt x="634" y="260"/>
                  </a:lnTo>
                  <a:lnTo>
                    <a:pt x="617" y="226"/>
                  </a:lnTo>
                  <a:lnTo>
                    <a:pt x="613" y="216"/>
                  </a:lnTo>
                  <a:lnTo>
                    <a:pt x="613" y="204"/>
                  </a:lnTo>
                  <a:lnTo>
                    <a:pt x="618" y="192"/>
                  </a:lnTo>
                  <a:lnTo>
                    <a:pt x="636" y="162"/>
                  </a:lnTo>
                  <a:lnTo>
                    <a:pt x="636" y="162"/>
                  </a:lnTo>
                  <a:lnTo>
                    <a:pt x="578" y="103"/>
                  </a:lnTo>
                  <a:lnTo>
                    <a:pt x="546" y="121"/>
                  </a:lnTo>
                  <a:lnTo>
                    <a:pt x="541" y="124"/>
                  </a:lnTo>
                  <a:lnTo>
                    <a:pt x="536" y="125"/>
                  </a:lnTo>
                  <a:lnTo>
                    <a:pt x="529" y="127"/>
                  </a:lnTo>
                  <a:lnTo>
                    <a:pt x="524" y="125"/>
                  </a:lnTo>
                  <a:lnTo>
                    <a:pt x="517" y="124"/>
                  </a:lnTo>
                  <a:lnTo>
                    <a:pt x="512" y="121"/>
                  </a:lnTo>
                  <a:lnTo>
                    <a:pt x="479" y="104"/>
                  </a:lnTo>
                  <a:lnTo>
                    <a:pt x="444" y="93"/>
                  </a:lnTo>
                  <a:lnTo>
                    <a:pt x="432" y="87"/>
                  </a:lnTo>
                  <a:lnTo>
                    <a:pt x="424" y="79"/>
                  </a:lnTo>
                  <a:lnTo>
                    <a:pt x="419" y="69"/>
                  </a:lnTo>
                  <a:lnTo>
                    <a:pt x="411" y="34"/>
                  </a:lnTo>
                  <a:lnTo>
                    <a:pt x="411" y="34"/>
                  </a:lnTo>
                  <a:lnTo>
                    <a:pt x="327" y="34"/>
                  </a:lnTo>
                  <a:close/>
                  <a:moveTo>
                    <a:pt x="320" y="0"/>
                  </a:moveTo>
                  <a:lnTo>
                    <a:pt x="419" y="0"/>
                  </a:lnTo>
                  <a:lnTo>
                    <a:pt x="427" y="2"/>
                  </a:lnTo>
                  <a:lnTo>
                    <a:pt x="435" y="7"/>
                  </a:lnTo>
                  <a:lnTo>
                    <a:pt x="440" y="15"/>
                  </a:lnTo>
                  <a:lnTo>
                    <a:pt x="443" y="24"/>
                  </a:lnTo>
                  <a:lnTo>
                    <a:pt x="452" y="60"/>
                  </a:lnTo>
                  <a:lnTo>
                    <a:pt x="492" y="74"/>
                  </a:lnTo>
                  <a:lnTo>
                    <a:pt x="529" y="93"/>
                  </a:lnTo>
                  <a:lnTo>
                    <a:pt x="560" y="73"/>
                  </a:lnTo>
                  <a:lnTo>
                    <a:pt x="567" y="70"/>
                  </a:lnTo>
                  <a:lnTo>
                    <a:pt x="574" y="68"/>
                  </a:lnTo>
                  <a:lnTo>
                    <a:pt x="580" y="68"/>
                  </a:lnTo>
                  <a:lnTo>
                    <a:pt x="585" y="68"/>
                  </a:lnTo>
                  <a:lnTo>
                    <a:pt x="591" y="70"/>
                  </a:lnTo>
                  <a:lnTo>
                    <a:pt x="596" y="73"/>
                  </a:lnTo>
                  <a:lnTo>
                    <a:pt x="665" y="144"/>
                  </a:lnTo>
                  <a:lnTo>
                    <a:pt x="670" y="151"/>
                  </a:lnTo>
                  <a:lnTo>
                    <a:pt x="672" y="159"/>
                  </a:lnTo>
                  <a:lnTo>
                    <a:pt x="669" y="168"/>
                  </a:lnTo>
                  <a:lnTo>
                    <a:pt x="665" y="178"/>
                  </a:lnTo>
                  <a:lnTo>
                    <a:pt x="647" y="209"/>
                  </a:lnTo>
                  <a:lnTo>
                    <a:pt x="665" y="247"/>
                  </a:lnTo>
                  <a:lnTo>
                    <a:pt x="678" y="286"/>
                  </a:lnTo>
                  <a:lnTo>
                    <a:pt x="714" y="295"/>
                  </a:lnTo>
                  <a:lnTo>
                    <a:pt x="723" y="299"/>
                  </a:lnTo>
                  <a:lnTo>
                    <a:pt x="731" y="305"/>
                  </a:lnTo>
                  <a:lnTo>
                    <a:pt x="737" y="311"/>
                  </a:lnTo>
                  <a:lnTo>
                    <a:pt x="739" y="320"/>
                  </a:lnTo>
                  <a:lnTo>
                    <a:pt x="739" y="418"/>
                  </a:lnTo>
                  <a:lnTo>
                    <a:pt x="737" y="428"/>
                  </a:lnTo>
                  <a:lnTo>
                    <a:pt x="731" y="434"/>
                  </a:lnTo>
                  <a:lnTo>
                    <a:pt x="723" y="439"/>
                  </a:lnTo>
                  <a:lnTo>
                    <a:pt x="714" y="443"/>
                  </a:lnTo>
                  <a:lnTo>
                    <a:pt x="678" y="453"/>
                  </a:lnTo>
                  <a:lnTo>
                    <a:pt x="665" y="492"/>
                  </a:lnTo>
                  <a:lnTo>
                    <a:pt x="647" y="530"/>
                  </a:lnTo>
                  <a:lnTo>
                    <a:pt x="665" y="561"/>
                  </a:lnTo>
                  <a:lnTo>
                    <a:pt x="669" y="570"/>
                  </a:lnTo>
                  <a:lnTo>
                    <a:pt x="672" y="580"/>
                  </a:lnTo>
                  <a:lnTo>
                    <a:pt x="670" y="587"/>
                  </a:lnTo>
                  <a:lnTo>
                    <a:pt x="665" y="597"/>
                  </a:lnTo>
                  <a:lnTo>
                    <a:pt x="596" y="666"/>
                  </a:lnTo>
                  <a:lnTo>
                    <a:pt x="591" y="669"/>
                  </a:lnTo>
                  <a:lnTo>
                    <a:pt x="587" y="671"/>
                  </a:lnTo>
                  <a:lnTo>
                    <a:pt x="581" y="671"/>
                  </a:lnTo>
                  <a:lnTo>
                    <a:pt x="574" y="671"/>
                  </a:lnTo>
                  <a:lnTo>
                    <a:pt x="567" y="669"/>
                  </a:lnTo>
                  <a:lnTo>
                    <a:pt x="560" y="666"/>
                  </a:lnTo>
                  <a:lnTo>
                    <a:pt x="529" y="646"/>
                  </a:lnTo>
                  <a:lnTo>
                    <a:pt x="492" y="665"/>
                  </a:lnTo>
                  <a:lnTo>
                    <a:pt x="452" y="679"/>
                  </a:lnTo>
                  <a:lnTo>
                    <a:pt x="443" y="714"/>
                  </a:lnTo>
                  <a:lnTo>
                    <a:pt x="440" y="724"/>
                  </a:lnTo>
                  <a:lnTo>
                    <a:pt x="435" y="731"/>
                  </a:lnTo>
                  <a:lnTo>
                    <a:pt x="427" y="737"/>
                  </a:lnTo>
                  <a:lnTo>
                    <a:pt x="419" y="739"/>
                  </a:lnTo>
                  <a:lnTo>
                    <a:pt x="320" y="739"/>
                  </a:lnTo>
                  <a:lnTo>
                    <a:pt x="310" y="737"/>
                  </a:lnTo>
                  <a:lnTo>
                    <a:pt x="304" y="731"/>
                  </a:lnTo>
                  <a:lnTo>
                    <a:pt x="299" y="724"/>
                  </a:lnTo>
                  <a:lnTo>
                    <a:pt x="295" y="714"/>
                  </a:lnTo>
                  <a:lnTo>
                    <a:pt x="287" y="679"/>
                  </a:lnTo>
                  <a:lnTo>
                    <a:pt x="246" y="665"/>
                  </a:lnTo>
                  <a:lnTo>
                    <a:pt x="210" y="646"/>
                  </a:lnTo>
                  <a:lnTo>
                    <a:pt x="177" y="666"/>
                  </a:lnTo>
                  <a:lnTo>
                    <a:pt x="170" y="669"/>
                  </a:lnTo>
                  <a:lnTo>
                    <a:pt x="164" y="671"/>
                  </a:lnTo>
                  <a:lnTo>
                    <a:pt x="157" y="671"/>
                  </a:lnTo>
                  <a:lnTo>
                    <a:pt x="152" y="671"/>
                  </a:lnTo>
                  <a:lnTo>
                    <a:pt x="147" y="669"/>
                  </a:lnTo>
                  <a:lnTo>
                    <a:pt x="143" y="666"/>
                  </a:lnTo>
                  <a:lnTo>
                    <a:pt x="74" y="597"/>
                  </a:lnTo>
                  <a:lnTo>
                    <a:pt x="68" y="587"/>
                  </a:lnTo>
                  <a:lnTo>
                    <a:pt x="67" y="580"/>
                  </a:lnTo>
                  <a:lnTo>
                    <a:pt x="70" y="570"/>
                  </a:lnTo>
                  <a:lnTo>
                    <a:pt x="74" y="561"/>
                  </a:lnTo>
                  <a:lnTo>
                    <a:pt x="92" y="530"/>
                  </a:lnTo>
                  <a:lnTo>
                    <a:pt x="74" y="492"/>
                  </a:lnTo>
                  <a:lnTo>
                    <a:pt x="60" y="453"/>
                  </a:lnTo>
                  <a:lnTo>
                    <a:pt x="24" y="443"/>
                  </a:lnTo>
                  <a:lnTo>
                    <a:pt x="16" y="439"/>
                  </a:lnTo>
                  <a:lnTo>
                    <a:pt x="8" y="434"/>
                  </a:lnTo>
                  <a:lnTo>
                    <a:pt x="2" y="428"/>
                  </a:lnTo>
                  <a:lnTo>
                    <a:pt x="0" y="418"/>
                  </a:lnTo>
                  <a:lnTo>
                    <a:pt x="0" y="320"/>
                  </a:lnTo>
                  <a:lnTo>
                    <a:pt x="2" y="311"/>
                  </a:lnTo>
                  <a:lnTo>
                    <a:pt x="8" y="305"/>
                  </a:lnTo>
                  <a:lnTo>
                    <a:pt x="16" y="299"/>
                  </a:lnTo>
                  <a:lnTo>
                    <a:pt x="24" y="295"/>
                  </a:lnTo>
                  <a:lnTo>
                    <a:pt x="60" y="286"/>
                  </a:lnTo>
                  <a:lnTo>
                    <a:pt x="74" y="247"/>
                  </a:lnTo>
                  <a:lnTo>
                    <a:pt x="92" y="209"/>
                  </a:lnTo>
                  <a:lnTo>
                    <a:pt x="74" y="178"/>
                  </a:lnTo>
                  <a:lnTo>
                    <a:pt x="70" y="168"/>
                  </a:lnTo>
                  <a:lnTo>
                    <a:pt x="67" y="159"/>
                  </a:lnTo>
                  <a:lnTo>
                    <a:pt x="68" y="151"/>
                  </a:lnTo>
                  <a:lnTo>
                    <a:pt x="74" y="144"/>
                  </a:lnTo>
                  <a:lnTo>
                    <a:pt x="143" y="73"/>
                  </a:lnTo>
                  <a:lnTo>
                    <a:pt x="147" y="70"/>
                  </a:lnTo>
                  <a:lnTo>
                    <a:pt x="152" y="68"/>
                  </a:lnTo>
                  <a:lnTo>
                    <a:pt x="157" y="68"/>
                  </a:lnTo>
                  <a:lnTo>
                    <a:pt x="165" y="68"/>
                  </a:lnTo>
                  <a:lnTo>
                    <a:pt x="172" y="70"/>
                  </a:lnTo>
                  <a:lnTo>
                    <a:pt x="177" y="73"/>
                  </a:lnTo>
                  <a:lnTo>
                    <a:pt x="210" y="93"/>
                  </a:lnTo>
                  <a:lnTo>
                    <a:pt x="246" y="74"/>
                  </a:lnTo>
                  <a:lnTo>
                    <a:pt x="287" y="60"/>
                  </a:lnTo>
                  <a:lnTo>
                    <a:pt x="295" y="24"/>
                  </a:lnTo>
                  <a:lnTo>
                    <a:pt x="299" y="15"/>
                  </a:lnTo>
                  <a:lnTo>
                    <a:pt x="304" y="7"/>
                  </a:lnTo>
                  <a:lnTo>
                    <a:pt x="310" y="2"/>
                  </a:lnTo>
                  <a:lnTo>
                    <a:pt x="320"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grpSp>
      <p:grpSp>
        <p:nvGrpSpPr>
          <p:cNvPr id="5" name="组合 2"/>
          <p:cNvGrpSpPr/>
          <p:nvPr/>
        </p:nvGrpSpPr>
        <p:grpSpPr>
          <a:xfrm>
            <a:off x="1099304" y="2214904"/>
            <a:ext cx="1403367" cy="1050002"/>
            <a:chOff x="1465739" y="2494811"/>
            <a:chExt cx="1871156" cy="1399571"/>
          </a:xfrm>
        </p:grpSpPr>
        <p:sp>
          <p:nvSpPr>
            <p:cNvPr id="24" name="文本框 23"/>
            <p:cNvSpPr txBox="1"/>
            <p:nvPr/>
          </p:nvSpPr>
          <p:spPr>
            <a:xfrm>
              <a:off x="1465739" y="3279018"/>
              <a:ext cx="1871156" cy="615364"/>
            </a:xfrm>
            <a:prstGeom prst="rect">
              <a:avLst/>
            </a:prstGeom>
            <a:noFill/>
          </p:spPr>
          <p:txBody>
            <a:bodyPr wrap="square" rtlCol="0">
              <a:spAutoFit/>
            </a:bodyPr>
            <a:lstStyle/>
            <a:p>
              <a:pPr algn="ctr"/>
              <a:r>
                <a:rPr lang="zh-CN" altLang="en-US" sz="1200" dirty="0">
                  <a:solidFill>
                    <a:schemeClr val="bg1"/>
                  </a:solidFill>
                  <a:latin typeface="+mj-ea"/>
                  <a:ea typeface="+mj-ea"/>
                </a:rPr>
                <a:t>专业的</a:t>
              </a:r>
              <a:endParaRPr lang="en-US" altLang="zh-CN" sz="1200" dirty="0">
                <a:solidFill>
                  <a:schemeClr val="bg1"/>
                </a:solidFill>
                <a:latin typeface="+mj-ea"/>
                <a:ea typeface="+mj-ea"/>
              </a:endParaRPr>
            </a:p>
            <a:p>
              <a:pPr algn="ctr"/>
              <a:r>
                <a:rPr lang="zh-CN" altLang="en-US" sz="1200" dirty="0">
                  <a:solidFill>
                    <a:schemeClr val="bg1"/>
                  </a:solidFill>
                  <a:latin typeface="+mj-ea"/>
                  <a:ea typeface="+mj-ea"/>
                </a:rPr>
                <a:t>平面设计团队</a:t>
              </a:r>
            </a:p>
          </p:txBody>
        </p:sp>
        <p:sp>
          <p:nvSpPr>
            <p:cNvPr id="25" name="Freeform 50"/>
            <p:cNvSpPr>
              <a:spLocks noEditPoints="1"/>
            </p:cNvSpPr>
            <p:nvPr/>
          </p:nvSpPr>
          <p:spPr bwMode="auto">
            <a:xfrm>
              <a:off x="2104070" y="2494811"/>
              <a:ext cx="594494" cy="486336"/>
            </a:xfrm>
            <a:custGeom>
              <a:avLst/>
              <a:gdLst>
                <a:gd name="T0" fmla="*/ 707 w 819"/>
                <a:gd name="T1" fmla="*/ 107 h 670"/>
                <a:gd name="T2" fmla="*/ 733 w 819"/>
                <a:gd name="T3" fmla="*/ 246 h 670"/>
                <a:gd name="T4" fmla="*/ 721 w 819"/>
                <a:gd name="T5" fmla="*/ 326 h 670"/>
                <a:gd name="T6" fmla="*/ 700 w 819"/>
                <a:gd name="T7" fmla="*/ 420 h 670"/>
                <a:gd name="T8" fmla="*/ 741 w 819"/>
                <a:gd name="T9" fmla="*/ 465 h 670"/>
                <a:gd name="T10" fmla="*/ 817 w 819"/>
                <a:gd name="T11" fmla="*/ 551 h 670"/>
                <a:gd name="T12" fmla="*/ 816 w 819"/>
                <a:gd name="T13" fmla="*/ 589 h 670"/>
                <a:gd name="T14" fmla="*/ 700 w 819"/>
                <a:gd name="T15" fmla="*/ 558 h 670"/>
                <a:gd name="T16" fmla="*/ 717 w 819"/>
                <a:gd name="T17" fmla="*/ 496 h 670"/>
                <a:gd name="T18" fmla="*/ 662 w 819"/>
                <a:gd name="T19" fmla="*/ 376 h 670"/>
                <a:gd name="T20" fmla="*/ 691 w 819"/>
                <a:gd name="T21" fmla="*/ 304 h 670"/>
                <a:gd name="T22" fmla="*/ 698 w 819"/>
                <a:gd name="T23" fmla="*/ 233 h 670"/>
                <a:gd name="T24" fmla="*/ 685 w 819"/>
                <a:gd name="T25" fmla="*/ 137 h 670"/>
                <a:gd name="T26" fmla="*/ 630 w 819"/>
                <a:gd name="T27" fmla="*/ 113 h 670"/>
                <a:gd name="T28" fmla="*/ 615 w 819"/>
                <a:gd name="T29" fmla="*/ 75 h 670"/>
                <a:gd name="T30" fmla="*/ 228 w 819"/>
                <a:gd name="T31" fmla="*/ 116 h 670"/>
                <a:gd name="T32" fmla="*/ 157 w 819"/>
                <a:gd name="T33" fmla="*/ 124 h 670"/>
                <a:gd name="T34" fmla="*/ 113 w 819"/>
                <a:gd name="T35" fmla="*/ 190 h 670"/>
                <a:gd name="T36" fmla="*/ 127 w 819"/>
                <a:gd name="T37" fmla="*/ 284 h 670"/>
                <a:gd name="T38" fmla="*/ 142 w 819"/>
                <a:gd name="T39" fmla="*/ 323 h 670"/>
                <a:gd name="T40" fmla="*/ 139 w 819"/>
                <a:gd name="T41" fmla="*/ 466 h 670"/>
                <a:gd name="T42" fmla="*/ 53 w 819"/>
                <a:gd name="T43" fmla="*/ 525 h 670"/>
                <a:gd name="T44" fmla="*/ 13 w 819"/>
                <a:gd name="T45" fmla="*/ 594 h 670"/>
                <a:gd name="T46" fmla="*/ 0 w 819"/>
                <a:gd name="T47" fmla="*/ 579 h 670"/>
                <a:gd name="T48" fmla="*/ 40 w 819"/>
                <a:gd name="T49" fmla="*/ 486 h 670"/>
                <a:gd name="T50" fmla="*/ 100 w 819"/>
                <a:gd name="T51" fmla="*/ 454 h 670"/>
                <a:gd name="T52" fmla="*/ 113 w 819"/>
                <a:gd name="T53" fmla="*/ 349 h 670"/>
                <a:gd name="T54" fmla="*/ 89 w 819"/>
                <a:gd name="T55" fmla="*/ 300 h 670"/>
                <a:gd name="T56" fmla="*/ 81 w 819"/>
                <a:gd name="T57" fmla="*/ 161 h 670"/>
                <a:gd name="T58" fmla="*/ 168 w 819"/>
                <a:gd name="T59" fmla="*/ 80 h 670"/>
                <a:gd name="T60" fmla="*/ 375 w 819"/>
                <a:gd name="T61" fmla="*/ 51 h 670"/>
                <a:gd name="T62" fmla="*/ 299 w 819"/>
                <a:gd name="T63" fmla="*/ 145 h 670"/>
                <a:gd name="T64" fmla="*/ 322 w 819"/>
                <a:gd name="T65" fmla="*/ 238 h 670"/>
                <a:gd name="T66" fmla="*/ 320 w 819"/>
                <a:gd name="T67" fmla="*/ 300 h 670"/>
                <a:gd name="T68" fmla="*/ 351 w 819"/>
                <a:gd name="T69" fmla="*/ 346 h 670"/>
                <a:gd name="T70" fmla="*/ 331 w 819"/>
                <a:gd name="T71" fmla="*/ 507 h 670"/>
                <a:gd name="T72" fmla="*/ 232 w 819"/>
                <a:gd name="T73" fmla="*/ 559 h 670"/>
                <a:gd name="T74" fmla="*/ 644 w 819"/>
                <a:gd name="T75" fmla="*/ 613 h 670"/>
                <a:gd name="T76" fmla="*/ 547 w 819"/>
                <a:gd name="T77" fmla="*/ 542 h 670"/>
                <a:gd name="T78" fmla="*/ 457 w 819"/>
                <a:gd name="T79" fmla="*/ 448 h 670"/>
                <a:gd name="T80" fmla="*/ 495 w 819"/>
                <a:gd name="T81" fmla="*/ 306 h 670"/>
                <a:gd name="T82" fmla="*/ 504 w 819"/>
                <a:gd name="T83" fmla="*/ 289 h 670"/>
                <a:gd name="T84" fmla="*/ 516 w 819"/>
                <a:gd name="T85" fmla="*/ 203 h 670"/>
                <a:gd name="T86" fmla="*/ 488 w 819"/>
                <a:gd name="T87" fmla="*/ 67 h 670"/>
                <a:gd name="T88" fmla="*/ 450 w 819"/>
                <a:gd name="T89" fmla="*/ 1 h 670"/>
                <a:gd name="T90" fmla="*/ 551 w 819"/>
                <a:gd name="T91" fmla="*/ 119 h 670"/>
                <a:gd name="T92" fmla="*/ 542 w 819"/>
                <a:gd name="T93" fmla="*/ 285 h 670"/>
                <a:gd name="T94" fmla="*/ 517 w 819"/>
                <a:gd name="T95" fmla="*/ 338 h 670"/>
                <a:gd name="T96" fmla="*/ 500 w 819"/>
                <a:gd name="T97" fmla="*/ 459 h 670"/>
                <a:gd name="T98" fmla="*/ 558 w 819"/>
                <a:gd name="T99" fmla="*/ 507 h 670"/>
                <a:gd name="T100" fmla="*/ 669 w 819"/>
                <a:gd name="T101" fmla="*/ 579 h 670"/>
                <a:gd name="T102" fmla="*/ 687 w 819"/>
                <a:gd name="T103" fmla="*/ 658 h 670"/>
                <a:gd name="T104" fmla="*/ 149 w 819"/>
                <a:gd name="T105" fmla="*/ 670 h 670"/>
                <a:gd name="T106" fmla="*/ 131 w 819"/>
                <a:gd name="T107" fmla="*/ 656 h 670"/>
                <a:gd name="T108" fmla="*/ 164 w 819"/>
                <a:gd name="T109" fmla="*/ 562 h 670"/>
                <a:gd name="T110" fmla="*/ 263 w 819"/>
                <a:gd name="T111" fmla="*/ 505 h 670"/>
                <a:gd name="T112" fmla="*/ 326 w 819"/>
                <a:gd name="T113" fmla="*/ 442 h 670"/>
                <a:gd name="T114" fmla="*/ 296 w 819"/>
                <a:gd name="T115" fmla="*/ 330 h 670"/>
                <a:gd name="T116" fmla="*/ 280 w 819"/>
                <a:gd name="T117" fmla="*/ 264 h 670"/>
                <a:gd name="T118" fmla="*/ 269 w 819"/>
                <a:gd name="T119" fmla="*/ 110 h 670"/>
                <a:gd name="T120" fmla="*/ 367 w 819"/>
                <a:gd name="T121" fmla="*/ 13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19" h="670">
                  <a:moveTo>
                    <a:pt x="615" y="75"/>
                  </a:moveTo>
                  <a:lnTo>
                    <a:pt x="635" y="76"/>
                  </a:lnTo>
                  <a:lnTo>
                    <a:pt x="652" y="80"/>
                  </a:lnTo>
                  <a:lnTo>
                    <a:pt x="668" y="85"/>
                  </a:lnTo>
                  <a:lnTo>
                    <a:pt x="678" y="90"/>
                  </a:lnTo>
                  <a:lnTo>
                    <a:pt x="694" y="98"/>
                  </a:lnTo>
                  <a:lnTo>
                    <a:pt x="707" y="107"/>
                  </a:lnTo>
                  <a:lnTo>
                    <a:pt x="717" y="119"/>
                  </a:lnTo>
                  <a:lnTo>
                    <a:pt x="728" y="137"/>
                  </a:lnTo>
                  <a:lnTo>
                    <a:pt x="738" y="161"/>
                  </a:lnTo>
                  <a:lnTo>
                    <a:pt x="745" y="183"/>
                  </a:lnTo>
                  <a:lnTo>
                    <a:pt x="744" y="207"/>
                  </a:lnTo>
                  <a:lnTo>
                    <a:pt x="740" y="228"/>
                  </a:lnTo>
                  <a:lnTo>
                    <a:pt x="733" y="246"/>
                  </a:lnTo>
                  <a:lnTo>
                    <a:pt x="727" y="262"/>
                  </a:lnTo>
                  <a:lnTo>
                    <a:pt x="729" y="283"/>
                  </a:lnTo>
                  <a:lnTo>
                    <a:pt x="730" y="300"/>
                  </a:lnTo>
                  <a:lnTo>
                    <a:pt x="728" y="311"/>
                  </a:lnTo>
                  <a:lnTo>
                    <a:pt x="725" y="319"/>
                  </a:lnTo>
                  <a:lnTo>
                    <a:pt x="723" y="325"/>
                  </a:lnTo>
                  <a:lnTo>
                    <a:pt x="721" y="326"/>
                  </a:lnTo>
                  <a:lnTo>
                    <a:pt x="717" y="332"/>
                  </a:lnTo>
                  <a:lnTo>
                    <a:pt x="712" y="340"/>
                  </a:lnTo>
                  <a:lnTo>
                    <a:pt x="707" y="349"/>
                  </a:lnTo>
                  <a:lnTo>
                    <a:pt x="703" y="364"/>
                  </a:lnTo>
                  <a:lnTo>
                    <a:pt x="700" y="380"/>
                  </a:lnTo>
                  <a:lnTo>
                    <a:pt x="699" y="402"/>
                  </a:lnTo>
                  <a:lnTo>
                    <a:pt x="700" y="420"/>
                  </a:lnTo>
                  <a:lnTo>
                    <a:pt x="706" y="435"/>
                  </a:lnTo>
                  <a:lnTo>
                    <a:pt x="712" y="445"/>
                  </a:lnTo>
                  <a:lnTo>
                    <a:pt x="720" y="454"/>
                  </a:lnTo>
                  <a:lnTo>
                    <a:pt x="727" y="459"/>
                  </a:lnTo>
                  <a:lnTo>
                    <a:pt x="734" y="463"/>
                  </a:lnTo>
                  <a:lnTo>
                    <a:pt x="738" y="465"/>
                  </a:lnTo>
                  <a:lnTo>
                    <a:pt x="741" y="465"/>
                  </a:lnTo>
                  <a:lnTo>
                    <a:pt x="754" y="470"/>
                  </a:lnTo>
                  <a:lnTo>
                    <a:pt x="767" y="478"/>
                  </a:lnTo>
                  <a:lnTo>
                    <a:pt x="780" y="486"/>
                  </a:lnTo>
                  <a:lnTo>
                    <a:pt x="792" y="497"/>
                  </a:lnTo>
                  <a:lnTo>
                    <a:pt x="804" y="512"/>
                  </a:lnTo>
                  <a:lnTo>
                    <a:pt x="812" y="530"/>
                  </a:lnTo>
                  <a:lnTo>
                    <a:pt x="817" y="551"/>
                  </a:lnTo>
                  <a:lnTo>
                    <a:pt x="819" y="577"/>
                  </a:lnTo>
                  <a:lnTo>
                    <a:pt x="819" y="577"/>
                  </a:lnTo>
                  <a:lnTo>
                    <a:pt x="819" y="579"/>
                  </a:lnTo>
                  <a:lnTo>
                    <a:pt x="819" y="581"/>
                  </a:lnTo>
                  <a:lnTo>
                    <a:pt x="818" y="584"/>
                  </a:lnTo>
                  <a:lnTo>
                    <a:pt x="817" y="586"/>
                  </a:lnTo>
                  <a:lnTo>
                    <a:pt x="816" y="589"/>
                  </a:lnTo>
                  <a:lnTo>
                    <a:pt x="813" y="592"/>
                  </a:lnTo>
                  <a:lnTo>
                    <a:pt x="810" y="593"/>
                  </a:lnTo>
                  <a:lnTo>
                    <a:pt x="806" y="594"/>
                  </a:lnTo>
                  <a:lnTo>
                    <a:pt x="801" y="596"/>
                  </a:lnTo>
                  <a:lnTo>
                    <a:pt x="717" y="596"/>
                  </a:lnTo>
                  <a:lnTo>
                    <a:pt x="710" y="576"/>
                  </a:lnTo>
                  <a:lnTo>
                    <a:pt x="700" y="558"/>
                  </a:lnTo>
                  <a:lnTo>
                    <a:pt x="780" y="558"/>
                  </a:lnTo>
                  <a:lnTo>
                    <a:pt x="776" y="539"/>
                  </a:lnTo>
                  <a:lnTo>
                    <a:pt x="767" y="525"/>
                  </a:lnTo>
                  <a:lnTo>
                    <a:pt x="757" y="514"/>
                  </a:lnTo>
                  <a:lnTo>
                    <a:pt x="744" y="507"/>
                  </a:lnTo>
                  <a:lnTo>
                    <a:pt x="729" y="501"/>
                  </a:lnTo>
                  <a:lnTo>
                    <a:pt x="717" y="496"/>
                  </a:lnTo>
                  <a:lnTo>
                    <a:pt x="706" y="490"/>
                  </a:lnTo>
                  <a:lnTo>
                    <a:pt x="693" y="479"/>
                  </a:lnTo>
                  <a:lnTo>
                    <a:pt x="681" y="466"/>
                  </a:lnTo>
                  <a:lnTo>
                    <a:pt x="670" y="448"/>
                  </a:lnTo>
                  <a:lnTo>
                    <a:pt x="664" y="427"/>
                  </a:lnTo>
                  <a:lnTo>
                    <a:pt x="661" y="402"/>
                  </a:lnTo>
                  <a:lnTo>
                    <a:pt x="662" y="376"/>
                  </a:lnTo>
                  <a:lnTo>
                    <a:pt x="666" y="355"/>
                  </a:lnTo>
                  <a:lnTo>
                    <a:pt x="672" y="336"/>
                  </a:lnTo>
                  <a:lnTo>
                    <a:pt x="678" y="323"/>
                  </a:lnTo>
                  <a:lnTo>
                    <a:pt x="685" y="313"/>
                  </a:lnTo>
                  <a:lnTo>
                    <a:pt x="690" y="305"/>
                  </a:lnTo>
                  <a:lnTo>
                    <a:pt x="691" y="304"/>
                  </a:lnTo>
                  <a:lnTo>
                    <a:pt x="691" y="304"/>
                  </a:lnTo>
                  <a:lnTo>
                    <a:pt x="693" y="300"/>
                  </a:lnTo>
                  <a:lnTo>
                    <a:pt x="693" y="293"/>
                  </a:lnTo>
                  <a:lnTo>
                    <a:pt x="693" y="284"/>
                  </a:lnTo>
                  <a:lnTo>
                    <a:pt x="690" y="270"/>
                  </a:lnTo>
                  <a:lnTo>
                    <a:pt x="689" y="258"/>
                  </a:lnTo>
                  <a:lnTo>
                    <a:pt x="693" y="245"/>
                  </a:lnTo>
                  <a:lnTo>
                    <a:pt x="698" y="233"/>
                  </a:lnTo>
                  <a:lnTo>
                    <a:pt x="703" y="220"/>
                  </a:lnTo>
                  <a:lnTo>
                    <a:pt x="707" y="204"/>
                  </a:lnTo>
                  <a:lnTo>
                    <a:pt x="707" y="190"/>
                  </a:lnTo>
                  <a:lnTo>
                    <a:pt x="704" y="174"/>
                  </a:lnTo>
                  <a:lnTo>
                    <a:pt x="696" y="157"/>
                  </a:lnTo>
                  <a:lnTo>
                    <a:pt x="690" y="145"/>
                  </a:lnTo>
                  <a:lnTo>
                    <a:pt x="685" y="137"/>
                  </a:lnTo>
                  <a:lnTo>
                    <a:pt x="678" y="132"/>
                  </a:lnTo>
                  <a:lnTo>
                    <a:pt x="672" y="128"/>
                  </a:lnTo>
                  <a:lnTo>
                    <a:pt x="662" y="124"/>
                  </a:lnTo>
                  <a:lnTo>
                    <a:pt x="657" y="122"/>
                  </a:lnTo>
                  <a:lnTo>
                    <a:pt x="652" y="118"/>
                  </a:lnTo>
                  <a:lnTo>
                    <a:pt x="641" y="115"/>
                  </a:lnTo>
                  <a:lnTo>
                    <a:pt x="630" y="113"/>
                  </a:lnTo>
                  <a:lnTo>
                    <a:pt x="615" y="111"/>
                  </a:lnTo>
                  <a:lnTo>
                    <a:pt x="601" y="113"/>
                  </a:lnTo>
                  <a:lnTo>
                    <a:pt x="590" y="116"/>
                  </a:lnTo>
                  <a:lnTo>
                    <a:pt x="589" y="118"/>
                  </a:lnTo>
                  <a:lnTo>
                    <a:pt x="577" y="81"/>
                  </a:lnTo>
                  <a:lnTo>
                    <a:pt x="596" y="76"/>
                  </a:lnTo>
                  <a:lnTo>
                    <a:pt x="615" y="75"/>
                  </a:lnTo>
                  <a:close/>
                  <a:moveTo>
                    <a:pt x="204" y="75"/>
                  </a:moveTo>
                  <a:lnTo>
                    <a:pt x="223" y="76"/>
                  </a:lnTo>
                  <a:lnTo>
                    <a:pt x="241" y="81"/>
                  </a:lnTo>
                  <a:lnTo>
                    <a:pt x="237" y="89"/>
                  </a:lnTo>
                  <a:lnTo>
                    <a:pt x="235" y="97"/>
                  </a:lnTo>
                  <a:lnTo>
                    <a:pt x="231" y="106"/>
                  </a:lnTo>
                  <a:lnTo>
                    <a:pt x="228" y="116"/>
                  </a:lnTo>
                  <a:lnTo>
                    <a:pt x="218" y="113"/>
                  </a:lnTo>
                  <a:lnTo>
                    <a:pt x="204" y="111"/>
                  </a:lnTo>
                  <a:lnTo>
                    <a:pt x="190" y="113"/>
                  </a:lnTo>
                  <a:lnTo>
                    <a:pt x="178" y="115"/>
                  </a:lnTo>
                  <a:lnTo>
                    <a:pt x="168" y="118"/>
                  </a:lnTo>
                  <a:lnTo>
                    <a:pt x="163" y="122"/>
                  </a:lnTo>
                  <a:lnTo>
                    <a:pt x="157" y="124"/>
                  </a:lnTo>
                  <a:lnTo>
                    <a:pt x="148" y="128"/>
                  </a:lnTo>
                  <a:lnTo>
                    <a:pt x="142" y="132"/>
                  </a:lnTo>
                  <a:lnTo>
                    <a:pt x="135" y="137"/>
                  </a:lnTo>
                  <a:lnTo>
                    <a:pt x="130" y="145"/>
                  </a:lnTo>
                  <a:lnTo>
                    <a:pt x="123" y="157"/>
                  </a:lnTo>
                  <a:lnTo>
                    <a:pt x="115" y="174"/>
                  </a:lnTo>
                  <a:lnTo>
                    <a:pt x="113" y="190"/>
                  </a:lnTo>
                  <a:lnTo>
                    <a:pt x="113" y="204"/>
                  </a:lnTo>
                  <a:lnTo>
                    <a:pt x="117" y="220"/>
                  </a:lnTo>
                  <a:lnTo>
                    <a:pt x="122" y="233"/>
                  </a:lnTo>
                  <a:lnTo>
                    <a:pt x="127" y="245"/>
                  </a:lnTo>
                  <a:lnTo>
                    <a:pt x="131" y="258"/>
                  </a:lnTo>
                  <a:lnTo>
                    <a:pt x="130" y="270"/>
                  </a:lnTo>
                  <a:lnTo>
                    <a:pt x="127" y="284"/>
                  </a:lnTo>
                  <a:lnTo>
                    <a:pt x="127" y="293"/>
                  </a:lnTo>
                  <a:lnTo>
                    <a:pt x="127" y="300"/>
                  </a:lnTo>
                  <a:lnTo>
                    <a:pt x="129" y="304"/>
                  </a:lnTo>
                  <a:lnTo>
                    <a:pt x="129" y="304"/>
                  </a:lnTo>
                  <a:lnTo>
                    <a:pt x="130" y="305"/>
                  </a:lnTo>
                  <a:lnTo>
                    <a:pt x="135" y="313"/>
                  </a:lnTo>
                  <a:lnTo>
                    <a:pt x="142" y="323"/>
                  </a:lnTo>
                  <a:lnTo>
                    <a:pt x="148" y="336"/>
                  </a:lnTo>
                  <a:lnTo>
                    <a:pt x="153" y="355"/>
                  </a:lnTo>
                  <a:lnTo>
                    <a:pt x="157" y="376"/>
                  </a:lnTo>
                  <a:lnTo>
                    <a:pt x="159" y="402"/>
                  </a:lnTo>
                  <a:lnTo>
                    <a:pt x="156" y="427"/>
                  </a:lnTo>
                  <a:lnTo>
                    <a:pt x="149" y="448"/>
                  </a:lnTo>
                  <a:lnTo>
                    <a:pt x="139" y="466"/>
                  </a:lnTo>
                  <a:lnTo>
                    <a:pt x="127" y="479"/>
                  </a:lnTo>
                  <a:lnTo>
                    <a:pt x="114" y="490"/>
                  </a:lnTo>
                  <a:lnTo>
                    <a:pt x="102" y="496"/>
                  </a:lnTo>
                  <a:lnTo>
                    <a:pt x="91" y="501"/>
                  </a:lnTo>
                  <a:lnTo>
                    <a:pt x="76" y="507"/>
                  </a:lnTo>
                  <a:lnTo>
                    <a:pt x="63" y="514"/>
                  </a:lnTo>
                  <a:lnTo>
                    <a:pt x="53" y="525"/>
                  </a:lnTo>
                  <a:lnTo>
                    <a:pt x="43" y="539"/>
                  </a:lnTo>
                  <a:lnTo>
                    <a:pt x="40" y="558"/>
                  </a:lnTo>
                  <a:lnTo>
                    <a:pt x="119" y="558"/>
                  </a:lnTo>
                  <a:lnTo>
                    <a:pt x="110" y="576"/>
                  </a:lnTo>
                  <a:lnTo>
                    <a:pt x="102" y="596"/>
                  </a:lnTo>
                  <a:lnTo>
                    <a:pt x="19" y="596"/>
                  </a:lnTo>
                  <a:lnTo>
                    <a:pt x="13" y="594"/>
                  </a:lnTo>
                  <a:lnTo>
                    <a:pt x="9" y="593"/>
                  </a:lnTo>
                  <a:lnTo>
                    <a:pt x="7" y="592"/>
                  </a:lnTo>
                  <a:lnTo>
                    <a:pt x="4" y="589"/>
                  </a:lnTo>
                  <a:lnTo>
                    <a:pt x="3" y="586"/>
                  </a:lnTo>
                  <a:lnTo>
                    <a:pt x="2" y="584"/>
                  </a:lnTo>
                  <a:lnTo>
                    <a:pt x="0" y="581"/>
                  </a:lnTo>
                  <a:lnTo>
                    <a:pt x="0" y="579"/>
                  </a:lnTo>
                  <a:lnTo>
                    <a:pt x="0" y="577"/>
                  </a:lnTo>
                  <a:lnTo>
                    <a:pt x="0" y="577"/>
                  </a:lnTo>
                  <a:lnTo>
                    <a:pt x="3" y="551"/>
                  </a:lnTo>
                  <a:lnTo>
                    <a:pt x="8" y="530"/>
                  </a:lnTo>
                  <a:lnTo>
                    <a:pt x="16" y="512"/>
                  </a:lnTo>
                  <a:lnTo>
                    <a:pt x="28" y="497"/>
                  </a:lnTo>
                  <a:lnTo>
                    <a:pt x="40" y="486"/>
                  </a:lnTo>
                  <a:lnTo>
                    <a:pt x="53" y="478"/>
                  </a:lnTo>
                  <a:lnTo>
                    <a:pt x="66" y="470"/>
                  </a:lnTo>
                  <a:lnTo>
                    <a:pt x="79" y="465"/>
                  </a:lnTo>
                  <a:lnTo>
                    <a:pt x="81" y="465"/>
                  </a:lnTo>
                  <a:lnTo>
                    <a:pt x="85" y="463"/>
                  </a:lnTo>
                  <a:lnTo>
                    <a:pt x="93" y="459"/>
                  </a:lnTo>
                  <a:lnTo>
                    <a:pt x="100" y="454"/>
                  </a:lnTo>
                  <a:lnTo>
                    <a:pt x="108" y="445"/>
                  </a:lnTo>
                  <a:lnTo>
                    <a:pt x="114" y="435"/>
                  </a:lnTo>
                  <a:lnTo>
                    <a:pt x="119" y="420"/>
                  </a:lnTo>
                  <a:lnTo>
                    <a:pt x="121" y="402"/>
                  </a:lnTo>
                  <a:lnTo>
                    <a:pt x="119" y="380"/>
                  </a:lnTo>
                  <a:lnTo>
                    <a:pt x="117" y="364"/>
                  </a:lnTo>
                  <a:lnTo>
                    <a:pt x="113" y="349"/>
                  </a:lnTo>
                  <a:lnTo>
                    <a:pt x="108" y="340"/>
                  </a:lnTo>
                  <a:lnTo>
                    <a:pt x="102" y="332"/>
                  </a:lnTo>
                  <a:lnTo>
                    <a:pt x="98" y="326"/>
                  </a:lnTo>
                  <a:lnTo>
                    <a:pt x="97" y="325"/>
                  </a:lnTo>
                  <a:lnTo>
                    <a:pt x="95" y="319"/>
                  </a:lnTo>
                  <a:lnTo>
                    <a:pt x="92" y="311"/>
                  </a:lnTo>
                  <a:lnTo>
                    <a:pt x="89" y="300"/>
                  </a:lnTo>
                  <a:lnTo>
                    <a:pt x="91" y="283"/>
                  </a:lnTo>
                  <a:lnTo>
                    <a:pt x="93" y="262"/>
                  </a:lnTo>
                  <a:lnTo>
                    <a:pt x="87" y="246"/>
                  </a:lnTo>
                  <a:lnTo>
                    <a:pt x="80" y="228"/>
                  </a:lnTo>
                  <a:lnTo>
                    <a:pt x="76" y="207"/>
                  </a:lnTo>
                  <a:lnTo>
                    <a:pt x="75" y="183"/>
                  </a:lnTo>
                  <a:lnTo>
                    <a:pt x="81" y="161"/>
                  </a:lnTo>
                  <a:lnTo>
                    <a:pt x="92" y="137"/>
                  </a:lnTo>
                  <a:lnTo>
                    <a:pt x="102" y="119"/>
                  </a:lnTo>
                  <a:lnTo>
                    <a:pt x="113" y="107"/>
                  </a:lnTo>
                  <a:lnTo>
                    <a:pt x="126" y="98"/>
                  </a:lnTo>
                  <a:lnTo>
                    <a:pt x="142" y="90"/>
                  </a:lnTo>
                  <a:lnTo>
                    <a:pt x="152" y="85"/>
                  </a:lnTo>
                  <a:lnTo>
                    <a:pt x="168" y="80"/>
                  </a:lnTo>
                  <a:lnTo>
                    <a:pt x="185" y="76"/>
                  </a:lnTo>
                  <a:lnTo>
                    <a:pt x="204" y="75"/>
                  </a:lnTo>
                  <a:close/>
                  <a:moveTo>
                    <a:pt x="432" y="37"/>
                  </a:moveTo>
                  <a:lnTo>
                    <a:pt x="413" y="38"/>
                  </a:lnTo>
                  <a:lnTo>
                    <a:pt x="395" y="42"/>
                  </a:lnTo>
                  <a:lnTo>
                    <a:pt x="382" y="47"/>
                  </a:lnTo>
                  <a:lnTo>
                    <a:pt x="375" y="51"/>
                  </a:lnTo>
                  <a:lnTo>
                    <a:pt x="369" y="54"/>
                  </a:lnTo>
                  <a:lnTo>
                    <a:pt x="352" y="61"/>
                  </a:lnTo>
                  <a:lnTo>
                    <a:pt x="339" y="71"/>
                  </a:lnTo>
                  <a:lnTo>
                    <a:pt x="326" y="82"/>
                  </a:lnTo>
                  <a:lnTo>
                    <a:pt x="314" y="101"/>
                  </a:lnTo>
                  <a:lnTo>
                    <a:pt x="304" y="124"/>
                  </a:lnTo>
                  <a:lnTo>
                    <a:pt x="299" y="145"/>
                  </a:lnTo>
                  <a:lnTo>
                    <a:pt x="300" y="167"/>
                  </a:lnTo>
                  <a:lnTo>
                    <a:pt x="304" y="190"/>
                  </a:lnTo>
                  <a:lnTo>
                    <a:pt x="312" y="208"/>
                  </a:lnTo>
                  <a:lnTo>
                    <a:pt x="318" y="224"/>
                  </a:lnTo>
                  <a:lnTo>
                    <a:pt x="320" y="226"/>
                  </a:lnTo>
                  <a:lnTo>
                    <a:pt x="321" y="230"/>
                  </a:lnTo>
                  <a:lnTo>
                    <a:pt x="322" y="238"/>
                  </a:lnTo>
                  <a:lnTo>
                    <a:pt x="321" y="249"/>
                  </a:lnTo>
                  <a:lnTo>
                    <a:pt x="317" y="267"/>
                  </a:lnTo>
                  <a:lnTo>
                    <a:pt x="317" y="281"/>
                  </a:lnTo>
                  <a:lnTo>
                    <a:pt x="317" y="291"/>
                  </a:lnTo>
                  <a:lnTo>
                    <a:pt x="318" y="297"/>
                  </a:lnTo>
                  <a:lnTo>
                    <a:pt x="320" y="300"/>
                  </a:lnTo>
                  <a:lnTo>
                    <a:pt x="320" y="300"/>
                  </a:lnTo>
                  <a:lnTo>
                    <a:pt x="320" y="301"/>
                  </a:lnTo>
                  <a:lnTo>
                    <a:pt x="321" y="302"/>
                  </a:lnTo>
                  <a:lnTo>
                    <a:pt x="324" y="305"/>
                  </a:lnTo>
                  <a:lnTo>
                    <a:pt x="325" y="306"/>
                  </a:lnTo>
                  <a:lnTo>
                    <a:pt x="333" y="317"/>
                  </a:lnTo>
                  <a:lnTo>
                    <a:pt x="342" y="330"/>
                  </a:lnTo>
                  <a:lnTo>
                    <a:pt x="351" y="346"/>
                  </a:lnTo>
                  <a:lnTo>
                    <a:pt x="358" y="366"/>
                  </a:lnTo>
                  <a:lnTo>
                    <a:pt x="363" y="391"/>
                  </a:lnTo>
                  <a:lnTo>
                    <a:pt x="365" y="420"/>
                  </a:lnTo>
                  <a:lnTo>
                    <a:pt x="363" y="448"/>
                  </a:lnTo>
                  <a:lnTo>
                    <a:pt x="355" y="471"/>
                  </a:lnTo>
                  <a:lnTo>
                    <a:pt x="344" y="491"/>
                  </a:lnTo>
                  <a:lnTo>
                    <a:pt x="331" y="507"/>
                  </a:lnTo>
                  <a:lnTo>
                    <a:pt x="317" y="520"/>
                  </a:lnTo>
                  <a:lnTo>
                    <a:pt x="301" y="530"/>
                  </a:lnTo>
                  <a:lnTo>
                    <a:pt x="286" y="538"/>
                  </a:lnTo>
                  <a:lnTo>
                    <a:pt x="272" y="542"/>
                  </a:lnTo>
                  <a:lnTo>
                    <a:pt x="271" y="542"/>
                  </a:lnTo>
                  <a:lnTo>
                    <a:pt x="252" y="550"/>
                  </a:lnTo>
                  <a:lnTo>
                    <a:pt x="232" y="559"/>
                  </a:lnTo>
                  <a:lnTo>
                    <a:pt x="214" y="568"/>
                  </a:lnTo>
                  <a:lnTo>
                    <a:pt x="198" y="580"/>
                  </a:lnTo>
                  <a:lnTo>
                    <a:pt x="185" y="594"/>
                  </a:lnTo>
                  <a:lnTo>
                    <a:pt x="176" y="613"/>
                  </a:lnTo>
                  <a:lnTo>
                    <a:pt x="169" y="632"/>
                  </a:lnTo>
                  <a:lnTo>
                    <a:pt x="651" y="632"/>
                  </a:lnTo>
                  <a:lnTo>
                    <a:pt x="644" y="613"/>
                  </a:lnTo>
                  <a:lnTo>
                    <a:pt x="635" y="594"/>
                  </a:lnTo>
                  <a:lnTo>
                    <a:pt x="622" y="580"/>
                  </a:lnTo>
                  <a:lnTo>
                    <a:pt x="606" y="568"/>
                  </a:lnTo>
                  <a:lnTo>
                    <a:pt x="588" y="559"/>
                  </a:lnTo>
                  <a:lnTo>
                    <a:pt x="568" y="550"/>
                  </a:lnTo>
                  <a:lnTo>
                    <a:pt x="549" y="542"/>
                  </a:lnTo>
                  <a:lnTo>
                    <a:pt x="547" y="542"/>
                  </a:lnTo>
                  <a:lnTo>
                    <a:pt x="534" y="538"/>
                  </a:lnTo>
                  <a:lnTo>
                    <a:pt x="518" y="530"/>
                  </a:lnTo>
                  <a:lnTo>
                    <a:pt x="503" y="520"/>
                  </a:lnTo>
                  <a:lnTo>
                    <a:pt x="488" y="507"/>
                  </a:lnTo>
                  <a:lnTo>
                    <a:pt x="475" y="491"/>
                  </a:lnTo>
                  <a:lnTo>
                    <a:pt x="465" y="471"/>
                  </a:lnTo>
                  <a:lnTo>
                    <a:pt x="457" y="448"/>
                  </a:lnTo>
                  <a:lnTo>
                    <a:pt x="454" y="420"/>
                  </a:lnTo>
                  <a:lnTo>
                    <a:pt x="457" y="391"/>
                  </a:lnTo>
                  <a:lnTo>
                    <a:pt x="462" y="366"/>
                  </a:lnTo>
                  <a:lnTo>
                    <a:pt x="469" y="346"/>
                  </a:lnTo>
                  <a:lnTo>
                    <a:pt x="478" y="330"/>
                  </a:lnTo>
                  <a:lnTo>
                    <a:pt x="487" y="317"/>
                  </a:lnTo>
                  <a:lnTo>
                    <a:pt x="495" y="306"/>
                  </a:lnTo>
                  <a:lnTo>
                    <a:pt x="496" y="305"/>
                  </a:lnTo>
                  <a:lnTo>
                    <a:pt x="499" y="302"/>
                  </a:lnTo>
                  <a:lnTo>
                    <a:pt x="500" y="301"/>
                  </a:lnTo>
                  <a:lnTo>
                    <a:pt x="501" y="298"/>
                  </a:lnTo>
                  <a:lnTo>
                    <a:pt x="501" y="298"/>
                  </a:lnTo>
                  <a:lnTo>
                    <a:pt x="503" y="294"/>
                  </a:lnTo>
                  <a:lnTo>
                    <a:pt x="504" y="289"/>
                  </a:lnTo>
                  <a:lnTo>
                    <a:pt x="504" y="280"/>
                  </a:lnTo>
                  <a:lnTo>
                    <a:pt x="504" y="267"/>
                  </a:lnTo>
                  <a:lnTo>
                    <a:pt x="500" y="251"/>
                  </a:lnTo>
                  <a:lnTo>
                    <a:pt x="500" y="236"/>
                  </a:lnTo>
                  <a:lnTo>
                    <a:pt x="507" y="221"/>
                  </a:lnTo>
                  <a:lnTo>
                    <a:pt x="511" y="213"/>
                  </a:lnTo>
                  <a:lnTo>
                    <a:pt x="516" y="203"/>
                  </a:lnTo>
                  <a:lnTo>
                    <a:pt x="520" y="190"/>
                  </a:lnTo>
                  <a:lnTo>
                    <a:pt x="521" y="173"/>
                  </a:lnTo>
                  <a:lnTo>
                    <a:pt x="520" y="152"/>
                  </a:lnTo>
                  <a:lnTo>
                    <a:pt x="515" y="128"/>
                  </a:lnTo>
                  <a:lnTo>
                    <a:pt x="505" y="101"/>
                  </a:lnTo>
                  <a:lnTo>
                    <a:pt x="496" y="81"/>
                  </a:lnTo>
                  <a:lnTo>
                    <a:pt x="488" y="67"/>
                  </a:lnTo>
                  <a:lnTo>
                    <a:pt x="481" y="56"/>
                  </a:lnTo>
                  <a:lnTo>
                    <a:pt x="474" y="50"/>
                  </a:lnTo>
                  <a:lnTo>
                    <a:pt x="467" y="44"/>
                  </a:lnTo>
                  <a:lnTo>
                    <a:pt x="452" y="39"/>
                  </a:lnTo>
                  <a:lnTo>
                    <a:pt x="432" y="37"/>
                  </a:lnTo>
                  <a:close/>
                  <a:moveTo>
                    <a:pt x="432" y="0"/>
                  </a:moveTo>
                  <a:lnTo>
                    <a:pt x="450" y="1"/>
                  </a:lnTo>
                  <a:lnTo>
                    <a:pt x="469" y="5"/>
                  </a:lnTo>
                  <a:lnTo>
                    <a:pt x="486" y="12"/>
                  </a:lnTo>
                  <a:lnTo>
                    <a:pt x="501" y="23"/>
                  </a:lnTo>
                  <a:lnTo>
                    <a:pt x="515" y="39"/>
                  </a:lnTo>
                  <a:lnTo>
                    <a:pt x="528" y="60"/>
                  </a:lnTo>
                  <a:lnTo>
                    <a:pt x="539" y="86"/>
                  </a:lnTo>
                  <a:lnTo>
                    <a:pt x="551" y="119"/>
                  </a:lnTo>
                  <a:lnTo>
                    <a:pt x="558" y="149"/>
                  </a:lnTo>
                  <a:lnTo>
                    <a:pt x="558" y="177"/>
                  </a:lnTo>
                  <a:lnTo>
                    <a:pt x="555" y="202"/>
                  </a:lnTo>
                  <a:lnTo>
                    <a:pt x="547" y="224"/>
                  </a:lnTo>
                  <a:lnTo>
                    <a:pt x="537" y="242"/>
                  </a:lnTo>
                  <a:lnTo>
                    <a:pt x="541" y="266"/>
                  </a:lnTo>
                  <a:lnTo>
                    <a:pt x="542" y="285"/>
                  </a:lnTo>
                  <a:lnTo>
                    <a:pt x="539" y="300"/>
                  </a:lnTo>
                  <a:lnTo>
                    <a:pt x="537" y="310"/>
                  </a:lnTo>
                  <a:lnTo>
                    <a:pt x="534" y="318"/>
                  </a:lnTo>
                  <a:lnTo>
                    <a:pt x="530" y="322"/>
                  </a:lnTo>
                  <a:lnTo>
                    <a:pt x="529" y="323"/>
                  </a:lnTo>
                  <a:lnTo>
                    <a:pt x="524" y="330"/>
                  </a:lnTo>
                  <a:lnTo>
                    <a:pt x="517" y="338"/>
                  </a:lnTo>
                  <a:lnTo>
                    <a:pt x="511" y="348"/>
                  </a:lnTo>
                  <a:lnTo>
                    <a:pt x="503" y="361"/>
                  </a:lnTo>
                  <a:lnTo>
                    <a:pt x="498" y="377"/>
                  </a:lnTo>
                  <a:lnTo>
                    <a:pt x="494" y="397"/>
                  </a:lnTo>
                  <a:lnTo>
                    <a:pt x="491" y="420"/>
                  </a:lnTo>
                  <a:lnTo>
                    <a:pt x="494" y="442"/>
                  </a:lnTo>
                  <a:lnTo>
                    <a:pt x="500" y="459"/>
                  </a:lnTo>
                  <a:lnTo>
                    <a:pt x="509" y="474"/>
                  </a:lnTo>
                  <a:lnTo>
                    <a:pt x="520" y="486"/>
                  </a:lnTo>
                  <a:lnTo>
                    <a:pt x="530" y="493"/>
                  </a:lnTo>
                  <a:lnTo>
                    <a:pt x="541" y="500"/>
                  </a:lnTo>
                  <a:lnTo>
                    <a:pt x="550" y="504"/>
                  </a:lnTo>
                  <a:lnTo>
                    <a:pt x="556" y="505"/>
                  </a:lnTo>
                  <a:lnTo>
                    <a:pt x="558" y="507"/>
                  </a:lnTo>
                  <a:lnTo>
                    <a:pt x="572" y="512"/>
                  </a:lnTo>
                  <a:lnTo>
                    <a:pt x="588" y="517"/>
                  </a:lnTo>
                  <a:lnTo>
                    <a:pt x="605" y="525"/>
                  </a:lnTo>
                  <a:lnTo>
                    <a:pt x="623" y="535"/>
                  </a:lnTo>
                  <a:lnTo>
                    <a:pt x="640" y="547"/>
                  </a:lnTo>
                  <a:lnTo>
                    <a:pt x="656" y="562"/>
                  </a:lnTo>
                  <a:lnTo>
                    <a:pt x="669" y="579"/>
                  </a:lnTo>
                  <a:lnTo>
                    <a:pt x="679" y="599"/>
                  </a:lnTo>
                  <a:lnTo>
                    <a:pt x="686" y="623"/>
                  </a:lnTo>
                  <a:lnTo>
                    <a:pt x="689" y="652"/>
                  </a:lnTo>
                  <a:lnTo>
                    <a:pt x="689" y="652"/>
                  </a:lnTo>
                  <a:lnTo>
                    <a:pt x="689" y="653"/>
                  </a:lnTo>
                  <a:lnTo>
                    <a:pt x="689" y="656"/>
                  </a:lnTo>
                  <a:lnTo>
                    <a:pt x="687" y="658"/>
                  </a:lnTo>
                  <a:lnTo>
                    <a:pt x="687" y="661"/>
                  </a:lnTo>
                  <a:lnTo>
                    <a:pt x="685" y="664"/>
                  </a:lnTo>
                  <a:lnTo>
                    <a:pt x="683" y="666"/>
                  </a:lnTo>
                  <a:lnTo>
                    <a:pt x="679" y="668"/>
                  </a:lnTo>
                  <a:lnTo>
                    <a:pt x="676" y="669"/>
                  </a:lnTo>
                  <a:lnTo>
                    <a:pt x="670" y="670"/>
                  </a:lnTo>
                  <a:lnTo>
                    <a:pt x="149" y="670"/>
                  </a:lnTo>
                  <a:lnTo>
                    <a:pt x="144" y="669"/>
                  </a:lnTo>
                  <a:lnTo>
                    <a:pt x="140" y="668"/>
                  </a:lnTo>
                  <a:lnTo>
                    <a:pt x="136" y="666"/>
                  </a:lnTo>
                  <a:lnTo>
                    <a:pt x="135" y="664"/>
                  </a:lnTo>
                  <a:lnTo>
                    <a:pt x="132" y="661"/>
                  </a:lnTo>
                  <a:lnTo>
                    <a:pt x="132" y="658"/>
                  </a:lnTo>
                  <a:lnTo>
                    <a:pt x="131" y="656"/>
                  </a:lnTo>
                  <a:lnTo>
                    <a:pt x="131" y="653"/>
                  </a:lnTo>
                  <a:lnTo>
                    <a:pt x="131" y="652"/>
                  </a:lnTo>
                  <a:lnTo>
                    <a:pt x="131" y="652"/>
                  </a:lnTo>
                  <a:lnTo>
                    <a:pt x="134" y="623"/>
                  </a:lnTo>
                  <a:lnTo>
                    <a:pt x="140" y="599"/>
                  </a:lnTo>
                  <a:lnTo>
                    <a:pt x="151" y="579"/>
                  </a:lnTo>
                  <a:lnTo>
                    <a:pt x="164" y="562"/>
                  </a:lnTo>
                  <a:lnTo>
                    <a:pt x="180" y="547"/>
                  </a:lnTo>
                  <a:lnTo>
                    <a:pt x="197" y="535"/>
                  </a:lnTo>
                  <a:lnTo>
                    <a:pt x="215" y="525"/>
                  </a:lnTo>
                  <a:lnTo>
                    <a:pt x="232" y="517"/>
                  </a:lnTo>
                  <a:lnTo>
                    <a:pt x="248" y="512"/>
                  </a:lnTo>
                  <a:lnTo>
                    <a:pt x="262" y="507"/>
                  </a:lnTo>
                  <a:lnTo>
                    <a:pt x="263" y="505"/>
                  </a:lnTo>
                  <a:lnTo>
                    <a:pt x="270" y="504"/>
                  </a:lnTo>
                  <a:lnTo>
                    <a:pt x="279" y="500"/>
                  </a:lnTo>
                  <a:lnTo>
                    <a:pt x="289" y="493"/>
                  </a:lnTo>
                  <a:lnTo>
                    <a:pt x="300" y="486"/>
                  </a:lnTo>
                  <a:lnTo>
                    <a:pt x="310" y="474"/>
                  </a:lnTo>
                  <a:lnTo>
                    <a:pt x="320" y="459"/>
                  </a:lnTo>
                  <a:lnTo>
                    <a:pt x="326" y="442"/>
                  </a:lnTo>
                  <a:lnTo>
                    <a:pt x="329" y="420"/>
                  </a:lnTo>
                  <a:lnTo>
                    <a:pt x="326" y="397"/>
                  </a:lnTo>
                  <a:lnTo>
                    <a:pt x="322" y="377"/>
                  </a:lnTo>
                  <a:lnTo>
                    <a:pt x="317" y="361"/>
                  </a:lnTo>
                  <a:lnTo>
                    <a:pt x="309" y="348"/>
                  </a:lnTo>
                  <a:lnTo>
                    <a:pt x="303" y="338"/>
                  </a:lnTo>
                  <a:lnTo>
                    <a:pt x="296" y="330"/>
                  </a:lnTo>
                  <a:lnTo>
                    <a:pt x="291" y="323"/>
                  </a:lnTo>
                  <a:lnTo>
                    <a:pt x="289" y="322"/>
                  </a:lnTo>
                  <a:lnTo>
                    <a:pt x="287" y="317"/>
                  </a:lnTo>
                  <a:lnTo>
                    <a:pt x="283" y="310"/>
                  </a:lnTo>
                  <a:lnTo>
                    <a:pt x="280" y="298"/>
                  </a:lnTo>
                  <a:lnTo>
                    <a:pt x="279" y="284"/>
                  </a:lnTo>
                  <a:lnTo>
                    <a:pt x="280" y="264"/>
                  </a:lnTo>
                  <a:lnTo>
                    <a:pt x="284" y="241"/>
                  </a:lnTo>
                  <a:lnTo>
                    <a:pt x="278" y="225"/>
                  </a:lnTo>
                  <a:lnTo>
                    <a:pt x="271" y="205"/>
                  </a:lnTo>
                  <a:lnTo>
                    <a:pt x="265" y="183"/>
                  </a:lnTo>
                  <a:lnTo>
                    <a:pt x="261" y="160"/>
                  </a:lnTo>
                  <a:lnTo>
                    <a:pt x="262" y="135"/>
                  </a:lnTo>
                  <a:lnTo>
                    <a:pt x="269" y="110"/>
                  </a:lnTo>
                  <a:lnTo>
                    <a:pt x="280" y="85"/>
                  </a:lnTo>
                  <a:lnTo>
                    <a:pt x="293" y="64"/>
                  </a:lnTo>
                  <a:lnTo>
                    <a:pt x="307" y="50"/>
                  </a:lnTo>
                  <a:lnTo>
                    <a:pt x="321" y="38"/>
                  </a:lnTo>
                  <a:lnTo>
                    <a:pt x="337" y="29"/>
                  </a:lnTo>
                  <a:lnTo>
                    <a:pt x="355" y="20"/>
                  </a:lnTo>
                  <a:lnTo>
                    <a:pt x="367" y="13"/>
                  </a:lnTo>
                  <a:lnTo>
                    <a:pt x="386" y="6"/>
                  </a:lnTo>
                  <a:lnTo>
                    <a:pt x="409" y="1"/>
                  </a:lnTo>
                  <a:lnTo>
                    <a:pt x="432"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grpSp>
      <p:grpSp>
        <p:nvGrpSpPr>
          <p:cNvPr id="6" name="组合 5"/>
          <p:cNvGrpSpPr/>
          <p:nvPr/>
        </p:nvGrpSpPr>
        <p:grpSpPr>
          <a:xfrm>
            <a:off x="6641328" y="2228105"/>
            <a:ext cx="1403367" cy="1023596"/>
            <a:chOff x="8855104" y="2512410"/>
            <a:chExt cx="1871156" cy="1364374"/>
          </a:xfrm>
        </p:grpSpPr>
        <p:sp>
          <p:nvSpPr>
            <p:cNvPr id="27" name="文本框 26"/>
            <p:cNvSpPr txBox="1"/>
            <p:nvPr/>
          </p:nvSpPr>
          <p:spPr>
            <a:xfrm>
              <a:off x="8855104" y="3261421"/>
              <a:ext cx="1871156" cy="615363"/>
            </a:xfrm>
            <a:prstGeom prst="rect">
              <a:avLst/>
            </a:prstGeom>
            <a:noFill/>
          </p:spPr>
          <p:txBody>
            <a:bodyPr wrap="square" rtlCol="0">
              <a:spAutoFit/>
            </a:bodyPr>
            <a:lstStyle/>
            <a:p>
              <a:pPr algn="ctr"/>
              <a:r>
                <a:rPr lang="zh-CN" altLang="en-US" sz="1200" dirty="0">
                  <a:solidFill>
                    <a:schemeClr val="bg1"/>
                  </a:solidFill>
                  <a:latin typeface="+mj-ea"/>
                  <a:ea typeface="+mj-ea"/>
                </a:rPr>
                <a:t>超详细的</a:t>
              </a:r>
              <a:endParaRPr lang="en-US" altLang="zh-CN" sz="1200" dirty="0">
                <a:solidFill>
                  <a:schemeClr val="bg1"/>
                </a:solidFill>
                <a:latin typeface="+mj-ea"/>
                <a:ea typeface="+mj-ea"/>
              </a:endParaRPr>
            </a:p>
            <a:p>
              <a:pPr algn="ctr"/>
              <a:r>
                <a:rPr lang="zh-CN" altLang="en-US" sz="1200" dirty="0">
                  <a:solidFill>
                    <a:schemeClr val="bg1"/>
                  </a:solidFill>
                  <a:latin typeface="+mj-ea"/>
                  <a:ea typeface="+mj-ea"/>
                </a:rPr>
                <a:t>帮助文件及教程</a:t>
              </a:r>
            </a:p>
          </p:txBody>
        </p:sp>
        <p:sp>
          <p:nvSpPr>
            <p:cNvPr id="28" name="Freeform 38"/>
            <p:cNvSpPr>
              <a:spLocks noEditPoints="1"/>
            </p:cNvSpPr>
            <p:nvPr/>
          </p:nvSpPr>
          <p:spPr bwMode="auto">
            <a:xfrm>
              <a:off x="9523784" y="2512410"/>
              <a:ext cx="533796" cy="437094"/>
            </a:xfrm>
            <a:custGeom>
              <a:avLst/>
              <a:gdLst>
                <a:gd name="T0" fmla="*/ 815 w 828"/>
                <a:gd name="T1" fmla="*/ 603 h 678"/>
                <a:gd name="T2" fmla="*/ 827 w 828"/>
                <a:gd name="T3" fmla="*/ 615 h 678"/>
                <a:gd name="T4" fmla="*/ 825 w 828"/>
                <a:gd name="T5" fmla="*/ 632 h 678"/>
                <a:gd name="T6" fmla="*/ 809 w 828"/>
                <a:gd name="T7" fmla="*/ 640 h 678"/>
                <a:gd name="T8" fmla="*/ 196 w 828"/>
                <a:gd name="T9" fmla="*/ 636 h 678"/>
                <a:gd name="T10" fmla="*/ 188 w 828"/>
                <a:gd name="T11" fmla="*/ 620 h 678"/>
                <a:gd name="T12" fmla="*/ 196 w 828"/>
                <a:gd name="T13" fmla="*/ 606 h 678"/>
                <a:gd name="T14" fmla="*/ 56 w 828"/>
                <a:gd name="T15" fmla="*/ 564 h 678"/>
                <a:gd name="T16" fmla="*/ 102 w 828"/>
                <a:gd name="T17" fmla="*/ 588 h 678"/>
                <a:gd name="T18" fmla="*/ 110 w 828"/>
                <a:gd name="T19" fmla="*/ 639 h 678"/>
                <a:gd name="T20" fmla="*/ 74 w 828"/>
                <a:gd name="T21" fmla="*/ 674 h 678"/>
                <a:gd name="T22" fmla="*/ 23 w 828"/>
                <a:gd name="T23" fmla="*/ 666 h 678"/>
                <a:gd name="T24" fmla="*/ 0 w 828"/>
                <a:gd name="T25" fmla="*/ 620 h 678"/>
                <a:gd name="T26" fmla="*/ 23 w 828"/>
                <a:gd name="T27" fmla="*/ 576 h 678"/>
                <a:gd name="T28" fmla="*/ 206 w 828"/>
                <a:gd name="T29" fmla="*/ 414 h 678"/>
                <a:gd name="T30" fmla="*/ 821 w 828"/>
                <a:gd name="T31" fmla="*/ 418 h 678"/>
                <a:gd name="T32" fmla="*/ 828 w 828"/>
                <a:gd name="T33" fmla="*/ 433 h 678"/>
                <a:gd name="T34" fmla="*/ 821 w 828"/>
                <a:gd name="T35" fmla="*/ 448 h 678"/>
                <a:gd name="T36" fmla="*/ 206 w 828"/>
                <a:gd name="T37" fmla="*/ 452 h 678"/>
                <a:gd name="T38" fmla="*/ 192 w 828"/>
                <a:gd name="T39" fmla="*/ 444 h 678"/>
                <a:gd name="T40" fmla="*/ 189 w 828"/>
                <a:gd name="T41" fmla="*/ 427 h 678"/>
                <a:gd name="T42" fmla="*/ 201 w 828"/>
                <a:gd name="T43" fmla="*/ 415 h 678"/>
                <a:gd name="T44" fmla="*/ 74 w 828"/>
                <a:gd name="T45" fmla="*/ 380 h 678"/>
                <a:gd name="T46" fmla="*/ 110 w 828"/>
                <a:gd name="T47" fmla="*/ 415 h 678"/>
                <a:gd name="T48" fmla="*/ 102 w 828"/>
                <a:gd name="T49" fmla="*/ 466 h 678"/>
                <a:gd name="T50" fmla="*/ 56 w 828"/>
                <a:gd name="T51" fmla="*/ 490 h 678"/>
                <a:gd name="T52" fmla="*/ 10 w 828"/>
                <a:gd name="T53" fmla="*/ 466 h 678"/>
                <a:gd name="T54" fmla="*/ 2 w 828"/>
                <a:gd name="T55" fmla="*/ 415 h 678"/>
                <a:gd name="T56" fmla="*/ 39 w 828"/>
                <a:gd name="T57" fmla="*/ 380 h 678"/>
                <a:gd name="T58" fmla="*/ 809 w 828"/>
                <a:gd name="T59" fmla="*/ 226 h 678"/>
                <a:gd name="T60" fmla="*/ 825 w 828"/>
                <a:gd name="T61" fmla="*/ 233 h 678"/>
                <a:gd name="T62" fmla="*/ 827 w 828"/>
                <a:gd name="T63" fmla="*/ 251 h 678"/>
                <a:gd name="T64" fmla="*/ 815 w 828"/>
                <a:gd name="T65" fmla="*/ 263 h 678"/>
                <a:gd name="T66" fmla="*/ 201 w 828"/>
                <a:gd name="T67" fmla="*/ 263 h 678"/>
                <a:gd name="T68" fmla="*/ 189 w 828"/>
                <a:gd name="T69" fmla="*/ 251 h 678"/>
                <a:gd name="T70" fmla="*/ 192 w 828"/>
                <a:gd name="T71" fmla="*/ 233 h 678"/>
                <a:gd name="T72" fmla="*/ 206 w 828"/>
                <a:gd name="T73" fmla="*/ 226 h 678"/>
                <a:gd name="T74" fmla="*/ 90 w 828"/>
                <a:gd name="T75" fmla="*/ 199 h 678"/>
                <a:gd name="T76" fmla="*/ 112 w 828"/>
                <a:gd name="T77" fmla="*/ 245 h 678"/>
                <a:gd name="T78" fmla="*/ 90 w 828"/>
                <a:gd name="T79" fmla="*/ 291 h 678"/>
                <a:gd name="T80" fmla="*/ 39 w 828"/>
                <a:gd name="T81" fmla="*/ 298 h 678"/>
                <a:gd name="T82" fmla="*/ 2 w 828"/>
                <a:gd name="T83" fmla="*/ 263 h 678"/>
                <a:gd name="T84" fmla="*/ 10 w 828"/>
                <a:gd name="T85" fmla="*/ 212 h 678"/>
                <a:gd name="T86" fmla="*/ 56 w 828"/>
                <a:gd name="T87" fmla="*/ 188 h 678"/>
                <a:gd name="T88" fmla="*/ 815 w 828"/>
                <a:gd name="T89" fmla="*/ 39 h 678"/>
                <a:gd name="T90" fmla="*/ 827 w 828"/>
                <a:gd name="T91" fmla="*/ 51 h 678"/>
                <a:gd name="T92" fmla="*/ 825 w 828"/>
                <a:gd name="T93" fmla="*/ 68 h 678"/>
                <a:gd name="T94" fmla="*/ 809 w 828"/>
                <a:gd name="T95" fmla="*/ 76 h 678"/>
                <a:gd name="T96" fmla="*/ 196 w 828"/>
                <a:gd name="T97" fmla="*/ 72 h 678"/>
                <a:gd name="T98" fmla="*/ 188 w 828"/>
                <a:gd name="T99" fmla="*/ 56 h 678"/>
                <a:gd name="T100" fmla="*/ 196 w 828"/>
                <a:gd name="T101" fmla="*/ 42 h 678"/>
                <a:gd name="T102" fmla="*/ 56 w 828"/>
                <a:gd name="T103" fmla="*/ 0 h 678"/>
                <a:gd name="T104" fmla="*/ 102 w 828"/>
                <a:gd name="T105" fmla="*/ 23 h 678"/>
                <a:gd name="T106" fmla="*/ 110 w 828"/>
                <a:gd name="T107" fmla="*/ 75 h 678"/>
                <a:gd name="T108" fmla="*/ 74 w 828"/>
                <a:gd name="T109" fmla="*/ 110 h 678"/>
                <a:gd name="T110" fmla="*/ 23 w 828"/>
                <a:gd name="T111" fmla="*/ 102 h 678"/>
                <a:gd name="T112" fmla="*/ 0 w 828"/>
                <a:gd name="T113" fmla="*/ 56 h 678"/>
                <a:gd name="T114" fmla="*/ 23 w 828"/>
                <a:gd name="T115" fmla="*/ 10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28" h="678">
                  <a:moveTo>
                    <a:pt x="206" y="602"/>
                  </a:moveTo>
                  <a:lnTo>
                    <a:pt x="809" y="602"/>
                  </a:lnTo>
                  <a:lnTo>
                    <a:pt x="815" y="603"/>
                  </a:lnTo>
                  <a:lnTo>
                    <a:pt x="821" y="606"/>
                  </a:lnTo>
                  <a:lnTo>
                    <a:pt x="825" y="610"/>
                  </a:lnTo>
                  <a:lnTo>
                    <a:pt x="827" y="615"/>
                  </a:lnTo>
                  <a:lnTo>
                    <a:pt x="828" y="620"/>
                  </a:lnTo>
                  <a:lnTo>
                    <a:pt x="827" y="627"/>
                  </a:lnTo>
                  <a:lnTo>
                    <a:pt x="825" y="632"/>
                  </a:lnTo>
                  <a:lnTo>
                    <a:pt x="821" y="636"/>
                  </a:lnTo>
                  <a:lnTo>
                    <a:pt x="815" y="639"/>
                  </a:lnTo>
                  <a:lnTo>
                    <a:pt x="809" y="640"/>
                  </a:lnTo>
                  <a:lnTo>
                    <a:pt x="206" y="640"/>
                  </a:lnTo>
                  <a:lnTo>
                    <a:pt x="201" y="639"/>
                  </a:lnTo>
                  <a:lnTo>
                    <a:pt x="196" y="636"/>
                  </a:lnTo>
                  <a:lnTo>
                    <a:pt x="192" y="632"/>
                  </a:lnTo>
                  <a:lnTo>
                    <a:pt x="189" y="627"/>
                  </a:lnTo>
                  <a:lnTo>
                    <a:pt x="188" y="620"/>
                  </a:lnTo>
                  <a:lnTo>
                    <a:pt x="189" y="615"/>
                  </a:lnTo>
                  <a:lnTo>
                    <a:pt x="192" y="610"/>
                  </a:lnTo>
                  <a:lnTo>
                    <a:pt x="196" y="606"/>
                  </a:lnTo>
                  <a:lnTo>
                    <a:pt x="201" y="603"/>
                  </a:lnTo>
                  <a:lnTo>
                    <a:pt x="206" y="602"/>
                  </a:lnTo>
                  <a:close/>
                  <a:moveTo>
                    <a:pt x="56" y="564"/>
                  </a:moveTo>
                  <a:lnTo>
                    <a:pt x="74" y="568"/>
                  </a:lnTo>
                  <a:lnTo>
                    <a:pt x="90" y="576"/>
                  </a:lnTo>
                  <a:lnTo>
                    <a:pt x="102" y="588"/>
                  </a:lnTo>
                  <a:lnTo>
                    <a:pt x="110" y="603"/>
                  </a:lnTo>
                  <a:lnTo>
                    <a:pt x="112" y="620"/>
                  </a:lnTo>
                  <a:lnTo>
                    <a:pt x="110" y="639"/>
                  </a:lnTo>
                  <a:lnTo>
                    <a:pt x="102" y="654"/>
                  </a:lnTo>
                  <a:lnTo>
                    <a:pt x="90" y="666"/>
                  </a:lnTo>
                  <a:lnTo>
                    <a:pt x="74" y="674"/>
                  </a:lnTo>
                  <a:lnTo>
                    <a:pt x="56" y="678"/>
                  </a:lnTo>
                  <a:lnTo>
                    <a:pt x="39" y="674"/>
                  </a:lnTo>
                  <a:lnTo>
                    <a:pt x="23" y="666"/>
                  </a:lnTo>
                  <a:lnTo>
                    <a:pt x="10" y="654"/>
                  </a:lnTo>
                  <a:lnTo>
                    <a:pt x="2" y="639"/>
                  </a:lnTo>
                  <a:lnTo>
                    <a:pt x="0" y="620"/>
                  </a:lnTo>
                  <a:lnTo>
                    <a:pt x="2" y="603"/>
                  </a:lnTo>
                  <a:lnTo>
                    <a:pt x="10" y="588"/>
                  </a:lnTo>
                  <a:lnTo>
                    <a:pt x="23" y="576"/>
                  </a:lnTo>
                  <a:lnTo>
                    <a:pt x="39" y="568"/>
                  </a:lnTo>
                  <a:lnTo>
                    <a:pt x="56" y="564"/>
                  </a:lnTo>
                  <a:close/>
                  <a:moveTo>
                    <a:pt x="206" y="414"/>
                  </a:moveTo>
                  <a:lnTo>
                    <a:pt x="809" y="414"/>
                  </a:lnTo>
                  <a:lnTo>
                    <a:pt x="815" y="415"/>
                  </a:lnTo>
                  <a:lnTo>
                    <a:pt x="821" y="418"/>
                  </a:lnTo>
                  <a:lnTo>
                    <a:pt x="825" y="421"/>
                  </a:lnTo>
                  <a:lnTo>
                    <a:pt x="827" y="427"/>
                  </a:lnTo>
                  <a:lnTo>
                    <a:pt x="828" y="433"/>
                  </a:lnTo>
                  <a:lnTo>
                    <a:pt x="827" y="438"/>
                  </a:lnTo>
                  <a:lnTo>
                    <a:pt x="825" y="444"/>
                  </a:lnTo>
                  <a:lnTo>
                    <a:pt x="821" y="448"/>
                  </a:lnTo>
                  <a:lnTo>
                    <a:pt x="815" y="450"/>
                  </a:lnTo>
                  <a:lnTo>
                    <a:pt x="809" y="452"/>
                  </a:lnTo>
                  <a:lnTo>
                    <a:pt x="206" y="452"/>
                  </a:lnTo>
                  <a:lnTo>
                    <a:pt x="201" y="450"/>
                  </a:lnTo>
                  <a:lnTo>
                    <a:pt x="196" y="448"/>
                  </a:lnTo>
                  <a:lnTo>
                    <a:pt x="192" y="444"/>
                  </a:lnTo>
                  <a:lnTo>
                    <a:pt x="189" y="438"/>
                  </a:lnTo>
                  <a:lnTo>
                    <a:pt x="188" y="433"/>
                  </a:lnTo>
                  <a:lnTo>
                    <a:pt x="189" y="427"/>
                  </a:lnTo>
                  <a:lnTo>
                    <a:pt x="192" y="421"/>
                  </a:lnTo>
                  <a:lnTo>
                    <a:pt x="196" y="418"/>
                  </a:lnTo>
                  <a:lnTo>
                    <a:pt x="201" y="415"/>
                  </a:lnTo>
                  <a:lnTo>
                    <a:pt x="206" y="414"/>
                  </a:lnTo>
                  <a:close/>
                  <a:moveTo>
                    <a:pt x="56" y="377"/>
                  </a:moveTo>
                  <a:lnTo>
                    <a:pt x="74" y="380"/>
                  </a:lnTo>
                  <a:lnTo>
                    <a:pt x="90" y="387"/>
                  </a:lnTo>
                  <a:lnTo>
                    <a:pt x="102" y="399"/>
                  </a:lnTo>
                  <a:lnTo>
                    <a:pt x="110" y="415"/>
                  </a:lnTo>
                  <a:lnTo>
                    <a:pt x="112" y="433"/>
                  </a:lnTo>
                  <a:lnTo>
                    <a:pt x="110" y="450"/>
                  </a:lnTo>
                  <a:lnTo>
                    <a:pt x="102" y="466"/>
                  </a:lnTo>
                  <a:lnTo>
                    <a:pt x="90" y="479"/>
                  </a:lnTo>
                  <a:lnTo>
                    <a:pt x="74" y="487"/>
                  </a:lnTo>
                  <a:lnTo>
                    <a:pt x="56" y="490"/>
                  </a:lnTo>
                  <a:lnTo>
                    <a:pt x="39" y="487"/>
                  </a:lnTo>
                  <a:lnTo>
                    <a:pt x="23" y="479"/>
                  </a:lnTo>
                  <a:lnTo>
                    <a:pt x="10" y="466"/>
                  </a:lnTo>
                  <a:lnTo>
                    <a:pt x="2" y="450"/>
                  </a:lnTo>
                  <a:lnTo>
                    <a:pt x="0" y="433"/>
                  </a:lnTo>
                  <a:lnTo>
                    <a:pt x="2" y="415"/>
                  </a:lnTo>
                  <a:lnTo>
                    <a:pt x="10" y="399"/>
                  </a:lnTo>
                  <a:lnTo>
                    <a:pt x="23" y="387"/>
                  </a:lnTo>
                  <a:lnTo>
                    <a:pt x="39" y="380"/>
                  </a:lnTo>
                  <a:lnTo>
                    <a:pt x="56" y="377"/>
                  </a:lnTo>
                  <a:close/>
                  <a:moveTo>
                    <a:pt x="206" y="226"/>
                  </a:moveTo>
                  <a:lnTo>
                    <a:pt x="809" y="226"/>
                  </a:lnTo>
                  <a:lnTo>
                    <a:pt x="815" y="226"/>
                  </a:lnTo>
                  <a:lnTo>
                    <a:pt x="821" y="229"/>
                  </a:lnTo>
                  <a:lnTo>
                    <a:pt x="825" y="233"/>
                  </a:lnTo>
                  <a:lnTo>
                    <a:pt x="827" y="238"/>
                  </a:lnTo>
                  <a:lnTo>
                    <a:pt x="828" y="245"/>
                  </a:lnTo>
                  <a:lnTo>
                    <a:pt x="827" y="251"/>
                  </a:lnTo>
                  <a:lnTo>
                    <a:pt x="825" y="255"/>
                  </a:lnTo>
                  <a:lnTo>
                    <a:pt x="821" y="260"/>
                  </a:lnTo>
                  <a:lnTo>
                    <a:pt x="815" y="263"/>
                  </a:lnTo>
                  <a:lnTo>
                    <a:pt x="809" y="263"/>
                  </a:lnTo>
                  <a:lnTo>
                    <a:pt x="206" y="263"/>
                  </a:lnTo>
                  <a:lnTo>
                    <a:pt x="201" y="263"/>
                  </a:lnTo>
                  <a:lnTo>
                    <a:pt x="196" y="260"/>
                  </a:lnTo>
                  <a:lnTo>
                    <a:pt x="192" y="255"/>
                  </a:lnTo>
                  <a:lnTo>
                    <a:pt x="189" y="251"/>
                  </a:lnTo>
                  <a:lnTo>
                    <a:pt x="188" y="245"/>
                  </a:lnTo>
                  <a:lnTo>
                    <a:pt x="189" y="238"/>
                  </a:lnTo>
                  <a:lnTo>
                    <a:pt x="192" y="233"/>
                  </a:lnTo>
                  <a:lnTo>
                    <a:pt x="196" y="229"/>
                  </a:lnTo>
                  <a:lnTo>
                    <a:pt x="201" y="226"/>
                  </a:lnTo>
                  <a:lnTo>
                    <a:pt x="206" y="226"/>
                  </a:lnTo>
                  <a:close/>
                  <a:moveTo>
                    <a:pt x="56" y="188"/>
                  </a:moveTo>
                  <a:lnTo>
                    <a:pt x="74" y="191"/>
                  </a:lnTo>
                  <a:lnTo>
                    <a:pt x="90" y="199"/>
                  </a:lnTo>
                  <a:lnTo>
                    <a:pt x="102" y="212"/>
                  </a:lnTo>
                  <a:lnTo>
                    <a:pt x="110" y="226"/>
                  </a:lnTo>
                  <a:lnTo>
                    <a:pt x="112" y="245"/>
                  </a:lnTo>
                  <a:lnTo>
                    <a:pt x="110" y="263"/>
                  </a:lnTo>
                  <a:lnTo>
                    <a:pt x="102" y="277"/>
                  </a:lnTo>
                  <a:lnTo>
                    <a:pt x="90" y="291"/>
                  </a:lnTo>
                  <a:lnTo>
                    <a:pt x="74" y="298"/>
                  </a:lnTo>
                  <a:lnTo>
                    <a:pt x="56" y="301"/>
                  </a:lnTo>
                  <a:lnTo>
                    <a:pt x="39" y="298"/>
                  </a:lnTo>
                  <a:lnTo>
                    <a:pt x="23" y="291"/>
                  </a:lnTo>
                  <a:lnTo>
                    <a:pt x="10" y="277"/>
                  </a:lnTo>
                  <a:lnTo>
                    <a:pt x="2" y="263"/>
                  </a:lnTo>
                  <a:lnTo>
                    <a:pt x="0" y="245"/>
                  </a:lnTo>
                  <a:lnTo>
                    <a:pt x="2" y="226"/>
                  </a:lnTo>
                  <a:lnTo>
                    <a:pt x="10" y="212"/>
                  </a:lnTo>
                  <a:lnTo>
                    <a:pt x="23" y="199"/>
                  </a:lnTo>
                  <a:lnTo>
                    <a:pt x="39" y="191"/>
                  </a:lnTo>
                  <a:lnTo>
                    <a:pt x="56" y="188"/>
                  </a:lnTo>
                  <a:close/>
                  <a:moveTo>
                    <a:pt x="206" y="38"/>
                  </a:moveTo>
                  <a:lnTo>
                    <a:pt x="809" y="38"/>
                  </a:lnTo>
                  <a:lnTo>
                    <a:pt x="815" y="39"/>
                  </a:lnTo>
                  <a:lnTo>
                    <a:pt x="821" y="42"/>
                  </a:lnTo>
                  <a:lnTo>
                    <a:pt x="825" y="46"/>
                  </a:lnTo>
                  <a:lnTo>
                    <a:pt x="827" y="51"/>
                  </a:lnTo>
                  <a:lnTo>
                    <a:pt x="828" y="56"/>
                  </a:lnTo>
                  <a:lnTo>
                    <a:pt x="827" y="63"/>
                  </a:lnTo>
                  <a:lnTo>
                    <a:pt x="825" y="68"/>
                  </a:lnTo>
                  <a:lnTo>
                    <a:pt x="821" y="72"/>
                  </a:lnTo>
                  <a:lnTo>
                    <a:pt x="815" y="75"/>
                  </a:lnTo>
                  <a:lnTo>
                    <a:pt x="809" y="76"/>
                  </a:lnTo>
                  <a:lnTo>
                    <a:pt x="206" y="76"/>
                  </a:lnTo>
                  <a:lnTo>
                    <a:pt x="201" y="75"/>
                  </a:lnTo>
                  <a:lnTo>
                    <a:pt x="196" y="72"/>
                  </a:lnTo>
                  <a:lnTo>
                    <a:pt x="192" y="68"/>
                  </a:lnTo>
                  <a:lnTo>
                    <a:pt x="189" y="63"/>
                  </a:lnTo>
                  <a:lnTo>
                    <a:pt x="188" y="56"/>
                  </a:lnTo>
                  <a:lnTo>
                    <a:pt x="189" y="51"/>
                  </a:lnTo>
                  <a:lnTo>
                    <a:pt x="192" y="46"/>
                  </a:lnTo>
                  <a:lnTo>
                    <a:pt x="196" y="42"/>
                  </a:lnTo>
                  <a:lnTo>
                    <a:pt x="201" y="39"/>
                  </a:lnTo>
                  <a:lnTo>
                    <a:pt x="206" y="38"/>
                  </a:lnTo>
                  <a:close/>
                  <a:moveTo>
                    <a:pt x="56" y="0"/>
                  </a:moveTo>
                  <a:lnTo>
                    <a:pt x="74" y="3"/>
                  </a:lnTo>
                  <a:lnTo>
                    <a:pt x="90" y="10"/>
                  </a:lnTo>
                  <a:lnTo>
                    <a:pt x="102" y="23"/>
                  </a:lnTo>
                  <a:lnTo>
                    <a:pt x="110" y="39"/>
                  </a:lnTo>
                  <a:lnTo>
                    <a:pt x="112" y="56"/>
                  </a:lnTo>
                  <a:lnTo>
                    <a:pt x="110" y="75"/>
                  </a:lnTo>
                  <a:lnTo>
                    <a:pt x="102" y="90"/>
                  </a:lnTo>
                  <a:lnTo>
                    <a:pt x="90" y="102"/>
                  </a:lnTo>
                  <a:lnTo>
                    <a:pt x="74" y="110"/>
                  </a:lnTo>
                  <a:lnTo>
                    <a:pt x="56" y="112"/>
                  </a:lnTo>
                  <a:lnTo>
                    <a:pt x="39" y="110"/>
                  </a:lnTo>
                  <a:lnTo>
                    <a:pt x="23" y="102"/>
                  </a:lnTo>
                  <a:lnTo>
                    <a:pt x="10" y="90"/>
                  </a:lnTo>
                  <a:lnTo>
                    <a:pt x="2" y="75"/>
                  </a:lnTo>
                  <a:lnTo>
                    <a:pt x="0" y="56"/>
                  </a:lnTo>
                  <a:lnTo>
                    <a:pt x="2" y="39"/>
                  </a:lnTo>
                  <a:lnTo>
                    <a:pt x="10" y="23"/>
                  </a:lnTo>
                  <a:lnTo>
                    <a:pt x="23" y="10"/>
                  </a:lnTo>
                  <a:lnTo>
                    <a:pt x="39" y="3"/>
                  </a:lnTo>
                  <a:lnTo>
                    <a:pt x="56"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grpSp>
      <p:sp>
        <p:nvSpPr>
          <p:cNvPr id="23" name="矩形 22" descr="e7d195523061f1c0cef09ac28eaae964ec9988a5cce77c8b8C1E4685C6E6B40CD7615480512384A61EE159C6FE0045D14B61E85D0A95589D558B81FFC809322ACC20DC2254D928200A3EA0841B8B1814D46540F92FDE0CC7D2E4FED8FEEFC6C9A68F4EFD8E967F607C3A4874F08B710D4B9EDAF2198A37174DB562817F68A467C4A8AF4E469EC69C"/>
          <p:cNvSpPr/>
          <p:nvPr/>
        </p:nvSpPr>
        <p:spPr>
          <a:xfrm>
            <a:off x="2857500" y="814177"/>
            <a:ext cx="3429000" cy="484748"/>
          </a:xfrm>
          <a:prstGeom prst="rect">
            <a:avLst/>
          </a:prstGeom>
        </p:spPr>
        <p:txBody>
          <a:bodyPr wrap="square" lIns="68580" tIns="34290" rIns="68580" bIns="34290">
            <a:spAutoFit/>
          </a:bodyPr>
          <a:lstStyle/>
          <a:p>
            <a:pPr algn="ctr"/>
            <a:r>
              <a:rPr lang="zh-CN" altLang="en-US" dirty="0">
                <a:solidFill>
                  <a:schemeClr val="bg1"/>
                </a:solidFill>
                <a:latin typeface="思源黑体 CN Bold" panose="020B0800000000000000" pitchFamily="34" charset="-122"/>
                <a:ea typeface="思源黑体 CN Bold" panose="020B0800000000000000" pitchFamily="34" charset="-122"/>
              </a:rPr>
              <a:t>年度工作概述</a:t>
            </a:r>
            <a:endParaRPr lang="en-US" altLang="zh-CN" dirty="0">
              <a:solidFill>
                <a:schemeClr val="bg1"/>
              </a:solidFill>
              <a:latin typeface="思源黑体 CN Bold" panose="020B0800000000000000" pitchFamily="34" charset="-122"/>
              <a:ea typeface="思源黑体 CN Bold" panose="020B0800000000000000" pitchFamily="34" charset="-122"/>
            </a:endParaRPr>
          </a:p>
          <a:p>
            <a:pPr algn="ctr"/>
            <a:r>
              <a:rPr lang="en-US" altLang="zh-CN" sz="900" spc="225" dirty="0">
                <a:solidFill>
                  <a:schemeClr val="bg1">
                    <a:alpha val="60000"/>
                  </a:schemeClr>
                </a:solidFill>
                <a:ea typeface="汉仪菱心体简" panose="02010609000101010101" pitchFamily="49" charset="-122"/>
              </a:rPr>
              <a:t>ANNUAL WORK SUMMERY</a:t>
            </a:r>
          </a:p>
        </p:txBody>
      </p:sp>
      <p:grpSp>
        <p:nvGrpSpPr>
          <p:cNvPr id="10" name="组合 25"/>
          <p:cNvGrpSpPr/>
          <p:nvPr/>
        </p:nvGrpSpPr>
        <p:grpSpPr>
          <a:xfrm>
            <a:off x="4224398" y="343218"/>
            <a:ext cx="695205" cy="356455"/>
            <a:chOff x="5358606" y="-11457"/>
            <a:chExt cx="1093949" cy="560732"/>
          </a:xfrm>
        </p:grpSpPr>
        <p:sp>
          <p:nvSpPr>
            <p:cNvPr id="33" name="任意多边形 32"/>
            <p:cNvSpPr/>
            <p:nvPr/>
          </p:nvSpPr>
          <p:spPr>
            <a:xfrm flipH="1">
              <a:off x="5358606" y="-11457"/>
              <a:ext cx="768987" cy="560732"/>
            </a:xfrm>
            <a:custGeom>
              <a:avLst/>
              <a:gdLst>
                <a:gd name="connsiteX0" fmla="*/ 768987 w 768987"/>
                <a:gd name="connsiteY0" fmla="*/ 0 h 560732"/>
                <a:gd name="connsiteX1" fmla="*/ 323739 w 768987"/>
                <a:gd name="connsiteY1" fmla="*/ 0 h 560732"/>
                <a:gd name="connsiteX2" fmla="*/ 0 w 768987"/>
                <a:gd name="connsiteY2" fmla="*/ 560732 h 560732"/>
                <a:gd name="connsiteX3" fmla="*/ 445248 w 768987"/>
                <a:gd name="connsiteY3" fmla="*/ 560732 h 560732"/>
              </a:gdLst>
              <a:ahLst/>
              <a:cxnLst>
                <a:cxn ang="0">
                  <a:pos x="connsiteX0" y="connsiteY0"/>
                </a:cxn>
                <a:cxn ang="0">
                  <a:pos x="connsiteX1" y="connsiteY1"/>
                </a:cxn>
                <a:cxn ang="0">
                  <a:pos x="connsiteX2" y="connsiteY2"/>
                </a:cxn>
                <a:cxn ang="0">
                  <a:pos x="connsiteX3" y="connsiteY3"/>
                </a:cxn>
              </a:cxnLst>
              <a:rect l="l" t="t" r="r" b="b"/>
              <a:pathLst>
                <a:path w="768987" h="560732">
                  <a:moveTo>
                    <a:pt x="768987" y="0"/>
                  </a:moveTo>
                  <a:lnTo>
                    <a:pt x="323739" y="0"/>
                  </a:lnTo>
                  <a:lnTo>
                    <a:pt x="0" y="560732"/>
                  </a:lnTo>
                  <a:lnTo>
                    <a:pt x="445248" y="560732"/>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4" name="任意多边形 33"/>
            <p:cNvSpPr/>
            <p:nvPr/>
          </p:nvSpPr>
          <p:spPr>
            <a:xfrm flipH="1" flipV="1">
              <a:off x="5683568" y="-11457"/>
              <a:ext cx="768987" cy="560732"/>
            </a:xfrm>
            <a:custGeom>
              <a:avLst/>
              <a:gdLst>
                <a:gd name="connsiteX0" fmla="*/ 768987 w 768987"/>
                <a:gd name="connsiteY0" fmla="*/ 0 h 560732"/>
                <a:gd name="connsiteX1" fmla="*/ 323739 w 768987"/>
                <a:gd name="connsiteY1" fmla="*/ 0 h 560732"/>
                <a:gd name="connsiteX2" fmla="*/ 0 w 768987"/>
                <a:gd name="connsiteY2" fmla="*/ 560732 h 560732"/>
                <a:gd name="connsiteX3" fmla="*/ 445248 w 768987"/>
                <a:gd name="connsiteY3" fmla="*/ 560732 h 560732"/>
              </a:gdLst>
              <a:ahLst/>
              <a:cxnLst>
                <a:cxn ang="0">
                  <a:pos x="connsiteX0" y="connsiteY0"/>
                </a:cxn>
                <a:cxn ang="0">
                  <a:pos x="connsiteX1" y="connsiteY1"/>
                </a:cxn>
                <a:cxn ang="0">
                  <a:pos x="connsiteX2" y="connsiteY2"/>
                </a:cxn>
                <a:cxn ang="0">
                  <a:pos x="connsiteX3" y="connsiteY3"/>
                </a:cxn>
              </a:cxnLst>
              <a:rect l="l" t="t" r="r" b="b"/>
              <a:pathLst>
                <a:path w="768987" h="560732">
                  <a:moveTo>
                    <a:pt x="768987" y="0"/>
                  </a:moveTo>
                  <a:lnTo>
                    <a:pt x="323739" y="0"/>
                  </a:lnTo>
                  <a:lnTo>
                    <a:pt x="0" y="560732"/>
                  </a:lnTo>
                  <a:lnTo>
                    <a:pt x="445248" y="560732"/>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Tree>
    <p:extLst>
      <p:ext uri="{BB962C8B-B14F-4D97-AF65-F5344CB8AC3E}">
        <p14:creationId xmlns:p14="http://schemas.microsoft.com/office/powerpoint/2010/main" val="2935494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000" fill="hold"/>
                                        <p:tgtEl>
                                          <p:spTgt spid="8"/>
                                        </p:tgtEl>
                                        <p:attrNameLst>
                                          <p:attrName>ppt_x</p:attrName>
                                        </p:attrNameLst>
                                      </p:cBhvr>
                                      <p:tavLst>
                                        <p:tav tm="0">
                                          <p:val>
                                            <p:strVal val="#ppt_x"/>
                                          </p:val>
                                        </p:tav>
                                        <p:tav tm="100000">
                                          <p:val>
                                            <p:strVal val="#ppt_x"/>
                                          </p:val>
                                        </p:tav>
                                      </p:tavLst>
                                    </p:anim>
                                    <p:anim calcmode="lin" valueType="num">
                                      <p:cBhvr additive="base">
                                        <p:cTn id="8" dur="1000" fill="hold"/>
                                        <p:tgtEl>
                                          <p:spTgt spid="8"/>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2" presetClass="entr" presetSubtype="1" decel="100000"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1000" fill="hold"/>
                                        <p:tgtEl>
                                          <p:spTgt spid="10"/>
                                        </p:tgtEl>
                                        <p:attrNameLst>
                                          <p:attrName>ppt_x</p:attrName>
                                        </p:attrNameLst>
                                      </p:cBhvr>
                                      <p:tavLst>
                                        <p:tav tm="0">
                                          <p:val>
                                            <p:strVal val="#ppt_x"/>
                                          </p:val>
                                        </p:tav>
                                        <p:tav tm="100000">
                                          <p:val>
                                            <p:strVal val="#ppt_x"/>
                                          </p:val>
                                        </p:tav>
                                      </p:tavLst>
                                    </p:anim>
                                    <p:anim calcmode="lin" valueType="num">
                                      <p:cBhvr additive="base">
                                        <p:cTn id="13" dur="1000" fill="hold"/>
                                        <p:tgtEl>
                                          <p:spTgt spid="10"/>
                                        </p:tgtEl>
                                        <p:attrNameLst>
                                          <p:attrName>ppt_y</p:attrName>
                                        </p:attrNameLst>
                                      </p:cBhvr>
                                      <p:tavLst>
                                        <p:tav tm="0">
                                          <p:val>
                                            <p:strVal val="0-#ppt_h/2"/>
                                          </p:val>
                                        </p:tav>
                                        <p:tav tm="100000">
                                          <p:val>
                                            <p:strVal val="#ppt_y"/>
                                          </p:val>
                                        </p:tav>
                                      </p:tavLst>
                                    </p:anim>
                                  </p:childTnLst>
                                </p:cTn>
                              </p:par>
                              <p:par>
                                <p:cTn id="14" presetID="10" presetClass="entr" presetSubtype="0" fill="hold" grpId="0" nodeType="with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fade">
                                      <p:cBhvr>
                                        <p:cTn id="16" dur="1000"/>
                                        <p:tgtEl>
                                          <p:spTgt spid="23"/>
                                        </p:tgtEl>
                                      </p:cBhvr>
                                    </p:animEffect>
                                  </p:childTnLst>
                                </p:cTn>
                              </p:par>
                              <p:par>
                                <p:cTn id="17" presetID="64" presetClass="path" presetSubtype="0" accel="50000" decel="50000" autoRev="1" fill="hold" grpId="1" nodeType="withEffect">
                                  <p:stCondLst>
                                    <p:cond delay="0"/>
                                  </p:stCondLst>
                                  <p:childTnLst>
                                    <p:animMotion origin="layout" path="M 0 -3.58531E-6 L 0 0.03333 " pathEditMode="relative" rAng="0" ptsTypes="AA">
                                      <p:cBhvr>
                                        <p:cTn id="18" dur="1000" fill="hold"/>
                                        <p:tgtEl>
                                          <p:spTgt spid="23"/>
                                        </p:tgtEl>
                                        <p:attrNameLst>
                                          <p:attrName>ppt_x</p:attrName>
                                          <p:attrName>ppt_y</p:attrName>
                                        </p:attrNameLst>
                                      </p:cBhvr>
                                      <p:rCtr x="0" y="1666"/>
                                    </p:animMotion>
                                  </p:childTnLst>
                                </p:cTn>
                              </p:par>
                            </p:childTnLst>
                          </p:cTn>
                        </p:par>
                        <p:par>
                          <p:cTn id="19" fill="hold">
                            <p:stCondLst>
                              <p:cond delay="3000"/>
                            </p:stCondLst>
                            <p:childTnLst>
                              <p:par>
                                <p:cTn id="20" presetID="53" presetClass="entr" presetSubtype="528"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anim calcmode="lin" valueType="num">
                                      <p:cBhvr>
                                        <p:cTn id="25" dur="500" fill="hold"/>
                                        <p:tgtEl>
                                          <p:spTgt spid="13"/>
                                        </p:tgtEl>
                                        <p:attrNameLst>
                                          <p:attrName>ppt_x</p:attrName>
                                        </p:attrNameLst>
                                      </p:cBhvr>
                                      <p:tavLst>
                                        <p:tav tm="0">
                                          <p:val>
                                            <p:fltVal val="0.5"/>
                                          </p:val>
                                        </p:tav>
                                        <p:tav tm="100000">
                                          <p:val>
                                            <p:strVal val="#ppt_x"/>
                                          </p:val>
                                        </p:tav>
                                      </p:tavLst>
                                    </p:anim>
                                    <p:anim calcmode="lin" valueType="num">
                                      <p:cBhvr>
                                        <p:cTn id="26" dur="500" fill="hold"/>
                                        <p:tgtEl>
                                          <p:spTgt spid="13"/>
                                        </p:tgtEl>
                                        <p:attrNameLst>
                                          <p:attrName>ppt_y</p:attrName>
                                        </p:attrNameLst>
                                      </p:cBhvr>
                                      <p:tavLst>
                                        <p:tav tm="0">
                                          <p:val>
                                            <p:fltVal val="0.5"/>
                                          </p:val>
                                        </p:tav>
                                        <p:tav tm="100000">
                                          <p:val>
                                            <p:strVal val="#ppt_y"/>
                                          </p:val>
                                        </p:tav>
                                      </p:tavLst>
                                    </p:anim>
                                  </p:childTnLst>
                                </p:cTn>
                              </p:par>
                              <p:par>
                                <p:cTn id="27" presetID="53" presetClass="entr" presetSubtype="528"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p:cTn id="29" dur="500" fill="hold"/>
                                        <p:tgtEl>
                                          <p:spTgt spid="14"/>
                                        </p:tgtEl>
                                        <p:attrNameLst>
                                          <p:attrName>ppt_w</p:attrName>
                                        </p:attrNameLst>
                                      </p:cBhvr>
                                      <p:tavLst>
                                        <p:tav tm="0">
                                          <p:val>
                                            <p:fltVal val="0"/>
                                          </p:val>
                                        </p:tav>
                                        <p:tav tm="100000">
                                          <p:val>
                                            <p:strVal val="#ppt_w"/>
                                          </p:val>
                                        </p:tav>
                                      </p:tavLst>
                                    </p:anim>
                                    <p:anim calcmode="lin" valueType="num">
                                      <p:cBhvr>
                                        <p:cTn id="30" dur="500" fill="hold"/>
                                        <p:tgtEl>
                                          <p:spTgt spid="14"/>
                                        </p:tgtEl>
                                        <p:attrNameLst>
                                          <p:attrName>ppt_h</p:attrName>
                                        </p:attrNameLst>
                                      </p:cBhvr>
                                      <p:tavLst>
                                        <p:tav tm="0">
                                          <p:val>
                                            <p:fltVal val="0"/>
                                          </p:val>
                                        </p:tav>
                                        <p:tav tm="100000">
                                          <p:val>
                                            <p:strVal val="#ppt_h"/>
                                          </p:val>
                                        </p:tav>
                                      </p:tavLst>
                                    </p:anim>
                                    <p:animEffect transition="in" filter="fade">
                                      <p:cBhvr>
                                        <p:cTn id="31" dur="500"/>
                                        <p:tgtEl>
                                          <p:spTgt spid="14"/>
                                        </p:tgtEl>
                                      </p:cBhvr>
                                    </p:animEffect>
                                    <p:anim calcmode="lin" valueType="num">
                                      <p:cBhvr>
                                        <p:cTn id="32" dur="500" fill="hold"/>
                                        <p:tgtEl>
                                          <p:spTgt spid="14"/>
                                        </p:tgtEl>
                                        <p:attrNameLst>
                                          <p:attrName>ppt_x</p:attrName>
                                        </p:attrNameLst>
                                      </p:cBhvr>
                                      <p:tavLst>
                                        <p:tav tm="0">
                                          <p:val>
                                            <p:fltVal val="0.5"/>
                                          </p:val>
                                        </p:tav>
                                        <p:tav tm="100000">
                                          <p:val>
                                            <p:strVal val="#ppt_x"/>
                                          </p:val>
                                        </p:tav>
                                      </p:tavLst>
                                    </p:anim>
                                    <p:anim calcmode="lin" valueType="num">
                                      <p:cBhvr>
                                        <p:cTn id="33" dur="500" fill="hold"/>
                                        <p:tgtEl>
                                          <p:spTgt spid="14"/>
                                        </p:tgtEl>
                                        <p:attrNameLst>
                                          <p:attrName>ppt_y</p:attrName>
                                        </p:attrNameLst>
                                      </p:cBhvr>
                                      <p:tavLst>
                                        <p:tav tm="0">
                                          <p:val>
                                            <p:fltVal val="0.5"/>
                                          </p:val>
                                        </p:tav>
                                        <p:tav tm="100000">
                                          <p:val>
                                            <p:strVal val="#ppt_y"/>
                                          </p:val>
                                        </p:tav>
                                      </p:tavLst>
                                    </p:anim>
                                  </p:childTnLst>
                                </p:cTn>
                              </p:par>
                              <p:par>
                                <p:cTn id="34" presetID="53" presetClass="entr" presetSubtype="528" fill="hold" grpId="0" nodeType="with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p:cTn id="36" dur="500" fill="hold"/>
                                        <p:tgtEl>
                                          <p:spTgt spid="15"/>
                                        </p:tgtEl>
                                        <p:attrNameLst>
                                          <p:attrName>ppt_w</p:attrName>
                                        </p:attrNameLst>
                                      </p:cBhvr>
                                      <p:tavLst>
                                        <p:tav tm="0">
                                          <p:val>
                                            <p:fltVal val="0"/>
                                          </p:val>
                                        </p:tav>
                                        <p:tav tm="100000">
                                          <p:val>
                                            <p:strVal val="#ppt_w"/>
                                          </p:val>
                                        </p:tav>
                                      </p:tavLst>
                                    </p:anim>
                                    <p:anim calcmode="lin" valueType="num">
                                      <p:cBhvr>
                                        <p:cTn id="37" dur="500" fill="hold"/>
                                        <p:tgtEl>
                                          <p:spTgt spid="15"/>
                                        </p:tgtEl>
                                        <p:attrNameLst>
                                          <p:attrName>ppt_h</p:attrName>
                                        </p:attrNameLst>
                                      </p:cBhvr>
                                      <p:tavLst>
                                        <p:tav tm="0">
                                          <p:val>
                                            <p:fltVal val="0"/>
                                          </p:val>
                                        </p:tav>
                                        <p:tav tm="100000">
                                          <p:val>
                                            <p:strVal val="#ppt_h"/>
                                          </p:val>
                                        </p:tav>
                                      </p:tavLst>
                                    </p:anim>
                                    <p:animEffect transition="in" filter="fade">
                                      <p:cBhvr>
                                        <p:cTn id="38" dur="500"/>
                                        <p:tgtEl>
                                          <p:spTgt spid="15"/>
                                        </p:tgtEl>
                                      </p:cBhvr>
                                    </p:animEffect>
                                    <p:anim calcmode="lin" valueType="num">
                                      <p:cBhvr>
                                        <p:cTn id="39" dur="500" fill="hold"/>
                                        <p:tgtEl>
                                          <p:spTgt spid="15"/>
                                        </p:tgtEl>
                                        <p:attrNameLst>
                                          <p:attrName>ppt_x</p:attrName>
                                        </p:attrNameLst>
                                      </p:cBhvr>
                                      <p:tavLst>
                                        <p:tav tm="0">
                                          <p:val>
                                            <p:fltVal val="0.5"/>
                                          </p:val>
                                        </p:tav>
                                        <p:tav tm="100000">
                                          <p:val>
                                            <p:strVal val="#ppt_x"/>
                                          </p:val>
                                        </p:tav>
                                      </p:tavLst>
                                    </p:anim>
                                    <p:anim calcmode="lin" valueType="num">
                                      <p:cBhvr>
                                        <p:cTn id="40" dur="500" fill="hold"/>
                                        <p:tgtEl>
                                          <p:spTgt spid="15"/>
                                        </p:tgtEl>
                                        <p:attrNameLst>
                                          <p:attrName>ppt_y</p:attrName>
                                        </p:attrNameLst>
                                      </p:cBhvr>
                                      <p:tavLst>
                                        <p:tav tm="0">
                                          <p:val>
                                            <p:fltVal val="0.5"/>
                                          </p:val>
                                        </p:tav>
                                        <p:tav tm="100000">
                                          <p:val>
                                            <p:strVal val="#ppt_y"/>
                                          </p:val>
                                        </p:tav>
                                      </p:tavLst>
                                    </p:anim>
                                  </p:childTnLst>
                                </p:cTn>
                              </p:par>
                              <p:par>
                                <p:cTn id="41" presetID="53" presetClass="entr" presetSubtype="528" fill="hold" grpId="0" nodeType="with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p:cTn id="43" dur="500" fill="hold"/>
                                        <p:tgtEl>
                                          <p:spTgt spid="16"/>
                                        </p:tgtEl>
                                        <p:attrNameLst>
                                          <p:attrName>ppt_w</p:attrName>
                                        </p:attrNameLst>
                                      </p:cBhvr>
                                      <p:tavLst>
                                        <p:tav tm="0">
                                          <p:val>
                                            <p:fltVal val="0"/>
                                          </p:val>
                                        </p:tav>
                                        <p:tav tm="100000">
                                          <p:val>
                                            <p:strVal val="#ppt_w"/>
                                          </p:val>
                                        </p:tav>
                                      </p:tavLst>
                                    </p:anim>
                                    <p:anim calcmode="lin" valueType="num">
                                      <p:cBhvr>
                                        <p:cTn id="44" dur="500" fill="hold"/>
                                        <p:tgtEl>
                                          <p:spTgt spid="16"/>
                                        </p:tgtEl>
                                        <p:attrNameLst>
                                          <p:attrName>ppt_h</p:attrName>
                                        </p:attrNameLst>
                                      </p:cBhvr>
                                      <p:tavLst>
                                        <p:tav tm="0">
                                          <p:val>
                                            <p:fltVal val="0"/>
                                          </p:val>
                                        </p:tav>
                                        <p:tav tm="100000">
                                          <p:val>
                                            <p:strVal val="#ppt_h"/>
                                          </p:val>
                                        </p:tav>
                                      </p:tavLst>
                                    </p:anim>
                                    <p:animEffect transition="in" filter="fade">
                                      <p:cBhvr>
                                        <p:cTn id="45" dur="500"/>
                                        <p:tgtEl>
                                          <p:spTgt spid="16"/>
                                        </p:tgtEl>
                                      </p:cBhvr>
                                    </p:animEffect>
                                    <p:anim calcmode="lin" valueType="num">
                                      <p:cBhvr>
                                        <p:cTn id="46" dur="500" fill="hold"/>
                                        <p:tgtEl>
                                          <p:spTgt spid="16"/>
                                        </p:tgtEl>
                                        <p:attrNameLst>
                                          <p:attrName>ppt_x</p:attrName>
                                        </p:attrNameLst>
                                      </p:cBhvr>
                                      <p:tavLst>
                                        <p:tav tm="0">
                                          <p:val>
                                            <p:fltVal val="0.5"/>
                                          </p:val>
                                        </p:tav>
                                        <p:tav tm="100000">
                                          <p:val>
                                            <p:strVal val="#ppt_x"/>
                                          </p:val>
                                        </p:tav>
                                      </p:tavLst>
                                    </p:anim>
                                    <p:anim calcmode="lin" valueType="num">
                                      <p:cBhvr>
                                        <p:cTn id="47" dur="500" fill="hold"/>
                                        <p:tgtEl>
                                          <p:spTgt spid="16"/>
                                        </p:tgtEl>
                                        <p:attrNameLst>
                                          <p:attrName>ppt_y</p:attrName>
                                        </p:attrNameLst>
                                      </p:cBhvr>
                                      <p:tavLst>
                                        <p:tav tm="0">
                                          <p:val>
                                            <p:fltVal val="0.5"/>
                                          </p:val>
                                        </p:tav>
                                        <p:tav tm="100000">
                                          <p:val>
                                            <p:strVal val="#ppt_y"/>
                                          </p:val>
                                        </p:tav>
                                      </p:tavLst>
                                    </p:anim>
                                  </p:childTnLst>
                                </p:cTn>
                              </p:par>
                            </p:childTnLst>
                          </p:cTn>
                        </p:par>
                        <p:par>
                          <p:cTn id="48" fill="hold">
                            <p:stCondLst>
                              <p:cond delay="3500"/>
                            </p:stCondLst>
                            <p:childTnLst>
                              <p:par>
                                <p:cTn id="49" presetID="10" presetClass="entr" presetSubtype="0" fill="hold" nodeType="afterEffect">
                                  <p:stCondLst>
                                    <p:cond delay="0"/>
                                  </p:stCondLst>
                                  <p:childTnLst>
                                    <p:set>
                                      <p:cBhvr>
                                        <p:cTn id="50" dur="1" fill="hold">
                                          <p:stCondLst>
                                            <p:cond delay="0"/>
                                          </p:stCondLst>
                                        </p:cTn>
                                        <p:tgtEl>
                                          <p:spTgt spid="5"/>
                                        </p:tgtEl>
                                        <p:attrNameLst>
                                          <p:attrName>style.visibility</p:attrName>
                                        </p:attrNameLst>
                                      </p:cBhvr>
                                      <p:to>
                                        <p:strVal val="visible"/>
                                      </p:to>
                                    </p:set>
                                    <p:animEffect transition="in" filter="fade">
                                      <p:cBhvr>
                                        <p:cTn id="51" dur="1000"/>
                                        <p:tgtEl>
                                          <p:spTgt spid="5"/>
                                        </p:tgtEl>
                                      </p:cBhvr>
                                    </p:animEffect>
                                  </p:childTnLst>
                                </p:cTn>
                              </p:par>
                              <p:par>
                                <p:cTn id="52" presetID="64" presetClass="path" presetSubtype="0" accel="50000" decel="50000" autoRev="1" fill="hold" nodeType="withEffect">
                                  <p:stCondLst>
                                    <p:cond delay="0"/>
                                  </p:stCondLst>
                                  <p:childTnLst>
                                    <p:animMotion origin="layout" path="M 5E-6 -1.68158E-6 L 5E-6 -0.03486 " pathEditMode="relative" rAng="0" ptsTypes="AA">
                                      <p:cBhvr>
                                        <p:cTn id="53" dur="1000" fill="hold"/>
                                        <p:tgtEl>
                                          <p:spTgt spid="5"/>
                                        </p:tgtEl>
                                        <p:attrNameLst>
                                          <p:attrName>ppt_x</p:attrName>
                                          <p:attrName>ppt_y</p:attrName>
                                        </p:attrNameLst>
                                      </p:cBhvr>
                                      <p:rCtr x="0" y="-1759"/>
                                    </p:animMotion>
                                  </p:childTnLst>
                                </p:cTn>
                              </p:par>
                              <p:par>
                                <p:cTn id="54" presetID="10" presetClass="entr" presetSubtype="0" fill="hold" nodeType="withEffect">
                                  <p:stCondLst>
                                    <p:cond delay="100"/>
                                  </p:stCondLst>
                                  <p:childTnLst>
                                    <p:set>
                                      <p:cBhvr>
                                        <p:cTn id="55" dur="1" fill="hold">
                                          <p:stCondLst>
                                            <p:cond delay="0"/>
                                          </p:stCondLst>
                                        </p:cTn>
                                        <p:tgtEl>
                                          <p:spTgt spid="4"/>
                                        </p:tgtEl>
                                        <p:attrNameLst>
                                          <p:attrName>style.visibility</p:attrName>
                                        </p:attrNameLst>
                                      </p:cBhvr>
                                      <p:to>
                                        <p:strVal val="visible"/>
                                      </p:to>
                                    </p:set>
                                    <p:animEffect transition="in" filter="fade">
                                      <p:cBhvr>
                                        <p:cTn id="56" dur="1000"/>
                                        <p:tgtEl>
                                          <p:spTgt spid="4"/>
                                        </p:tgtEl>
                                      </p:cBhvr>
                                    </p:animEffect>
                                  </p:childTnLst>
                                </p:cTn>
                              </p:par>
                              <p:par>
                                <p:cTn id="57" presetID="64" presetClass="path" presetSubtype="0" accel="50000" decel="50000" autoRev="1" fill="hold" nodeType="withEffect">
                                  <p:stCondLst>
                                    <p:cond delay="100"/>
                                  </p:stCondLst>
                                  <p:childTnLst>
                                    <p:animMotion origin="layout" path="M -1.94444E-6 -3.13483E-6 L -1.94444E-6 -0.03486 " pathEditMode="relative" rAng="0" ptsTypes="AA">
                                      <p:cBhvr>
                                        <p:cTn id="58" dur="1000" fill="hold"/>
                                        <p:tgtEl>
                                          <p:spTgt spid="4"/>
                                        </p:tgtEl>
                                        <p:attrNameLst>
                                          <p:attrName>ppt_x</p:attrName>
                                          <p:attrName>ppt_y</p:attrName>
                                        </p:attrNameLst>
                                      </p:cBhvr>
                                      <p:rCtr x="0" y="-1759"/>
                                    </p:animMotion>
                                  </p:childTnLst>
                                </p:cTn>
                              </p:par>
                              <p:par>
                                <p:cTn id="59" presetID="10" presetClass="entr" presetSubtype="0" fill="hold" nodeType="withEffect">
                                  <p:stCondLst>
                                    <p:cond delay="200"/>
                                  </p:stCondLst>
                                  <p:childTnLst>
                                    <p:set>
                                      <p:cBhvr>
                                        <p:cTn id="60" dur="1" fill="hold">
                                          <p:stCondLst>
                                            <p:cond delay="0"/>
                                          </p:stCondLst>
                                        </p:cTn>
                                        <p:tgtEl>
                                          <p:spTgt spid="3"/>
                                        </p:tgtEl>
                                        <p:attrNameLst>
                                          <p:attrName>style.visibility</p:attrName>
                                        </p:attrNameLst>
                                      </p:cBhvr>
                                      <p:to>
                                        <p:strVal val="visible"/>
                                      </p:to>
                                    </p:set>
                                    <p:animEffect transition="in" filter="fade">
                                      <p:cBhvr>
                                        <p:cTn id="61" dur="1000"/>
                                        <p:tgtEl>
                                          <p:spTgt spid="3"/>
                                        </p:tgtEl>
                                      </p:cBhvr>
                                    </p:animEffect>
                                  </p:childTnLst>
                                </p:cTn>
                              </p:par>
                              <p:par>
                                <p:cTn id="62" presetID="64" presetClass="path" presetSubtype="0" accel="50000" decel="50000" autoRev="1" fill="hold" nodeType="withEffect">
                                  <p:stCondLst>
                                    <p:cond delay="200"/>
                                  </p:stCondLst>
                                  <p:childTnLst>
                                    <p:animMotion origin="layout" path="M -1.66667E-6 -1.68158E-6 L -1.66667E-6 -0.03486 " pathEditMode="relative" rAng="0" ptsTypes="AA">
                                      <p:cBhvr>
                                        <p:cTn id="63" dur="1000" fill="hold"/>
                                        <p:tgtEl>
                                          <p:spTgt spid="3"/>
                                        </p:tgtEl>
                                        <p:attrNameLst>
                                          <p:attrName>ppt_x</p:attrName>
                                          <p:attrName>ppt_y</p:attrName>
                                        </p:attrNameLst>
                                      </p:cBhvr>
                                      <p:rCtr x="0" y="-1759"/>
                                    </p:animMotion>
                                  </p:childTnLst>
                                </p:cTn>
                              </p:par>
                              <p:par>
                                <p:cTn id="64" presetID="10" presetClass="entr" presetSubtype="0" fill="hold" nodeType="withEffect">
                                  <p:stCondLst>
                                    <p:cond delay="300"/>
                                  </p:stCondLst>
                                  <p:childTnLst>
                                    <p:set>
                                      <p:cBhvr>
                                        <p:cTn id="65" dur="1" fill="hold">
                                          <p:stCondLst>
                                            <p:cond delay="0"/>
                                          </p:stCondLst>
                                        </p:cTn>
                                        <p:tgtEl>
                                          <p:spTgt spid="6"/>
                                        </p:tgtEl>
                                        <p:attrNameLst>
                                          <p:attrName>style.visibility</p:attrName>
                                        </p:attrNameLst>
                                      </p:cBhvr>
                                      <p:to>
                                        <p:strVal val="visible"/>
                                      </p:to>
                                    </p:set>
                                    <p:animEffect transition="in" filter="fade">
                                      <p:cBhvr>
                                        <p:cTn id="66" dur="1000"/>
                                        <p:tgtEl>
                                          <p:spTgt spid="6"/>
                                        </p:tgtEl>
                                      </p:cBhvr>
                                    </p:animEffect>
                                  </p:childTnLst>
                                </p:cTn>
                              </p:par>
                              <p:par>
                                <p:cTn id="67" presetID="64" presetClass="path" presetSubtype="0" accel="50000" decel="50000" autoRev="1" fill="hold" nodeType="withEffect">
                                  <p:stCondLst>
                                    <p:cond delay="300"/>
                                  </p:stCondLst>
                                  <p:childTnLst>
                                    <p:animMotion origin="layout" path="M 5E-6 -1.68158E-6 L 5E-6 -0.03486 " pathEditMode="relative" rAng="0" ptsTypes="AA">
                                      <p:cBhvr>
                                        <p:cTn id="68" dur="1000" fill="hold"/>
                                        <p:tgtEl>
                                          <p:spTgt spid="6"/>
                                        </p:tgtEl>
                                        <p:attrNameLst>
                                          <p:attrName>ppt_x</p:attrName>
                                          <p:attrName>ppt_y</p:attrName>
                                        </p:attrNameLst>
                                      </p:cBhvr>
                                      <p:rCtr x="0" y="-1759"/>
                                    </p:animMotion>
                                  </p:childTnLst>
                                </p:cTn>
                              </p:par>
                            </p:childTnLst>
                          </p:cTn>
                        </p:par>
                        <p:par>
                          <p:cTn id="69" fill="hold">
                            <p:stCondLst>
                              <p:cond delay="5800"/>
                            </p:stCondLst>
                            <p:childTnLst>
                              <p:par>
                                <p:cTn id="70" presetID="42" presetClass="entr" presetSubtype="0" fill="hold" grpId="0" nodeType="afterEffect">
                                  <p:stCondLst>
                                    <p:cond delay="0"/>
                                  </p:stCondLst>
                                  <p:childTnLst>
                                    <p:set>
                                      <p:cBhvr>
                                        <p:cTn id="71" dur="1" fill="hold">
                                          <p:stCondLst>
                                            <p:cond delay="0"/>
                                          </p:stCondLst>
                                        </p:cTn>
                                        <p:tgtEl>
                                          <p:spTgt spid="9"/>
                                        </p:tgtEl>
                                        <p:attrNameLst>
                                          <p:attrName>style.visibility</p:attrName>
                                        </p:attrNameLst>
                                      </p:cBhvr>
                                      <p:to>
                                        <p:strVal val="visible"/>
                                      </p:to>
                                    </p:set>
                                    <p:animEffect transition="in" filter="fade">
                                      <p:cBhvr>
                                        <p:cTn id="72" dur="1000"/>
                                        <p:tgtEl>
                                          <p:spTgt spid="9"/>
                                        </p:tgtEl>
                                      </p:cBhvr>
                                    </p:animEffect>
                                    <p:anim calcmode="lin" valueType="num">
                                      <p:cBhvr>
                                        <p:cTn id="73" dur="1000" fill="hold"/>
                                        <p:tgtEl>
                                          <p:spTgt spid="9"/>
                                        </p:tgtEl>
                                        <p:attrNameLst>
                                          <p:attrName>ppt_x</p:attrName>
                                        </p:attrNameLst>
                                      </p:cBhvr>
                                      <p:tavLst>
                                        <p:tav tm="0">
                                          <p:val>
                                            <p:strVal val="#ppt_x"/>
                                          </p:val>
                                        </p:tav>
                                        <p:tav tm="100000">
                                          <p:val>
                                            <p:strVal val="#ppt_x"/>
                                          </p:val>
                                        </p:tav>
                                      </p:tavLst>
                                    </p:anim>
                                    <p:anim calcmode="lin" valueType="num">
                                      <p:cBhvr>
                                        <p:cTn id="7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3" grpId="0" animBg="1"/>
      <p:bldP spid="14" grpId="0" animBg="1"/>
      <p:bldP spid="15" grpId="0" animBg="1"/>
      <p:bldP spid="16" grpId="0" animBg="1"/>
      <p:bldP spid="23" grpId="0"/>
      <p:bldP spid="23" grpId="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1338A00E-0B07-44AC-B63D-FB7A7558C9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0310" y="0"/>
            <a:ext cx="7723690" cy="5146787"/>
          </a:xfrm>
          <a:prstGeom prst="rect">
            <a:avLst/>
          </a:prstGeom>
        </p:spPr>
      </p:pic>
      <p:sp>
        <p:nvSpPr>
          <p:cNvPr id="2" name="矩形 1">
            <a:extLst>
              <a:ext uri="{FF2B5EF4-FFF2-40B4-BE49-F238E27FC236}">
                <a16:creationId xmlns:a16="http://schemas.microsoft.com/office/drawing/2014/main" id="{E1EC6B50-27E1-443E-931A-C2847A24652F}"/>
              </a:ext>
            </a:extLst>
          </p:cNvPr>
          <p:cNvSpPr/>
          <p:nvPr/>
        </p:nvSpPr>
        <p:spPr>
          <a:xfrm>
            <a:off x="491532" y="1815709"/>
            <a:ext cx="3108359" cy="2953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 name="矩形 259">
            <a:extLst>
              <a:ext uri="{FF2B5EF4-FFF2-40B4-BE49-F238E27FC236}">
                <a16:creationId xmlns:a16="http://schemas.microsoft.com/office/drawing/2014/main" id="{7DFA17FA-3D29-4B64-81C0-362F78C5557D}"/>
              </a:ext>
            </a:extLst>
          </p:cNvPr>
          <p:cNvSpPr>
            <a:spLocks noChangeArrowheads="1"/>
          </p:cNvSpPr>
          <p:nvPr/>
        </p:nvSpPr>
        <p:spPr bwMode="auto">
          <a:xfrm>
            <a:off x="503548" y="2266664"/>
            <a:ext cx="5220580" cy="4924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b="1" cap="all" dirty="0">
                <a:solidFill>
                  <a:schemeClr val="accent2"/>
                </a:solidFill>
                <a:cs typeface="Arial" panose="020B0604020202020204" pitchFamily="34" charset="0"/>
              </a:rPr>
              <a:t>演讲完毕   谢谢您的观看</a:t>
            </a:r>
            <a:endParaRPr lang="en-US" altLang="zh-CN" b="1" cap="all" dirty="0">
              <a:solidFill>
                <a:schemeClr val="accent2"/>
              </a:solidFill>
              <a:cs typeface="Arial" panose="020B0604020202020204" pitchFamily="34" charset="0"/>
            </a:endParaRPr>
          </a:p>
        </p:txBody>
      </p:sp>
      <p:sp>
        <p:nvSpPr>
          <p:cNvPr id="5" name="原创设计师QQ598969553                 _16">
            <a:extLst>
              <a:ext uri="{FF2B5EF4-FFF2-40B4-BE49-F238E27FC236}">
                <a16:creationId xmlns:a16="http://schemas.microsoft.com/office/drawing/2014/main" id="{B7414C7D-9768-4326-BC62-D3CF9053F9F5}"/>
              </a:ext>
            </a:extLst>
          </p:cNvPr>
          <p:cNvSpPr txBox="1"/>
          <p:nvPr/>
        </p:nvSpPr>
        <p:spPr>
          <a:xfrm>
            <a:off x="503548" y="2932593"/>
            <a:ext cx="4848222" cy="285847"/>
          </a:xfrm>
          <a:prstGeom prst="rect">
            <a:avLst/>
          </a:prstGeom>
          <a:noFill/>
          <a:effectLst/>
        </p:spPr>
        <p:txBody>
          <a:bodyPr wrap="square" lIns="68580" tIns="34290" rIns="68580" bIns="34290" rtlCol="0">
            <a:spAutoFit/>
          </a:bodyPr>
          <a:lstStyle/>
          <a:p>
            <a:pPr algn="just">
              <a:lnSpc>
                <a:spcPct val="150000"/>
              </a:lnSpc>
              <a:buNone/>
            </a:pPr>
            <a:r>
              <a:rPr lang="en-US" altLang="zh-CN" sz="500" dirty="0">
                <a:solidFill>
                  <a:schemeClr val="tx1">
                    <a:lumMod val="50000"/>
                    <a:lumOff val="50000"/>
                  </a:schemeClr>
                </a:solidFill>
                <a:latin typeface="Arial" panose="020B0604020202020204" pitchFamily="34" charset="0"/>
                <a:cs typeface="Arial" panose="020B0604020202020204" pitchFamily="34" charset="0"/>
              </a:rPr>
              <a:t>CONTRACTED WIND POWERPOINT TEMPLATE DESIGNS CONTRACTED WIND POWERPOINT TEMPLATE DESIGNS CONTRACTED WIND POWERPOINT TEMPLATE DESIGNS CONTRACTED WIND POWERPOINT TEMPLATE DESIGNS</a:t>
            </a:r>
            <a:endParaRPr lang="zh-CN" altLang="en-US" sz="500"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6" name="原创设计师QQ598969553                 _15">
            <a:extLst>
              <a:ext uri="{FF2B5EF4-FFF2-40B4-BE49-F238E27FC236}">
                <a16:creationId xmlns:a16="http://schemas.microsoft.com/office/drawing/2014/main" id="{9574D58F-4B08-455D-8754-10C9A2C0E3AF}"/>
              </a:ext>
            </a:extLst>
          </p:cNvPr>
          <p:cNvSpPr/>
          <p:nvPr/>
        </p:nvSpPr>
        <p:spPr>
          <a:xfrm>
            <a:off x="503548" y="3442728"/>
            <a:ext cx="2978540" cy="2524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汇报</a:t>
            </a:r>
            <a:r>
              <a:rPr lang="zh-CN" altLang="en-US" sz="1100">
                <a:solidFill>
                  <a:schemeClr val="tx1">
                    <a:lumMod val="50000"/>
                    <a:lumOff val="50000"/>
                  </a:schemeClr>
                </a:solidFill>
                <a:latin typeface="微软雅黑" panose="020B0503020204020204" pitchFamily="34" charset="-122"/>
                <a:ea typeface="微软雅黑" panose="020B0503020204020204" pitchFamily="34" charset="-122"/>
              </a:rPr>
              <a:t>人</a:t>
            </a:r>
            <a:r>
              <a:rPr lang="zh-CN" altLang="en-US" sz="1100" smtClean="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100">
                <a:solidFill>
                  <a:schemeClr val="tx1">
                    <a:lumMod val="50000"/>
                    <a:lumOff val="50000"/>
                  </a:schemeClr>
                </a:solidFill>
                <a:latin typeface="微软雅黑" panose="020B0503020204020204" pitchFamily="34" charset="-122"/>
                <a:ea typeface="微软雅黑" panose="020B0503020204020204" pitchFamily="34" charset="-122"/>
              </a:rPr>
              <a:t>泡泡糖</a:t>
            </a:r>
            <a:r>
              <a:rPr lang="en-US" altLang="zh-CN" sz="110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100" smtClean="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日期：</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2019</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年</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x</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月</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x</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日</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原创设计师QQ598969553                 _16">
            <a:extLst>
              <a:ext uri="{FF2B5EF4-FFF2-40B4-BE49-F238E27FC236}">
                <a16:creationId xmlns:a16="http://schemas.microsoft.com/office/drawing/2014/main" id="{478BBA3F-5FCF-49AA-B269-04B731FA75DF}"/>
              </a:ext>
            </a:extLst>
          </p:cNvPr>
          <p:cNvSpPr txBox="1"/>
          <p:nvPr/>
        </p:nvSpPr>
        <p:spPr>
          <a:xfrm>
            <a:off x="503548" y="1714990"/>
            <a:ext cx="2978540" cy="438582"/>
          </a:xfrm>
          <a:prstGeom prst="rect">
            <a:avLst/>
          </a:prstGeom>
          <a:noFill/>
          <a:effectLst/>
        </p:spPr>
        <p:txBody>
          <a:bodyPr wrap="square" lIns="68580" tIns="34290" rIns="68580" bIns="34290" rtlCol="0">
            <a:spAutoFit/>
          </a:bodyPr>
          <a:lstStyle/>
          <a:p>
            <a:pP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单击此处添加您所在公司名称</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77823690"/>
      </p:ext>
    </p:extLst>
  </p:cSld>
  <p:clrMapOvr>
    <a:masterClrMapping/>
  </p:clrMapOvr>
  <mc:AlternateContent xmlns:mc="http://schemas.openxmlformats.org/markup-compatibility/2006" xmlns:p14="http://schemas.microsoft.com/office/powerpoint/2010/main">
    <mc:Choice Requires="p14">
      <p:transition spd="slow" p14:dur="1600" advClick="0" advTm="0">
        <p14:conveyor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3"/>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4"/>
                                        </p:tgtEl>
                                        <p:attrNameLst>
                                          <p:attrName>ppt_y</p:attrName>
                                        </p:attrNameLst>
                                      </p:cBhvr>
                                      <p:tavLst>
                                        <p:tav tm="0">
                                          <p:val>
                                            <p:strVal val="#ppt_y"/>
                                          </p:val>
                                        </p:tav>
                                        <p:tav tm="100000">
                                          <p:val>
                                            <p:strVal val="#ppt_y"/>
                                          </p:val>
                                        </p:tav>
                                      </p:tavLst>
                                    </p:anim>
                                    <p:anim calcmode="lin" valueType="num">
                                      <p:cBhvr>
                                        <p:cTn id="15"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4"/>
                                        </p:tgtEl>
                                      </p:cBhvr>
                                    </p:animEffect>
                                  </p:childTnLst>
                                </p:cTn>
                              </p:par>
                            </p:childTnLst>
                          </p:cTn>
                        </p:par>
                        <p:par>
                          <p:cTn id="18" fill="hold">
                            <p:stCondLst>
                              <p:cond delay="1950"/>
                            </p:stCondLst>
                            <p:childTnLst>
                              <p:par>
                                <p:cTn id="19" presetID="16" presetClass="entr" presetSubtype="21" fill="hold" grpId="0"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barn(inVertical)">
                                      <p:cBhvr>
                                        <p:cTn id="21" dur="500"/>
                                        <p:tgtEl>
                                          <p:spTgt spid="2"/>
                                        </p:tgtEl>
                                      </p:cBhvr>
                                    </p:animEffect>
                                  </p:childTnLst>
                                </p:cTn>
                              </p:par>
                            </p:childTnLst>
                          </p:cTn>
                        </p:par>
                        <p:par>
                          <p:cTn id="22" fill="hold">
                            <p:stCondLst>
                              <p:cond delay="2450"/>
                            </p:stCondLst>
                            <p:childTnLst>
                              <p:par>
                                <p:cTn id="23" presetID="22" presetClass="entr" presetSubtype="1"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up)">
                                      <p:cBhvr>
                                        <p:cTn id="25" dur="500"/>
                                        <p:tgtEl>
                                          <p:spTgt spid="10"/>
                                        </p:tgtEl>
                                      </p:cBhvr>
                                    </p:animEffect>
                                  </p:childTnLst>
                                </p:cTn>
                              </p:par>
                            </p:childTnLst>
                          </p:cTn>
                        </p:par>
                        <p:par>
                          <p:cTn id="26" fill="hold">
                            <p:stCondLst>
                              <p:cond delay="2950"/>
                            </p:stCondLst>
                            <p:childTnLst>
                              <p:par>
                                <p:cTn id="27" presetID="26" presetClass="emph" presetSubtype="0" fill="hold" grpId="1" nodeType="afterEffect">
                                  <p:stCondLst>
                                    <p:cond delay="0"/>
                                  </p:stCondLst>
                                  <p:iterate type="lt">
                                    <p:tmPct val="0"/>
                                  </p:iterate>
                                  <p:childTnLst>
                                    <p:animEffect transition="out" filter="fade">
                                      <p:cBhvr>
                                        <p:cTn id="28" dur="500" tmFilter="0, 0; .2, .5; .8, .5; 1, 0"/>
                                        <p:tgtEl>
                                          <p:spTgt spid="4"/>
                                        </p:tgtEl>
                                      </p:cBhvr>
                                    </p:animEffect>
                                    <p:animScale>
                                      <p:cBhvr>
                                        <p:cTn id="29" dur="250" autoRev="1" fill="hold"/>
                                        <p:tgtEl>
                                          <p:spTgt spid="4"/>
                                        </p:tgtEl>
                                      </p:cBhvr>
                                      <p:by x="105000" y="105000"/>
                                    </p:animScale>
                                  </p:childTnLst>
                                </p:cTn>
                              </p:par>
                            </p:childTnLst>
                          </p:cTn>
                        </p:par>
                        <p:par>
                          <p:cTn id="30" fill="hold">
                            <p:stCondLst>
                              <p:cond delay="3450"/>
                            </p:stCondLst>
                            <p:childTnLst>
                              <p:par>
                                <p:cTn id="31" presetID="22" presetClass="entr" presetSubtype="1" fill="hold" grpId="0" nodeType="after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wipe(up)">
                                      <p:cBhvr>
                                        <p:cTn id="33" dur="500"/>
                                        <p:tgtEl>
                                          <p:spTgt spid="5"/>
                                        </p:tgtEl>
                                      </p:cBhvr>
                                    </p:animEffect>
                                  </p:childTnLst>
                                </p:cTn>
                              </p:par>
                            </p:childTnLst>
                          </p:cTn>
                        </p:par>
                        <p:par>
                          <p:cTn id="34" fill="hold">
                            <p:stCondLst>
                              <p:cond delay="3950"/>
                            </p:stCondLst>
                            <p:childTnLst>
                              <p:par>
                                <p:cTn id="35" presetID="12" presetClass="entr" presetSubtype="1"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p:tgtEl>
                                          <p:spTgt spid="6"/>
                                        </p:tgtEl>
                                        <p:attrNameLst>
                                          <p:attrName>ppt_y</p:attrName>
                                        </p:attrNameLst>
                                      </p:cBhvr>
                                      <p:tavLst>
                                        <p:tav tm="0">
                                          <p:val>
                                            <p:strVal val="#ppt_y-#ppt_h*1.125000"/>
                                          </p:val>
                                        </p:tav>
                                        <p:tav tm="100000">
                                          <p:val>
                                            <p:strVal val="#ppt_y"/>
                                          </p:val>
                                        </p:tav>
                                      </p:tavLst>
                                    </p:anim>
                                    <p:animEffect transition="in" filter="wipe(down)">
                                      <p:cBhvr>
                                        <p:cTn id="3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4" grpId="1"/>
      <p:bldP spid="5" grpId="0"/>
      <p:bldP spid="6" grpId="0"/>
      <p:bldP spid="10" grpId="0"/>
    </p:bldLst>
  </p:timing>
</p:sld>
</file>

<file path=ppt/theme/theme1.xml><?xml version="1.0" encoding="utf-8"?>
<a:theme xmlns:a="http://schemas.openxmlformats.org/drawingml/2006/main" name="Office 主题">
  <a:themeElements>
    <a:clrScheme name="自定义 876">
      <a:dk1>
        <a:sysClr val="windowText" lastClr="000000"/>
      </a:dk1>
      <a:lt1>
        <a:sysClr val="window" lastClr="FFFFFF"/>
      </a:lt1>
      <a:dk2>
        <a:srgbClr val="1F497D"/>
      </a:dk2>
      <a:lt2>
        <a:srgbClr val="EEECE1"/>
      </a:lt2>
      <a:accent1>
        <a:srgbClr val="82A043"/>
      </a:accent1>
      <a:accent2>
        <a:srgbClr val="EBB83C"/>
      </a:accent2>
      <a:accent3>
        <a:srgbClr val="E33E39"/>
      </a:accent3>
      <a:accent4>
        <a:srgbClr val="82A043"/>
      </a:accent4>
      <a:accent5>
        <a:srgbClr val="EBB83C"/>
      </a:accent5>
      <a:accent6>
        <a:srgbClr val="E33E39"/>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208</TotalTime>
  <Words>3197</Words>
  <Application>Microsoft Office PowerPoint</Application>
  <PresentationFormat>自定义</PresentationFormat>
  <Paragraphs>234</Paragraphs>
  <Slides>24</Slides>
  <Notes>9</Notes>
  <HiddenSlides>0</HiddenSlides>
  <MMClips>1</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24</vt:i4>
      </vt:variant>
    </vt:vector>
  </HeadingPairs>
  <TitlesOfParts>
    <vt:vector size="42" baseType="lpstr">
      <vt:lpstr>Agency FB</vt:lpstr>
      <vt:lpstr>Bebas Neue</vt:lpstr>
      <vt:lpstr>Gill Sans</vt:lpstr>
      <vt:lpstr>Helvetica Inserat LT Std</vt:lpstr>
      <vt:lpstr>Lato Light</vt:lpstr>
      <vt:lpstr>맑은 고딕</vt:lpstr>
      <vt:lpstr>Open Sans</vt:lpstr>
      <vt:lpstr>方正中等线简体</vt:lpstr>
      <vt:lpstr>汉仪菱心体简</vt:lpstr>
      <vt:lpstr>思源黑体 CN Bold</vt:lpstr>
      <vt:lpstr>宋体</vt:lpstr>
      <vt:lpstr>微软雅黑</vt:lpstr>
      <vt:lpstr>Arial</vt:lpstr>
      <vt:lpstr>Calibri</vt:lpstr>
      <vt:lpstr>Impact</vt:lpstr>
      <vt:lpstr>Times New Roman</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Administrator</dc:creator>
  <cp:lastModifiedBy>Administrator</cp:lastModifiedBy>
  <cp:revision>127</cp:revision>
  <dcterms:created xsi:type="dcterms:W3CDTF">2017-06-17T13:16:52Z</dcterms:created>
  <dcterms:modified xsi:type="dcterms:W3CDTF">2018-03-14T08:00:04Z</dcterms:modified>
</cp:coreProperties>
</file>