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8536" r:id="rId2"/>
    <p:sldId id="11513" r:id="rId3"/>
    <p:sldId id="11514" r:id="rId4"/>
    <p:sldId id="273" r:id="rId5"/>
    <p:sldId id="3254" r:id="rId6"/>
    <p:sldId id="3670" r:id="rId7"/>
    <p:sldId id="3678" r:id="rId8"/>
    <p:sldId id="11516" r:id="rId9"/>
    <p:sldId id="8547" r:id="rId10"/>
    <p:sldId id="8330" r:id="rId11"/>
    <p:sldId id="3465" r:id="rId12"/>
    <p:sldId id="3169" r:id="rId13"/>
    <p:sldId id="11517" r:id="rId14"/>
    <p:sldId id="8395" r:id="rId15"/>
    <p:sldId id="276" r:id="rId16"/>
    <p:sldId id="3818" r:id="rId17"/>
    <p:sldId id="8619" r:id="rId18"/>
    <p:sldId id="501" r:id="rId19"/>
    <p:sldId id="11518" r:id="rId20"/>
    <p:sldId id="3263" r:id="rId21"/>
    <p:sldId id="3374" r:id="rId22"/>
    <p:sldId id="3495" r:id="rId23"/>
    <p:sldId id="279" r:id="rId24"/>
    <p:sldId id="11515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086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08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5" d="100"/>
        <a:sy n="3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2BB02-4889-4C60-B965-435D12B3416A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1D62D-A060-488C-8217-58DCBC56C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27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1D62D-A060-488C-8217-58DCBC56CE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56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1D62D-A060-488C-8217-58DCBC56CE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72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1D62D-A060-488C-8217-58DCBC56CE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068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589B5-A323-444B-9143-B068A09F193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1748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17C70-79D0-4298-8172-12B8DAD9087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027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8C308-BD85-4D02-A408-1AE021851D5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730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77BDF-CA09-44A9-AC8A-20BD43FF1E9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984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1D62D-A060-488C-8217-58DCBC56CE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323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B6393-E920-4FB8-95BE-2B1ADA7E847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59136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E5D65D-9C02-4EE1-B031-3CCDB4FC731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8582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49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7B353-F9EB-435F-BB91-77E27EDFD4C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661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1D62D-A060-488C-8217-58DCBC56CE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870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090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589B5-A323-444B-9143-B068A09F193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571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8244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D1544D-F39A-4F55-BC21-9BE909A9BAC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283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4761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1D62D-A060-488C-8217-58DCBC56CE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442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23E56D-2002-4DD0-9F4C-8F2CA8EE197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3903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CA189-9499-42DA-9F6D-39A2D012DBB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3681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0637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589B5-A323-444B-9143-B068A09F193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0741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01D62D-A060-488C-8217-58DCBC56CE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104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94BB55-D440-4661-A87F-0D111E1A25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E285D24-9B86-4BF7-9E32-7D59D2851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72E81D3-91EC-4A67-B44C-6E1A97272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388076-1699-4200-9B6F-681E5B82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2EB273-007F-498F-BF8A-D3C3CCA71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03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7ACE09-F0E5-4C6F-A4E2-0DA09F00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8AFAB5-BF85-4BD9-A329-D3FB0EFB5A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3BC6B5-7000-4678-8A0D-61AAAF184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E64459-7088-4912-8EA6-5A4AC83A7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F89C4A-8D50-4C65-B96B-B528FD8A8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85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441D36-A398-4855-97D0-E78337F2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0DFEF1-42EC-49DB-A006-831A8FA6E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363DBE4-2725-4E41-A6D9-F2097123D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6ECF0B9-CDBD-42BB-B200-C42F94729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1F0A41-51B6-49E3-9A24-50364844F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42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197949-BAF7-4A5A-81EB-3B47F9088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579313-B9D0-4FF2-B56A-478EACD2A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4A59E6F-632E-4A7C-A4EA-128F06E1F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3006B0-49DF-4EA8-ABE6-AC190C1F1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5320E5-A9CF-499D-896D-E98EA683E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4E79416-6491-47D4-982C-6CEC0A877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96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F2C5DD-E20D-4ABB-B3B4-5620B3DBB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0EFCFF-18EB-4630-BC3B-9C6FB67BE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9560C3-1859-44CC-A5B3-11D5E74CFE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40C4F92-FFE4-4623-A872-124A27AEFC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704D675-0D43-43D7-B675-9375597C3C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4EFBFB3-B422-465C-9983-E5558062C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BDE471C-D389-48C6-B48D-7512D219A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2C8CA6C-725C-468A-A8F7-87FFEAD82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32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F3E84B-E8FB-433A-9A0A-B6FB91DF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3E4CB6B-E97E-4666-922C-0C06FC8DC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9AC8086-D0D6-4E55-BA7D-F96281379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744BAA8-0846-4324-86DA-9E37817F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81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21D160BB-F340-4A10-A352-49B3E9BC33C1}"/>
              </a:ext>
            </a:extLst>
          </p:cNvPr>
          <p:cNvSpPr/>
          <p:nvPr userDrawn="1"/>
        </p:nvSpPr>
        <p:spPr>
          <a:xfrm>
            <a:off x="1881" y="2"/>
            <a:ext cx="12188238" cy="2839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7" name="流程图: 文档 6">
            <a:extLst>
              <a:ext uri="{FF2B5EF4-FFF2-40B4-BE49-F238E27FC236}">
                <a16:creationId xmlns:a16="http://schemas.microsoft.com/office/drawing/2014/main" id="{8CA4BBD5-ACD5-4C17-8296-988374A78606}"/>
              </a:ext>
            </a:extLst>
          </p:cNvPr>
          <p:cNvSpPr/>
          <p:nvPr userDrawn="1"/>
        </p:nvSpPr>
        <p:spPr>
          <a:xfrm flipH="1" flipV="1">
            <a:off x="-3977640" y="136525"/>
            <a:ext cx="16169637" cy="6721468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7597491-F95D-4AFC-954B-F62DB0BC8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548DD88-D424-4023-840F-8BD698F0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8C4210-9716-44BF-AE3C-A24161DA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ECD521A-2265-42E4-959C-AD9188EE509A}"/>
              </a:ext>
            </a:extLst>
          </p:cNvPr>
          <p:cNvSpPr txBox="1"/>
          <p:nvPr userDrawn="1"/>
        </p:nvSpPr>
        <p:spPr>
          <a:xfrm>
            <a:off x="447423" y="301253"/>
            <a:ext cx="2507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66733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693B23-D3C3-4066-AE6B-6C6F316E0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0B7A86-02E2-462F-AA6E-1E2FD3519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FCBBE39-B922-4BA5-B7DA-02E056B800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4D76130-4993-415A-9110-2406D0F1F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82E8DB2-A48A-465C-A59D-46BB97676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6C7E74-9ADF-4F9C-A571-192145D6B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76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10C824-BFB0-40AE-8236-985E0AE89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6C7CBC-857F-472E-9BE6-4A896F2304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E0D8FE-F6B3-4DD8-A374-7E94DF56E1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F99EEFF-A92E-41C8-9F26-2A1EAF165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60D9AB5-B14B-4E74-A38C-48EB2766D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29C0716-A3E1-4AFC-8240-A7248151F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60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6EC35E-EA8A-4188-8282-29D847C6D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B3FC0BD-880B-4EC1-9535-10805B2058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694491-5F5A-4BE5-9FFD-F6C543B3C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787DA7F-EFC3-4F4D-B3C5-B45BA0EA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0EDFA0-7B63-456B-8328-314E2E040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68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F56136E-C782-4608-89E1-5884148D31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B1BFF25-2B39-4F1C-BB0F-71EFE4F999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CE0F4E-B530-46B0-812E-1A27C9207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EFF729-5653-443B-BF0C-936551939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EDB9C1-5898-4AA9-964F-01F2510B0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00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50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45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prism isInverted="1"/>
      </p:transition>
    </mc:Choice>
    <mc:Fallback xmlns="">
      <p:transition spd="slow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CAFD4BA-F789-4C08-960A-FA44213CE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7218B833-C009-43DC-8064-1A69A1042574}"/>
              </a:ext>
            </a:extLst>
          </p:cNvPr>
          <p:cNvSpPr/>
          <p:nvPr userDrawn="1"/>
        </p:nvSpPr>
        <p:spPr>
          <a:xfrm>
            <a:off x="316651" y="411480"/>
            <a:ext cx="11509590" cy="6035040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Noto Sans S Chinese Regular" panose="020B0500000000000000" pitchFamily="34" charset="-122"/>
              <a:ea typeface="Noto Sans S Chinese Regular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492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:blinds/>
      </p:transition>
    </mc:Choice>
    <mc:Fallback xmlns="">
      <p:transition spd="slow" advTm="2000">
        <p:blinds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sp>
        <p:nvSpPr>
          <p:cNvPr id="3" name="平行四边形 2">
            <a:extLst>
              <a:ext uri="{FF2B5EF4-FFF2-40B4-BE49-F238E27FC236}">
                <a16:creationId xmlns:a16="http://schemas.microsoft.com/office/drawing/2014/main" id="{4EB9A7EA-9968-438B-879E-75C9E256C172}"/>
              </a:ext>
            </a:extLst>
          </p:cNvPr>
          <p:cNvSpPr/>
          <p:nvPr userDrawn="1"/>
        </p:nvSpPr>
        <p:spPr>
          <a:xfrm>
            <a:off x="1026152" y="0"/>
            <a:ext cx="10530840" cy="6858000"/>
          </a:xfrm>
          <a:prstGeom prst="parallelogram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7F86689-7707-414A-B8A5-268EFEDBB788}"/>
              </a:ext>
            </a:extLst>
          </p:cNvPr>
          <p:cNvSpPr/>
          <p:nvPr userDrawn="1"/>
        </p:nvSpPr>
        <p:spPr>
          <a:xfrm>
            <a:off x="497711" y="509286"/>
            <a:ext cx="11166098" cy="583942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85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964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6BDF95B-3F6F-44DB-B7AF-AF2E6B6C042E}"/>
              </a:ext>
            </a:extLst>
          </p:cNvPr>
          <p:cNvSpPr/>
          <p:nvPr userDrawn="1"/>
        </p:nvSpPr>
        <p:spPr>
          <a:xfrm>
            <a:off x="441960" y="487363"/>
            <a:ext cx="11308080" cy="5882957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6A6E2E8-6E3B-40CD-B791-BC29BE2C75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5" t="-61883" r="-146562" b="51681"/>
          <a:stretch/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4695BA6-FE28-432B-B4D1-A0D12602B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45" t="-61883" r="-146562" b="51681"/>
          <a:stretch/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98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6C0D2E8-113B-42AD-A7CB-7B6F02436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3786C1-F806-4CE2-9786-1CB4DB34F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16CDAF-9D7D-4F62-82AD-96F6E08A7A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57E27-B17A-4B05-B6C8-F39CFBD64E12}" type="datetimeFigureOut">
              <a:rPr lang="zh-CN" altLang="en-US" smtClean="0"/>
              <a:t>2020/2/8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C5E1B5-438B-43E7-BD4C-9ECFA2D91D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43DBDC9-3B68-4D7D-BB00-789EEC3009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C3793-C68D-42B2-BFF8-723C2FF5A1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62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mc:AlternateContent xmlns:mc="http://schemas.openxmlformats.org/markup-compatibility/2006" xmlns:p14="http://schemas.microsoft.com/office/powerpoint/2010/main">
    <mc:Choice Requires="p14">
      <p:transition spd="slow" p14:dur="1250" advTm="2000"/>
    </mc:Choice>
    <mc:Fallback xmlns="">
      <p:transition spd="slow" advTm="2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9ACBC78-B636-49D7-B5E9-DFC1CACFAEAE}"/>
              </a:ext>
            </a:extLst>
          </p:cNvPr>
          <p:cNvSpPr/>
          <p:nvPr/>
        </p:nvSpPr>
        <p:spPr>
          <a:xfrm>
            <a:off x="1881" y="2950838"/>
            <a:ext cx="12188238" cy="3907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" name="流程图: 文档 1">
            <a:extLst>
              <a:ext uri="{FF2B5EF4-FFF2-40B4-BE49-F238E27FC236}">
                <a16:creationId xmlns:a16="http://schemas.microsoft.com/office/drawing/2014/main" id="{B9065898-28A0-42CE-A147-5496DB004989}"/>
              </a:ext>
            </a:extLst>
          </p:cNvPr>
          <p:cNvSpPr/>
          <p:nvPr/>
        </p:nvSpPr>
        <p:spPr>
          <a:xfrm>
            <a:off x="1881" y="1"/>
            <a:ext cx="12188238" cy="3907163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pic>
        <p:nvPicPr>
          <p:cNvPr id="3" name="图片 2" descr="图片包含 杯子, 餐桌, 室内, 就坐&#10;&#10;自动生成的说明">
            <a:extLst>
              <a:ext uri="{FF2B5EF4-FFF2-40B4-BE49-F238E27FC236}">
                <a16:creationId xmlns:a16="http://schemas.microsoft.com/office/drawing/2014/main" id="{568C9081-B0B6-42DD-8BC8-1CD2298367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" t="42190" b="16996"/>
          <a:stretch/>
        </p:blipFill>
        <p:spPr>
          <a:xfrm>
            <a:off x="1881" y="0"/>
            <a:ext cx="12188238" cy="3453626"/>
          </a:xfrm>
          <a:prstGeom prst="flowChartDocumen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8B0F4C6-AF46-4766-A709-2A944591E91D}"/>
              </a:ext>
            </a:extLst>
          </p:cNvPr>
          <p:cNvSpPr txBox="1"/>
          <p:nvPr/>
        </p:nvSpPr>
        <p:spPr>
          <a:xfrm>
            <a:off x="1881" y="5982768"/>
            <a:ext cx="12188238" cy="3956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1218439">
              <a:lnSpc>
                <a:spcPct val="150000"/>
              </a:lnSpc>
              <a:defRPr/>
            </a:pPr>
            <a:r>
              <a:rPr lang="en-US" altLang="zh-CN" sz="14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FD353F-0D1A-4A9F-8301-B74EBF78D557}"/>
              </a:ext>
            </a:extLst>
          </p:cNvPr>
          <p:cNvSpPr txBox="1"/>
          <p:nvPr/>
        </p:nvSpPr>
        <p:spPr>
          <a:xfrm>
            <a:off x="1708893" y="5323955"/>
            <a:ext cx="8675233" cy="5025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1218439">
              <a:defRPr/>
            </a:pPr>
            <a:r>
              <a:rPr lang="zh-CN" altLang="en-US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适用于年终总结</a:t>
            </a:r>
            <a:r>
              <a:rPr lang="en-US" altLang="zh-CN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/</a:t>
            </a:r>
            <a:r>
              <a:rPr lang="zh-CN" altLang="en-US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述职报告</a:t>
            </a:r>
            <a:r>
              <a:rPr lang="en-US" altLang="zh-CN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/</a:t>
            </a:r>
            <a:r>
              <a:rPr lang="zh-CN" altLang="en-US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工作总结等</a:t>
            </a:r>
            <a:r>
              <a:rPr lang="en-US" altLang="zh-CN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PPT</a:t>
            </a:r>
            <a:r>
              <a:rPr lang="zh-CN" altLang="en-US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模板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32F6D97-3C4D-4820-A0BA-7C456BC81A24}"/>
              </a:ext>
            </a:extLst>
          </p:cNvPr>
          <p:cNvSpPr txBox="1"/>
          <p:nvPr/>
        </p:nvSpPr>
        <p:spPr>
          <a:xfrm>
            <a:off x="1511061" y="4057657"/>
            <a:ext cx="9011436" cy="10768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1218439">
              <a:defRPr/>
            </a:pPr>
            <a:r>
              <a:rPr lang="zh-CN" altLang="en-US" sz="6398" b="1" dirty="0">
                <a:solidFill>
                  <a:schemeClr val="bg1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  <a:sym typeface="Noto Sans S Chinese Light" panose="020B0300000000000000" pitchFamily="34" charset="-122"/>
              </a:rPr>
              <a:t>医药医药 工作总结</a:t>
            </a:r>
            <a:endParaRPr lang="en-US" altLang="zh-CN" sz="6398" b="1" dirty="0">
              <a:solidFill>
                <a:schemeClr val="bg1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37E9907-DC56-4085-B04C-AC258A0D9860}"/>
              </a:ext>
            </a:extLst>
          </p:cNvPr>
          <p:cNvSpPr txBox="1"/>
          <p:nvPr/>
        </p:nvSpPr>
        <p:spPr>
          <a:xfrm>
            <a:off x="2750028" y="1491917"/>
            <a:ext cx="62744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Lato Black" panose="020F0502020204030203" charset="0"/>
                <a:sym typeface="Noto Sans S Chinese Light" panose="020B0300000000000000" pitchFamily="34" charset="-122"/>
              </a:rPr>
              <a:t>WELCOME QIANTU</a:t>
            </a:r>
          </a:p>
        </p:txBody>
      </p:sp>
      <p:pic>
        <p:nvPicPr>
          <p:cNvPr id="9" name="背景音乐01 (2)">
            <a:hlinkClick r:id="" action="ppaction://media"/>
            <a:extLst>
              <a:ext uri="{FF2B5EF4-FFF2-40B4-BE49-F238E27FC236}">
                <a16:creationId xmlns:a16="http://schemas.microsoft.com/office/drawing/2014/main" id="{EA768545-EE55-4ADF-80E4-F638BF9BF3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70560" y="280926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720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eelOff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8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129BBE50-1614-4F9C-A350-4FF4B6967FE4}"/>
              </a:ext>
            </a:extLst>
          </p:cNvPr>
          <p:cNvSpPr/>
          <p:nvPr/>
        </p:nvSpPr>
        <p:spPr>
          <a:xfrm>
            <a:off x="1881" y="2"/>
            <a:ext cx="12188238" cy="28397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5" name="流程图: 文档 4">
            <a:extLst>
              <a:ext uri="{FF2B5EF4-FFF2-40B4-BE49-F238E27FC236}">
                <a16:creationId xmlns:a16="http://schemas.microsoft.com/office/drawing/2014/main" id="{67BF76EE-6E0D-488F-A0F0-6CD01BCB89BC}"/>
              </a:ext>
            </a:extLst>
          </p:cNvPr>
          <p:cNvSpPr/>
          <p:nvPr/>
        </p:nvSpPr>
        <p:spPr>
          <a:xfrm flipV="1">
            <a:off x="1881" y="1371600"/>
            <a:ext cx="12188238" cy="5486400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2A13CD2-A278-4CC0-804C-6A11AE4A56AF}"/>
              </a:ext>
            </a:extLst>
          </p:cNvPr>
          <p:cNvGrpSpPr/>
          <p:nvPr/>
        </p:nvGrpSpPr>
        <p:grpSpPr>
          <a:xfrm>
            <a:off x="1356831" y="2861219"/>
            <a:ext cx="1959429" cy="3121756"/>
            <a:chOff x="695325" y="2170339"/>
            <a:chExt cx="1959429" cy="352831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4A9FA786-8D5B-4BB0-8FA3-BBB023FA41AE}"/>
                </a:ext>
              </a:extLst>
            </p:cNvPr>
            <p:cNvGrpSpPr/>
            <p:nvPr/>
          </p:nvGrpSpPr>
          <p:grpSpPr>
            <a:xfrm>
              <a:off x="695325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12" name="直接连接符 11">
                <a:extLst>
                  <a:ext uri="{FF2B5EF4-FFF2-40B4-BE49-F238E27FC236}">
                    <a16:creationId xmlns:a16="http://schemas.microsoft.com/office/drawing/2014/main" id="{4B7234C8-4FDD-43AB-8EFC-B965D2A707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1CFE8296-3BEF-4215-ADFC-1B399FBAA649}"/>
                  </a:ext>
                </a:extLst>
              </p:cNvPr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8" name="TextBox 19">
              <a:extLst>
                <a:ext uri="{FF2B5EF4-FFF2-40B4-BE49-F238E27FC236}">
                  <a16:creationId xmlns:a16="http://schemas.microsoft.com/office/drawing/2014/main" id="{9D7B288E-E1F9-45B3-905B-3A173741FF61}"/>
                </a:ext>
              </a:extLst>
            </p:cNvPr>
            <p:cNvSpPr txBox="1"/>
            <p:nvPr/>
          </p:nvSpPr>
          <p:spPr>
            <a:xfrm>
              <a:off x="767896" y="3096392"/>
              <a:ext cx="1882624" cy="45221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添加标题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5A34BD9E-6F54-4A43-B0E5-54251190A912}"/>
                </a:ext>
              </a:extLst>
            </p:cNvPr>
            <p:cNvSpPr txBox="1"/>
            <p:nvPr/>
          </p:nvSpPr>
          <p:spPr>
            <a:xfrm>
              <a:off x="767896" y="3513512"/>
              <a:ext cx="1882623" cy="123787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ts val="2000"/>
                </a:lnSpc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11" name="TextBox 19">
              <a:extLst>
                <a:ext uri="{FF2B5EF4-FFF2-40B4-BE49-F238E27FC236}">
                  <a16:creationId xmlns:a16="http://schemas.microsoft.com/office/drawing/2014/main" id="{7F79037E-469E-4C65-86AD-DB44F52BF93D}"/>
                </a:ext>
              </a:extLst>
            </p:cNvPr>
            <p:cNvSpPr txBox="1"/>
            <p:nvPr/>
          </p:nvSpPr>
          <p:spPr>
            <a:xfrm>
              <a:off x="717197" y="5281218"/>
              <a:ext cx="1882624" cy="4174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PART 01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135F006-F85B-411B-A784-47A681242CAD}"/>
              </a:ext>
            </a:extLst>
          </p:cNvPr>
          <p:cNvGrpSpPr/>
          <p:nvPr/>
        </p:nvGrpSpPr>
        <p:grpSpPr>
          <a:xfrm>
            <a:off x="3673111" y="2804745"/>
            <a:ext cx="1959430" cy="3177045"/>
            <a:chOff x="3642631" y="2170339"/>
            <a:chExt cx="1959430" cy="3526971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2A76A313-773E-49A0-A4C3-6819E5817AA3}"/>
                </a:ext>
              </a:extLst>
            </p:cNvPr>
            <p:cNvGrpSpPr/>
            <p:nvPr/>
          </p:nvGrpSpPr>
          <p:grpSpPr>
            <a:xfrm>
              <a:off x="3642632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08793619-4816-4D51-9524-AA20B918A5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8AEDA666-F7F6-4E9F-AEB4-F938679A2102}"/>
                  </a:ext>
                </a:extLst>
              </p:cNvPr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16" name="TextBox 19">
              <a:extLst>
                <a:ext uri="{FF2B5EF4-FFF2-40B4-BE49-F238E27FC236}">
                  <a16:creationId xmlns:a16="http://schemas.microsoft.com/office/drawing/2014/main" id="{89497CFC-0B91-4686-853C-FD90F7309D94}"/>
                </a:ext>
              </a:extLst>
            </p:cNvPr>
            <p:cNvSpPr txBox="1"/>
            <p:nvPr/>
          </p:nvSpPr>
          <p:spPr>
            <a:xfrm>
              <a:off x="3718082" y="3096392"/>
              <a:ext cx="1882624" cy="4441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添加标题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98A681B-535B-4696-B74B-6630FE4C7A2C}"/>
                </a:ext>
              </a:extLst>
            </p:cNvPr>
            <p:cNvSpPr txBox="1"/>
            <p:nvPr/>
          </p:nvSpPr>
          <p:spPr>
            <a:xfrm>
              <a:off x="3718082" y="3513512"/>
              <a:ext cx="1882623" cy="12158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ts val="2000"/>
                </a:lnSpc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7BB1EF6E-A36E-46AB-990E-570958F0A4E6}"/>
                </a:ext>
              </a:extLst>
            </p:cNvPr>
            <p:cNvSpPr txBox="1"/>
            <p:nvPr/>
          </p:nvSpPr>
          <p:spPr>
            <a:xfrm>
              <a:off x="3642631" y="5285483"/>
              <a:ext cx="1882624" cy="4100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lvl="0" algn="ctr">
                <a:defRPr/>
              </a:pPr>
              <a:r>
                <a:rPr lang="en-US" altLang="zh-CN" sz="1800" dirty="0">
                  <a:solidFill>
                    <a:srgbClr val="FFFFFF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PART 02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A6D1D6BD-73AF-41BC-9FE1-B13A5B6DCED7}"/>
              </a:ext>
            </a:extLst>
          </p:cNvPr>
          <p:cNvGrpSpPr/>
          <p:nvPr/>
        </p:nvGrpSpPr>
        <p:grpSpPr>
          <a:xfrm>
            <a:off x="6095080" y="2787133"/>
            <a:ext cx="1959429" cy="3198549"/>
            <a:chOff x="6589939" y="2170339"/>
            <a:chExt cx="1959429" cy="3550844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595C8081-47FD-4890-928E-229618C6A0A7}"/>
                </a:ext>
              </a:extLst>
            </p:cNvPr>
            <p:cNvGrpSpPr/>
            <p:nvPr/>
          </p:nvGrpSpPr>
          <p:grpSpPr>
            <a:xfrm>
              <a:off x="6589939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5B33FB31-DB99-49C0-BF74-6102603BA5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705DD40B-1E67-4ABC-8EAA-E8F09C6529C4}"/>
                  </a:ext>
                </a:extLst>
              </p:cNvPr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E8D8ACDB-8B11-4121-9A78-647EB06C1C9F}"/>
                </a:ext>
              </a:extLst>
            </p:cNvPr>
            <p:cNvSpPr txBox="1"/>
            <p:nvPr/>
          </p:nvSpPr>
          <p:spPr>
            <a:xfrm>
              <a:off x="6662510" y="3096392"/>
              <a:ext cx="1882624" cy="4441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添加标题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1932037-D908-455F-8286-103EAE321ED0}"/>
                </a:ext>
              </a:extLst>
            </p:cNvPr>
            <p:cNvSpPr txBox="1"/>
            <p:nvPr/>
          </p:nvSpPr>
          <p:spPr>
            <a:xfrm>
              <a:off x="6662510" y="3513512"/>
              <a:ext cx="1882623" cy="12158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ts val="2000"/>
                </a:lnSpc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id="{74AEC66E-837D-4CEB-9323-DAF4968555A5}"/>
                </a:ext>
              </a:extLst>
            </p:cNvPr>
            <p:cNvSpPr txBox="1"/>
            <p:nvPr/>
          </p:nvSpPr>
          <p:spPr>
            <a:xfrm>
              <a:off x="6620587" y="5311172"/>
              <a:ext cx="1882624" cy="4100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lvl="0" algn="ctr">
                <a:defRPr/>
              </a:pPr>
              <a:r>
                <a:rPr lang="en-US" altLang="zh-CN" sz="1800" dirty="0">
                  <a:solidFill>
                    <a:srgbClr val="FFFFFF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PART 03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222C5117-3EE4-4ACC-B773-B3DE5BB0421B}"/>
              </a:ext>
            </a:extLst>
          </p:cNvPr>
          <p:cNvGrpSpPr/>
          <p:nvPr/>
        </p:nvGrpSpPr>
        <p:grpSpPr>
          <a:xfrm>
            <a:off x="8682811" y="2861219"/>
            <a:ext cx="1960892" cy="3177045"/>
            <a:chOff x="9535784" y="2170339"/>
            <a:chExt cx="1960892" cy="3526971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DFE89319-08D9-4F1F-8D66-32F0A4C58B86}"/>
                </a:ext>
              </a:extLst>
            </p:cNvPr>
            <p:cNvGrpSpPr/>
            <p:nvPr/>
          </p:nvGrpSpPr>
          <p:grpSpPr>
            <a:xfrm>
              <a:off x="9537246" y="2170339"/>
              <a:ext cx="1959429" cy="3526971"/>
              <a:chOff x="1219199" y="1915886"/>
              <a:chExt cx="1959429" cy="3526971"/>
            </a:xfrm>
          </p:grpSpPr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33865BCB-7430-479E-AEAB-E475E65D59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219199" y="1915886"/>
                <a:ext cx="0" cy="312057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62879832-4F43-4441-85A5-EE91593A6AC7}"/>
                  </a:ext>
                </a:extLst>
              </p:cNvPr>
              <p:cNvSpPr/>
              <p:nvPr/>
            </p:nvSpPr>
            <p:spPr>
              <a:xfrm>
                <a:off x="1219199" y="5036457"/>
                <a:ext cx="1959429" cy="4064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32" name="TextBox 19">
              <a:extLst>
                <a:ext uri="{FF2B5EF4-FFF2-40B4-BE49-F238E27FC236}">
                  <a16:creationId xmlns:a16="http://schemas.microsoft.com/office/drawing/2014/main" id="{504CC1DA-CABD-4DAB-89E6-980144B0C1CE}"/>
                </a:ext>
              </a:extLst>
            </p:cNvPr>
            <p:cNvSpPr txBox="1"/>
            <p:nvPr/>
          </p:nvSpPr>
          <p:spPr>
            <a:xfrm>
              <a:off x="9614052" y="3056928"/>
              <a:ext cx="1882624" cy="4441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添加标题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2151B77-1B22-4023-823A-5FE9A5AC0C41}"/>
                </a:ext>
              </a:extLst>
            </p:cNvPr>
            <p:cNvSpPr txBox="1"/>
            <p:nvPr/>
          </p:nvSpPr>
          <p:spPr>
            <a:xfrm>
              <a:off x="9614052" y="3513512"/>
              <a:ext cx="1882623" cy="12158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ts val="2000"/>
                </a:lnSpc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请在此处添加具体内容，文字尽量言简意赅，简单说明即可，不必过于繁琐，注意板面美观度。</a:t>
              </a:r>
            </a:p>
          </p:txBody>
        </p:sp>
        <p:sp>
          <p:nvSpPr>
            <p:cNvPr id="35" name="TextBox 19">
              <a:extLst>
                <a:ext uri="{FF2B5EF4-FFF2-40B4-BE49-F238E27FC236}">
                  <a16:creationId xmlns:a16="http://schemas.microsoft.com/office/drawing/2014/main" id="{E6F9DCC8-EFFC-4CFA-AD91-16EE7AF22122}"/>
                </a:ext>
              </a:extLst>
            </p:cNvPr>
            <p:cNvSpPr txBox="1"/>
            <p:nvPr/>
          </p:nvSpPr>
          <p:spPr>
            <a:xfrm>
              <a:off x="9535784" y="5272907"/>
              <a:ext cx="1882624" cy="41001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pPr lvl="0" algn="ctr">
                <a:defRPr/>
              </a:pPr>
              <a:r>
                <a:rPr lang="en-US" altLang="zh-CN" sz="1800" dirty="0">
                  <a:solidFill>
                    <a:srgbClr val="FFFFFF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PART 04</a:t>
              </a: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CE97BA94-86A9-41AD-85F1-49C7E4F34B32}"/>
              </a:ext>
            </a:extLst>
          </p:cNvPr>
          <p:cNvSpPr txBox="1"/>
          <p:nvPr/>
        </p:nvSpPr>
        <p:spPr>
          <a:xfrm>
            <a:off x="2479571" y="1935619"/>
            <a:ext cx="36880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CONTENTS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A5AB1F0-0B69-46D6-8DB4-D3C6F870201E}"/>
              </a:ext>
            </a:extLst>
          </p:cNvPr>
          <p:cNvSpPr txBox="1"/>
          <p:nvPr/>
        </p:nvSpPr>
        <p:spPr>
          <a:xfrm>
            <a:off x="1138590" y="1798907"/>
            <a:ext cx="14478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602051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5C72442-90A5-4417-BDA5-A58DC2243AC9}"/>
              </a:ext>
            </a:extLst>
          </p:cNvPr>
          <p:cNvSpPr/>
          <p:nvPr/>
        </p:nvSpPr>
        <p:spPr>
          <a:xfrm>
            <a:off x="3762" y="11239"/>
            <a:ext cx="12188238" cy="3907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5" name="流程图: 文档 4">
            <a:extLst>
              <a:ext uri="{FF2B5EF4-FFF2-40B4-BE49-F238E27FC236}">
                <a16:creationId xmlns:a16="http://schemas.microsoft.com/office/drawing/2014/main" id="{E21CCF51-54CE-49E1-8A62-69DAA28A0209}"/>
              </a:ext>
            </a:extLst>
          </p:cNvPr>
          <p:cNvSpPr/>
          <p:nvPr/>
        </p:nvSpPr>
        <p:spPr>
          <a:xfrm flipV="1">
            <a:off x="1881" y="3078480"/>
            <a:ext cx="12188238" cy="3819082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pic>
        <p:nvPicPr>
          <p:cNvPr id="6" name="图片 5" descr="图片包含 杯子, 餐桌, 室内, 就坐&#10;&#10;自动生成的说明">
            <a:extLst>
              <a:ext uri="{FF2B5EF4-FFF2-40B4-BE49-F238E27FC236}">
                <a16:creationId xmlns:a16="http://schemas.microsoft.com/office/drawing/2014/main" id="{623259EC-03B6-4253-9CDF-5414DC3911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" t="50000" r="14" b="13069"/>
          <a:stretch/>
        </p:blipFill>
        <p:spPr>
          <a:xfrm flipV="1">
            <a:off x="1" y="3302000"/>
            <a:ext cx="12190118" cy="3595562"/>
          </a:xfrm>
          <a:prstGeom prst="flowChartDocumen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F53941E-C6B4-4464-932B-2FF32ABB42CC}"/>
              </a:ext>
            </a:extLst>
          </p:cNvPr>
          <p:cNvSpPr txBox="1"/>
          <p:nvPr/>
        </p:nvSpPr>
        <p:spPr>
          <a:xfrm>
            <a:off x="4649183" y="1389365"/>
            <a:ext cx="422203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单击此处添加标题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C38A4C9-1419-4356-8173-8E4BB0694E06}"/>
              </a:ext>
            </a:extLst>
          </p:cNvPr>
          <p:cNvSpPr txBox="1"/>
          <p:nvPr/>
        </p:nvSpPr>
        <p:spPr>
          <a:xfrm>
            <a:off x="2507241" y="976532"/>
            <a:ext cx="32407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01</a:t>
            </a:r>
            <a:endParaRPr lang="zh-CN" altLang="en-US" sz="11500" dirty="0">
              <a:solidFill>
                <a:schemeClr val="bg1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3C911A-8A73-4AD5-8EAD-468F2E4045C7}"/>
              </a:ext>
            </a:extLst>
          </p:cNvPr>
          <p:cNvSpPr txBox="1"/>
          <p:nvPr/>
        </p:nvSpPr>
        <p:spPr>
          <a:xfrm>
            <a:off x="4697521" y="1923972"/>
            <a:ext cx="5224161" cy="6136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1218439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222583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eelOff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">
            <a:extLst>
              <a:ext uri="{FF2B5EF4-FFF2-40B4-BE49-F238E27FC236}">
                <a16:creationId xmlns:a16="http://schemas.microsoft.com/office/drawing/2014/main" id="{D5BA3DD0-1EDC-4962-A1F5-E2B900D9B6FD}"/>
              </a:ext>
            </a:extLst>
          </p:cNvPr>
          <p:cNvGrpSpPr/>
          <p:nvPr/>
        </p:nvGrpSpPr>
        <p:grpSpPr>
          <a:xfrm>
            <a:off x="1944963" y="1561140"/>
            <a:ext cx="8212140" cy="1822451"/>
            <a:chOff x="1964848" y="2446220"/>
            <a:chExt cx="8212138" cy="1822450"/>
          </a:xfrm>
        </p:grpSpPr>
        <p:sp>
          <p:nvSpPr>
            <p:cNvPr id="27" name="Freeform: Shape 2">
              <a:extLst>
                <a:ext uri="{FF2B5EF4-FFF2-40B4-BE49-F238E27FC236}">
                  <a16:creationId xmlns:a16="http://schemas.microsoft.com/office/drawing/2014/main" id="{36DE5A50-292D-4490-8F81-44B724F38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1186" y="3474920"/>
              <a:ext cx="238125" cy="239713"/>
            </a:xfrm>
            <a:custGeom>
              <a:avLst/>
              <a:gdLst>
                <a:gd name="T0" fmla="*/ 5 w 33"/>
                <a:gd name="T1" fmla="*/ 27 h 33"/>
                <a:gd name="T2" fmla="*/ 5 w 33"/>
                <a:gd name="T3" fmla="*/ 6 h 33"/>
                <a:gd name="T4" fmla="*/ 26 w 33"/>
                <a:gd name="T5" fmla="*/ 6 h 33"/>
                <a:gd name="T6" fmla="*/ 27 w 33"/>
                <a:gd name="T7" fmla="*/ 27 h 33"/>
                <a:gd name="T8" fmla="*/ 5 w 33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5" y="27"/>
                  </a:moveTo>
                  <a:cubicBezTo>
                    <a:pt x="0" y="21"/>
                    <a:pt x="0" y="11"/>
                    <a:pt x="5" y="6"/>
                  </a:cubicBezTo>
                  <a:cubicBezTo>
                    <a:pt x="11" y="0"/>
                    <a:pt x="20" y="0"/>
                    <a:pt x="26" y="6"/>
                  </a:cubicBezTo>
                  <a:cubicBezTo>
                    <a:pt x="32" y="11"/>
                    <a:pt x="33" y="21"/>
                    <a:pt x="27" y="27"/>
                  </a:cubicBezTo>
                  <a:cubicBezTo>
                    <a:pt x="21" y="33"/>
                    <a:pt x="11" y="33"/>
                    <a:pt x="5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28" name="Freeform: Shape 3">
              <a:extLst>
                <a:ext uri="{FF2B5EF4-FFF2-40B4-BE49-F238E27FC236}">
                  <a16:creationId xmlns:a16="http://schemas.microsoft.com/office/drawing/2014/main" id="{EBA15210-0E66-4AED-A032-78E095D73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711" y="3686058"/>
              <a:ext cx="244475" cy="247650"/>
            </a:xfrm>
            <a:custGeom>
              <a:avLst/>
              <a:gdLst>
                <a:gd name="T0" fmla="*/ 5 w 34"/>
                <a:gd name="T1" fmla="*/ 26 h 34"/>
                <a:gd name="T2" fmla="*/ 7 w 34"/>
                <a:gd name="T3" fmla="*/ 5 h 34"/>
                <a:gd name="T4" fmla="*/ 28 w 34"/>
                <a:gd name="T5" fmla="*/ 8 h 34"/>
                <a:gd name="T6" fmla="*/ 26 w 34"/>
                <a:gd name="T7" fmla="*/ 29 h 34"/>
                <a:gd name="T8" fmla="*/ 5 w 34"/>
                <a:gd name="T9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6"/>
                  </a:moveTo>
                  <a:cubicBezTo>
                    <a:pt x="0" y="19"/>
                    <a:pt x="1" y="10"/>
                    <a:pt x="7" y="5"/>
                  </a:cubicBezTo>
                  <a:cubicBezTo>
                    <a:pt x="14" y="0"/>
                    <a:pt x="23" y="1"/>
                    <a:pt x="28" y="8"/>
                  </a:cubicBezTo>
                  <a:cubicBezTo>
                    <a:pt x="34" y="14"/>
                    <a:pt x="33" y="24"/>
                    <a:pt x="26" y="29"/>
                  </a:cubicBezTo>
                  <a:cubicBezTo>
                    <a:pt x="19" y="34"/>
                    <a:pt x="9" y="32"/>
                    <a:pt x="5" y="2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29" name="Freeform: Shape 4">
              <a:extLst>
                <a:ext uri="{FF2B5EF4-FFF2-40B4-BE49-F238E27FC236}">
                  <a16:creationId xmlns:a16="http://schemas.microsoft.com/office/drawing/2014/main" id="{64C31567-1379-4665-8B57-0172B7C78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423" y="3868620"/>
              <a:ext cx="246063" cy="247650"/>
            </a:xfrm>
            <a:custGeom>
              <a:avLst/>
              <a:gdLst>
                <a:gd name="T0" fmla="*/ 3 w 34"/>
                <a:gd name="T1" fmla="*/ 23 h 34"/>
                <a:gd name="T2" fmla="*/ 9 w 34"/>
                <a:gd name="T3" fmla="*/ 3 h 34"/>
                <a:gd name="T4" fmla="*/ 29 w 34"/>
                <a:gd name="T5" fmla="*/ 9 h 34"/>
                <a:gd name="T6" fmla="*/ 24 w 34"/>
                <a:gd name="T7" fmla="*/ 30 h 34"/>
                <a:gd name="T8" fmla="*/ 3 w 34"/>
                <a:gd name="T9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" y="23"/>
                  </a:moveTo>
                  <a:cubicBezTo>
                    <a:pt x="0" y="16"/>
                    <a:pt x="3" y="7"/>
                    <a:pt x="9" y="3"/>
                  </a:cubicBezTo>
                  <a:cubicBezTo>
                    <a:pt x="16" y="0"/>
                    <a:pt x="25" y="2"/>
                    <a:pt x="29" y="9"/>
                  </a:cubicBezTo>
                  <a:cubicBezTo>
                    <a:pt x="34" y="16"/>
                    <a:pt x="31" y="25"/>
                    <a:pt x="24" y="30"/>
                  </a:cubicBezTo>
                  <a:cubicBezTo>
                    <a:pt x="16" y="34"/>
                    <a:pt x="7" y="31"/>
                    <a:pt x="3" y="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0" name="Freeform: Shape 5">
              <a:extLst>
                <a:ext uri="{FF2B5EF4-FFF2-40B4-BE49-F238E27FC236}">
                  <a16:creationId xmlns:a16="http://schemas.microsoft.com/office/drawing/2014/main" id="{D57BF1EF-1D99-4615-ADC0-DFD13A9EF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086" y="3998795"/>
              <a:ext cx="223838" cy="241300"/>
            </a:xfrm>
            <a:custGeom>
              <a:avLst/>
              <a:gdLst>
                <a:gd name="T0" fmla="*/ 1 w 31"/>
                <a:gd name="T1" fmla="*/ 19 h 33"/>
                <a:gd name="T2" fmla="*/ 11 w 31"/>
                <a:gd name="T3" fmla="*/ 1 h 33"/>
                <a:gd name="T4" fmla="*/ 22 w 31"/>
                <a:gd name="T5" fmla="*/ 3 h 33"/>
                <a:gd name="T6" fmla="*/ 30 w 31"/>
                <a:gd name="T7" fmla="*/ 11 h 33"/>
                <a:gd name="T8" fmla="*/ 29 w 31"/>
                <a:gd name="T9" fmla="*/ 23 h 33"/>
                <a:gd name="T10" fmla="*/ 20 w 31"/>
                <a:gd name="T11" fmla="*/ 30 h 33"/>
                <a:gd name="T12" fmla="*/ 1 w 31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1" y="19"/>
                  </a:moveTo>
                  <a:cubicBezTo>
                    <a:pt x="0" y="11"/>
                    <a:pt x="4" y="4"/>
                    <a:pt x="11" y="1"/>
                  </a:cubicBezTo>
                  <a:cubicBezTo>
                    <a:pt x="15" y="0"/>
                    <a:pt x="19" y="1"/>
                    <a:pt x="22" y="3"/>
                  </a:cubicBezTo>
                  <a:cubicBezTo>
                    <a:pt x="25" y="4"/>
                    <a:pt x="28" y="7"/>
                    <a:pt x="30" y="11"/>
                  </a:cubicBezTo>
                  <a:cubicBezTo>
                    <a:pt x="31" y="15"/>
                    <a:pt x="31" y="19"/>
                    <a:pt x="29" y="23"/>
                  </a:cubicBezTo>
                  <a:cubicBezTo>
                    <a:pt x="27" y="26"/>
                    <a:pt x="24" y="29"/>
                    <a:pt x="20" y="30"/>
                  </a:cubicBezTo>
                  <a:cubicBezTo>
                    <a:pt x="11" y="33"/>
                    <a:pt x="3" y="27"/>
                    <a:pt x="1" y="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1" name="Freeform: Shape 6">
              <a:extLst>
                <a:ext uri="{FF2B5EF4-FFF2-40B4-BE49-F238E27FC236}">
                  <a16:creationId xmlns:a16="http://schemas.microsoft.com/office/drawing/2014/main" id="{701F7831-3B85-4A77-8CD8-F6950433A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3586" y="4049595"/>
              <a:ext cx="230188" cy="219075"/>
            </a:xfrm>
            <a:custGeom>
              <a:avLst/>
              <a:gdLst>
                <a:gd name="T0" fmla="*/ 1 w 32"/>
                <a:gd name="T1" fmla="*/ 14 h 30"/>
                <a:gd name="T2" fmla="*/ 16 w 32"/>
                <a:gd name="T3" fmla="*/ 0 h 30"/>
                <a:gd name="T4" fmla="*/ 31 w 32"/>
                <a:gd name="T5" fmla="*/ 14 h 30"/>
                <a:gd name="T6" fmla="*/ 16 w 32"/>
                <a:gd name="T7" fmla="*/ 30 h 30"/>
                <a:gd name="T8" fmla="*/ 1 w 32"/>
                <a:gd name="T9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1" y="14"/>
                  </a:moveTo>
                  <a:cubicBezTo>
                    <a:pt x="2" y="6"/>
                    <a:pt x="9" y="0"/>
                    <a:pt x="16" y="0"/>
                  </a:cubicBezTo>
                  <a:cubicBezTo>
                    <a:pt x="23" y="0"/>
                    <a:pt x="30" y="6"/>
                    <a:pt x="31" y="14"/>
                  </a:cubicBezTo>
                  <a:cubicBezTo>
                    <a:pt x="32" y="23"/>
                    <a:pt x="25" y="30"/>
                    <a:pt x="16" y="30"/>
                  </a:cubicBezTo>
                  <a:cubicBezTo>
                    <a:pt x="7" y="30"/>
                    <a:pt x="0" y="23"/>
                    <a:pt x="1" y="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2" name="Freeform: Shape 7">
              <a:extLst>
                <a:ext uri="{FF2B5EF4-FFF2-40B4-BE49-F238E27FC236}">
                  <a16:creationId xmlns:a16="http://schemas.microsoft.com/office/drawing/2014/main" id="{4C7C998B-9702-4F4D-96BA-780E5DE38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086" y="3998795"/>
              <a:ext cx="230188" cy="241300"/>
            </a:xfrm>
            <a:custGeom>
              <a:avLst/>
              <a:gdLst>
                <a:gd name="T0" fmla="*/ 2 w 32"/>
                <a:gd name="T1" fmla="*/ 11 h 33"/>
                <a:gd name="T2" fmla="*/ 9 w 32"/>
                <a:gd name="T3" fmla="*/ 3 h 33"/>
                <a:gd name="T4" fmla="*/ 20 w 32"/>
                <a:gd name="T5" fmla="*/ 1 h 33"/>
                <a:gd name="T6" fmla="*/ 30 w 32"/>
                <a:gd name="T7" fmla="*/ 19 h 33"/>
                <a:gd name="T8" fmla="*/ 12 w 32"/>
                <a:gd name="T9" fmla="*/ 30 h 33"/>
                <a:gd name="T10" fmla="*/ 2 w 32"/>
                <a:gd name="T11" fmla="*/ 23 h 33"/>
                <a:gd name="T12" fmla="*/ 2 w 32"/>
                <a:gd name="T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2" y="11"/>
                  </a:moveTo>
                  <a:cubicBezTo>
                    <a:pt x="3" y="7"/>
                    <a:pt x="6" y="4"/>
                    <a:pt x="9" y="3"/>
                  </a:cubicBezTo>
                  <a:cubicBezTo>
                    <a:pt x="13" y="1"/>
                    <a:pt x="17" y="0"/>
                    <a:pt x="20" y="1"/>
                  </a:cubicBezTo>
                  <a:cubicBezTo>
                    <a:pt x="27" y="4"/>
                    <a:pt x="32" y="11"/>
                    <a:pt x="30" y="19"/>
                  </a:cubicBezTo>
                  <a:cubicBezTo>
                    <a:pt x="29" y="27"/>
                    <a:pt x="20" y="33"/>
                    <a:pt x="12" y="30"/>
                  </a:cubicBezTo>
                  <a:cubicBezTo>
                    <a:pt x="7" y="29"/>
                    <a:pt x="4" y="26"/>
                    <a:pt x="2" y="23"/>
                  </a:cubicBezTo>
                  <a:cubicBezTo>
                    <a:pt x="1" y="19"/>
                    <a:pt x="0" y="15"/>
                    <a:pt x="2" y="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3" name="Freeform: Shape 8">
              <a:extLst>
                <a:ext uri="{FF2B5EF4-FFF2-40B4-BE49-F238E27FC236}">
                  <a16:creationId xmlns:a16="http://schemas.microsoft.com/office/drawing/2014/main" id="{A030071E-C00E-4255-A156-31F03540B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873" y="3868620"/>
              <a:ext cx="244475" cy="247650"/>
            </a:xfrm>
            <a:custGeom>
              <a:avLst/>
              <a:gdLst>
                <a:gd name="T0" fmla="*/ 4 w 34"/>
                <a:gd name="T1" fmla="*/ 9 h 34"/>
                <a:gd name="T2" fmla="*/ 24 w 34"/>
                <a:gd name="T3" fmla="*/ 3 h 34"/>
                <a:gd name="T4" fmla="*/ 30 w 34"/>
                <a:gd name="T5" fmla="*/ 23 h 34"/>
                <a:gd name="T6" fmla="*/ 10 w 34"/>
                <a:gd name="T7" fmla="*/ 30 h 34"/>
                <a:gd name="T8" fmla="*/ 4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9"/>
                  </a:moveTo>
                  <a:cubicBezTo>
                    <a:pt x="9" y="2"/>
                    <a:pt x="17" y="0"/>
                    <a:pt x="24" y="3"/>
                  </a:cubicBezTo>
                  <a:cubicBezTo>
                    <a:pt x="31" y="7"/>
                    <a:pt x="34" y="16"/>
                    <a:pt x="30" y="23"/>
                  </a:cubicBezTo>
                  <a:cubicBezTo>
                    <a:pt x="27" y="31"/>
                    <a:pt x="18" y="34"/>
                    <a:pt x="10" y="30"/>
                  </a:cubicBezTo>
                  <a:cubicBezTo>
                    <a:pt x="2" y="25"/>
                    <a:pt x="0" y="16"/>
                    <a:pt x="4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4" name="Freeform: Shape 9">
              <a:extLst>
                <a:ext uri="{FF2B5EF4-FFF2-40B4-BE49-F238E27FC236}">
                  <a16:creationId xmlns:a16="http://schemas.microsoft.com/office/drawing/2014/main" id="{4052D850-D2C5-495C-AC94-71D031918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173" y="3686058"/>
              <a:ext cx="238125" cy="247650"/>
            </a:xfrm>
            <a:custGeom>
              <a:avLst/>
              <a:gdLst>
                <a:gd name="T0" fmla="*/ 5 w 33"/>
                <a:gd name="T1" fmla="*/ 8 h 34"/>
                <a:gd name="T2" fmla="*/ 26 w 33"/>
                <a:gd name="T3" fmla="*/ 5 h 34"/>
                <a:gd name="T4" fmla="*/ 29 w 33"/>
                <a:gd name="T5" fmla="*/ 26 h 34"/>
                <a:gd name="T6" fmla="*/ 8 w 33"/>
                <a:gd name="T7" fmla="*/ 29 h 34"/>
                <a:gd name="T8" fmla="*/ 5 w 33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5" y="8"/>
                  </a:moveTo>
                  <a:cubicBezTo>
                    <a:pt x="11" y="1"/>
                    <a:pt x="20" y="0"/>
                    <a:pt x="26" y="5"/>
                  </a:cubicBezTo>
                  <a:cubicBezTo>
                    <a:pt x="32" y="10"/>
                    <a:pt x="33" y="19"/>
                    <a:pt x="29" y="26"/>
                  </a:cubicBezTo>
                  <a:cubicBezTo>
                    <a:pt x="24" y="32"/>
                    <a:pt x="14" y="34"/>
                    <a:pt x="8" y="29"/>
                  </a:cubicBezTo>
                  <a:cubicBezTo>
                    <a:pt x="1" y="24"/>
                    <a:pt x="0" y="14"/>
                    <a:pt x="5" y="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5" name="Freeform: Shape 10">
              <a:extLst>
                <a:ext uri="{FF2B5EF4-FFF2-40B4-BE49-F238E27FC236}">
                  <a16:creationId xmlns:a16="http://schemas.microsoft.com/office/drawing/2014/main" id="{63D8CDC0-6B42-4D3C-80AB-FBF30F0E4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048" y="3474920"/>
              <a:ext cx="238125" cy="239713"/>
            </a:xfrm>
            <a:custGeom>
              <a:avLst/>
              <a:gdLst>
                <a:gd name="T0" fmla="*/ 6 w 33"/>
                <a:gd name="T1" fmla="*/ 6 h 33"/>
                <a:gd name="T2" fmla="*/ 27 w 33"/>
                <a:gd name="T3" fmla="*/ 6 h 33"/>
                <a:gd name="T4" fmla="*/ 27 w 33"/>
                <a:gd name="T5" fmla="*/ 27 h 33"/>
                <a:gd name="T6" fmla="*/ 6 w 33"/>
                <a:gd name="T7" fmla="*/ 27 h 33"/>
                <a:gd name="T8" fmla="*/ 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6"/>
                  </a:moveTo>
                  <a:cubicBezTo>
                    <a:pt x="12" y="0"/>
                    <a:pt x="21" y="0"/>
                    <a:pt x="27" y="6"/>
                  </a:cubicBezTo>
                  <a:cubicBezTo>
                    <a:pt x="32" y="11"/>
                    <a:pt x="33" y="21"/>
                    <a:pt x="27" y="27"/>
                  </a:cubicBezTo>
                  <a:cubicBezTo>
                    <a:pt x="22" y="33"/>
                    <a:pt x="12" y="33"/>
                    <a:pt x="6" y="27"/>
                  </a:cubicBezTo>
                  <a:cubicBezTo>
                    <a:pt x="0" y="21"/>
                    <a:pt x="0" y="11"/>
                    <a:pt x="6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6" name="Freeform: Shape 11">
              <a:extLst>
                <a:ext uri="{FF2B5EF4-FFF2-40B4-BE49-F238E27FC236}">
                  <a16:creationId xmlns:a16="http://schemas.microsoft.com/office/drawing/2014/main" id="{501379EF-AACD-4300-8D7F-B1EA690B7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048" y="3030420"/>
              <a:ext cx="238125" cy="239713"/>
            </a:xfrm>
            <a:custGeom>
              <a:avLst/>
              <a:gdLst>
                <a:gd name="T0" fmla="*/ 27 w 33"/>
                <a:gd name="T1" fmla="*/ 6 h 33"/>
                <a:gd name="T2" fmla="*/ 27 w 33"/>
                <a:gd name="T3" fmla="*/ 27 h 33"/>
                <a:gd name="T4" fmla="*/ 6 w 33"/>
                <a:gd name="T5" fmla="*/ 27 h 33"/>
                <a:gd name="T6" fmla="*/ 6 w 33"/>
                <a:gd name="T7" fmla="*/ 6 h 33"/>
                <a:gd name="T8" fmla="*/ 27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6"/>
                  </a:moveTo>
                  <a:cubicBezTo>
                    <a:pt x="33" y="13"/>
                    <a:pt x="32" y="22"/>
                    <a:pt x="27" y="27"/>
                  </a:cubicBezTo>
                  <a:cubicBezTo>
                    <a:pt x="21" y="33"/>
                    <a:pt x="12" y="33"/>
                    <a:pt x="6" y="27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2" y="0"/>
                    <a:pt x="22" y="0"/>
                    <a:pt x="27" y="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7" name="Freeform: Shape 12">
              <a:extLst>
                <a:ext uri="{FF2B5EF4-FFF2-40B4-BE49-F238E27FC236}">
                  <a16:creationId xmlns:a16="http://schemas.microsoft.com/office/drawing/2014/main" id="{2DE24363-72AD-49C0-8736-CC4757E16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6173" y="2811345"/>
              <a:ext cx="238125" cy="247650"/>
            </a:xfrm>
            <a:custGeom>
              <a:avLst/>
              <a:gdLst>
                <a:gd name="T0" fmla="*/ 29 w 33"/>
                <a:gd name="T1" fmla="*/ 8 h 34"/>
                <a:gd name="T2" fmla="*/ 26 w 33"/>
                <a:gd name="T3" fmla="*/ 29 h 34"/>
                <a:gd name="T4" fmla="*/ 5 w 33"/>
                <a:gd name="T5" fmla="*/ 27 h 34"/>
                <a:gd name="T6" fmla="*/ 8 w 33"/>
                <a:gd name="T7" fmla="*/ 5 h 34"/>
                <a:gd name="T8" fmla="*/ 29 w 33"/>
                <a:gd name="T9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4">
                  <a:moveTo>
                    <a:pt x="29" y="8"/>
                  </a:moveTo>
                  <a:cubicBezTo>
                    <a:pt x="33" y="15"/>
                    <a:pt x="32" y="24"/>
                    <a:pt x="26" y="29"/>
                  </a:cubicBezTo>
                  <a:cubicBezTo>
                    <a:pt x="20" y="34"/>
                    <a:pt x="11" y="33"/>
                    <a:pt x="5" y="27"/>
                  </a:cubicBezTo>
                  <a:cubicBezTo>
                    <a:pt x="0" y="20"/>
                    <a:pt x="1" y="11"/>
                    <a:pt x="8" y="5"/>
                  </a:cubicBezTo>
                  <a:cubicBezTo>
                    <a:pt x="14" y="0"/>
                    <a:pt x="24" y="2"/>
                    <a:pt x="29" y="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8" name="Freeform: Shape 13">
              <a:extLst>
                <a:ext uri="{FF2B5EF4-FFF2-40B4-BE49-F238E27FC236}">
                  <a16:creationId xmlns:a16="http://schemas.microsoft.com/office/drawing/2014/main" id="{B9CE4988-C7D6-42C1-A254-6F048CF82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873" y="2628783"/>
              <a:ext cx="244475" cy="247650"/>
            </a:xfrm>
            <a:custGeom>
              <a:avLst/>
              <a:gdLst>
                <a:gd name="T0" fmla="*/ 30 w 34"/>
                <a:gd name="T1" fmla="*/ 11 h 34"/>
                <a:gd name="T2" fmla="*/ 24 w 34"/>
                <a:gd name="T3" fmla="*/ 31 h 34"/>
                <a:gd name="T4" fmla="*/ 4 w 34"/>
                <a:gd name="T5" fmla="*/ 25 h 34"/>
                <a:gd name="T6" fmla="*/ 10 w 34"/>
                <a:gd name="T7" fmla="*/ 5 h 34"/>
                <a:gd name="T8" fmla="*/ 30 w 34"/>
                <a:gd name="T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11"/>
                  </a:moveTo>
                  <a:cubicBezTo>
                    <a:pt x="34" y="18"/>
                    <a:pt x="31" y="27"/>
                    <a:pt x="24" y="31"/>
                  </a:cubicBezTo>
                  <a:cubicBezTo>
                    <a:pt x="17" y="34"/>
                    <a:pt x="9" y="32"/>
                    <a:pt x="4" y="25"/>
                  </a:cubicBezTo>
                  <a:cubicBezTo>
                    <a:pt x="0" y="18"/>
                    <a:pt x="2" y="9"/>
                    <a:pt x="10" y="5"/>
                  </a:cubicBezTo>
                  <a:cubicBezTo>
                    <a:pt x="18" y="0"/>
                    <a:pt x="27" y="3"/>
                    <a:pt x="30" y="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39" name="Freeform: Shape 14">
              <a:extLst>
                <a:ext uri="{FF2B5EF4-FFF2-40B4-BE49-F238E27FC236}">
                  <a16:creationId xmlns:a16="http://schemas.microsoft.com/office/drawing/2014/main" id="{4957ADE9-7774-4E4F-B067-4DC35B7BA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086" y="2504958"/>
              <a:ext cx="230188" cy="241300"/>
            </a:xfrm>
            <a:custGeom>
              <a:avLst/>
              <a:gdLst>
                <a:gd name="T0" fmla="*/ 30 w 32"/>
                <a:gd name="T1" fmla="*/ 14 h 33"/>
                <a:gd name="T2" fmla="*/ 20 w 32"/>
                <a:gd name="T3" fmla="*/ 32 h 33"/>
                <a:gd name="T4" fmla="*/ 9 w 32"/>
                <a:gd name="T5" fmla="*/ 31 h 33"/>
                <a:gd name="T6" fmla="*/ 2 w 32"/>
                <a:gd name="T7" fmla="*/ 22 h 33"/>
                <a:gd name="T8" fmla="*/ 2 w 32"/>
                <a:gd name="T9" fmla="*/ 11 h 33"/>
                <a:gd name="T10" fmla="*/ 12 w 32"/>
                <a:gd name="T11" fmla="*/ 3 h 33"/>
                <a:gd name="T12" fmla="*/ 30 w 32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30" y="14"/>
                  </a:moveTo>
                  <a:cubicBezTo>
                    <a:pt x="32" y="22"/>
                    <a:pt x="27" y="29"/>
                    <a:pt x="20" y="32"/>
                  </a:cubicBezTo>
                  <a:cubicBezTo>
                    <a:pt x="17" y="33"/>
                    <a:pt x="13" y="32"/>
                    <a:pt x="9" y="31"/>
                  </a:cubicBezTo>
                  <a:cubicBezTo>
                    <a:pt x="6" y="29"/>
                    <a:pt x="3" y="26"/>
                    <a:pt x="2" y="22"/>
                  </a:cubicBezTo>
                  <a:cubicBezTo>
                    <a:pt x="0" y="18"/>
                    <a:pt x="1" y="14"/>
                    <a:pt x="2" y="11"/>
                  </a:cubicBezTo>
                  <a:cubicBezTo>
                    <a:pt x="4" y="7"/>
                    <a:pt x="7" y="4"/>
                    <a:pt x="12" y="3"/>
                  </a:cubicBezTo>
                  <a:cubicBezTo>
                    <a:pt x="20" y="0"/>
                    <a:pt x="29" y="6"/>
                    <a:pt x="30" y="1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0" name="Freeform: Shape 15">
              <a:extLst>
                <a:ext uri="{FF2B5EF4-FFF2-40B4-BE49-F238E27FC236}">
                  <a16:creationId xmlns:a16="http://schemas.microsoft.com/office/drawing/2014/main" id="{69705393-57BD-4E9A-9FD6-04EBA47908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3586" y="2476383"/>
              <a:ext cx="230188" cy="219075"/>
            </a:xfrm>
            <a:custGeom>
              <a:avLst/>
              <a:gdLst>
                <a:gd name="T0" fmla="*/ 31 w 32"/>
                <a:gd name="T1" fmla="*/ 16 h 30"/>
                <a:gd name="T2" fmla="*/ 16 w 32"/>
                <a:gd name="T3" fmla="*/ 30 h 30"/>
                <a:gd name="T4" fmla="*/ 1 w 32"/>
                <a:gd name="T5" fmla="*/ 16 h 30"/>
                <a:gd name="T6" fmla="*/ 16 w 32"/>
                <a:gd name="T7" fmla="*/ 0 h 30"/>
                <a:gd name="T8" fmla="*/ 31 w 32"/>
                <a:gd name="T9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0">
                  <a:moveTo>
                    <a:pt x="31" y="16"/>
                  </a:moveTo>
                  <a:cubicBezTo>
                    <a:pt x="30" y="24"/>
                    <a:pt x="23" y="30"/>
                    <a:pt x="16" y="30"/>
                  </a:cubicBezTo>
                  <a:cubicBezTo>
                    <a:pt x="9" y="30"/>
                    <a:pt x="2" y="24"/>
                    <a:pt x="1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1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1" name="Freeform: Shape 16">
              <a:extLst>
                <a:ext uri="{FF2B5EF4-FFF2-40B4-BE49-F238E27FC236}">
                  <a16:creationId xmlns:a16="http://schemas.microsoft.com/office/drawing/2014/main" id="{1274B4F3-8301-43FA-AB2B-D76A579FA9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1086" y="2504958"/>
              <a:ext cx="223838" cy="241300"/>
            </a:xfrm>
            <a:custGeom>
              <a:avLst/>
              <a:gdLst>
                <a:gd name="T0" fmla="*/ 30 w 31"/>
                <a:gd name="T1" fmla="*/ 22 h 33"/>
                <a:gd name="T2" fmla="*/ 22 w 31"/>
                <a:gd name="T3" fmla="*/ 31 h 33"/>
                <a:gd name="T4" fmla="*/ 11 w 31"/>
                <a:gd name="T5" fmla="*/ 32 h 33"/>
                <a:gd name="T6" fmla="*/ 1 w 31"/>
                <a:gd name="T7" fmla="*/ 14 h 33"/>
                <a:gd name="T8" fmla="*/ 20 w 31"/>
                <a:gd name="T9" fmla="*/ 3 h 33"/>
                <a:gd name="T10" fmla="*/ 29 w 31"/>
                <a:gd name="T11" fmla="*/ 11 h 33"/>
                <a:gd name="T12" fmla="*/ 30 w 31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22"/>
                  </a:moveTo>
                  <a:cubicBezTo>
                    <a:pt x="28" y="26"/>
                    <a:pt x="25" y="29"/>
                    <a:pt x="22" y="31"/>
                  </a:cubicBezTo>
                  <a:cubicBezTo>
                    <a:pt x="19" y="32"/>
                    <a:pt x="15" y="33"/>
                    <a:pt x="11" y="32"/>
                  </a:cubicBezTo>
                  <a:cubicBezTo>
                    <a:pt x="4" y="29"/>
                    <a:pt x="0" y="22"/>
                    <a:pt x="1" y="14"/>
                  </a:cubicBezTo>
                  <a:cubicBezTo>
                    <a:pt x="3" y="6"/>
                    <a:pt x="11" y="0"/>
                    <a:pt x="20" y="3"/>
                  </a:cubicBezTo>
                  <a:cubicBezTo>
                    <a:pt x="24" y="4"/>
                    <a:pt x="27" y="7"/>
                    <a:pt x="29" y="11"/>
                  </a:cubicBezTo>
                  <a:cubicBezTo>
                    <a:pt x="31" y="14"/>
                    <a:pt x="31" y="18"/>
                    <a:pt x="30" y="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2" name="Freeform: Shape 17">
              <a:extLst>
                <a:ext uri="{FF2B5EF4-FFF2-40B4-BE49-F238E27FC236}">
                  <a16:creationId xmlns:a16="http://schemas.microsoft.com/office/drawing/2014/main" id="{B689DAA2-056E-4E54-BE77-99A6B0DC4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8423" y="2628783"/>
              <a:ext cx="246063" cy="247650"/>
            </a:xfrm>
            <a:custGeom>
              <a:avLst/>
              <a:gdLst>
                <a:gd name="T0" fmla="*/ 29 w 34"/>
                <a:gd name="T1" fmla="*/ 25 h 34"/>
                <a:gd name="T2" fmla="*/ 9 w 34"/>
                <a:gd name="T3" fmla="*/ 31 h 34"/>
                <a:gd name="T4" fmla="*/ 3 w 34"/>
                <a:gd name="T5" fmla="*/ 11 h 34"/>
                <a:gd name="T6" fmla="*/ 24 w 34"/>
                <a:gd name="T7" fmla="*/ 5 h 34"/>
                <a:gd name="T8" fmla="*/ 29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25"/>
                  </a:moveTo>
                  <a:cubicBezTo>
                    <a:pt x="25" y="32"/>
                    <a:pt x="16" y="34"/>
                    <a:pt x="9" y="31"/>
                  </a:cubicBezTo>
                  <a:cubicBezTo>
                    <a:pt x="3" y="27"/>
                    <a:pt x="0" y="18"/>
                    <a:pt x="3" y="11"/>
                  </a:cubicBezTo>
                  <a:cubicBezTo>
                    <a:pt x="7" y="3"/>
                    <a:pt x="16" y="0"/>
                    <a:pt x="24" y="5"/>
                  </a:cubicBezTo>
                  <a:cubicBezTo>
                    <a:pt x="31" y="9"/>
                    <a:pt x="34" y="18"/>
                    <a:pt x="29" y="2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3" name="Freeform: Shape 18">
              <a:extLst>
                <a:ext uri="{FF2B5EF4-FFF2-40B4-BE49-F238E27FC236}">
                  <a16:creationId xmlns:a16="http://schemas.microsoft.com/office/drawing/2014/main" id="{F1BE5210-AF96-4DB6-BF2A-F6387CF69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711" y="2811345"/>
              <a:ext cx="244475" cy="247650"/>
            </a:xfrm>
            <a:custGeom>
              <a:avLst/>
              <a:gdLst>
                <a:gd name="T0" fmla="*/ 28 w 34"/>
                <a:gd name="T1" fmla="*/ 27 h 34"/>
                <a:gd name="T2" fmla="*/ 7 w 34"/>
                <a:gd name="T3" fmla="*/ 29 h 34"/>
                <a:gd name="T4" fmla="*/ 5 w 34"/>
                <a:gd name="T5" fmla="*/ 8 h 34"/>
                <a:gd name="T6" fmla="*/ 26 w 34"/>
                <a:gd name="T7" fmla="*/ 5 h 34"/>
                <a:gd name="T8" fmla="*/ 28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8" y="27"/>
                  </a:moveTo>
                  <a:cubicBezTo>
                    <a:pt x="23" y="33"/>
                    <a:pt x="14" y="34"/>
                    <a:pt x="7" y="29"/>
                  </a:cubicBezTo>
                  <a:cubicBezTo>
                    <a:pt x="1" y="24"/>
                    <a:pt x="0" y="15"/>
                    <a:pt x="5" y="8"/>
                  </a:cubicBezTo>
                  <a:cubicBezTo>
                    <a:pt x="9" y="2"/>
                    <a:pt x="19" y="0"/>
                    <a:pt x="26" y="5"/>
                  </a:cubicBezTo>
                  <a:cubicBezTo>
                    <a:pt x="33" y="11"/>
                    <a:pt x="34" y="20"/>
                    <a:pt x="28" y="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4" name="Freeform: Shape 19">
              <a:extLst>
                <a:ext uri="{FF2B5EF4-FFF2-40B4-BE49-F238E27FC236}">
                  <a16:creationId xmlns:a16="http://schemas.microsoft.com/office/drawing/2014/main" id="{9BFBCF3C-339C-45C8-817E-25AF08ADA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1186" y="3030420"/>
              <a:ext cx="238125" cy="239713"/>
            </a:xfrm>
            <a:custGeom>
              <a:avLst/>
              <a:gdLst>
                <a:gd name="T0" fmla="*/ 26 w 33"/>
                <a:gd name="T1" fmla="*/ 27 h 33"/>
                <a:gd name="T2" fmla="*/ 5 w 33"/>
                <a:gd name="T3" fmla="*/ 27 h 33"/>
                <a:gd name="T4" fmla="*/ 5 w 33"/>
                <a:gd name="T5" fmla="*/ 6 h 33"/>
                <a:gd name="T6" fmla="*/ 27 w 33"/>
                <a:gd name="T7" fmla="*/ 6 h 33"/>
                <a:gd name="T8" fmla="*/ 26 w 33"/>
                <a:gd name="T9" fmla="*/ 2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6" y="27"/>
                  </a:moveTo>
                  <a:cubicBezTo>
                    <a:pt x="20" y="33"/>
                    <a:pt x="11" y="33"/>
                    <a:pt x="5" y="27"/>
                  </a:cubicBezTo>
                  <a:cubicBezTo>
                    <a:pt x="0" y="22"/>
                    <a:pt x="0" y="13"/>
                    <a:pt x="5" y="6"/>
                  </a:cubicBezTo>
                  <a:cubicBezTo>
                    <a:pt x="11" y="0"/>
                    <a:pt x="21" y="0"/>
                    <a:pt x="27" y="6"/>
                  </a:cubicBezTo>
                  <a:cubicBezTo>
                    <a:pt x="33" y="12"/>
                    <a:pt x="32" y="22"/>
                    <a:pt x="26" y="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5" name="Freeform: Shape 20">
              <a:extLst>
                <a:ext uri="{FF2B5EF4-FFF2-40B4-BE49-F238E27FC236}">
                  <a16:creationId xmlns:a16="http://schemas.microsoft.com/office/drawing/2014/main" id="{8A5AB53A-1897-47F3-9111-3AC091A2A8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4848" y="3247908"/>
              <a:ext cx="238125" cy="241300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6 w 33"/>
                <a:gd name="T5" fmla="*/ 7 h 33"/>
                <a:gd name="T6" fmla="*/ 27 w 33"/>
                <a:gd name="T7" fmla="*/ 7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1" y="33"/>
                    <a:pt x="12" y="33"/>
                    <a:pt x="6" y="28"/>
                  </a:cubicBezTo>
                  <a:cubicBezTo>
                    <a:pt x="1" y="22"/>
                    <a:pt x="0" y="13"/>
                    <a:pt x="6" y="7"/>
                  </a:cubicBezTo>
                  <a:cubicBezTo>
                    <a:pt x="12" y="1"/>
                    <a:pt x="21" y="0"/>
                    <a:pt x="27" y="7"/>
                  </a:cubicBezTo>
                  <a:cubicBezTo>
                    <a:pt x="33" y="13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6" name="Straight Connector 21">
              <a:extLst>
                <a:ext uri="{FF2B5EF4-FFF2-40B4-BE49-F238E27FC236}">
                  <a16:creationId xmlns:a16="http://schemas.microsoft.com/office/drawing/2014/main" id="{0A9105B9-3C01-4383-A091-B4484CD87D9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82348" y="3365383"/>
              <a:ext cx="0" cy="276225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7" name="Straight Connector 22">
              <a:extLst>
                <a:ext uri="{FF2B5EF4-FFF2-40B4-BE49-F238E27FC236}">
                  <a16:creationId xmlns:a16="http://schemas.microsoft.com/office/drawing/2014/main" id="{551BEBE2-EC0B-4D31-A234-63EA4B1280F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282348" y="3081220"/>
              <a:ext cx="0" cy="2841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8" name="Straight Connector 23">
              <a:extLst>
                <a:ext uri="{FF2B5EF4-FFF2-40B4-BE49-F238E27FC236}">
                  <a16:creationId xmlns:a16="http://schemas.microsoft.com/office/drawing/2014/main" id="{D07BE7A0-11AA-4572-9E9B-227D0689EC5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28411" y="3365383"/>
              <a:ext cx="0" cy="393700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49" name="Straight Connector 24">
              <a:extLst>
                <a:ext uri="{FF2B5EF4-FFF2-40B4-BE49-F238E27FC236}">
                  <a16:creationId xmlns:a16="http://schemas.microsoft.com/office/drawing/2014/main" id="{B28C8927-F6A5-43EE-A132-F3BCE5A1AA66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528411" y="2898658"/>
              <a:ext cx="0" cy="466725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0" name="Straight Connector 25">
              <a:extLst>
                <a:ext uri="{FF2B5EF4-FFF2-40B4-BE49-F238E27FC236}">
                  <a16:creationId xmlns:a16="http://schemas.microsoft.com/office/drawing/2014/main" id="{FB3CDA63-A6A6-4113-AE28-97492BB0F30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795111" y="3365383"/>
              <a:ext cx="0" cy="55403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1" name="Straight Connector 26">
              <a:extLst>
                <a:ext uri="{FF2B5EF4-FFF2-40B4-BE49-F238E27FC236}">
                  <a16:creationId xmlns:a16="http://schemas.microsoft.com/office/drawing/2014/main" id="{E06AE396-A1FC-491E-AF8A-44BC5B58C04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2795111" y="2738320"/>
              <a:ext cx="0" cy="6270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2" name="Straight Connector 27">
              <a:extLst>
                <a:ext uri="{FF2B5EF4-FFF2-40B4-BE49-F238E27FC236}">
                  <a16:creationId xmlns:a16="http://schemas.microsoft.com/office/drawing/2014/main" id="{4254C908-062C-47B4-9A0A-C641A70263F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090386" y="3365383"/>
              <a:ext cx="0" cy="663575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3" name="Straight Connector 28">
              <a:extLst>
                <a:ext uri="{FF2B5EF4-FFF2-40B4-BE49-F238E27FC236}">
                  <a16:creationId xmlns:a16="http://schemas.microsoft.com/office/drawing/2014/main" id="{781AE122-7249-4640-8EFE-1546DF688F31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090386" y="2628783"/>
              <a:ext cx="0" cy="736600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4" name="Straight Connector 29">
              <a:extLst>
                <a:ext uri="{FF2B5EF4-FFF2-40B4-BE49-F238E27FC236}">
                  <a16:creationId xmlns:a16="http://schemas.microsoft.com/office/drawing/2014/main" id="{162F8740-71DC-49DD-9C42-3C0F46DC1A7B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407886" y="3365383"/>
              <a:ext cx="0" cy="728663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5" name="Straight Connector 30">
              <a:extLst>
                <a:ext uri="{FF2B5EF4-FFF2-40B4-BE49-F238E27FC236}">
                  <a16:creationId xmlns:a16="http://schemas.microsoft.com/office/drawing/2014/main" id="{368F31C0-659C-471D-8663-BC3EE0D2D4B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407886" y="2563695"/>
              <a:ext cx="0" cy="801688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6" name="Straight Connector 31">
              <a:extLst>
                <a:ext uri="{FF2B5EF4-FFF2-40B4-BE49-F238E27FC236}">
                  <a16:creationId xmlns:a16="http://schemas.microsoft.com/office/drawing/2014/main" id="{175124A6-8EFF-4C23-9587-A88DA33A105B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725386" y="3365383"/>
              <a:ext cx="0" cy="714375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7" name="Straight Connector 32">
              <a:extLst>
                <a:ext uri="{FF2B5EF4-FFF2-40B4-BE49-F238E27FC236}">
                  <a16:creationId xmlns:a16="http://schemas.microsoft.com/office/drawing/2014/main" id="{3FA57F73-FA7A-4C67-B28E-497A40515D23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3725386" y="2585920"/>
              <a:ext cx="0" cy="7794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8" name="Straight Connector 33">
              <a:extLst>
                <a:ext uri="{FF2B5EF4-FFF2-40B4-BE49-F238E27FC236}">
                  <a16:creationId xmlns:a16="http://schemas.microsoft.com/office/drawing/2014/main" id="{839E8C70-7933-4AC7-93BB-A5C72B8C18C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022248" y="3365383"/>
              <a:ext cx="0" cy="60483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9" name="Straight Connector 34">
              <a:extLst>
                <a:ext uri="{FF2B5EF4-FFF2-40B4-BE49-F238E27FC236}">
                  <a16:creationId xmlns:a16="http://schemas.microsoft.com/office/drawing/2014/main" id="{815515C8-22F9-441B-B519-428255A3DA6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022248" y="2789120"/>
              <a:ext cx="0" cy="5762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0" name="Straight Connector 35">
              <a:extLst>
                <a:ext uri="{FF2B5EF4-FFF2-40B4-BE49-F238E27FC236}">
                  <a16:creationId xmlns:a16="http://schemas.microsoft.com/office/drawing/2014/main" id="{3B7A33E4-5BB3-4B23-9DDA-32C4A8F9AB1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288948" y="3357445"/>
              <a:ext cx="0" cy="525463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1" name="Straight Connector 36">
              <a:extLst>
                <a:ext uri="{FF2B5EF4-FFF2-40B4-BE49-F238E27FC236}">
                  <a16:creationId xmlns:a16="http://schemas.microsoft.com/office/drawing/2014/main" id="{04AA88A1-5D3B-4DC1-B582-A007CC80116B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288948" y="2870083"/>
              <a:ext cx="0" cy="487363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2" name="Straight Connector 37">
              <a:extLst>
                <a:ext uri="{FF2B5EF4-FFF2-40B4-BE49-F238E27FC236}">
                  <a16:creationId xmlns:a16="http://schemas.microsoft.com/office/drawing/2014/main" id="{B3DF6B71-8150-4CB3-AC69-4DB4E56D3BC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527073" y="3365383"/>
              <a:ext cx="0" cy="30638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3" name="Straight Connector 38">
              <a:extLst>
                <a:ext uri="{FF2B5EF4-FFF2-40B4-BE49-F238E27FC236}">
                  <a16:creationId xmlns:a16="http://schemas.microsoft.com/office/drawing/2014/main" id="{FB16675A-C237-433B-BBB7-5F924C63742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4527073" y="3109795"/>
              <a:ext cx="0" cy="255588"/>
            </a:xfrm>
            <a:prstGeom prst="line">
              <a:avLst/>
            </a:prstGeom>
            <a:noFill/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4" name="Freeform: Shape 39">
              <a:extLst>
                <a:ext uri="{FF2B5EF4-FFF2-40B4-BE49-F238E27FC236}">
                  <a16:creationId xmlns:a16="http://schemas.microsoft.com/office/drawing/2014/main" id="{14987C7E-33DE-4604-863A-D0080C4DB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7073" y="3016133"/>
              <a:ext cx="238125" cy="239713"/>
            </a:xfrm>
            <a:custGeom>
              <a:avLst/>
              <a:gdLst>
                <a:gd name="T0" fmla="*/ 5 w 33"/>
                <a:gd name="T1" fmla="*/ 7 h 33"/>
                <a:gd name="T2" fmla="*/ 6 w 33"/>
                <a:gd name="T3" fmla="*/ 27 h 33"/>
                <a:gd name="T4" fmla="*/ 27 w 33"/>
                <a:gd name="T5" fmla="*/ 28 h 33"/>
                <a:gd name="T6" fmla="*/ 27 w 33"/>
                <a:gd name="T7" fmla="*/ 6 h 33"/>
                <a:gd name="T8" fmla="*/ 5 w 33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5" y="7"/>
                  </a:moveTo>
                  <a:cubicBezTo>
                    <a:pt x="0" y="13"/>
                    <a:pt x="0" y="22"/>
                    <a:pt x="6" y="27"/>
                  </a:cubicBezTo>
                  <a:cubicBezTo>
                    <a:pt x="11" y="33"/>
                    <a:pt x="20" y="33"/>
                    <a:pt x="27" y="28"/>
                  </a:cubicBezTo>
                  <a:cubicBezTo>
                    <a:pt x="33" y="22"/>
                    <a:pt x="33" y="12"/>
                    <a:pt x="27" y="6"/>
                  </a:cubicBezTo>
                  <a:cubicBezTo>
                    <a:pt x="21" y="0"/>
                    <a:pt x="11" y="1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5" name="Freeform: Shape 40">
              <a:extLst>
                <a:ext uri="{FF2B5EF4-FFF2-40B4-BE49-F238E27FC236}">
                  <a16:creationId xmlns:a16="http://schemas.microsoft.com/office/drawing/2014/main" id="{2A9FC010-FB0B-4477-97F0-5D072A592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011" y="2797058"/>
              <a:ext cx="246063" cy="247650"/>
            </a:xfrm>
            <a:custGeom>
              <a:avLst/>
              <a:gdLst>
                <a:gd name="T0" fmla="*/ 5 w 34"/>
                <a:gd name="T1" fmla="*/ 9 h 34"/>
                <a:gd name="T2" fmla="*/ 8 w 34"/>
                <a:gd name="T3" fmla="*/ 29 h 34"/>
                <a:gd name="T4" fmla="*/ 28 w 34"/>
                <a:gd name="T5" fmla="*/ 27 h 34"/>
                <a:gd name="T6" fmla="*/ 26 w 34"/>
                <a:gd name="T7" fmla="*/ 6 h 34"/>
                <a:gd name="T8" fmla="*/ 5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9"/>
                  </a:moveTo>
                  <a:cubicBezTo>
                    <a:pt x="0" y="16"/>
                    <a:pt x="2" y="24"/>
                    <a:pt x="8" y="29"/>
                  </a:cubicBezTo>
                  <a:cubicBezTo>
                    <a:pt x="14" y="34"/>
                    <a:pt x="23" y="33"/>
                    <a:pt x="28" y="27"/>
                  </a:cubicBezTo>
                  <a:cubicBezTo>
                    <a:pt x="34" y="20"/>
                    <a:pt x="33" y="11"/>
                    <a:pt x="26" y="6"/>
                  </a:cubicBezTo>
                  <a:cubicBezTo>
                    <a:pt x="19" y="0"/>
                    <a:pt x="9" y="2"/>
                    <a:pt x="5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6" name="Freeform: Shape 41">
              <a:extLst>
                <a:ext uri="{FF2B5EF4-FFF2-40B4-BE49-F238E27FC236}">
                  <a16:creationId xmlns:a16="http://schemas.microsoft.com/office/drawing/2014/main" id="{462C208E-D97E-4839-80F1-66C7202E5C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311" y="2622433"/>
              <a:ext cx="246063" cy="247650"/>
            </a:xfrm>
            <a:custGeom>
              <a:avLst/>
              <a:gdLst>
                <a:gd name="T0" fmla="*/ 3 w 34"/>
                <a:gd name="T1" fmla="*/ 10 h 34"/>
                <a:gd name="T2" fmla="*/ 9 w 34"/>
                <a:gd name="T3" fmla="*/ 30 h 34"/>
                <a:gd name="T4" fmla="*/ 29 w 34"/>
                <a:gd name="T5" fmla="*/ 24 h 34"/>
                <a:gd name="T6" fmla="*/ 24 w 34"/>
                <a:gd name="T7" fmla="*/ 4 h 34"/>
                <a:gd name="T8" fmla="*/ 3 w 34"/>
                <a:gd name="T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" y="10"/>
                  </a:moveTo>
                  <a:cubicBezTo>
                    <a:pt x="0" y="18"/>
                    <a:pt x="3" y="27"/>
                    <a:pt x="9" y="30"/>
                  </a:cubicBezTo>
                  <a:cubicBezTo>
                    <a:pt x="16" y="34"/>
                    <a:pt x="25" y="32"/>
                    <a:pt x="29" y="24"/>
                  </a:cubicBezTo>
                  <a:cubicBezTo>
                    <a:pt x="34" y="18"/>
                    <a:pt x="32" y="8"/>
                    <a:pt x="24" y="4"/>
                  </a:cubicBezTo>
                  <a:cubicBezTo>
                    <a:pt x="16" y="0"/>
                    <a:pt x="7" y="3"/>
                    <a:pt x="3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7" name="Freeform: Shape 42">
              <a:extLst>
                <a:ext uri="{FF2B5EF4-FFF2-40B4-BE49-F238E27FC236}">
                  <a16:creationId xmlns:a16="http://schemas.microsoft.com/office/drawing/2014/main" id="{F17A13B8-B189-46E1-946F-70CF30CF5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5386" y="2490670"/>
              <a:ext cx="223838" cy="239713"/>
            </a:xfrm>
            <a:custGeom>
              <a:avLst/>
              <a:gdLst>
                <a:gd name="T0" fmla="*/ 1 w 31"/>
                <a:gd name="T1" fmla="*/ 14 h 33"/>
                <a:gd name="T2" fmla="*/ 11 w 31"/>
                <a:gd name="T3" fmla="*/ 32 h 33"/>
                <a:gd name="T4" fmla="*/ 22 w 31"/>
                <a:gd name="T5" fmla="*/ 31 h 33"/>
                <a:gd name="T6" fmla="*/ 30 w 31"/>
                <a:gd name="T7" fmla="*/ 22 h 33"/>
                <a:gd name="T8" fmla="*/ 29 w 31"/>
                <a:gd name="T9" fmla="*/ 11 h 33"/>
                <a:gd name="T10" fmla="*/ 20 w 31"/>
                <a:gd name="T11" fmla="*/ 3 h 33"/>
                <a:gd name="T12" fmla="*/ 1 w 31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1" y="14"/>
                  </a:moveTo>
                  <a:cubicBezTo>
                    <a:pt x="0" y="23"/>
                    <a:pt x="4" y="30"/>
                    <a:pt x="11" y="32"/>
                  </a:cubicBezTo>
                  <a:cubicBezTo>
                    <a:pt x="15" y="33"/>
                    <a:pt x="19" y="33"/>
                    <a:pt x="22" y="31"/>
                  </a:cubicBezTo>
                  <a:cubicBezTo>
                    <a:pt x="25" y="29"/>
                    <a:pt x="28" y="26"/>
                    <a:pt x="30" y="22"/>
                  </a:cubicBezTo>
                  <a:cubicBezTo>
                    <a:pt x="31" y="19"/>
                    <a:pt x="31" y="14"/>
                    <a:pt x="29" y="11"/>
                  </a:cubicBezTo>
                  <a:cubicBezTo>
                    <a:pt x="28" y="7"/>
                    <a:pt x="24" y="5"/>
                    <a:pt x="20" y="3"/>
                  </a:cubicBezTo>
                  <a:cubicBezTo>
                    <a:pt x="11" y="0"/>
                    <a:pt x="3" y="6"/>
                    <a:pt x="1" y="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8" name="Freeform: Shape 43">
              <a:extLst>
                <a:ext uri="{FF2B5EF4-FFF2-40B4-BE49-F238E27FC236}">
                  <a16:creationId xmlns:a16="http://schemas.microsoft.com/office/drawing/2014/main" id="{D4444857-8288-470B-A0E7-FF79F9722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7886" y="2462095"/>
              <a:ext cx="231775" cy="225425"/>
            </a:xfrm>
            <a:custGeom>
              <a:avLst/>
              <a:gdLst>
                <a:gd name="T0" fmla="*/ 1 w 32"/>
                <a:gd name="T1" fmla="*/ 16 h 31"/>
                <a:gd name="T2" fmla="*/ 16 w 32"/>
                <a:gd name="T3" fmla="*/ 30 h 31"/>
                <a:gd name="T4" fmla="*/ 31 w 32"/>
                <a:gd name="T5" fmla="*/ 16 h 31"/>
                <a:gd name="T6" fmla="*/ 16 w 32"/>
                <a:gd name="T7" fmla="*/ 0 h 31"/>
                <a:gd name="T8" fmla="*/ 1 w 32"/>
                <a:gd name="T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1" y="16"/>
                  </a:moveTo>
                  <a:cubicBezTo>
                    <a:pt x="2" y="24"/>
                    <a:pt x="9" y="31"/>
                    <a:pt x="16" y="30"/>
                  </a:cubicBezTo>
                  <a:cubicBezTo>
                    <a:pt x="23" y="31"/>
                    <a:pt x="30" y="24"/>
                    <a:pt x="31" y="16"/>
                  </a:cubicBezTo>
                  <a:cubicBezTo>
                    <a:pt x="32" y="8"/>
                    <a:pt x="25" y="1"/>
                    <a:pt x="16" y="0"/>
                  </a:cubicBezTo>
                  <a:cubicBezTo>
                    <a:pt x="7" y="1"/>
                    <a:pt x="0" y="8"/>
                    <a:pt x="1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9" name="Freeform: Shape 44">
              <a:extLst>
                <a:ext uri="{FF2B5EF4-FFF2-40B4-BE49-F238E27FC236}">
                  <a16:creationId xmlns:a16="http://schemas.microsoft.com/office/drawing/2014/main" id="{D04FCCAB-1711-49C2-918A-86646F822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386" y="2490670"/>
              <a:ext cx="231775" cy="239713"/>
            </a:xfrm>
            <a:custGeom>
              <a:avLst/>
              <a:gdLst>
                <a:gd name="T0" fmla="*/ 2 w 32"/>
                <a:gd name="T1" fmla="*/ 22 h 33"/>
                <a:gd name="T2" fmla="*/ 10 w 32"/>
                <a:gd name="T3" fmla="*/ 31 h 33"/>
                <a:gd name="T4" fmla="*/ 20 w 32"/>
                <a:gd name="T5" fmla="*/ 32 h 33"/>
                <a:gd name="T6" fmla="*/ 30 w 32"/>
                <a:gd name="T7" fmla="*/ 14 h 33"/>
                <a:gd name="T8" fmla="*/ 12 w 32"/>
                <a:gd name="T9" fmla="*/ 3 h 33"/>
                <a:gd name="T10" fmla="*/ 2 w 32"/>
                <a:gd name="T11" fmla="*/ 11 h 33"/>
                <a:gd name="T12" fmla="*/ 2 w 32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2" y="22"/>
                  </a:moveTo>
                  <a:cubicBezTo>
                    <a:pt x="3" y="26"/>
                    <a:pt x="6" y="29"/>
                    <a:pt x="10" y="31"/>
                  </a:cubicBezTo>
                  <a:cubicBezTo>
                    <a:pt x="13" y="33"/>
                    <a:pt x="17" y="33"/>
                    <a:pt x="20" y="32"/>
                  </a:cubicBezTo>
                  <a:cubicBezTo>
                    <a:pt x="27" y="30"/>
                    <a:pt x="32" y="23"/>
                    <a:pt x="30" y="14"/>
                  </a:cubicBezTo>
                  <a:cubicBezTo>
                    <a:pt x="29" y="6"/>
                    <a:pt x="20" y="0"/>
                    <a:pt x="12" y="3"/>
                  </a:cubicBezTo>
                  <a:cubicBezTo>
                    <a:pt x="8" y="5"/>
                    <a:pt x="4" y="7"/>
                    <a:pt x="2" y="11"/>
                  </a:cubicBezTo>
                  <a:cubicBezTo>
                    <a:pt x="1" y="14"/>
                    <a:pt x="0" y="19"/>
                    <a:pt x="2" y="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0" name="Freeform: Shape 45">
              <a:extLst>
                <a:ext uri="{FF2B5EF4-FFF2-40B4-BE49-F238E27FC236}">
                  <a16:creationId xmlns:a16="http://schemas.microsoft.com/office/drawing/2014/main" id="{88648680-6048-4F65-B41C-E023616EB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173" y="2622433"/>
              <a:ext cx="246063" cy="247650"/>
            </a:xfrm>
            <a:custGeom>
              <a:avLst/>
              <a:gdLst>
                <a:gd name="T0" fmla="*/ 4 w 34"/>
                <a:gd name="T1" fmla="*/ 24 h 34"/>
                <a:gd name="T2" fmla="*/ 24 w 34"/>
                <a:gd name="T3" fmla="*/ 30 h 34"/>
                <a:gd name="T4" fmla="*/ 30 w 34"/>
                <a:gd name="T5" fmla="*/ 10 h 34"/>
                <a:gd name="T6" fmla="*/ 10 w 34"/>
                <a:gd name="T7" fmla="*/ 4 h 34"/>
                <a:gd name="T8" fmla="*/ 4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24"/>
                  </a:moveTo>
                  <a:cubicBezTo>
                    <a:pt x="9" y="32"/>
                    <a:pt x="18" y="34"/>
                    <a:pt x="24" y="30"/>
                  </a:cubicBezTo>
                  <a:cubicBezTo>
                    <a:pt x="31" y="27"/>
                    <a:pt x="34" y="18"/>
                    <a:pt x="30" y="10"/>
                  </a:cubicBezTo>
                  <a:cubicBezTo>
                    <a:pt x="27" y="3"/>
                    <a:pt x="18" y="0"/>
                    <a:pt x="10" y="4"/>
                  </a:cubicBezTo>
                  <a:cubicBezTo>
                    <a:pt x="2" y="8"/>
                    <a:pt x="0" y="18"/>
                    <a:pt x="4" y="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1" name="Freeform: Shape 46">
              <a:extLst>
                <a:ext uri="{FF2B5EF4-FFF2-40B4-BE49-F238E27FC236}">
                  <a16:creationId xmlns:a16="http://schemas.microsoft.com/office/drawing/2014/main" id="{E279215B-0285-451B-BB50-7001B20D9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0473" y="2797058"/>
              <a:ext cx="246063" cy="247650"/>
            </a:xfrm>
            <a:custGeom>
              <a:avLst/>
              <a:gdLst>
                <a:gd name="T0" fmla="*/ 5 w 34"/>
                <a:gd name="T1" fmla="*/ 27 h 34"/>
                <a:gd name="T2" fmla="*/ 26 w 34"/>
                <a:gd name="T3" fmla="*/ 29 h 34"/>
                <a:gd name="T4" fmla="*/ 29 w 34"/>
                <a:gd name="T5" fmla="*/ 9 h 34"/>
                <a:gd name="T6" fmla="*/ 8 w 34"/>
                <a:gd name="T7" fmla="*/ 6 h 34"/>
                <a:gd name="T8" fmla="*/ 5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7"/>
                  </a:moveTo>
                  <a:cubicBezTo>
                    <a:pt x="11" y="33"/>
                    <a:pt x="20" y="34"/>
                    <a:pt x="26" y="29"/>
                  </a:cubicBezTo>
                  <a:cubicBezTo>
                    <a:pt x="32" y="24"/>
                    <a:pt x="34" y="16"/>
                    <a:pt x="29" y="9"/>
                  </a:cubicBezTo>
                  <a:cubicBezTo>
                    <a:pt x="24" y="2"/>
                    <a:pt x="14" y="0"/>
                    <a:pt x="8" y="6"/>
                  </a:cubicBezTo>
                  <a:cubicBezTo>
                    <a:pt x="1" y="11"/>
                    <a:pt x="0" y="20"/>
                    <a:pt x="5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2" name="Freeform: Shape 47">
              <a:extLst>
                <a:ext uri="{FF2B5EF4-FFF2-40B4-BE49-F238E27FC236}">
                  <a16:creationId xmlns:a16="http://schemas.microsoft.com/office/drawing/2014/main" id="{27651133-BD60-48A2-B141-2E726E0F6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348" y="3016133"/>
              <a:ext cx="238125" cy="239713"/>
            </a:xfrm>
            <a:custGeom>
              <a:avLst/>
              <a:gdLst>
                <a:gd name="T0" fmla="*/ 6 w 33"/>
                <a:gd name="T1" fmla="*/ 28 h 33"/>
                <a:gd name="T2" fmla="*/ 27 w 33"/>
                <a:gd name="T3" fmla="*/ 27 h 33"/>
                <a:gd name="T4" fmla="*/ 27 w 33"/>
                <a:gd name="T5" fmla="*/ 7 h 33"/>
                <a:gd name="T6" fmla="*/ 6 w 33"/>
                <a:gd name="T7" fmla="*/ 6 h 33"/>
                <a:gd name="T8" fmla="*/ 6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28"/>
                  </a:moveTo>
                  <a:cubicBezTo>
                    <a:pt x="12" y="33"/>
                    <a:pt x="22" y="33"/>
                    <a:pt x="27" y="27"/>
                  </a:cubicBezTo>
                  <a:cubicBezTo>
                    <a:pt x="33" y="22"/>
                    <a:pt x="33" y="13"/>
                    <a:pt x="27" y="7"/>
                  </a:cubicBezTo>
                  <a:cubicBezTo>
                    <a:pt x="22" y="1"/>
                    <a:pt x="12" y="0"/>
                    <a:pt x="6" y="6"/>
                  </a:cubicBezTo>
                  <a:cubicBezTo>
                    <a:pt x="0" y="12"/>
                    <a:pt x="0" y="22"/>
                    <a:pt x="6" y="2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3" name="Freeform: Shape 48">
              <a:extLst>
                <a:ext uri="{FF2B5EF4-FFF2-40B4-BE49-F238E27FC236}">
                  <a16:creationId xmlns:a16="http://schemas.microsoft.com/office/drawing/2014/main" id="{8763FC32-AF9F-4EFC-9EE4-EA9582F82D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348" y="3466983"/>
              <a:ext cx="238125" cy="241300"/>
            </a:xfrm>
            <a:custGeom>
              <a:avLst/>
              <a:gdLst>
                <a:gd name="T0" fmla="*/ 27 w 33"/>
                <a:gd name="T1" fmla="*/ 26 h 33"/>
                <a:gd name="T2" fmla="*/ 27 w 33"/>
                <a:gd name="T3" fmla="*/ 5 h 33"/>
                <a:gd name="T4" fmla="*/ 6 w 33"/>
                <a:gd name="T5" fmla="*/ 5 h 33"/>
                <a:gd name="T6" fmla="*/ 6 w 33"/>
                <a:gd name="T7" fmla="*/ 26 h 33"/>
                <a:gd name="T8" fmla="*/ 27 w 33"/>
                <a:gd name="T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6"/>
                  </a:moveTo>
                  <a:cubicBezTo>
                    <a:pt x="33" y="20"/>
                    <a:pt x="33" y="11"/>
                    <a:pt x="27" y="5"/>
                  </a:cubicBezTo>
                  <a:cubicBezTo>
                    <a:pt x="22" y="0"/>
                    <a:pt x="12" y="0"/>
                    <a:pt x="6" y="5"/>
                  </a:cubicBezTo>
                  <a:cubicBezTo>
                    <a:pt x="0" y="11"/>
                    <a:pt x="0" y="20"/>
                    <a:pt x="6" y="26"/>
                  </a:cubicBezTo>
                  <a:cubicBezTo>
                    <a:pt x="12" y="33"/>
                    <a:pt x="22" y="32"/>
                    <a:pt x="27" y="2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4" name="Freeform: Shape 49">
              <a:extLst>
                <a:ext uri="{FF2B5EF4-FFF2-40B4-BE49-F238E27FC236}">
                  <a16:creationId xmlns:a16="http://schemas.microsoft.com/office/drawing/2014/main" id="{0C735D80-42A3-4369-A33D-38904DFD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0473" y="3678120"/>
              <a:ext cx="246063" cy="241300"/>
            </a:xfrm>
            <a:custGeom>
              <a:avLst/>
              <a:gdLst>
                <a:gd name="T0" fmla="*/ 29 w 34"/>
                <a:gd name="T1" fmla="*/ 25 h 33"/>
                <a:gd name="T2" fmla="*/ 26 w 34"/>
                <a:gd name="T3" fmla="*/ 4 h 33"/>
                <a:gd name="T4" fmla="*/ 5 w 34"/>
                <a:gd name="T5" fmla="*/ 7 h 33"/>
                <a:gd name="T6" fmla="*/ 8 w 34"/>
                <a:gd name="T7" fmla="*/ 28 h 33"/>
                <a:gd name="T8" fmla="*/ 29 w 34"/>
                <a:gd name="T9" fmla="*/ 2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29" y="25"/>
                  </a:moveTo>
                  <a:cubicBezTo>
                    <a:pt x="34" y="18"/>
                    <a:pt x="32" y="9"/>
                    <a:pt x="26" y="4"/>
                  </a:cubicBezTo>
                  <a:cubicBezTo>
                    <a:pt x="20" y="0"/>
                    <a:pt x="11" y="1"/>
                    <a:pt x="5" y="7"/>
                  </a:cubicBezTo>
                  <a:cubicBezTo>
                    <a:pt x="0" y="13"/>
                    <a:pt x="1" y="23"/>
                    <a:pt x="8" y="28"/>
                  </a:cubicBezTo>
                  <a:cubicBezTo>
                    <a:pt x="14" y="33"/>
                    <a:pt x="24" y="32"/>
                    <a:pt x="29" y="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5" name="Freeform: Shape 50">
              <a:extLst>
                <a:ext uri="{FF2B5EF4-FFF2-40B4-BE49-F238E27FC236}">
                  <a16:creationId xmlns:a16="http://schemas.microsoft.com/office/drawing/2014/main" id="{455BA460-51F4-4A7C-B8A9-5D2196DCE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7173" y="3854333"/>
              <a:ext cx="246063" cy="247650"/>
            </a:xfrm>
            <a:custGeom>
              <a:avLst/>
              <a:gdLst>
                <a:gd name="T0" fmla="*/ 30 w 34"/>
                <a:gd name="T1" fmla="*/ 24 h 34"/>
                <a:gd name="T2" fmla="*/ 24 w 34"/>
                <a:gd name="T3" fmla="*/ 4 h 34"/>
                <a:gd name="T4" fmla="*/ 4 w 34"/>
                <a:gd name="T5" fmla="*/ 9 h 34"/>
                <a:gd name="T6" fmla="*/ 10 w 34"/>
                <a:gd name="T7" fmla="*/ 30 h 34"/>
                <a:gd name="T8" fmla="*/ 30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24"/>
                  </a:moveTo>
                  <a:cubicBezTo>
                    <a:pt x="34" y="16"/>
                    <a:pt x="31" y="7"/>
                    <a:pt x="24" y="4"/>
                  </a:cubicBezTo>
                  <a:cubicBezTo>
                    <a:pt x="18" y="0"/>
                    <a:pt x="9" y="2"/>
                    <a:pt x="4" y="9"/>
                  </a:cubicBezTo>
                  <a:cubicBezTo>
                    <a:pt x="0" y="16"/>
                    <a:pt x="2" y="26"/>
                    <a:pt x="10" y="30"/>
                  </a:cubicBezTo>
                  <a:cubicBezTo>
                    <a:pt x="18" y="34"/>
                    <a:pt x="27" y="31"/>
                    <a:pt x="30" y="2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6" name="Freeform: Shape 51">
              <a:extLst>
                <a:ext uri="{FF2B5EF4-FFF2-40B4-BE49-F238E27FC236}">
                  <a16:creationId xmlns:a16="http://schemas.microsoft.com/office/drawing/2014/main" id="{0F2EF389-D716-404E-B5E2-5FEF9DC87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386" y="3984508"/>
              <a:ext cx="231775" cy="241300"/>
            </a:xfrm>
            <a:custGeom>
              <a:avLst/>
              <a:gdLst>
                <a:gd name="T0" fmla="*/ 30 w 32"/>
                <a:gd name="T1" fmla="*/ 19 h 33"/>
                <a:gd name="T2" fmla="*/ 20 w 32"/>
                <a:gd name="T3" fmla="*/ 1 h 33"/>
                <a:gd name="T4" fmla="*/ 10 w 32"/>
                <a:gd name="T5" fmla="*/ 3 h 33"/>
                <a:gd name="T6" fmla="*/ 2 w 32"/>
                <a:gd name="T7" fmla="*/ 11 h 33"/>
                <a:gd name="T8" fmla="*/ 2 w 32"/>
                <a:gd name="T9" fmla="*/ 23 h 33"/>
                <a:gd name="T10" fmla="*/ 12 w 32"/>
                <a:gd name="T11" fmla="*/ 30 h 33"/>
                <a:gd name="T12" fmla="*/ 30 w 32"/>
                <a:gd name="T13" fmla="*/ 1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3">
                  <a:moveTo>
                    <a:pt x="30" y="19"/>
                  </a:moveTo>
                  <a:cubicBezTo>
                    <a:pt x="32" y="11"/>
                    <a:pt x="27" y="4"/>
                    <a:pt x="20" y="1"/>
                  </a:cubicBezTo>
                  <a:cubicBezTo>
                    <a:pt x="17" y="0"/>
                    <a:pt x="13" y="1"/>
                    <a:pt x="10" y="3"/>
                  </a:cubicBezTo>
                  <a:cubicBezTo>
                    <a:pt x="6" y="5"/>
                    <a:pt x="3" y="7"/>
                    <a:pt x="2" y="11"/>
                  </a:cubicBezTo>
                  <a:cubicBezTo>
                    <a:pt x="0" y="15"/>
                    <a:pt x="1" y="19"/>
                    <a:pt x="2" y="23"/>
                  </a:cubicBezTo>
                  <a:cubicBezTo>
                    <a:pt x="4" y="26"/>
                    <a:pt x="8" y="29"/>
                    <a:pt x="12" y="30"/>
                  </a:cubicBezTo>
                  <a:cubicBezTo>
                    <a:pt x="20" y="33"/>
                    <a:pt x="29" y="27"/>
                    <a:pt x="30" y="1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7" name="Freeform: Shape 52">
              <a:extLst>
                <a:ext uri="{FF2B5EF4-FFF2-40B4-BE49-F238E27FC236}">
                  <a16:creationId xmlns:a16="http://schemas.microsoft.com/office/drawing/2014/main" id="{C8C5B517-AACF-4D0B-9112-359111363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7886" y="4035308"/>
              <a:ext cx="231775" cy="227013"/>
            </a:xfrm>
            <a:custGeom>
              <a:avLst/>
              <a:gdLst>
                <a:gd name="T0" fmla="*/ 31 w 32"/>
                <a:gd name="T1" fmla="*/ 15 h 31"/>
                <a:gd name="T2" fmla="*/ 16 w 32"/>
                <a:gd name="T3" fmla="*/ 1 h 31"/>
                <a:gd name="T4" fmla="*/ 1 w 32"/>
                <a:gd name="T5" fmla="*/ 15 h 31"/>
                <a:gd name="T6" fmla="*/ 16 w 32"/>
                <a:gd name="T7" fmla="*/ 31 h 31"/>
                <a:gd name="T8" fmla="*/ 31 w 32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31" y="15"/>
                  </a:moveTo>
                  <a:cubicBezTo>
                    <a:pt x="30" y="6"/>
                    <a:pt x="23" y="0"/>
                    <a:pt x="16" y="1"/>
                  </a:cubicBezTo>
                  <a:cubicBezTo>
                    <a:pt x="9" y="0"/>
                    <a:pt x="2" y="6"/>
                    <a:pt x="1" y="15"/>
                  </a:cubicBezTo>
                  <a:cubicBezTo>
                    <a:pt x="0" y="23"/>
                    <a:pt x="7" y="30"/>
                    <a:pt x="16" y="31"/>
                  </a:cubicBezTo>
                  <a:cubicBezTo>
                    <a:pt x="25" y="30"/>
                    <a:pt x="32" y="23"/>
                    <a:pt x="31" y="1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8" name="Freeform: Shape 53">
              <a:extLst>
                <a:ext uri="{FF2B5EF4-FFF2-40B4-BE49-F238E27FC236}">
                  <a16:creationId xmlns:a16="http://schemas.microsoft.com/office/drawing/2014/main" id="{4BBF7A54-89E0-41F8-998A-72FF14675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5386" y="3984508"/>
              <a:ext cx="223838" cy="241300"/>
            </a:xfrm>
            <a:custGeom>
              <a:avLst/>
              <a:gdLst>
                <a:gd name="T0" fmla="*/ 30 w 31"/>
                <a:gd name="T1" fmla="*/ 11 h 33"/>
                <a:gd name="T2" fmla="*/ 22 w 31"/>
                <a:gd name="T3" fmla="*/ 3 h 33"/>
                <a:gd name="T4" fmla="*/ 11 w 31"/>
                <a:gd name="T5" fmla="*/ 1 h 33"/>
                <a:gd name="T6" fmla="*/ 1 w 31"/>
                <a:gd name="T7" fmla="*/ 19 h 33"/>
                <a:gd name="T8" fmla="*/ 20 w 31"/>
                <a:gd name="T9" fmla="*/ 30 h 33"/>
                <a:gd name="T10" fmla="*/ 29 w 31"/>
                <a:gd name="T11" fmla="*/ 23 h 33"/>
                <a:gd name="T12" fmla="*/ 30 w 31"/>
                <a:gd name="T13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11"/>
                  </a:moveTo>
                  <a:cubicBezTo>
                    <a:pt x="28" y="7"/>
                    <a:pt x="25" y="5"/>
                    <a:pt x="22" y="3"/>
                  </a:cubicBezTo>
                  <a:cubicBezTo>
                    <a:pt x="19" y="1"/>
                    <a:pt x="15" y="0"/>
                    <a:pt x="11" y="1"/>
                  </a:cubicBezTo>
                  <a:cubicBezTo>
                    <a:pt x="4" y="4"/>
                    <a:pt x="0" y="11"/>
                    <a:pt x="1" y="19"/>
                  </a:cubicBezTo>
                  <a:cubicBezTo>
                    <a:pt x="3" y="27"/>
                    <a:pt x="11" y="33"/>
                    <a:pt x="20" y="30"/>
                  </a:cubicBezTo>
                  <a:cubicBezTo>
                    <a:pt x="24" y="29"/>
                    <a:pt x="28" y="26"/>
                    <a:pt x="29" y="23"/>
                  </a:cubicBezTo>
                  <a:cubicBezTo>
                    <a:pt x="31" y="19"/>
                    <a:pt x="31" y="15"/>
                    <a:pt x="30" y="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79" name="Freeform: Shape 54">
              <a:extLst>
                <a:ext uri="{FF2B5EF4-FFF2-40B4-BE49-F238E27FC236}">
                  <a16:creationId xmlns:a16="http://schemas.microsoft.com/office/drawing/2014/main" id="{17B91346-84FA-4657-B294-D16FA777B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311" y="3854333"/>
              <a:ext cx="246063" cy="247650"/>
            </a:xfrm>
            <a:custGeom>
              <a:avLst/>
              <a:gdLst>
                <a:gd name="T0" fmla="*/ 29 w 34"/>
                <a:gd name="T1" fmla="*/ 9 h 34"/>
                <a:gd name="T2" fmla="*/ 9 w 34"/>
                <a:gd name="T3" fmla="*/ 4 h 34"/>
                <a:gd name="T4" fmla="*/ 3 w 34"/>
                <a:gd name="T5" fmla="*/ 24 h 34"/>
                <a:gd name="T6" fmla="*/ 24 w 34"/>
                <a:gd name="T7" fmla="*/ 30 h 34"/>
                <a:gd name="T8" fmla="*/ 29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9"/>
                  </a:moveTo>
                  <a:cubicBezTo>
                    <a:pt x="25" y="2"/>
                    <a:pt x="16" y="0"/>
                    <a:pt x="9" y="4"/>
                  </a:cubicBezTo>
                  <a:cubicBezTo>
                    <a:pt x="3" y="7"/>
                    <a:pt x="0" y="16"/>
                    <a:pt x="3" y="24"/>
                  </a:cubicBezTo>
                  <a:cubicBezTo>
                    <a:pt x="7" y="31"/>
                    <a:pt x="16" y="34"/>
                    <a:pt x="24" y="30"/>
                  </a:cubicBezTo>
                  <a:cubicBezTo>
                    <a:pt x="32" y="26"/>
                    <a:pt x="34" y="16"/>
                    <a:pt x="29" y="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0" name="Freeform: Shape 55">
              <a:extLst>
                <a:ext uri="{FF2B5EF4-FFF2-40B4-BE49-F238E27FC236}">
                  <a16:creationId xmlns:a16="http://schemas.microsoft.com/office/drawing/2014/main" id="{C3ACA5F9-A494-4DFC-875A-2CBE45188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011" y="3678120"/>
              <a:ext cx="246063" cy="241300"/>
            </a:xfrm>
            <a:custGeom>
              <a:avLst/>
              <a:gdLst>
                <a:gd name="T0" fmla="*/ 28 w 34"/>
                <a:gd name="T1" fmla="*/ 7 h 33"/>
                <a:gd name="T2" fmla="*/ 8 w 34"/>
                <a:gd name="T3" fmla="*/ 4 h 33"/>
                <a:gd name="T4" fmla="*/ 5 w 34"/>
                <a:gd name="T5" fmla="*/ 25 h 33"/>
                <a:gd name="T6" fmla="*/ 26 w 34"/>
                <a:gd name="T7" fmla="*/ 28 h 33"/>
                <a:gd name="T8" fmla="*/ 28 w 34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3">
                  <a:moveTo>
                    <a:pt x="28" y="7"/>
                  </a:moveTo>
                  <a:cubicBezTo>
                    <a:pt x="23" y="1"/>
                    <a:pt x="14" y="0"/>
                    <a:pt x="8" y="4"/>
                  </a:cubicBezTo>
                  <a:cubicBezTo>
                    <a:pt x="2" y="9"/>
                    <a:pt x="0" y="18"/>
                    <a:pt x="5" y="25"/>
                  </a:cubicBezTo>
                  <a:cubicBezTo>
                    <a:pt x="9" y="32"/>
                    <a:pt x="19" y="33"/>
                    <a:pt x="26" y="28"/>
                  </a:cubicBezTo>
                  <a:cubicBezTo>
                    <a:pt x="33" y="23"/>
                    <a:pt x="34" y="13"/>
                    <a:pt x="28" y="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1" name="Freeform: Shape 56">
              <a:extLst>
                <a:ext uri="{FF2B5EF4-FFF2-40B4-BE49-F238E27FC236}">
                  <a16:creationId xmlns:a16="http://schemas.microsoft.com/office/drawing/2014/main" id="{FAD93B90-1BE2-4526-8A3E-749F84D97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7073" y="3466983"/>
              <a:ext cx="238125" cy="241300"/>
            </a:xfrm>
            <a:custGeom>
              <a:avLst/>
              <a:gdLst>
                <a:gd name="T0" fmla="*/ 27 w 33"/>
                <a:gd name="T1" fmla="*/ 5 h 33"/>
                <a:gd name="T2" fmla="*/ 6 w 33"/>
                <a:gd name="T3" fmla="*/ 5 h 33"/>
                <a:gd name="T4" fmla="*/ 5 w 33"/>
                <a:gd name="T5" fmla="*/ 26 h 33"/>
                <a:gd name="T6" fmla="*/ 27 w 33"/>
                <a:gd name="T7" fmla="*/ 26 h 33"/>
                <a:gd name="T8" fmla="*/ 27 w 33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5"/>
                  </a:moveTo>
                  <a:cubicBezTo>
                    <a:pt x="20" y="0"/>
                    <a:pt x="11" y="0"/>
                    <a:pt x="6" y="5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11" y="32"/>
                    <a:pt x="21" y="33"/>
                    <a:pt x="27" y="26"/>
                  </a:cubicBezTo>
                  <a:cubicBezTo>
                    <a:pt x="33" y="20"/>
                    <a:pt x="33" y="11"/>
                    <a:pt x="27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2" name="Freeform: Shape 57">
              <a:extLst>
                <a:ext uri="{FF2B5EF4-FFF2-40B4-BE49-F238E27FC236}">
                  <a16:creationId xmlns:a16="http://schemas.microsoft.com/office/drawing/2014/main" id="{771C9B7A-72AD-428A-B126-0DBA5E0A2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8673" y="3241558"/>
              <a:ext cx="238125" cy="239713"/>
            </a:xfrm>
            <a:custGeom>
              <a:avLst/>
              <a:gdLst>
                <a:gd name="T0" fmla="*/ 26 w 33"/>
                <a:gd name="T1" fmla="*/ 6 h 33"/>
                <a:gd name="T2" fmla="*/ 5 w 33"/>
                <a:gd name="T3" fmla="*/ 6 h 33"/>
                <a:gd name="T4" fmla="*/ 5 w 33"/>
                <a:gd name="T5" fmla="*/ 26 h 33"/>
                <a:gd name="T6" fmla="*/ 27 w 33"/>
                <a:gd name="T7" fmla="*/ 27 h 33"/>
                <a:gd name="T8" fmla="*/ 2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6" y="6"/>
                  </a:moveTo>
                  <a:cubicBezTo>
                    <a:pt x="20" y="0"/>
                    <a:pt x="11" y="0"/>
                    <a:pt x="5" y="6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11" y="33"/>
                    <a:pt x="20" y="33"/>
                    <a:pt x="27" y="27"/>
                  </a:cubicBezTo>
                  <a:cubicBezTo>
                    <a:pt x="33" y="21"/>
                    <a:pt x="32" y="11"/>
                    <a:pt x="26" y="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3" name="Straight Connector 58">
              <a:extLst>
                <a:ext uri="{FF2B5EF4-FFF2-40B4-BE49-F238E27FC236}">
                  <a16:creationId xmlns:a16="http://schemas.microsoft.com/office/drawing/2014/main" id="{60711777-59E9-47AA-B6E6-B90A62D9FE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236" y="3095508"/>
              <a:ext cx="0" cy="269875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4" name="Straight Connector 59">
              <a:extLst>
                <a:ext uri="{FF2B5EF4-FFF2-40B4-BE49-F238E27FC236}">
                  <a16:creationId xmlns:a16="http://schemas.microsoft.com/office/drawing/2014/main" id="{960A0E2D-55FA-48B0-B792-29F61D88E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8236" y="3365383"/>
              <a:ext cx="0" cy="292100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5" name="Straight Connector 60">
              <a:extLst>
                <a:ext uri="{FF2B5EF4-FFF2-40B4-BE49-F238E27FC236}">
                  <a16:creationId xmlns:a16="http://schemas.microsoft.com/office/drawing/2014/main" id="{E0F0BA25-0DD6-4089-B644-A0F123089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298" y="2971683"/>
              <a:ext cx="0" cy="393700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6" name="Straight Connector 61">
              <a:extLst>
                <a:ext uri="{FF2B5EF4-FFF2-40B4-BE49-F238E27FC236}">
                  <a16:creationId xmlns:a16="http://schemas.microsoft.com/office/drawing/2014/main" id="{989007EB-1A8F-409D-BC0F-57C8B8FE53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298" y="3365383"/>
              <a:ext cx="0" cy="466725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7" name="Straight Connector 62">
              <a:extLst>
                <a:ext uri="{FF2B5EF4-FFF2-40B4-BE49-F238E27FC236}">
                  <a16:creationId xmlns:a16="http://schemas.microsoft.com/office/drawing/2014/main" id="{91856E2A-F437-4A89-BC5B-F36D18BB4B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0998" y="2811345"/>
              <a:ext cx="0" cy="554038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8" name="Straight Connector 63">
              <a:extLst>
                <a:ext uri="{FF2B5EF4-FFF2-40B4-BE49-F238E27FC236}">
                  <a16:creationId xmlns:a16="http://schemas.microsoft.com/office/drawing/2014/main" id="{61E53193-AA76-4743-B836-3B87660C0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0998" y="3365383"/>
              <a:ext cx="0" cy="627063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89" name="Straight Connector 64">
              <a:extLst>
                <a:ext uri="{FF2B5EF4-FFF2-40B4-BE49-F238E27FC236}">
                  <a16:creationId xmlns:a16="http://schemas.microsoft.com/office/drawing/2014/main" id="{F5B96BBA-2944-4A21-8937-375840F0BA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273" y="2701808"/>
              <a:ext cx="0" cy="663575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0" name="Straight Connector 65">
              <a:extLst>
                <a:ext uri="{FF2B5EF4-FFF2-40B4-BE49-F238E27FC236}">
                  <a16:creationId xmlns:a16="http://schemas.microsoft.com/office/drawing/2014/main" id="{CFDBC365-B42D-4553-ABCE-0EFEAA153D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6273" y="3365383"/>
              <a:ext cx="0" cy="736600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1" name="Straight Connector 66">
              <a:extLst>
                <a:ext uri="{FF2B5EF4-FFF2-40B4-BE49-F238E27FC236}">
                  <a16:creationId xmlns:a16="http://schemas.microsoft.com/office/drawing/2014/main" id="{F5FE24D9-31E4-4841-AF0B-AC269480C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773" y="2636720"/>
              <a:ext cx="0" cy="728663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2" name="Straight Connector 67">
              <a:extLst>
                <a:ext uri="{FF2B5EF4-FFF2-40B4-BE49-F238E27FC236}">
                  <a16:creationId xmlns:a16="http://schemas.microsoft.com/office/drawing/2014/main" id="{F5A60129-774A-41B6-9350-40EB0DB0B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3773" y="3365383"/>
              <a:ext cx="0" cy="801688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3" name="Straight Connector 68">
              <a:extLst>
                <a:ext uri="{FF2B5EF4-FFF2-40B4-BE49-F238E27FC236}">
                  <a16:creationId xmlns:a16="http://schemas.microsoft.com/office/drawing/2014/main" id="{ECBD31BA-FA9A-4A50-B654-901E6EFF8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273" y="2658945"/>
              <a:ext cx="0" cy="706438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4" name="Straight Connector 69">
              <a:extLst>
                <a:ext uri="{FF2B5EF4-FFF2-40B4-BE49-F238E27FC236}">
                  <a16:creationId xmlns:a16="http://schemas.microsoft.com/office/drawing/2014/main" id="{BD3D7F89-2C16-448C-A8C8-8C18BE366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1273" y="3365383"/>
              <a:ext cx="0" cy="787400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5" name="Straight Connector 70">
              <a:extLst>
                <a:ext uri="{FF2B5EF4-FFF2-40B4-BE49-F238E27FC236}">
                  <a16:creationId xmlns:a16="http://schemas.microsoft.com/office/drawing/2014/main" id="{305AE42C-473D-4769-B8DE-B86F523930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548" y="2760545"/>
              <a:ext cx="0" cy="604838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6" name="Straight Connector 71">
              <a:extLst>
                <a:ext uri="{FF2B5EF4-FFF2-40B4-BE49-F238E27FC236}">
                  <a16:creationId xmlns:a16="http://schemas.microsoft.com/office/drawing/2014/main" id="{BD674AEF-3170-42B9-B863-C05CAB933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6548" y="3365383"/>
              <a:ext cx="0" cy="576263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7" name="Straight Connector 72">
              <a:extLst>
                <a:ext uri="{FF2B5EF4-FFF2-40B4-BE49-F238E27FC236}">
                  <a16:creationId xmlns:a16="http://schemas.microsoft.com/office/drawing/2014/main" id="{75BA286A-B8F3-4135-AAA6-28AF9E30E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4836" y="2855795"/>
              <a:ext cx="0" cy="515938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8" name="Straight Connector 73">
              <a:extLst>
                <a:ext uri="{FF2B5EF4-FFF2-40B4-BE49-F238E27FC236}">
                  <a16:creationId xmlns:a16="http://schemas.microsoft.com/office/drawing/2014/main" id="{FC158444-942D-492C-B482-BDDB3BA8F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4836" y="3371733"/>
              <a:ext cx="0" cy="496888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99" name="Straight Connector 74">
              <a:extLst>
                <a:ext uri="{FF2B5EF4-FFF2-40B4-BE49-F238E27FC236}">
                  <a16:creationId xmlns:a16="http://schemas.microsoft.com/office/drawing/2014/main" id="{AC405631-45FA-4967-B2BC-10ABDBE4C7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2961" y="3066933"/>
              <a:ext cx="0" cy="298450"/>
            </a:xfrm>
            <a:prstGeom prst="line">
              <a:avLst/>
            </a:prstGeom>
            <a:noFill/>
            <a:ln w="58738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0" name="Straight Connector 75">
              <a:extLst>
                <a:ext uri="{FF2B5EF4-FFF2-40B4-BE49-F238E27FC236}">
                  <a16:creationId xmlns:a16="http://schemas.microsoft.com/office/drawing/2014/main" id="{E1EBE18F-6E9F-48BA-9AA8-CF36D39EE0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2961" y="3365383"/>
              <a:ext cx="0" cy="255588"/>
            </a:xfrm>
            <a:prstGeom prst="line">
              <a:avLst/>
            </a:prstGeom>
            <a:noFill/>
            <a:ln w="58738" cap="flat">
              <a:solidFill>
                <a:schemeClr val="accent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1" name="Freeform: Shape 76">
              <a:extLst>
                <a:ext uri="{FF2B5EF4-FFF2-40B4-BE49-F238E27FC236}">
                  <a16:creationId xmlns:a16="http://schemas.microsoft.com/office/drawing/2014/main" id="{705E5C7A-4DAC-490F-BA07-2AB52355B0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8686" y="3247908"/>
              <a:ext cx="238125" cy="241300"/>
            </a:xfrm>
            <a:custGeom>
              <a:avLst/>
              <a:gdLst>
                <a:gd name="T0" fmla="*/ 26 w 33"/>
                <a:gd name="T1" fmla="*/ 6 h 33"/>
                <a:gd name="T2" fmla="*/ 5 w 33"/>
                <a:gd name="T3" fmla="*/ 6 h 33"/>
                <a:gd name="T4" fmla="*/ 5 w 33"/>
                <a:gd name="T5" fmla="*/ 26 h 33"/>
                <a:gd name="T6" fmla="*/ 27 w 33"/>
                <a:gd name="T7" fmla="*/ 27 h 33"/>
                <a:gd name="T8" fmla="*/ 26 w 33"/>
                <a:gd name="T9" fmla="*/ 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6" y="6"/>
                  </a:moveTo>
                  <a:cubicBezTo>
                    <a:pt x="20" y="0"/>
                    <a:pt x="11" y="0"/>
                    <a:pt x="5" y="6"/>
                  </a:cubicBezTo>
                  <a:cubicBezTo>
                    <a:pt x="0" y="11"/>
                    <a:pt x="0" y="20"/>
                    <a:pt x="5" y="26"/>
                  </a:cubicBezTo>
                  <a:cubicBezTo>
                    <a:pt x="11" y="33"/>
                    <a:pt x="21" y="33"/>
                    <a:pt x="27" y="27"/>
                  </a:cubicBezTo>
                  <a:cubicBezTo>
                    <a:pt x="33" y="21"/>
                    <a:pt x="32" y="11"/>
                    <a:pt x="2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2" name="Freeform: Shape 77">
              <a:extLst>
                <a:ext uri="{FF2B5EF4-FFF2-40B4-BE49-F238E27FC236}">
                  <a16:creationId xmlns:a16="http://schemas.microsoft.com/office/drawing/2014/main" id="{9F773153-7A16-416D-B546-D483DEC779C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2961" y="3452695"/>
              <a:ext cx="238125" cy="241300"/>
            </a:xfrm>
            <a:custGeom>
              <a:avLst/>
              <a:gdLst>
                <a:gd name="T0" fmla="*/ 6 w 33"/>
                <a:gd name="T1" fmla="*/ 26 h 33"/>
                <a:gd name="T2" fmla="*/ 6 w 33"/>
                <a:gd name="T3" fmla="*/ 5 h 33"/>
                <a:gd name="T4" fmla="*/ 27 w 33"/>
                <a:gd name="T5" fmla="*/ 5 h 33"/>
                <a:gd name="T6" fmla="*/ 27 w 33"/>
                <a:gd name="T7" fmla="*/ 27 h 33"/>
                <a:gd name="T8" fmla="*/ 6 w 33"/>
                <a:gd name="T9" fmla="*/ 2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26"/>
                  </a:moveTo>
                  <a:cubicBezTo>
                    <a:pt x="0" y="20"/>
                    <a:pt x="0" y="11"/>
                    <a:pt x="6" y="5"/>
                  </a:cubicBezTo>
                  <a:cubicBezTo>
                    <a:pt x="11" y="0"/>
                    <a:pt x="21" y="0"/>
                    <a:pt x="27" y="5"/>
                  </a:cubicBezTo>
                  <a:cubicBezTo>
                    <a:pt x="33" y="11"/>
                    <a:pt x="33" y="21"/>
                    <a:pt x="27" y="27"/>
                  </a:cubicBezTo>
                  <a:cubicBezTo>
                    <a:pt x="21" y="33"/>
                    <a:pt x="11" y="32"/>
                    <a:pt x="6" y="2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3" name="Freeform: Shape 78">
              <a:extLst>
                <a:ext uri="{FF2B5EF4-FFF2-40B4-BE49-F238E27FC236}">
                  <a16:creationId xmlns:a16="http://schemas.microsoft.com/office/drawing/2014/main" id="{7CD0F88B-784F-4CFF-8428-449E660A9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6898" y="3663833"/>
              <a:ext cx="246063" cy="247650"/>
            </a:xfrm>
            <a:custGeom>
              <a:avLst/>
              <a:gdLst>
                <a:gd name="T0" fmla="*/ 5 w 34"/>
                <a:gd name="T1" fmla="*/ 25 h 34"/>
                <a:gd name="T2" fmla="*/ 8 w 34"/>
                <a:gd name="T3" fmla="*/ 5 h 34"/>
                <a:gd name="T4" fmla="*/ 28 w 34"/>
                <a:gd name="T5" fmla="*/ 7 h 34"/>
                <a:gd name="T6" fmla="*/ 26 w 34"/>
                <a:gd name="T7" fmla="*/ 28 h 34"/>
                <a:gd name="T8" fmla="*/ 5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5" y="25"/>
                  </a:moveTo>
                  <a:cubicBezTo>
                    <a:pt x="0" y="18"/>
                    <a:pt x="2" y="9"/>
                    <a:pt x="8" y="5"/>
                  </a:cubicBezTo>
                  <a:cubicBezTo>
                    <a:pt x="14" y="0"/>
                    <a:pt x="23" y="1"/>
                    <a:pt x="28" y="7"/>
                  </a:cubicBezTo>
                  <a:cubicBezTo>
                    <a:pt x="34" y="13"/>
                    <a:pt x="33" y="23"/>
                    <a:pt x="26" y="28"/>
                  </a:cubicBezTo>
                  <a:cubicBezTo>
                    <a:pt x="19" y="34"/>
                    <a:pt x="10" y="32"/>
                    <a:pt x="5" y="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4" name="Freeform: Shape 79">
              <a:extLst>
                <a:ext uri="{FF2B5EF4-FFF2-40B4-BE49-F238E27FC236}">
                  <a16:creationId xmlns:a16="http://schemas.microsoft.com/office/drawing/2014/main" id="{DDDA5ADB-A2DC-44EA-9585-229C7A6D1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0198" y="3838458"/>
              <a:ext cx="244475" cy="247650"/>
            </a:xfrm>
            <a:custGeom>
              <a:avLst/>
              <a:gdLst>
                <a:gd name="T0" fmla="*/ 4 w 34"/>
                <a:gd name="T1" fmla="*/ 24 h 34"/>
                <a:gd name="T2" fmla="*/ 10 w 34"/>
                <a:gd name="T3" fmla="*/ 4 h 34"/>
                <a:gd name="T4" fmla="*/ 30 w 34"/>
                <a:gd name="T5" fmla="*/ 9 h 34"/>
                <a:gd name="T6" fmla="*/ 24 w 34"/>
                <a:gd name="T7" fmla="*/ 30 h 34"/>
                <a:gd name="T8" fmla="*/ 4 w 34"/>
                <a:gd name="T9" fmla="*/ 2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24"/>
                  </a:moveTo>
                  <a:cubicBezTo>
                    <a:pt x="0" y="16"/>
                    <a:pt x="3" y="7"/>
                    <a:pt x="10" y="4"/>
                  </a:cubicBezTo>
                  <a:cubicBezTo>
                    <a:pt x="16" y="0"/>
                    <a:pt x="25" y="2"/>
                    <a:pt x="30" y="9"/>
                  </a:cubicBezTo>
                  <a:cubicBezTo>
                    <a:pt x="34" y="16"/>
                    <a:pt x="32" y="26"/>
                    <a:pt x="24" y="30"/>
                  </a:cubicBezTo>
                  <a:cubicBezTo>
                    <a:pt x="16" y="34"/>
                    <a:pt x="7" y="31"/>
                    <a:pt x="4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5" name="Freeform: Shape 80">
              <a:extLst>
                <a:ext uri="{FF2B5EF4-FFF2-40B4-BE49-F238E27FC236}">
                  <a16:creationId xmlns:a16="http://schemas.microsoft.com/office/drawing/2014/main" id="{464A6DA3-D55E-420A-BF69-A7F6B3330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1273" y="3978158"/>
              <a:ext cx="223838" cy="231775"/>
            </a:xfrm>
            <a:custGeom>
              <a:avLst/>
              <a:gdLst>
                <a:gd name="T0" fmla="*/ 1 w 31"/>
                <a:gd name="T1" fmla="*/ 19 h 32"/>
                <a:gd name="T2" fmla="*/ 12 w 31"/>
                <a:gd name="T3" fmla="*/ 1 h 32"/>
                <a:gd name="T4" fmla="*/ 22 w 31"/>
                <a:gd name="T5" fmla="*/ 2 h 32"/>
                <a:gd name="T6" fmla="*/ 30 w 31"/>
                <a:gd name="T7" fmla="*/ 10 h 32"/>
                <a:gd name="T8" fmla="*/ 29 w 31"/>
                <a:gd name="T9" fmla="*/ 22 h 32"/>
                <a:gd name="T10" fmla="*/ 20 w 31"/>
                <a:gd name="T11" fmla="*/ 30 h 32"/>
                <a:gd name="T12" fmla="*/ 1 w 31"/>
                <a:gd name="T13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1" y="19"/>
                  </a:moveTo>
                  <a:cubicBezTo>
                    <a:pt x="0" y="10"/>
                    <a:pt x="5" y="3"/>
                    <a:pt x="12" y="1"/>
                  </a:cubicBezTo>
                  <a:cubicBezTo>
                    <a:pt x="15" y="0"/>
                    <a:pt x="19" y="0"/>
                    <a:pt x="22" y="2"/>
                  </a:cubicBezTo>
                  <a:cubicBezTo>
                    <a:pt x="26" y="4"/>
                    <a:pt x="28" y="7"/>
                    <a:pt x="30" y="10"/>
                  </a:cubicBezTo>
                  <a:cubicBezTo>
                    <a:pt x="31" y="14"/>
                    <a:pt x="31" y="19"/>
                    <a:pt x="29" y="22"/>
                  </a:cubicBezTo>
                  <a:cubicBezTo>
                    <a:pt x="28" y="25"/>
                    <a:pt x="24" y="28"/>
                    <a:pt x="20" y="30"/>
                  </a:cubicBezTo>
                  <a:cubicBezTo>
                    <a:pt x="12" y="32"/>
                    <a:pt x="3" y="27"/>
                    <a:pt x="1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6" name="Freeform: Shape 81">
              <a:extLst>
                <a:ext uri="{FF2B5EF4-FFF2-40B4-BE49-F238E27FC236}">
                  <a16:creationId xmlns:a16="http://schemas.microsoft.com/office/drawing/2014/main" id="{37F0D934-8969-45C8-9991-B5D689460C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3773" y="4021020"/>
              <a:ext cx="230188" cy="225425"/>
            </a:xfrm>
            <a:custGeom>
              <a:avLst/>
              <a:gdLst>
                <a:gd name="T0" fmla="*/ 1 w 32"/>
                <a:gd name="T1" fmla="*/ 15 h 31"/>
                <a:gd name="T2" fmla="*/ 16 w 32"/>
                <a:gd name="T3" fmla="*/ 1 h 31"/>
                <a:gd name="T4" fmla="*/ 31 w 32"/>
                <a:gd name="T5" fmla="*/ 15 h 31"/>
                <a:gd name="T6" fmla="*/ 16 w 32"/>
                <a:gd name="T7" fmla="*/ 31 h 31"/>
                <a:gd name="T8" fmla="*/ 1 w 32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1" y="15"/>
                  </a:moveTo>
                  <a:cubicBezTo>
                    <a:pt x="2" y="7"/>
                    <a:pt x="9" y="0"/>
                    <a:pt x="16" y="1"/>
                  </a:cubicBezTo>
                  <a:cubicBezTo>
                    <a:pt x="23" y="0"/>
                    <a:pt x="30" y="7"/>
                    <a:pt x="31" y="15"/>
                  </a:cubicBezTo>
                  <a:cubicBezTo>
                    <a:pt x="32" y="23"/>
                    <a:pt x="25" y="30"/>
                    <a:pt x="16" y="31"/>
                  </a:cubicBezTo>
                  <a:cubicBezTo>
                    <a:pt x="7" y="30"/>
                    <a:pt x="0" y="23"/>
                    <a:pt x="1" y="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7" name="Freeform: Shape 82">
              <a:extLst>
                <a:ext uri="{FF2B5EF4-FFF2-40B4-BE49-F238E27FC236}">
                  <a16:creationId xmlns:a16="http://schemas.microsoft.com/office/drawing/2014/main" id="{14712ADF-148F-4E47-9B02-A1B450AC2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211" y="3978158"/>
              <a:ext cx="222250" cy="231775"/>
            </a:xfrm>
            <a:custGeom>
              <a:avLst/>
              <a:gdLst>
                <a:gd name="T0" fmla="*/ 1 w 31"/>
                <a:gd name="T1" fmla="*/ 10 h 32"/>
                <a:gd name="T2" fmla="*/ 9 w 31"/>
                <a:gd name="T3" fmla="*/ 2 h 32"/>
                <a:gd name="T4" fmla="*/ 19 w 31"/>
                <a:gd name="T5" fmla="*/ 1 h 32"/>
                <a:gd name="T6" fmla="*/ 30 w 31"/>
                <a:gd name="T7" fmla="*/ 19 h 32"/>
                <a:gd name="T8" fmla="*/ 11 w 31"/>
                <a:gd name="T9" fmla="*/ 30 h 32"/>
                <a:gd name="T10" fmla="*/ 2 w 31"/>
                <a:gd name="T11" fmla="*/ 22 h 32"/>
                <a:gd name="T12" fmla="*/ 1 w 31"/>
                <a:gd name="T13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2">
                  <a:moveTo>
                    <a:pt x="1" y="10"/>
                  </a:moveTo>
                  <a:cubicBezTo>
                    <a:pt x="3" y="7"/>
                    <a:pt x="5" y="4"/>
                    <a:pt x="9" y="2"/>
                  </a:cubicBezTo>
                  <a:cubicBezTo>
                    <a:pt x="12" y="0"/>
                    <a:pt x="16" y="0"/>
                    <a:pt x="19" y="1"/>
                  </a:cubicBezTo>
                  <a:cubicBezTo>
                    <a:pt x="26" y="3"/>
                    <a:pt x="31" y="10"/>
                    <a:pt x="30" y="19"/>
                  </a:cubicBezTo>
                  <a:cubicBezTo>
                    <a:pt x="28" y="27"/>
                    <a:pt x="19" y="32"/>
                    <a:pt x="11" y="30"/>
                  </a:cubicBezTo>
                  <a:cubicBezTo>
                    <a:pt x="7" y="28"/>
                    <a:pt x="3" y="25"/>
                    <a:pt x="2" y="22"/>
                  </a:cubicBezTo>
                  <a:cubicBezTo>
                    <a:pt x="0" y="19"/>
                    <a:pt x="0" y="14"/>
                    <a:pt x="1" y="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8" name="Freeform: Shape 83">
              <a:extLst>
                <a:ext uri="{FF2B5EF4-FFF2-40B4-BE49-F238E27FC236}">
                  <a16:creationId xmlns:a16="http://schemas.microsoft.com/office/drawing/2014/main" id="{B6C4670C-2938-4DEA-A9B3-7018F9FB0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061" y="3838458"/>
              <a:ext cx="246063" cy="247650"/>
            </a:xfrm>
            <a:custGeom>
              <a:avLst/>
              <a:gdLst>
                <a:gd name="T0" fmla="*/ 4 w 34"/>
                <a:gd name="T1" fmla="*/ 9 h 34"/>
                <a:gd name="T2" fmla="*/ 24 w 34"/>
                <a:gd name="T3" fmla="*/ 4 h 34"/>
                <a:gd name="T4" fmla="*/ 30 w 34"/>
                <a:gd name="T5" fmla="*/ 24 h 34"/>
                <a:gd name="T6" fmla="*/ 10 w 34"/>
                <a:gd name="T7" fmla="*/ 30 h 34"/>
                <a:gd name="T8" fmla="*/ 4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4" y="9"/>
                  </a:moveTo>
                  <a:cubicBezTo>
                    <a:pt x="9" y="2"/>
                    <a:pt x="18" y="0"/>
                    <a:pt x="24" y="4"/>
                  </a:cubicBezTo>
                  <a:cubicBezTo>
                    <a:pt x="31" y="7"/>
                    <a:pt x="34" y="16"/>
                    <a:pt x="30" y="24"/>
                  </a:cubicBezTo>
                  <a:cubicBezTo>
                    <a:pt x="27" y="31"/>
                    <a:pt x="18" y="34"/>
                    <a:pt x="10" y="30"/>
                  </a:cubicBezTo>
                  <a:cubicBezTo>
                    <a:pt x="2" y="26"/>
                    <a:pt x="0" y="16"/>
                    <a:pt x="4" y="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09" name="Freeform: Shape 84">
              <a:extLst>
                <a:ext uri="{FF2B5EF4-FFF2-40B4-BE49-F238E27FC236}">
                  <a16:creationId xmlns:a16="http://schemas.microsoft.com/office/drawing/2014/main" id="{49FB7E75-53A7-4B9C-9976-DDB75832C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361" y="3663833"/>
              <a:ext cx="244475" cy="247650"/>
            </a:xfrm>
            <a:custGeom>
              <a:avLst/>
              <a:gdLst>
                <a:gd name="T0" fmla="*/ 6 w 34"/>
                <a:gd name="T1" fmla="*/ 7 h 34"/>
                <a:gd name="T2" fmla="*/ 26 w 34"/>
                <a:gd name="T3" fmla="*/ 5 h 34"/>
                <a:gd name="T4" fmla="*/ 29 w 34"/>
                <a:gd name="T5" fmla="*/ 25 h 34"/>
                <a:gd name="T6" fmla="*/ 8 w 34"/>
                <a:gd name="T7" fmla="*/ 28 h 34"/>
                <a:gd name="T8" fmla="*/ 6 w 34"/>
                <a:gd name="T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6" y="7"/>
                  </a:moveTo>
                  <a:cubicBezTo>
                    <a:pt x="11" y="1"/>
                    <a:pt x="20" y="0"/>
                    <a:pt x="26" y="5"/>
                  </a:cubicBezTo>
                  <a:cubicBezTo>
                    <a:pt x="32" y="9"/>
                    <a:pt x="34" y="18"/>
                    <a:pt x="29" y="25"/>
                  </a:cubicBezTo>
                  <a:cubicBezTo>
                    <a:pt x="24" y="32"/>
                    <a:pt x="15" y="34"/>
                    <a:pt x="8" y="28"/>
                  </a:cubicBezTo>
                  <a:cubicBezTo>
                    <a:pt x="1" y="23"/>
                    <a:pt x="0" y="13"/>
                    <a:pt x="6" y="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0" name="Freeform: Shape 85">
              <a:extLst>
                <a:ext uri="{FF2B5EF4-FFF2-40B4-BE49-F238E27FC236}">
                  <a16:creationId xmlns:a16="http://schemas.microsoft.com/office/drawing/2014/main" id="{42D701BD-A8C4-4061-87C8-9055FB2E0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236" y="3452695"/>
              <a:ext cx="238125" cy="241300"/>
            </a:xfrm>
            <a:custGeom>
              <a:avLst/>
              <a:gdLst>
                <a:gd name="T0" fmla="*/ 6 w 33"/>
                <a:gd name="T1" fmla="*/ 5 h 33"/>
                <a:gd name="T2" fmla="*/ 27 w 33"/>
                <a:gd name="T3" fmla="*/ 5 h 33"/>
                <a:gd name="T4" fmla="*/ 27 w 33"/>
                <a:gd name="T5" fmla="*/ 26 h 33"/>
                <a:gd name="T6" fmla="*/ 6 w 33"/>
                <a:gd name="T7" fmla="*/ 27 h 33"/>
                <a:gd name="T8" fmla="*/ 6 w 33"/>
                <a:gd name="T9" fmla="*/ 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6" y="5"/>
                  </a:moveTo>
                  <a:cubicBezTo>
                    <a:pt x="12" y="0"/>
                    <a:pt x="22" y="0"/>
                    <a:pt x="27" y="5"/>
                  </a:cubicBezTo>
                  <a:cubicBezTo>
                    <a:pt x="33" y="11"/>
                    <a:pt x="33" y="20"/>
                    <a:pt x="27" y="26"/>
                  </a:cubicBezTo>
                  <a:cubicBezTo>
                    <a:pt x="22" y="32"/>
                    <a:pt x="12" y="33"/>
                    <a:pt x="6" y="27"/>
                  </a:cubicBezTo>
                  <a:cubicBezTo>
                    <a:pt x="0" y="21"/>
                    <a:pt x="0" y="11"/>
                    <a:pt x="6" y="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1" name="Freeform: Shape 86">
              <a:extLst>
                <a:ext uri="{FF2B5EF4-FFF2-40B4-BE49-F238E27FC236}">
                  <a16:creationId xmlns:a16="http://schemas.microsoft.com/office/drawing/2014/main" id="{05F13C0C-DA69-45E6-AE0D-A5600468F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236" y="3000258"/>
              <a:ext cx="238125" cy="241300"/>
            </a:xfrm>
            <a:custGeom>
              <a:avLst/>
              <a:gdLst>
                <a:gd name="T0" fmla="*/ 27 w 33"/>
                <a:gd name="T1" fmla="*/ 7 h 33"/>
                <a:gd name="T2" fmla="*/ 27 w 33"/>
                <a:gd name="T3" fmla="*/ 28 h 33"/>
                <a:gd name="T4" fmla="*/ 6 w 33"/>
                <a:gd name="T5" fmla="*/ 28 h 33"/>
                <a:gd name="T6" fmla="*/ 6 w 33"/>
                <a:gd name="T7" fmla="*/ 6 h 33"/>
                <a:gd name="T8" fmla="*/ 27 w 33"/>
                <a:gd name="T9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7"/>
                  </a:moveTo>
                  <a:cubicBezTo>
                    <a:pt x="33" y="13"/>
                    <a:pt x="33" y="22"/>
                    <a:pt x="27" y="28"/>
                  </a:cubicBezTo>
                  <a:cubicBezTo>
                    <a:pt x="22" y="33"/>
                    <a:pt x="12" y="33"/>
                    <a:pt x="6" y="28"/>
                  </a:cubicBezTo>
                  <a:cubicBezTo>
                    <a:pt x="0" y="22"/>
                    <a:pt x="0" y="12"/>
                    <a:pt x="6" y="6"/>
                  </a:cubicBezTo>
                  <a:cubicBezTo>
                    <a:pt x="12" y="0"/>
                    <a:pt x="22" y="1"/>
                    <a:pt x="27" y="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2" name="Freeform: Shape 87">
              <a:extLst>
                <a:ext uri="{FF2B5EF4-FFF2-40B4-BE49-F238E27FC236}">
                  <a16:creationId xmlns:a16="http://schemas.microsoft.com/office/drawing/2014/main" id="{619C5538-4018-4EBC-819F-991F9E7E9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361" y="2782770"/>
              <a:ext cx="244475" cy="247650"/>
            </a:xfrm>
            <a:custGeom>
              <a:avLst/>
              <a:gdLst>
                <a:gd name="T0" fmla="*/ 29 w 34"/>
                <a:gd name="T1" fmla="*/ 9 h 34"/>
                <a:gd name="T2" fmla="*/ 26 w 34"/>
                <a:gd name="T3" fmla="*/ 30 h 34"/>
                <a:gd name="T4" fmla="*/ 6 w 34"/>
                <a:gd name="T5" fmla="*/ 27 h 34"/>
                <a:gd name="T6" fmla="*/ 8 w 34"/>
                <a:gd name="T7" fmla="*/ 6 h 34"/>
                <a:gd name="T8" fmla="*/ 29 w 34"/>
                <a:gd name="T9" fmla="*/ 9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9" y="9"/>
                  </a:moveTo>
                  <a:cubicBezTo>
                    <a:pt x="34" y="16"/>
                    <a:pt x="32" y="25"/>
                    <a:pt x="26" y="30"/>
                  </a:cubicBezTo>
                  <a:cubicBezTo>
                    <a:pt x="20" y="34"/>
                    <a:pt x="11" y="33"/>
                    <a:pt x="6" y="27"/>
                  </a:cubicBezTo>
                  <a:cubicBezTo>
                    <a:pt x="0" y="21"/>
                    <a:pt x="1" y="11"/>
                    <a:pt x="8" y="6"/>
                  </a:cubicBezTo>
                  <a:cubicBezTo>
                    <a:pt x="15" y="0"/>
                    <a:pt x="24" y="2"/>
                    <a:pt x="29" y="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3" name="Freeform: Shape 88">
              <a:extLst>
                <a:ext uri="{FF2B5EF4-FFF2-40B4-BE49-F238E27FC236}">
                  <a16:creationId xmlns:a16="http://schemas.microsoft.com/office/drawing/2014/main" id="{EF9D2FBD-1BD1-4D2C-91A4-A5F1E9756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3061" y="2606558"/>
              <a:ext cx="246063" cy="249238"/>
            </a:xfrm>
            <a:custGeom>
              <a:avLst/>
              <a:gdLst>
                <a:gd name="T0" fmla="*/ 30 w 34"/>
                <a:gd name="T1" fmla="*/ 10 h 34"/>
                <a:gd name="T2" fmla="*/ 24 w 34"/>
                <a:gd name="T3" fmla="*/ 30 h 34"/>
                <a:gd name="T4" fmla="*/ 4 w 34"/>
                <a:gd name="T5" fmla="*/ 25 h 34"/>
                <a:gd name="T6" fmla="*/ 10 w 34"/>
                <a:gd name="T7" fmla="*/ 4 h 34"/>
                <a:gd name="T8" fmla="*/ 30 w 34"/>
                <a:gd name="T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10"/>
                  </a:moveTo>
                  <a:cubicBezTo>
                    <a:pt x="34" y="18"/>
                    <a:pt x="31" y="27"/>
                    <a:pt x="24" y="30"/>
                  </a:cubicBezTo>
                  <a:cubicBezTo>
                    <a:pt x="18" y="34"/>
                    <a:pt x="9" y="32"/>
                    <a:pt x="4" y="25"/>
                  </a:cubicBezTo>
                  <a:cubicBezTo>
                    <a:pt x="0" y="18"/>
                    <a:pt x="2" y="8"/>
                    <a:pt x="10" y="4"/>
                  </a:cubicBezTo>
                  <a:cubicBezTo>
                    <a:pt x="18" y="0"/>
                    <a:pt x="27" y="3"/>
                    <a:pt x="30" y="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4" name="Freeform: Shape 89">
              <a:extLst>
                <a:ext uri="{FF2B5EF4-FFF2-40B4-BE49-F238E27FC236}">
                  <a16:creationId xmlns:a16="http://schemas.microsoft.com/office/drawing/2014/main" id="{58411E96-D608-4A67-9695-FA636891D8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4211" y="2482733"/>
              <a:ext cx="222250" cy="241300"/>
            </a:xfrm>
            <a:custGeom>
              <a:avLst/>
              <a:gdLst>
                <a:gd name="T0" fmla="*/ 30 w 31"/>
                <a:gd name="T1" fmla="*/ 14 h 33"/>
                <a:gd name="T2" fmla="*/ 19 w 31"/>
                <a:gd name="T3" fmla="*/ 31 h 33"/>
                <a:gd name="T4" fmla="*/ 9 w 31"/>
                <a:gd name="T5" fmla="*/ 30 h 33"/>
                <a:gd name="T6" fmla="*/ 1 w 31"/>
                <a:gd name="T7" fmla="*/ 22 h 33"/>
                <a:gd name="T8" fmla="*/ 2 w 31"/>
                <a:gd name="T9" fmla="*/ 10 h 33"/>
                <a:gd name="T10" fmla="*/ 11 w 31"/>
                <a:gd name="T11" fmla="*/ 3 h 33"/>
                <a:gd name="T12" fmla="*/ 30 w 31"/>
                <a:gd name="T13" fmla="*/ 1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14"/>
                  </a:moveTo>
                  <a:cubicBezTo>
                    <a:pt x="31" y="22"/>
                    <a:pt x="26" y="29"/>
                    <a:pt x="19" y="31"/>
                  </a:cubicBezTo>
                  <a:cubicBezTo>
                    <a:pt x="16" y="33"/>
                    <a:pt x="12" y="32"/>
                    <a:pt x="9" y="30"/>
                  </a:cubicBezTo>
                  <a:cubicBezTo>
                    <a:pt x="5" y="28"/>
                    <a:pt x="3" y="26"/>
                    <a:pt x="1" y="22"/>
                  </a:cubicBezTo>
                  <a:cubicBezTo>
                    <a:pt x="0" y="18"/>
                    <a:pt x="0" y="14"/>
                    <a:pt x="2" y="10"/>
                  </a:cubicBezTo>
                  <a:cubicBezTo>
                    <a:pt x="3" y="7"/>
                    <a:pt x="7" y="4"/>
                    <a:pt x="11" y="3"/>
                  </a:cubicBezTo>
                  <a:cubicBezTo>
                    <a:pt x="19" y="0"/>
                    <a:pt x="28" y="5"/>
                    <a:pt x="30" y="1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5" name="Freeform: Shape 90">
              <a:extLst>
                <a:ext uri="{FF2B5EF4-FFF2-40B4-BE49-F238E27FC236}">
                  <a16:creationId xmlns:a16="http://schemas.microsoft.com/office/drawing/2014/main" id="{B69F1C75-D5DF-45AA-AA32-AA030B8BA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3773" y="2446220"/>
              <a:ext cx="230188" cy="227013"/>
            </a:xfrm>
            <a:custGeom>
              <a:avLst/>
              <a:gdLst>
                <a:gd name="T0" fmla="*/ 31 w 32"/>
                <a:gd name="T1" fmla="*/ 16 h 31"/>
                <a:gd name="T2" fmla="*/ 16 w 32"/>
                <a:gd name="T3" fmla="*/ 30 h 31"/>
                <a:gd name="T4" fmla="*/ 1 w 32"/>
                <a:gd name="T5" fmla="*/ 16 h 31"/>
                <a:gd name="T6" fmla="*/ 16 w 32"/>
                <a:gd name="T7" fmla="*/ 0 h 31"/>
                <a:gd name="T8" fmla="*/ 31 w 32"/>
                <a:gd name="T9" fmla="*/ 16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1">
                  <a:moveTo>
                    <a:pt x="31" y="16"/>
                  </a:moveTo>
                  <a:cubicBezTo>
                    <a:pt x="30" y="24"/>
                    <a:pt x="23" y="31"/>
                    <a:pt x="16" y="30"/>
                  </a:cubicBezTo>
                  <a:cubicBezTo>
                    <a:pt x="9" y="31"/>
                    <a:pt x="2" y="24"/>
                    <a:pt x="1" y="16"/>
                  </a:cubicBezTo>
                  <a:cubicBezTo>
                    <a:pt x="0" y="8"/>
                    <a:pt x="7" y="1"/>
                    <a:pt x="16" y="0"/>
                  </a:cubicBezTo>
                  <a:cubicBezTo>
                    <a:pt x="25" y="1"/>
                    <a:pt x="32" y="8"/>
                    <a:pt x="31" y="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6" name="Freeform: Shape 91">
              <a:extLst>
                <a:ext uri="{FF2B5EF4-FFF2-40B4-BE49-F238E27FC236}">
                  <a16:creationId xmlns:a16="http://schemas.microsoft.com/office/drawing/2014/main" id="{D1175BFE-8E79-4458-A6F9-6A98914E7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921273" y="2482733"/>
              <a:ext cx="223838" cy="241300"/>
            </a:xfrm>
            <a:custGeom>
              <a:avLst/>
              <a:gdLst>
                <a:gd name="T0" fmla="*/ 30 w 31"/>
                <a:gd name="T1" fmla="*/ 22 h 33"/>
                <a:gd name="T2" fmla="*/ 22 w 31"/>
                <a:gd name="T3" fmla="*/ 30 h 33"/>
                <a:gd name="T4" fmla="*/ 12 w 31"/>
                <a:gd name="T5" fmla="*/ 31 h 33"/>
                <a:gd name="T6" fmla="*/ 1 w 31"/>
                <a:gd name="T7" fmla="*/ 14 h 33"/>
                <a:gd name="T8" fmla="*/ 20 w 31"/>
                <a:gd name="T9" fmla="*/ 3 h 33"/>
                <a:gd name="T10" fmla="*/ 29 w 31"/>
                <a:gd name="T11" fmla="*/ 10 h 33"/>
                <a:gd name="T12" fmla="*/ 30 w 31"/>
                <a:gd name="T13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3">
                  <a:moveTo>
                    <a:pt x="30" y="22"/>
                  </a:moveTo>
                  <a:cubicBezTo>
                    <a:pt x="28" y="26"/>
                    <a:pt x="26" y="28"/>
                    <a:pt x="22" y="30"/>
                  </a:cubicBezTo>
                  <a:cubicBezTo>
                    <a:pt x="19" y="32"/>
                    <a:pt x="15" y="33"/>
                    <a:pt x="12" y="31"/>
                  </a:cubicBezTo>
                  <a:cubicBezTo>
                    <a:pt x="5" y="29"/>
                    <a:pt x="0" y="22"/>
                    <a:pt x="1" y="14"/>
                  </a:cubicBezTo>
                  <a:cubicBezTo>
                    <a:pt x="3" y="5"/>
                    <a:pt x="12" y="0"/>
                    <a:pt x="20" y="3"/>
                  </a:cubicBezTo>
                  <a:cubicBezTo>
                    <a:pt x="24" y="4"/>
                    <a:pt x="28" y="7"/>
                    <a:pt x="29" y="10"/>
                  </a:cubicBezTo>
                  <a:cubicBezTo>
                    <a:pt x="31" y="14"/>
                    <a:pt x="31" y="18"/>
                    <a:pt x="30" y="2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7" name="Freeform: Shape 92">
              <a:extLst>
                <a:ext uri="{FF2B5EF4-FFF2-40B4-BE49-F238E27FC236}">
                  <a16:creationId xmlns:a16="http://schemas.microsoft.com/office/drawing/2014/main" id="{E6C43E70-921C-4D7D-B914-792F4DCBD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9210198" y="2606558"/>
              <a:ext cx="244475" cy="249238"/>
            </a:xfrm>
            <a:custGeom>
              <a:avLst/>
              <a:gdLst>
                <a:gd name="T0" fmla="*/ 30 w 34"/>
                <a:gd name="T1" fmla="*/ 25 h 34"/>
                <a:gd name="T2" fmla="*/ 10 w 34"/>
                <a:gd name="T3" fmla="*/ 30 h 34"/>
                <a:gd name="T4" fmla="*/ 4 w 34"/>
                <a:gd name="T5" fmla="*/ 10 h 34"/>
                <a:gd name="T6" fmla="*/ 24 w 34"/>
                <a:gd name="T7" fmla="*/ 4 h 34"/>
                <a:gd name="T8" fmla="*/ 30 w 34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30" y="25"/>
                  </a:moveTo>
                  <a:cubicBezTo>
                    <a:pt x="25" y="32"/>
                    <a:pt x="16" y="34"/>
                    <a:pt x="10" y="30"/>
                  </a:cubicBezTo>
                  <a:cubicBezTo>
                    <a:pt x="3" y="27"/>
                    <a:pt x="0" y="18"/>
                    <a:pt x="4" y="10"/>
                  </a:cubicBezTo>
                  <a:cubicBezTo>
                    <a:pt x="7" y="3"/>
                    <a:pt x="16" y="0"/>
                    <a:pt x="24" y="4"/>
                  </a:cubicBezTo>
                  <a:cubicBezTo>
                    <a:pt x="32" y="8"/>
                    <a:pt x="34" y="18"/>
                    <a:pt x="30" y="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8" name="Freeform: Shape 93">
              <a:extLst>
                <a:ext uri="{FF2B5EF4-FFF2-40B4-BE49-F238E27FC236}">
                  <a16:creationId xmlns:a16="http://schemas.microsoft.com/office/drawing/2014/main" id="{84FBBDB5-D943-41D7-B485-FBBF4D29D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6898" y="2782770"/>
              <a:ext cx="246063" cy="247650"/>
            </a:xfrm>
            <a:custGeom>
              <a:avLst/>
              <a:gdLst>
                <a:gd name="T0" fmla="*/ 28 w 34"/>
                <a:gd name="T1" fmla="*/ 27 h 34"/>
                <a:gd name="T2" fmla="*/ 8 w 34"/>
                <a:gd name="T3" fmla="*/ 30 h 34"/>
                <a:gd name="T4" fmla="*/ 5 w 34"/>
                <a:gd name="T5" fmla="*/ 9 h 34"/>
                <a:gd name="T6" fmla="*/ 26 w 34"/>
                <a:gd name="T7" fmla="*/ 6 h 34"/>
                <a:gd name="T8" fmla="*/ 28 w 34"/>
                <a:gd name="T9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4">
                  <a:moveTo>
                    <a:pt x="28" y="27"/>
                  </a:moveTo>
                  <a:cubicBezTo>
                    <a:pt x="23" y="33"/>
                    <a:pt x="14" y="34"/>
                    <a:pt x="8" y="30"/>
                  </a:cubicBezTo>
                  <a:cubicBezTo>
                    <a:pt x="2" y="25"/>
                    <a:pt x="0" y="16"/>
                    <a:pt x="5" y="9"/>
                  </a:cubicBezTo>
                  <a:cubicBezTo>
                    <a:pt x="10" y="2"/>
                    <a:pt x="19" y="0"/>
                    <a:pt x="26" y="6"/>
                  </a:cubicBezTo>
                  <a:cubicBezTo>
                    <a:pt x="33" y="11"/>
                    <a:pt x="34" y="21"/>
                    <a:pt x="28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19" name="Freeform: Shape 94">
              <a:extLst>
                <a:ext uri="{FF2B5EF4-FFF2-40B4-BE49-F238E27FC236}">
                  <a16:creationId xmlns:a16="http://schemas.microsoft.com/office/drawing/2014/main" id="{F36BF784-6460-4A55-9727-0950E245BF0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2961" y="3000258"/>
              <a:ext cx="238125" cy="241300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6 w 33"/>
                <a:gd name="T5" fmla="*/ 7 h 33"/>
                <a:gd name="T6" fmla="*/ 27 w 33"/>
                <a:gd name="T7" fmla="*/ 6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1" y="33"/>
                    <a:pt x="11" y="33"/>
                    <a:pt x="6" y="28"/>
                  </a:cubicBezTo>
                  <a:cubicBezTo>
                    <a:pt x="0" y="22"/>
                    <a:pt x="0" y="13"/>
                    <a:pt x="6" y="7"/>
                  </a:cubicBezTo>
                  <a:cubicBezTo>
                    <a:pt x="11" y="1"/>
                    <a:pt x="21" y="0"/>
                    <a:pt x="27" y="6"/>
                  </a:cubicBezTo>
                  <a:cubicBezTo>
                    <a:pt x="33" y="12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0" name="Straight Connector 95">
              <a:extLst>
                <a:ext uri="{FF2B5EF4-FFF2-40B4-BE49-F238E27FC236}">
                  <a16:creationId xmlns:a16="http://schemas.microsoft.com/office/drawing/2014/main" id="{CE854FAE-25ED-46BC-9BF2-FC06929AE2B8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600473" y="3343158"/>
              <a:ext cx="0" cy="269875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1" name="Straight Connector 96">
              <a:extLst>
                <a:ext uri="{FF2B5EF4-FFF2-40B4-BE49-F238E27FC236}">
                  <a16:creationId xmlns:a16="http://schemas.microsoft.com/office/drawing/2014/main" id="{3CE8D347-105A-439D-9DF4-F73F5D8B410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600473" y="3051058"/>
              <a:ext cx="0" cy="292100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2" name="Straight Connector 97">
              <a:extLst>
                <a:ext uri="{FF2B5EF4-FFF2-40B4-BE49-F238E27FC236}">
                  <a16:creationId xmlns:a16="http://schemas.microsoft.com/office/drawing/2014/main" id="{5F9336D3-B26F-4742-8F81-5E7ED221522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838598" y="3343158"/>
              <a:ext cx="0" cy="393700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3" name="Straight Connector 98">
              <a:extLst>
                <a:ext uri="{FF2B5EF4-FFF2-40B4-BE49-F238E27FC236}">
                  <a16:creationId xmlns:a16="http://schemas.microsoft.com/office/drawing/2014/main" id="{1E43BBC1-75AE-46AA-BD3C-A20BDD176B57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7838598" y="2876433"/>
              <a:ext cx="0" cy="466725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4" name="Straight Connector 99">
              <a:extLst>
                <a:ext uri="{FF2B5EF4-FFF2-40B4-BE49-F238E27FC236}">
                  <a16:creationId xmlns:a16="http://schemas.microsoft.com/office/drawing/2014/main" id="{C6DEC2BD-89BD-4208-A980-0422FEFBE383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105298" y="3343158"/>
              <a:ext cx="0" cy="554038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5" name="Straight Connector 100">
              <a:extLst>
                <a:ext uri="{FF2B5EF4-FFF2-40B4-BE49-F238E27FC236}">
                  <a16:creationId xmlns:a16="http://schemas.microsoft.com/office/drawing/2014/main" id="{A48E8672-025C-4DA8-A824-B359D679092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105298" y="2716095"/>
              <a:ext cx="0" cy="627063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6" name="Straight Connector 101">
              <a:extLst>
                <a:ext uri="{FF2B5EF4-FFF2-40B4-BE49-F238E27FC236}">
                  <a16:creationId xmlns:a16="http://schemas.microsoft.com/office/drawing/2014/main" id="{BE57D2DE-0491-41AB-91D3-AADF4DEBED5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402161" y="3343158"/>
              <a:ext cx="0" cy="663575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7" name="Straight Connector 102">
              <a:extLst>
                <a:ext uri="{FF2B5EF4-FFF2-40B4-BE49-F238E27FC236}">
                  <a16:creationId xmlns:a16="http://schemas.microsoft.com/office/drawing/2014/main" id="{C11C8C59-0786-44C8-AD86-5BBDDD9B034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402161" y="2606558"/>
              <a:ext cx="0" cy="736600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8" name="Straight Connector 103">
              <a:extLst>
                <a:ext uri="{FF2B5EF4-FFF2-40B4-BE49-F238E27FC236}">
                  <a16:creationId xmlns:a16="http://schemas.microsoft.com/office/drawing/2014/main" id="{1A0FBA5F-7C6B-4AFB-AC95-B89F199F4A64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719661" y="3343158"/>
              <a:ext cx="0" cy="728663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29" name="Straight Connector 104">
              <a:extLst>
                <a:ext uri="{FF2B5EF4-FFF2-40B4-BE49-F238E27FC236}">
                  <a16:creationId xmlns:a16="http://schemas.microsoft.com/office/drawing/2014/main" id="{5389BAFF-E26E-43DB-8EB0-E0003DC0160F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8719661" y="2541470"/>
              <a:ext cx="0" cy="80168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30" name="Straight Connector 105">
              <a:extLst>
                <a:ext uri="{FF2B5EF4-FFF2-40B4-BE49-F238E27FC236}">
                  <a16:creationId xmlns:a16="http://schemas.microsoft.com/office/drawing/2014/main" id="{CECB44BE-6E45-4202-91A1-6395E46C6EE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037161" y="3343158"/>
              <a:ext cx="0" cy="706438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31" name="Straight Connector 106">
              <a:extLst>
                <a:ext uri="{FF2B5EF4-FFF2-40B4-BE49-F238E27FC236}">
                  <a16:creationId xmlns:a16="http://schemas.microsoft.com/office/drawing/2014/main" id="{1E43F30F-4D21-4EC3-84A4-82521276AC86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037161" y="2555758"/>
              <a:ext cx="0" cy="787400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32" name="Straight Connector 107">
              <a:extLst>
                <a:ext uri="{FF2B5EF4-FFF2-40B4-BE49-F238E27FC236}">
                  <a16:creationId xmlns:a16="http://schemas.microsoft.com/office/drawing/2014/main" id="{1089441D-5E00-40F1-BE70-1BC2185ACC49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332436" y="3343158"/>
              <a:ext cx="0" cy="604838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33" name="Straight Connector 108">
              <a:extLst>
                <a:ext uri="{FF2B5EF4-FFF2-40B4-BE49-F238E27FC236}">
                  <a16:creationId xmlns:a16="http://schemas.microsoft.com/office/drawing/2014/main" id="{C46FDB76-A79A-4657-857A-DE040E16663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332436" y="2760545"/>
              <a:ext cx="0" cy="582613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34" name="Straight Connector 109">
              <a:extLst>
                <a:ext uri="{FF2B5EF4-FFF2-40B4-BE49-F238E27FC236}">
                  <a16:creationId xmlns:a16="http://schemas.microsoft.com/office/drawing/2014/main" id="{22F09672-578A-4F28-84FC-837CAD1CE45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599136" y="3336808"/>
              <a:ext cx="0" cy="517525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35" name="Straight Connector 110">
              <a:extLst>
                <a:ext uri="{FF2B5EF4-FFF2-40B4-BE49-F238E27FC236}">
                  <a16:creationId xmlns:a16="http://schemas.microsoft.com/office/drawing/2014/main" id="{95172703-5C74-484D-8BD2-4666E1C2A4BB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599136" y="2839920"/>
              <a:ext cx="0" cy="49688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36" name="Straight Connector 111">
              <a:extLst>
                <a:ext uri="{FF2B5EF4-FFF2-40B4-BE49-F238E27FC236}">
                  <a16:creationId xmlns:a16="http://schemas.microsoft.com/office/drawing/2014/main" id="{3B29AEE0-6CF9-4645-A41E-3C6CD65154FC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837261" y="3343158"/>
              <a:ext cx="0" cy="298450"/>
            </a:xfrm>
            <a:prstGeom prst="line">
              <a:avLst/>
            </a:prstGeom>
            <a:noFill/>
            <a:ln w="58738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37" name="Straight Connector 112">
              <a:extLst>
                <a:ext uri="{FF2B5EF4-FFF2-40B4-BE49-F238E27FC236}">
                  <a16:creationId xmlns:a16="http://schemas.microsoft.com/office/drawing/2014/main" id="{24AACFA8-5F1C-4C87-B213-FB9AE3E397B1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837261" y="3087570"/>
              <a:ext cx="0" cy="255588"/>
            </a:xfrm>
            <a:prstGeom prst="line">
              <a:avLst/>
            </a:prstGeom>
            <a:noFill/>
            <a:ln w="58738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138" name="Freeform: Shape 113">
              <a:extLst>
                <a:ext uri="{FF2B5EF4-FFF2-40B4-BE49-F238E27FC236}">
                  <a16:creationId xmlns:a16="http://schemas.microsoft.com/office/drawing/2014/main" id="{65420378-93E4-4285-B192-F63DF77E5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8861" y="3211395"/>
              <a:ext cx="238125" cy="241300"/>
            </a:xfrm>
            <a:custGeom>
              <a:avLst/>
              <a:gdLst>
                <a:gd name="T0" fmla="*/ 27 w 33"/>
                <a:gd name="T1" fmla="*/ 28 h 33"/>
                <a:gd name="T2" fmla="*/ 6 w 33"/>
                <a:gd name="T3" fmla="*/ 28 h 33"/>
                <a:gd name="T4" fmla="*/ 5 w 33"/>
                <a:gd name="T5" fmla="*/ 7 h 33"/>
                <a:gd name="T6" fmla="*/ 27 w 33"/>
                <a:gd name="T7" fmla="*/ 6 h 33"/>
                <a:gd name="T8" fmla="*/ 27 w 33"/>
                <a:gd name="T9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3">
                  <a:moveTo>
                    <a:pt x="27" y="28"/>
                  </a:moveTo>
                  <a:cubicBezTo>
                    <a:pt x="20" y="33"/>
                    <a:pt x="11" y="33"/>
                    <a:pt x="6" y="28"/>
                  </a:cubicBezTo>
                  <a:cubicBezTo>
                    <a:pt x="0" y="22"/>
                    <a:pt x="0" y="13"/>
                    <a:pt x="5" y="7"/>
                  </a:cubicBezTo>
                  <a:cubicBezTo>
                    <a:pt x="11" y="1"/>
                    <a:pt x="21" y="0"/>
                    <a:pt x="27" y="6"/>
                  </a:cubicBezTo>
                  <a:cubicBezTo>
                    <a:pt x="33" y="12"/>
                    <a:pt x="33" y="22"/>
                    <a:pt x="27" y="2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139" name="TextBox 115">
            <a:extLst>
              <a:ext uri="{FF2B5EF4-FFF2-40B4-BE49-F238E27FC236}">
                <a16:creationId xmlns:a16="http://schemas.microsoft.com/office/drawing/2014/main" id="{5D43D9CC-0DD1-4AEA-ABE2-01A35223E56F}"/>
              </a:ext>
            </a:extLst>
          </p:cNvPr>
          <p:cNvSpPr txBox="1"/>
          <p:nvPr/>
        </p:nvSpPr>
        <p:spPr>
          <a:xfrm>
            <a:off x="1524925" y="4000942"/>
            <a:ext cx="2224092" cy="40341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none">
            <a:normAutofit fontScale="92500" lnSpcReduction="10000"/>
          </a:bodyPr>
          <a:lstStyle/>
          <a:p>
            <a:pPr algn="ctr"/>
            <a:endParaRPr lang="zh-CN" altLang="en-US" sz="1400" dirty="0">
              <a:solidFill>
                <a:schemeClr val="bg2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Noto Sans S Chinese Light" panose="020B0300000000000000" pitchFamily="34" charset="-122"/>
            </a:endParaRPr>
          </a:p>
        </p:txBody>
      </p:sp>
      <p:sp>
        <p:nvSpPr>
          <p:cNvPr id="140" name="TextBox 116">
            <a:extLst>
              <a:ext uri="{FF2B5EF4-FFF2-40B4-BE49-F238E27FC236}">
                <a16:creationId xmlns:a16="http://schemas.microsoft.com/office/drawing/2014/main" id="{CB67957D-1A9F-4EC9-8E1E-70A9D9E5A6E2}"/>
              </a:ext>
            </a:extLst>
          </p:cNvPr>
          <p:cNvSpPr txBox="1"/>
          <p:nvPr/>
        </p:nvSpPr>
        <p:spPr>
          <a:xfrm>
            <a:off x="4938985" y="4000942"/>
            <a:ext cx="2224092" cy="403415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</p:spPr>
        <p:txBody>
          <a:bodyPr wrap="none">
            <a:normAutofit fontScale="92500" lnSpcReduction="10000"/>
          </a:bodyPr>
          <a:lstStyle/>
          <a:p>
            <a:pPr algn="ctr"/>
            <a:endParaRPr lang="zh-CN" altLang="en-US" sz="1400" dirty="0">
              <a:solidFill>
                <a:schemeClr val="bg2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Noto Sans S Chinese Light" panose="020B0300000000000000" pitchFamily="34" charset="-122"/>
            </a:endParaRPr>
          </a:p>
        </p:txBody>
      </p:sp>
      <p:sp>
        <p:nvSpPr>
          <p:cNvPr id="141" name="TextBox 117">
            <a:extLst>
              <a:ext uri="{FF2B5EF4-FFF2-40B4-BE49-F238E27FC236}">
                <a16:creationId xmlns:a16="http://schemas.microsoft.com/office/drawing/2014/main" id="{739E4880-47D6-4553-B237-FFA736B022E0}"/>
              </a:ext>
            </a:extLst>
          </p:cNvPr>
          <p:cNvSpPr txBox="1"/>
          <p:nvPr/>
        </p:nvSpPr>
        <p:spPr>
          <a:xfrm>
            <a:off x="8353045" y="4000942"/>
            <a:ext cx="2224092" cy="40341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none">
            <a:normAutofit fontScale="92500" lnSpcReduction="10000"/>
          </a:bodyPr>
          <a:lstStyle/>
          <a:p>
            <a:pPr algn="ctr"/>
            <a:endParaRPr lang="zh-CN" altLang="en-US" sz="1400" dirty="0">
              <a:solidFill>
                <a:schemeClr val="bg2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+mn-ea"/>
              <a:sym typeface="Noto Sans S Chinese Light" panose="020B0300000000000000" pitchFamily="34" charset="-122"/>
            </a:endParaRPr>
          </a:p>
        </p:txBody>
      </p:sp>
      <p:grpSp>
        <p:nvGrpSpPr>
          <p:cNvPr id="142" name="组合 141">
            <a:extLst>
              <a:ext uri="{FF2B5EF4-FFF2-40B4-BE49-F238E27FC236}">
                <a16:creationId xmlns:a16="http://schemas.microsoft.com/office/drawing/2014/main" id="{9700DC7E-366B-463F-AE34-88942891A1F2}"/>
              </a:ext>
            </a:extLst>
          </p:cNvPr>
          <p:cNvGrpSpPr/>
          <p:nvPr/>
        </p:nvGrpSpPr>
        <p:grpSpPr>
          <a:xfrm>
            <a:off x="4328991" y="3893300"/>
            <a:ext cx="3444083" cy="1603736"/>
            <a:chOff x="4373961" y="3996964"/>
            <a:chExt cx="3444082" cy="1174130"/>
          </a:xfrm>
        </p:grpSpPr>
        <p:cxnSp>
          <p:nvCxnSpPr>
            <p:cNvPr id="143" name="Straight Connector 122">
              <a:extLst>
                <a:ext uri="{FF2B5EF4-FFF2-40B4-BE49-F238E27FC236}">
                  <a16:creationId xmlns:a16="http://schemas.microsoft.com/office/drawing/2014/main" id="{726DDDF9-B3C2-49AA-8C70-959B80B5FDB4}"/>
                </a:ext>
              </a:extLst>
            </p:cNvPr>
            <p:cNvCxnSpPr/>
            <p:nvPr/>
          </p:nvCxnSpPr>
          <p:spPr>
            <a:xfrm>
              <a:off x="4373961" y="3996964"/>
              <a:ext cx="0" cy="117413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23">
              <a:extLst>
                <a:ext uri="{FF2B5EF4-FFF2-40B4-BE49-F238E27FC236}">
                  <a16:creationId xmlns:a16="http://schemas.microsoft.com/office/drawing/2014/main" id="{DA86DB5B-C529-4831-93D7-78B362D61384}"/>
                </a:ext>
              </a:extLst>
            </p:cNvPr>
            <p:cNvCxnSpPr/>
            <p:nvPr/>
          </p:nvCxnSpPr>
          <p:spPr>
            <a:xfrm>
              <a:off x="7818043" y="3996964"/>
              <a:ext cx="0" cy="117413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5" name="矩形 144">
            <a:extLst>
              <a:ext uri="{FF2B5EF4-FFF2-40B4-BE49-F238E27FC236}">
                <a16:creationId xmlns:a16="http://schemas.microsoft.com/office/drawing/2014/main" id="{4ABA4F94-A463-47E0-9271-7C9605AEACBF}"/>
              </a:ext>
            </a:extLst>
          </p:cNvPr>
          <p:cNvSpPr/>
          <p:nvPr/>
        </p:nvSpPr>
        <p:spPr>
          <a:xfrm>
            <a:off x="1630342" y="4028750"/>
            <a:ext cx="2050552" cy="367986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rPr>
              <a:t>标题文字添加</a:t>
            </a:r>
          </a:p>
        </p:txBody>
      </p:sp>
      <p:sp>
        <p:nvSpPr>
          <p:cNvPr id="146" name="矩形 145">
            <a:extLst>
              <a:ext uri="{FF2B5EF4-FFF2-40B4-BE49-F238E27FC236}">
                <a16:creationId xmlns:a16="http://schemas.microsoft.com/office/drawing/2014/main" id="{D0DCB1F3-13B2-406E-BDAB-D96BCEC5AB8F}"/>
              </a:ext>
            </a:extLst>
          </p:cNvPr>
          <p:cNvSpPr/>
          <p:nvPr/>
        </p:nvSpPr>
        <p:spPr>
          <a:xfrm>
            <a:off x="4996637" y="4028750"/>
            <a:ext cx="2050552" cy="367986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rPr>
              <a:t>标题文字添加</a:t>
            </a: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2B64116C-AEA4-489E-A74B-C0A69C32BA6E}"/>
              </a:ext>
            </a:extLst>
          </p:cNvPr>
          <p:cNvSpPr/>
          <p:nvPr/>
        </p:nvSpPr>
        <p:spPr>
          <a:xfrm>
            <a:off x="8439815" y="4028750"/>
            <a:ext cx="2050552" cy="367986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rPr>
              <a:t>标题文字添加</a:t>
            </a:r>
          </a:p>
        </p:txBody>
      </p:sp>
      <p:sp>
        <p:nvSpPr>
          <p:cNvPr id="148" name="išľíďè">
            <a:extLst>
              <a:ext uri="{FF2B5EF4-FFF2-40B4-BE49-F238E27FC236}">
                <a16:creationId xmlns:a16="http://schemas.microsoft.com/office/drawing/2014/main" id="{08C97A7A-70AE-4644-AF7C-98B34DFFD3AC}"/>
              </a:ext>
            </a:extLst>
          </p:cNvPr>
          <p:cNvSpPr/>
          <p:nvPr/>
        </p:nvSpPr>
        <p:spPr bwMode="auto">
          <a:xfrm>
            <a:off x="1429408" y="4765186"/>
            <a:ext cx="2719585" cy="13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149" name="išľíďè">
            <a:extLst>
              <a:ext uri="{FF2B5EF4-FFF2-40B4-BE49-F238E27FC236}">
                <a16:creationId xmlns:a16="http://schemas.microsoft.com/office/drawing/2014/main" id="{697FF470-841E-47A6-8BDF-DA285C20BE4F}"/>
              </a:ext>
            </a:extLst>
          </p:cNvPr>
          <p:cNvSpPr/>
          <p:nvPr/>
        </p:nvSpPr>
        <p:spPr bwMode="auto">
          <a:xfrm>
            <a:off x="4729763" y="4765186"/>
            <a:ext cx="2719585" cy="13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150" name="išľíďè">
            <a:extLst>
              <a:ext uri="{FF2B5EF4-FFF2-40B4-BE49-F238E27FC236}">
                <a16:creationId xmlns:a16="http://schemas.microsoft.com/office/drawing/2014/main" id="{230C60D4-A2C8-44D9-86A7-04C4B4D773BC}"/>
              </a:ext>
            </a:extLst>
          </p:cNvPr>
          <p:cNvSpPr/>
          <p:nvPr/>
        </p:nvSpPr>
        <p:spPr bwMode="auto">
          <a:xfrm>
            <a:off x="8196770" y="4765186"/>
            <a:ext cx="2719585" cy="13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6057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140" grpId="0" animBg="1"/>
      <p:bldP spid="141" grpId="0" animBg="1"/>
      <p:bldP spid="145" grpId="0"/>
      <p:bldP spid="146" grpId="0"/>
      <p:bldP spid="147" grpId="0"/>
      <p:bldP spid="148" grpId="0"/>
      <p:bldP spid="149" grpId="0"/>
      <p:bldP spid="1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46C67EEE-7349-4B30-BE12-C58D80A1D46B}"/>
              </a:ext>
            </a:extLst>
          </p:cNvPr>
          <p:cNvGrpSpPr/>
          <p:nvPr/>
        </p:nvGrpSpPr>
        <p:grpSpPr>
          <a:xfrm>
            <a:off x="1797569" y="2013346"/>
            <a:ext cx="3336360" cy="3245919"/>
            <a:chOff x="2890839" y="2636839"/>
            <a:chExt cx="2693987" cy="2620961"/>
          </a:xfrm>
        </p:grpSpPr>
        <p:sp>
          <p:nvSpPr>
            <p:cNvPr id="7" name="MH_SubTitle_4">
              <a:extLst>
                <a:ext uri="{FF2B5EF4-FFF2-40B4-BE49-F238E27FC236}">
                  <a16:creationId xmlns:a16="http://schemas.microsoft.com/office/drawing/2014/main" id="{A06D5EE7-0D21-4661-8FE1-711C3D031089}"/>
                </a:ext>
              </a:extLst>
            </p:cNvPr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 rot="3292421">
              <a:off x="2601914" y="3402014"/>
              <a:ext cx="1741487" cy="1163637"/>
            </a:xfrm>
            <a:custGeom>
              <a:avLst/>
              <a:gdLst>
                <a:gd name="T0" fmla="*/ 34858 w 1857486"/>
                <a:gd name="T1" fmla="*/ 14287 h 1241208"/>
                <a:gd name="T2" fmla="*/ 37396 w 1857486"/>
                <a:gd name="T3" fmla="*/ 23530 h 1241208"/>
                <a:gd name="T4" fmla="*/ 278844 w 1857486"/>
                <a:gd name="T5" fmla="*/ 333755 h 1241208"/>
                <a:gd name="T6" fmla="*/ 397558 w 1857486"/>
                <a:gd name="T7" fmla="*/ 400550 h 1241208"/>
                <a:gd name="T8" fmla="*/ 426495 w 1857486"/>
                <a:gd name="T9" fmla="*/ 411488 h 1241208"/>
                <a:gd name="T10" fmla="*/ 459807 w 1857486"/>
                <a:gd name="T11" fmla="*/ 424075 h 1241208"/>
                <a:gd name="T12" fmla="*/ 781116 w 1857486"/>
                <a:gd name="T13" fmla="*/ 446246 h 1241208"/>
                <a:gd name="T14" fmla="*/ 838761 w 1857486"/>
                <a:gd name="T15" fmla="*/ 430427 h 1241208"/>
                <a:gd name="T16" fmla="*/ 905549 w 1857486"/>
                <a:gd name="T17" fmla="*/ 412099 h 1241208"/>
                <a:gd name="T18" fmla="*/ 1076040 w 1857486"/>
                <a:gd name="T19" fmla="*/ 316839 h 1241208"/>
                <a:gd name="T20" fmla="*/ 1084358 w 1857486"/>
                <a:gd name="T21" fmla="*/ 309748 h 1241208"/>
                <a:gd name="T22" fmla="*/ 1126676 w 1857486"/>
                <a:gd name="T23" fmla="*/ 273669 h 1241208"/>
                <a:gd name="T24" fmla="*/ 1215836 w 1857486"/>
                <a:gd name="T25" fmla="*/ 170700 h 1241208"/>
                <a:gd name="T26" fmla="*/ 1282645 w 1857486"/>
                <a:gd name="T27" fmla="*/ 52010 h 1241208"/>
                <a:gd name="T28" fmla="*/ 1302309 w 1857486"/>
                <a:gd name="T29" fmla="*/ 0 h 1241208"/>
                <a:gd name="T30" fmla="*/ 1325339 w 1857486"/>
                <a:gd name="T31" fmla="*/ 64564 h 1241208"/>
                <a:gd name="T32" fmla="*/ 1344382 w 1857486"/>
                <a:gd name="T33" fmla="*/ 257763 h 1241208"/>
                <a:gd name="T34" fmla="*/ 1344086 w 1857486"/>
                <a:gd name="T35" fmla="*/ 260905 h 1241208"/>
                <a:gd name="T36" fmla="*/ 1338317 w 1857486"/>
                <a:gd name="T37" fmla="*/ 321999 h 1241208"/>
                <a:gd name="T38" fmla="*/ 1217937 w 1857486"/>
                <a:gd name="T39" fmla="*/ 620672 h 1241208"/>
                <a:gd name="T40" fmla="*/ 1195668 w 1857486"/>
                <a:gd name="T41" fmla="*/ 648457 h 1241208"/>
                <a:gd name="T42" fmla="*/ 1176323 w 1857486"/>
                <a:gd name="T43" fmla="*/ 672591 h 1241208"/>
                <a:gd name="T44" fmla="*/ 1076099 w 1857486"/>
                <a:gd name="T45" fmla="*/ 764832 h 1241208"/>
                <a:gd name="T46" fmla="*/ 706387 w 1857486"/>
                <a:gd name="T47" fmla="*/ 898551 h 1241208"/>
                <a:gd name="T48" fmla="*/ 697479 w 1857486"/>
                <a:gd name="T49" fmla="*/ 898565 h 1241208"/>
                <a:gd name="T50" fmla="*/ 641740 w 1857486"/>
                <a:gd name="T51" fmla="*/ 898648 h 1241208"/>
                <a:gd name="T52" fmla="*/ 134569 w 1857486"/>
                <a:gd name="T53" fmla="*/ 630419 h 1241208"/>
                <a:gd name="T54" fmla="*/ 18953 w 1857486"/>
                <a:gd name="T55" fmla="*/ 68544 h 124120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857486"/>
                <a:gd name="T85" fmla="*/ 0 h 1241208"/>
                <a:gd name="T86" fmla="*/ 1857486 w 1857486"/>
                <a:gd name="T87" fmla="*/ 1241208 h 124120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857486" h="1241208">
                  <a:moveTo>
                    <a:pt x="48137" y="19733"/>
                  </a:moveTo>
                  <a:lnTo>
                    <a:pt x="51642" y="32501"/>
                  </a:lnTo>
                  <a:cubicBezTo>
                    <a:pt x="115253" y="199683"/>
                    <a:pt x="227751" y="350314"/>
                    <a:pt x="385061" y="460981"/>
                  </a:cubicBezTo>
                  <a:cubicBezTo>
                    <a:pt x="437498" y="497870"/>
                    <a:pt x="492431" y="528573"/>
                    <a:pt x="548995" y="553239"/>
                  </a:cubicBezTo>
                  <a:lnTo>
                    <a:pt x="588955" y="568344"/>
                  </a:lnTo>
                  <a:lnTo>
                    <a:pt x="634954" y="585732"/>
                  </a:lnTo>
                  <a:cubicBezTo>
                    <a:pt x="779895" y="632404"/>
                    <a:pt x="932314" y="641826"/>
                    <a:pt x="1078658" y="616352"/>
                  </a:cubicBezTo>
                  <a:lnTo>
                    <a:pt x="1158261" y="594503"/>
                  </a:lnTo>
                  <a:lnTo>
                    <a:pt x="1250490" y="569189"/>
                  </a:lnTo>
                  <a:cubicBezTo>
                    <a:pt x="1334081" y="537383"/>
                    <a:pt x="1413534" y="493356"/>
                    <a:pt x="1485923" y="437616"/>
                  </a:cubicBezTo>
                  <a:lnTo>
                    <a:pt x="1497410" y="427822"/>
                  </a:lnTo>
                  <a:lnTo>
                    <a:pt x="1555849" y="377992"/>
                  </a:lnTo>
                  <a:cubicBezTo>
                    <a:pt x="1600753" y="335664"/>
                    <a:pt x="1642082" y="288206"/>
                    <a:pt x="1678970" y="235770"/>
                  </a:cubicBezTo>
                  <a:cubicBezTo>
                    <a:pt x="1715860" y="183333"/>
                    <a:pt x="1746563" y="128400"/>
                    <a:pt x="1771229" y="71836"/>
                  </a:cubicBezTo>
                  <a:lnTo>
                    <a:pt x="1798383" y="0"/>
                  </a:lnTo>
                  <a:lnTo>
                    <a:pt x="1830186" y="89175"/>
                  </a:lnTo>
                  <a:cubicBezTo>
                    <a:pt x="1851994" y="176986"/>
                    <a:pt x="1860619" y="266914"/>
                    <a:pt x="1856482" y="356021"/>
                  </a:cubicBezTo>
                  <a:lnTo>
                    <a:pt x="1856072" y="360362"/>
                  </a:lnTo>
                  <a:lnTo>
                    <a:pt x="1848106" y="444744"/>
                  </a:lnTo>
                  <a:cubicBezTo>
                    <a:pt x="1827108" y="591799"/>
                    <a:pt x="1771049" y="733845"/>
                    <a:pt x="1681871" y="857270"/>
                  </a:cubicBezTo>
                  <a:lnTo>
                    <a:pt x="1651120" y="895645"/>
                  </a:lnTo>
                  <a:lnTo>
                    <a:pt x="1624406" y="928981"/>
                  </a:lnTo>
                  <a:cubicBezTo>
                    <a:pt x="1583468" y="975154"/>
                    <a:pt x="1537292" y="1017912"/>
                    <a:pt x="1486005" y="1056383"/>
                  </a:cubicBezTo>
                  <a:cubicBezTo>
                    <a:pt x="1332143" y="1171796"/>
                    <a:pt x="1154119" y="1232240"/>
                    <a:pt x="975463" y="1241075"/>
                  </a:cubicBezTo>
                  <a:lnTo>
                    <a:pt x="963162" y="1241094"/>
                  </a:lnTo>
                  <a:lnTo>
                    <a:pt x="886191" y="1241208"/>
                  </a:lnTo>
                  <a:cubicBezTo>
                    <a:pt x="618871" y="1228796"/>
                    <a:pt x="358948" y="1101525"/>
                    <a:pt x="185829" y="870732"/>
                  </a:cubicBezTo>
                  <a:cubicBezTo>
                    <a:pt x="12710" y="639938"/>
                    <a:pt x="-36730" y="354783"/>
                    <a:pt x="26171" y="94672"/>
                  </a:cubicBezTo>
                  <a:lnTo>
                    <a:pt x="48137" y="19733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461168" rIns="0" bIns="0" anchor="ctr">
              <a:norm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972" dirty="0">
                  <a:solidFill>
                    <a:srgbClr val="FFFFFF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输入标题</a:t>
              </a:r>
            </a:p>
          </p:txBody>
        </p:sp>
        <p:sp>
          <p:nvSpPr>
            <p:cNvPr id="8" name="MH_SubTitle_5">
              <a:extLst>
                <a:ext uri="{FF2B5EF4-FFF2-40B4-BE49-F238E27FC236}">
                  <a16:creationId xmlns:a16="http://schemas.microsoft.com/office/drawing/2014/main" id="{6B373DA4-B512-4F68-B4BA-09B44E23D5F8}"/>
                </a:ext>
              </a:extLst>
            </p:cNvPr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 rot="19588634">
              <a:off x="3216276" y="2636839"/>
              <a:ext cx="1738313" cy="1430337"/>
            </a:xfrm>
            <a:custGeom>
              <a:avLst/>
              <a:gdLst>
                <a:gd name="T0" fmla="*/ 1039381 w 1856155"/>
                <a:gd name="T1" fmla="*/ 111559 h 1526889"/>
                <a:gd name="T2" fmla="*/ 1325768 w 1856155"/>
                <a:gd name="T3" fmla="*/ 536968 h 1526889"/>
                <a:gd name="T4" fmla="*/ 1338204 w 1856155"/>
                <a:gd name="T5" fmla="*/ 655367 h 1526889"/>
                <a:gd name="T6" fmla="*/ 1333275 w 1856155"/>
                <a:gd name="T7" fmla="*/ 648979 h 1526889"/>
                <a:gd name="T8" fmla="*/ 1003184 w 1856155"/>
                <a:gd name="T9" fmla="*/ 438392 h 1526889"/>
                <a:gd name="T10" fmla="*/ 869530 w 1856155"/>
                <a:gd name="T11" fmla="*/ 415362 h 1526889"/>
                <a:gd name="T12" fmla="*/ 837708 w 1856155"/>
                <a:gd name="T13" fmla="*/ 416319 h 1526889"/>
                <a:gd name="T14" fmla="*/ 737994 w 1856155"/>
                <a:gd name="T15" fmla="*/ 419322 h 1526889"/>
                <a:gd name="T16" fmla="*/ 494532 w 1856155"/>
                <a:gd name="T17" fmla="*/ 500709 h 1526889"/>
                <a:gd name="T18" fmla="*/ 442832 w 1856155"/>
                <a:gd name="T19" fmla="*/ 533316 h 1526889"/>
                <a:gd name="T20" fmla="*/ 440171 w 1856155"/>
                <a:gd name="T21" fmla="*/ 534992 h 1526889"/>
                <a:gd name="T22" fmla="*/ 261166 w 1856155"/>
                <a:gd name="T23" fmla="*/ 720850 h 1526889"/>
                <a:gd name="T24" fmla="*/ 258012 w 1856155"/>
                <a:gd name="T25" fmla="*/ 726331 h 1526889"/>
                <a:gd name="T26" fmla="*/ 228098 w 1856155"/>
                <a:gd name="T27" fmla="*/ 778321 h 1526889"/>
                <a:gd name="T28" fmla="*/ 178880 w 1856155"/>
                <a:gd name="T29" fmla="*/ 904830 h 1526889"/>
                <a:gd name="T30" fmla="*/ 155874 w 1856155"/>
                <a:gd name="T31" fmla="*/ 1038630 h 1526889"/>
                <a:gd name="T32" fmla="*/ 157778 w 1856155"/>
                <a:gd name="T33" fmla="*/ 1102006 h 1526889"/>
                <a:gd name="T34" fmla="*/ 150488 w 1856155"/>
                <a:gd name="T35" fmla="*/ 1093917 h 1526889"/>
                <a:gd name="T36" fmla="*/ 50917 w 1856155"/>
                <a:gd name="T37" fmla="*/ 926722 h 1526889"/>
                <a:gd name="T38" fmla="*/ 30813 w 1856155"/>
                <a:gd name="T39" fmla="*/ 860694 h 1526889"/>
                <a:gd name="T40" fmla="*/ 13461 w 1856155"/>
                <a:gd name="T41" fmla="*/ 803705 h 1526889"/>
                <a:gd name="T42" fmla="*/ 26577 w 1856155"/>
                <a:gd name="T43" fmla="*/ 482977 h 1526889"/>
                <a:gd name="T44" fmla="*/ 38180 w 1856155"/>
                <a:gd name="T45" fmla="*/ 449439 h 1526889"/>
                <a:gd name="T46" fmla="*/ 48259 w 1856155"/>
                <a:gd name="T47" fmla="*/ 420305 h 1526889"/>
                <a:gd name="T48" fmla="*/ 111438 w 1856155"/>
                <a:gd name="T49" fmla="*/ 300172 h 1526889"/>
                <a:gd name="T50" fmla="*/ 413508 w 1856155"/>
                <a:gd name="T51" fmla="*/ 50971 h 1526889"/>
                <a:gd name="T52" fmla="*/ 422638 w 1856155"/>
                <a:gd name="T53" fmla="*/ 48185 h 1526889"/>
                <a:gd name="T54" fmla="*/ 536391 w 1856155"/>
                <a:gd name="T55" fmla="*/ 13474 h 1526889"/>
                <a:gd name="T56" fmla="*/ 1039381 w 1856155"/>
                <a:gd name="T57" fmla="*/ 111559 h 1526889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856155"/>
                <a:gd name="T88" fmla="*/ 0 h 1526889"/>
                <a:gd name="T89" fmla="*/ 1856155 w 1856155"/>
                <a:gd name="T90" fmla="*/ 1526889 h 1526889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856155" h="1526889">
                  <a:moveTo>
                    <a:pt x="1441673" y="154572"/>
                  </a:moveTo>
                  <a:cubicBezTo>
                    <a:pt x="1655467" y="296201"/>
                    <a:pt x="1791614" y="511079"/>
                    <a:pt x="1838905" y="743999"/>
                  </a:cubicBezTo>
                  <a:lnTo>
                    <a:pt x="1856155" y="908045"/>
                  </a:lnTo>
                  <a:lnTo>
                    <a:pt x="1849318" y="899195"/>
                  </a:lnTo>
                  <a:cubicBezTo>
                    <a:pt x="1733303" y="763045"/>
                    <a:pt x="1576787" y="658889"/>
                    <a:pt x="1391465" y="607415"/>
                  </a:cubicBezTo>
                  <a:cubicBezTo>
                    <a:pt x="1329692" y="590257"/>
                    <a:pt x="1267641" y="579765"/>
                    <a:pt x="1206080" y="575506"/>
                  </a:cubicBezTo>
                  <a:lnTo>
                    <a:pt x="1161943" y="576833"/>
                  </a:lnTo>
                  <a:lnTo>
                    <a:pt x="1023633" y="580992"/>
                  </a:lnTo>
                  <a:cubicBezTo>
                    <a:pt x="904002" y="596538"/>
                    <a:pt x="789395" y="635281"/>
                    <a:pt x="685941" y="693758"/>
                  </a:cubicBezTo>
                  <a:lnTo>
                    <a:pt x="614229" y="738937"/>
                  </a:lnTo>
                  <a:lnTo>
                    <a:pt x="610540" y="741261"/>
                  </a:lnTo>
                  <a:cubicBezTo>
                    <a:pt x="513047" y="809388"/>
                    <a:pt x="428241" y="896381"/>
                    <a:pt x="362251" y="998776"/>
                  </a:cubicBezTo>
                  <a:cubicBezTo>
                    <a:pt x="360793" y="1001308"/>
                    <a:pt x="359335" y="1003839"/>
                    <a:pt x="357877" y="1006371"/>
                  </a:cubicBezTo>
                  <a:lnTo>
                    <a:pt x="316384" y="1078406"/>
                  </a:lnTo>
                  <a:cubicBezTo>
                    <a:pt x="288284" y="1133346"/>
                    <a:pt x="265273" y="1191919"/>
                    <a:pt x="248115" y="1253692"/>
                  </a:cubicBezTo>
                  <a:cubicBezTo>
                    <a:pt x="230957" y="1315467"/>
                    <a:pt x="220465" y="1377517"/>
                    <a:pt x="216205" y="1439077"/>
                  </a:cubicBezTo>
                  <a:lnTo>
                    <a:pt x="218846" y="1526889"/>
                  </a:lnTo>
                  <a:lnTo>
                    <a:pt x="208734" y="1515681"/>
                  </a:lnTo>
                  <a:cubicBezTo>
                    <a:pt x="150990" y="1444880"/>
                    <a:pt x="104757" y="1366689"/>
                    <a:pt x="70625" y="1284022"/>
                  </a:cubicBezTo>
                  <a:lnTo>
                    <a:pt x="42739" y="1192537"/>
                  </a:lnTo>
                  <a:lnTo>
                    <a:pt x="18671" y="1113577"/>
                  </a:lnTo>
                  <a:cubicBezTo>
                    <a:pt x="-10887" y="968003"/>
                    <a:pt x="-5735" y="815380"/>
                    <a:pt x="36863" y="669189"/>
                  </a:cubicBezTo>
                  <a:lnTo>
                    <a:pt x="52957" y="622722"/>
                  </a:lnTo>
                  <a:lnTo>
                    <a:pt x="66938" y="582355"/>
                  </a:lnTo>
                  <a:cubicBezTo>
                    <a:pt x="90012" y="525123"/>
                    <a:pt x="119165" y="469352"/>
                    <a:pt x="154572" y="415903"/>
                  </a:cubicBezTo>
                  <a:cubicBezTo>
                    <a:pt x="260794" y="255558"/>
                    <a:pt x="408218" y="138889"/>
                    <a:pt x="573555" y="70624"/>
                  </a:cubicBezTo>
                  <a:lnTo>
                    <a:pt x="586219" y="66764"/>
                  </a:lnTo>
                  <a:lnTo>
                    <a:pt x="744000" y="18671"/>
                  </a:lnTo>
                  <a:cubicBezTo>
                    <a:pt x="976919" y="-28621"/>
                    <a:pt x="1227880" y="12943"/>
                    <a:pt x="1441673" y="15457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lIns="0" tIns="106423" rIns="0" bIns="0">
              <a:norm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972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输入标题</a:t>
              </a:r>
            </a:p>
          </p:txBody>
        </p:sp>
        <p:sp>
          <p:nvSpPr>
            <p:cNvPr id="9" name="MH_SubTitle_1">
              <a:extLst>
                <a:ext uri="{FF2B5EF4-FFF2-40B4-BE49-F238E27FC236}">
                  <a16:creationId xmlns:a16="http://schemas.microsoft.com/office/drawing/2014/main" id="{6557CF04-3D71-4537-A462-5E6F5B029C2B}"/>
                </a:ext>
              </a:extLst>
            </p:cNvPr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 rot="974914">
              <a:off x="3843339" y="2959100"/>
              <a:ext cx="1741487" cy="1182688"/>
            </a:xfrm>
            <a:custGeom>
              <a:avLst/>
              <a:gdLst>
                <a:gd name="T0" fmla="*/ 476351 w 1857556"/>
                <a:gd name="T1" fmla="*/ 29114 h 1261477"/>
                <a:gd name="T2" fmla="*/ 669448 w 1857556"/>
                <a:gd name="T3" fmla="*/ 0 h 1261477"/>
                <a:gd name="T4" fmla="*/ 677537 w 1857556"/>
                <a:gd name="T5" fmla="*/ 359 h 1261477"/>
                <a:gd name="T6" fmla="*/ 734020 w 1857556"/>
                <a:gd name="T7" fmla="*/ 2864 h 1261477"/>
                <a:gd name="T8" fmla="*/ 1228298 w 1857556"/>
                <a:gd name="T9" fmla="*/ 294084 h 1261477"/>
                <a:gd name="T10" fmla="*/ 1318040 w 1857556"/>
                <a:gd name="T11" fmla="*/ 860758 h 1261477"/>
                <a:gd name="T12" fmla="*/ 1299931 w 1857556"/>
                <a:gd name="T13" fmla="*/ 913474 h 1261477"/>
                <a:gd name="T14" fmla="*/ 1297556 w 1857556"/>
                <a:gd name="T15" fmla="*/ 904887 h 1261477"/>
                <a:gd name="T16" fmla="*/ 1070607 w 1857556"/>
                <a:gd name="T17" fmla="*/ 583879 h 1261477"/>
                <a:gd name="T18" fmla="*/ 955095 w 1857556"/>
                <a:gd name="T19" fmla="*/ 511703 h 1261477"/>
                <a:gd name="T20" fmla="*/ 926694 w 1857556"/>
                <a:gd name="T21" fmla="*/ 499453 h 1261477"/>
                <a:gd name="T22" fmla="*/ 894000 w 1857556"/>
                <a:gd name="T23" fmla="*/ 485350 h 1261477"/>
                <a:gd name="T24" fmla="*/ 574089 w 1857556"/>
                <a:gd name="T25" fmla="*/ 448482 h 1261477"/>
                <a:gd name="T26" fmla="*/ 513651 w 1857556"/>
                <a:gd name="T27" fmla="*/ 459121 h 1261477"/>
                <a:gd name="T28" fmla="*/ 510542 w 1857556"/>
                <a:gd name="T29" fmla="*/ 459669 h 1261477"/>
                <a:gd name="T30" fmla="*/ 273594 w 1857556"/>
                <a:gd name="T31" fmla="*/ 564267 h 1261477"/>
                <a:gd name="T32" fmla="*/ 268579 w 1857556"/>
                <a:gd name="T33" fmla="*/ 568161 h 1261477"/>
                <a:gd name="T34" fmla="*/ 221040 w 1857556"/>
                <a:gd name="T35" fmla="*/ 605080 h 1261477"/>
                <a:gd name="T36" fmla="*/ 127271 w 1857556"/>
                <a:gd name="T37" fmla="*/ 703875 h 1261477"/>
                <a:gd name="T38" fmla="*/ 55105 w 1857556"/>
                <a:gd name="T39" fmla="*/ 819400 h 1261477"/>
                <a:gd name="T40" fmla="*/ 31269 w 1857556"/>
                <a:gd name="T41" fmla="*/ 874673 h 1261477"/>
                <a:gd name="T42" fmla="*/ 29115 w 1857556"/>
                <a:gd name="T43" fmla="*/ 868702 h 1261477"/>
                <a:gd name="T44" fmla="*/ 2868 w 1857556"/>
                <a:gd name="T45" fmla="*/ 611002 h 1261477"/>
                <a:gd name="T46" fmla="*/ 3308 w 1857556"/>
                <a:gd name="T47" fmla="*/ 607875 h 1261477"/>
                <a:gd name="T48" fmla="*/ 11867 w 1857556"/>
                <a:gd name="T49" fmla="*/ 547100 h 1261477"/>
                <a:gd name="T50" fmla="*/ 107444 w 1857556"/>
                <a:gd name="T51" fmla="*/ 307669 h 1261477"/>
                <a:gd name="T52" fmla="*/ 169820 w 1857556"/>
                <a:gd name="T53" fmla="*/ 229258 h 1261477"/>
                <a:gd name="T54" fmla="*/ 189725 w 1857556"/>
                <a:gd name="T55" fmla="*/ 204236 h 1261477"/>
                <a:gd name="T56" fmla="*/ 294054 w 1857556"/>
                <a:gd name="T57" fmla="*/ 116669 h 1261477"/>
                <a:gd name="T58" fmla="*/ 476351 w 1857556"/>
                <a:gd name="T59" fmla="*/ 29114 h 126147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857556"/>
                <a:gd name="T91" fmla="*/ 0 h 1261477"/>
                <a:gd name="T92" fmla="*/ 1857556 w 1857556"/>
                <a:gd name="T93" fmla="*/ 1261477 h 126147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857556" h="1261477">
                  <a:moveTo>
                    <a:pt x="657901" y="40207"/>
                  </a:moveTo>
                  <a:cubicBezTo>
                    <a:pt x="745285" y="13540"/>
                    <a:pt x="835154" y="322"/>
                    <a:pt x="924592" y="0"/>
                  </a:cubicBezTo>
                  <a:lnTo>
                    <a:pt x="935764" y="496"/>
                  </a:lnTo>
                  <a:lnTo>
                    <a:pt x="1013776" y="3956"/>
                  </a:lnTo>
                  <a:cubicBezTo>
                    <a:pt x="1280247" y="28598"/>
                    <a:pt x="1534068" y="167641"/>
                    <a:pt x="1696434" y="406121"/>
                  </a:cubicBezTo>
                  <a:cubicBezTo>
                    <a:pt x="1858802" y="644602"/>
                    <a:pt x="1895129" y="931722"/>
                    <a:pt x="1820382" y="1188679"/>
                  </a:cubicBezTo>
                  <a:lnTo>
                    <a:pt x="1795369" y="1261477"/>
                  </a:lnTo>
                  <a:cubicBezTo>
                    <a:pt x="1794275" y="1257524"/>
                    <a:pt x="1793182" y="1253572"/>
                    <a:pt x="1792089" y="1249619"/>
                  </a:cubicBezTo>
                  <a:cubicBezTo>
                    <a:pt x="1736202" y="1079699"/>
                    <a:pt x="1630721" y="924073"/>
                    <a:pt x="1478644" y="806316"/>
                  </a:cubicBezTo>
                  <a:cubicBezTo>
                    <a:pt x="1427953" y="767064"/>
                    <a:pt x="1374482" y="733878"/>
                    <a:pt x="1319108" y="706646"/>
                  </a:cubicBezTo>
                  <a:lnTo>
                    <a:pt x="1279882" y="689728"/>
                  </a:lnTo>
                  <a:lnTo>
                    <a:pt x="1234727" y="670252"/>
                  </a:lnTo>
                  <a:cubicBezTo>
                    <a:pt x="1092076" y="616990"/>
                    <a:pt x="940249" y="600598"/>
                    <a:pt x="792891" y="619340"/>
                  </a:cubicBezTo>
                  <a:lnTo>
                    <a:pt x="709417" y="634032"/>
                  </a:lnTo>
                  <a:lnTo>
                    <a:pt x="705122" y="634788"/>
                  </a:lnTo>
                  <a:cubicBezTo>
                    <a:pt x="589103" y="660970"/>
                    <a:pt x="477690" y="709415"/>
                    <a:pt x="377868" y="779235"/>
                  </a:cubicBezTo>
                  <a:lnTo>
                    <a:pt x="370943" y="784612"/>
                  </a:lnTo>
                  <a:lnTo>
                    <a:pt x="305284" y="835596"/>
                  </a:lnTo>
                  <a:cubicBezTo>
                    <a:pt x="258490" y="875822"/>
                    <a:pt x="215030" y="921337"/>
                    <a:pt x="175778" y="972029"/>
                  </a:cubicBezTo>
                  <a:cubicBezTo>
                    <a:pt x="136526" y="1022722"/>
                    <a:pt x="103340" y="1076191"/>
                    <a:pt x="76108" y="1131565"/>
                  </a:cubicBezTo>
                  <a:lnTo>
                    <a:pt x="43186" y="1207894"/>
                  </a:lnTo>
                  <a:cubicBezTo>
                    <a:pt x="42194" y="1205146"/>
                    <a:pt x="41204" y="1202397"/>
                    <a:pt x="40212" y="1199649"/>
                  </a:cubicBezTo>
                  <a:cubicBezTo>
                    <a:pt x="4655" y="1083137"/>
                    <a:pt x="-6991" y="962206"/>
                    <a:pt x="3962" y="843774"/>
                  </a:cubicBezTo>
                  <a:lnTo>
                    <a:pt x="4570" y="839456"/>
                  </a:lnTo>
                  <a:lnTo>
                    <a:pt x="16391" y="755527"/>
                  </a:lnTo>
                  <a:cubicBezTo>
                    <a:pt x="38560" y="638777"/>
                    <a:pt x="82998" y="526255"/>
                    <a:pt x="148392" y="424881"/>
                  </a:cubicBezTo>
                  <a:lnTo>
                    <a:pt x="234543" y="316598"/>
                  </a:lnTo>
                  <a:lnTo>
                    <a:pt x="262035" y="282043"/>
                  </a:lnTo>
                  <a:cubicBezTo>
                    <a:pt x="305046" y="237794"/>
                    <a:pt x="353131" y="197196"/>
                    <a:pt x="406126" y="161115"/>
                  </a:cubicBezTo>
                  <a:cubicBezTo>
                    <a:pt x="485620" y="106993"/>
                    <a:pt x="570518" y="66875"/>
                    <a:pt x="657901" y="40207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70949" tIns="106423" rIns="0" bIns="0">
              <a:norm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972" dirty="0">
                  <a:solidFill>
                    <a:srgbClr val="FFFFFF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输入标题</a:t>
              </a:r>
            </a:p>
          </p:txBody>
        </p:sp>
        <p:sp>
          <p:nvSpPr>
            <p:cNvPr id="10" name="MH_SubTitle_2">
              <a:extLst>
                <a:ext uri="{FF2B5EF4-FFF2-40B4-BE49-F238E27FC236}">
                  <a16:creationId xmlns:a16="http://schemas.microsoft.com/office/drawing/2014/main" id="{6C90FA10-A342-4D7E-B94D-38F818FAB70D}"/>
                </a:ext>
              </a:extLst>
            </p:cNvPr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rot="16521308">
              <a:off x="3841750" y="3771900"/>
              <a:ext cx="1739900" cy="1231900"/>
            </a:xfrm>
            <a:custGeom>
              <a:avLst/>
              <a:gdLst>
                <a:gd name="T0" fmla="*/ 1336292 w 1856926"/>
                <a:gd name="T1" fmla="*/ 192943 h 1315239"/>
                <a:gd name="T2" fmla="*/ 1341425 w 1856926"/>
                <a:gd name="T3" fmla="*/ 257135 h 1315239"/>
                <a:gd name="T4" fmla="*/ 1341376 w 1856926"/>
                <a:gd name="T5" fmla="*/ 260281 h 1315239"/>
                <a:gd name="T6" fmla="*/ 1340402 w 1856926"/>
                <a:gd name="T7" fmla="*/ 321410 h 1315239"/>
                <a:gd name="T8" fmla="*/ 1243968 w 1856926"/>
                <a:gd name="T9" fmla="*/ 627439 h 1315239"/>
                <a:gd name="T10" fmla="*/ 1223986 w 1856926"/>
                <a:gd name="T11" fmla="*/ 656768 h 1315239"/>
                <a:gd name="T12" fmla="*/ 1206630 w 1856926"/>
                <a:gd name="T13" fmla="*/ 682246 h 1315239"/>
                <a:gd name="T14" fmla="*/ 1114148 w 1856926"/>
                <a:gd name="T15" fmla="*/ 781665 h 1315239"/>
                <a:gd name="T16" fmla="*/ 756889 w 1856926"/>
                <a:gd name="T17" fmla="*/ 943258 h 1315239"/>
                <a:gd name="T18" fmla="*/ 748030 w 1856926"/>
                <a:gd name="T19" fmla="*/ 943964 h 1315239"/>
                <a:gd name="T20" fmla="*/ 692606 w 1856926"/>
                <a:gd name="T21" fmla="*/ 948386 h 1315239"/>
                <a:gd name="T22" fmla="*/ 167305 w 1856926"/>
                <a:gd name="T23" fmla="*/ 721439 h 1315239"/>
                <a:gd name="T24" fmla="*/ 8517 w 1856926"/>
                <a:gd name="T25" fmla="*/ 172351 h 1315239"/>
                <a:gd name="T26" fmla="*/ 19942 w 1856926"/>
                <a:gd name="T27" fmla="*/ 118012 h 1315239"/>
                <a:gd name="T28" fmla="*/ 23352 w 1856926"/>
                <a:gd name="T29" fmla="*/ 126207 h 1315239"/>
                <a:gd name="T30" fmla="*/ 287661 w 1856926"/>
                <a:gd name="T31" fmla="*/ 415549 h 1315239"/>
                <a:gd name="T32" fmla="*/ 410930 w 1856926"/>
                <a:gd name="T33" fmla="*/ 472654 h 1315239"/>
                <a:gd name="T34" fmla="*/ 440562 w 1856926"/>
                <a:gd name="T35" fmla="*/ 481265 h 1315239"/>
                <a:gd name="T36" fmla="*/ 474670 w 1856926"/>
                <a:gd name="T37" fmla="*/ 491176 h 1315239"/>
                <a:gd name="T38" fmla="*/ 857483 w 1856926"/>
                <a:gd name="T39" fmla="*/ 469299 h 1315239"/>
                <a:gd name="T40" fmla="*/ 857623 w 1856926"/>
                <a:gd name="T41" fmla="*/ 469239 h 1315239"/>
                <a:gd name="T42" fmla="*/ 917034 w 1856926"/>
                <a:gd name="T43" fmla="*/ 444585 h 1315239"/>
                <a:gd name="T44" fmla="*/ 1079161 w 1856926"/>
                <a:gd name="T45" fmla="*/ 336698 h 1315239"/>
                <a:gd name="T46" fmla="*/ 1083645 w 1856926"/>
                <a:gd name="T47" fmla="*/ 332232 h 1315239"/>
                <a:gd name="T48" fmla="*/ 1126157 w 1856926"/>
                <a:gd name="T49" fmla="*/ 289880 h 1315239"/>
                <a:gd name="T50" fmla="*/ 1206798 w 1856926"/>
                <a:gd name="T51" fmla="*/ 180664 h 1315239"/>
                <a:gd name="T52" fmla="*/ 1263989 w 1856926"/>
                <a:gd name="T53" fmla="*/ 57575 h 1315239"/>
                <a:gd name="T54" fmla="*/ 1280766 w 1856926"/>
                <a:gd name="T55" fmla="*/ 0 h 1315239"/>
                <a:gd name="T56" fmla="*/ 1283635 w 1856926"/>
                <a:gd name="T57" fmla="*/ 5638 h 1315239"/>
                <a:gd name="T58" fmla="*/ 1336292 w 1856926"/>
                <a:gd name="T59" fmla="*/ 192943 h 1315239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856926"/>
                <a:gd name="T91" fmla="*/ 0 h 1315239"/>
                <a:gd name="T92" fmla="*/ 1856926 w 1856926"/>
                <a:gd name="T93" fmla="*/ 1315239 h 1315239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856926" h="1315239">
                  <a:moveTo>
                    <a:pt x="1849819" y="267482"/>
                  </a:moveTo>
                  <a:cubicBezTo>
                    <a:pt x="1853614" y="297053"/>
                    <a:pt x="1855981" y="326752"/>
                    <a:pt x="1856926" y="356471"/>
                  </a:cubicBezTo>
                  <a:lnTo>
                    <a:pt x="1856857" y="360832"/>
                  </a:lnTo>
                  <a:lnTo>
                    <a:pt x="1855509" y="445578"/>
                  </a:lnTo>
                  <a:cubicBezTo>
                    <a:pt x="1846066" y="593823"/>
                    <a:pt x="1801277" y="739816"/>
                    <a:pt x="1722016" y="869831"/>
                  </a:cubicBezTo>
                  <a:lnTo>
                    <a:pt x="1694357" y="910492"/>
                  </a:lnTo>
                  <a:lnTo>
                    <a:pt x="1670330" y="945813"/>
                  </a:lnTo>
                  <a:cubicBezTo>
                    <a:pt x="1633125" y="995043"/>
                    <a:pt x="1590431" y="1041279"/>
                    <a:pt x="1542307" y="1083639"/>
                  </a:cubicBezTo>
                  <a:cubicBezTo>
                    <a:pt x="1397932" y="1210721"/>
                    <a:pt x="1225176" y="1284891"/>
                    <a:pt x="1047757" y="1307658"/>
                  </a:cubicBezTo>
                  <a:lnTo>
                    <a:pt x="1035493" y="1308638"/>
                  </a:lnTo>
                  <a:lnTo>
                    <a:pt x="958769" y="1314767"/>
                  </a:lnTo>
                  <a:cubicBezTo>
                    <a:pt x="691295" y="1323281"/>
                    <a:pt x="422222" y="1216708"/>
                    <a:pt x="231600" y="1000146"/>
                  </a:cubicBezTo>
                  <a:cubicBezTo>
                    <a:pt x="40976" y="783585"/>
                    <a:pt x="-30593" y="503165"/>
                    <a:pt x="11790" y="238934"/>
                  </a:cubicBezTo>
                  <a:lnTo>
                    <a:pt x="27605" y="163603"/>
                  </a:lnTo>
                  <a:lnTo>
                    <a:pt x="32326" y="174964"/>
                  </a:lnTo>
                  <a:cubicBezTo>
                    <a:pt x="108805" y="336664"/>
                    <a:pt x="232729" y="478046"/>
                    <a:pt x="398206" y="576083"/>
                  </a:cubicBezTo>
                  <a:cubicBezTo>
                    <a:pt x="453364" y="608763"/>
                    <a:pt x="510529" y="635079"/>
                    <a:pt x="568847" y="655250"/>
                  </a:cubicBezTo>
                  <a:lnTo>
                    <a:pt x="609866" y="667187"/>
                  </a:lnTo>
                  <a:lnTo>
                    <a:pt x="657083" y="680927"/>
                  </a:lnTo>
                  <a:cubicBezTo>
                    <a:pt x="834856" y="723172"/>
                    <a:pt x="1019173" y="711098"/>
                    <a:pt x="1187007" y="650597"/>
                  </a:cubicBezTo>
                  <a:lnTo>
                    <a:pt x="1187203" y="650516"/>
                  </a:lnTo>
                  <a:lnTo>
                    <a:pt x="1269443" y="616338"/>
                  </a:lnTo>
                  <a:cubicBezTo>
                    <a:pt x="1350293" y="578099"/>
                    <a:pt x="1426064" y="527998"/>
                    <a:pt x="1493876" y="466772"/>
                  </a:cubicBezTo>
                  <a:lnTo>
                    <a:pt x="1500082" y="460581"/>
                  </a:lnTo>
                  <a:lnTo>
                    <a:pt x="1558929" y="401867"/>
                  </a:lnTo>
                  <a:cubicBezTo>
                    <a:pt x="1600388" y="356160"/>
                    <a:pt x="1637882" y="305618"/>
                    <a:pt x="1670562" y="250459"/>
                  </a:cubicBezTo>
                  <a:cubicBezTo>
                    <a:pt x="1703241" y="195301"/>
                    <a:pt x="1729558" y="138136"/>
                    <a:pt x="1749730" y="79818"/>
                  </a:cubicBezTo>
                  <a:lnTo>
                    <a:pt x="1772957" y="0"/>
                  </a:lnTo>
                  <a:lnTo>
                    <a:pt x="1776928" y="7815"/>
                  </a:lnTo>
                  <a:cubicBezTo>
                    <a:pt x="1814201" y="91229"/>
                    <a:pt x="1838435" y="178772"/>
                    <a:pt x="1849819" y="2674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567592" rIns="0" bIns="0" anchor="ctr">
              <a:norm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972" dirty="0">
                  <a:solidFill>
                    <a:srgbClr val="FFFFFF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输入标题</a:t>
              </a:r>
            </a:p>
          </p:txBody>
        </p:sp>
        <p:sp>
          <p:nvSpPr>
            <p:cNvPr id="11" name="MH_SubTitle_3">
              <a:extLst>
                <a:ext uri="{FF2B5EF4-FFF2-40B4-BE49-F238E27FC236}">
                  <a16:creationId xmlns:a16="http://schemas.microsoft.com/office/drawing/2014/main" id="{F2A97EE6-BB22-47D4-A32F-6E9FF8C5A489}"/>
                </a:ext>
              </a:extLst>
            </p:cNvPr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rot="21115618">
              <a:off x="3046413" y="3937000"/>
              <a:ext cx="1739900" cy="1295400"/>
            </a:xfrm>
            <a:custGeom>
              <a:avLst/>
              <a:gdLst>
                <a:gd name="T0" fmla="*/ 1255341 w 1857377"/>
                <a:gd name="T1" fmla="*/ 0 h 1381292"/>
                <a:gd name="T2" fmla="*/ 1258647 w 1857377"/>
                <a:gd name="T3" fmla="*/ 5419 h 1381292"/>
                <a:gd name="T4" fmla="*/ 1326022 w 1857377"/>
                <a:gd name="T5" fmla="*/ 188861 h 1381292"/>
                <a:gd name="T6" fmla="*/ 1336231 w 1857377"/>
                <a:gd name="T7" fmla="*/ 252608 h 1381292"/>
                <a:gd name="T8" fmla="*/ 1336255 w 1857377"/>
                <a:gd name="T9" fmla="*/ 252760 h 1381292"/>
                <a:gd name="T10" fmla="*/ 1268732 w 1857377"/>
                <a:gd name="T11" fmla="*/ 631549 h 1381292"/>
                <a:gd name="T12" fmla="*/ 1251174 w 1857377"/>
                <a:gd name="T13" fmla="*/ 662531 h 1381292"/>
                <a:gd name="T14" fmla="*/ 1235919 w 1857377"/>
                <a:gd name="T15" fmla="*/ 689446 h 1381292"/>
                <a:gd name="T16" fmla="*/ 1151750 w 1857377"/>
                <a:gd name="T17" fmla="*/ 796447 h 1381292"/>
                <a:gd name="T18" fmla="*/ 808860 w 1857377"/>
                <a:gd name="T19" fmla="*/ 986919 h 1381292"/>
                <a:gd name="T20" fmla="*/ 800095 w 1857377"/>
                <a:gd name="T21" fmla="*/ 988336 h 1381292"/>
                <a:gd name="T22" fmla="*/ 745252 w 1857377"/>
                <a:gd name="T23" fmla="*/ 997198 h 1381292"/>
                <a:gd name="T24" fmla="*/ 204034 w 1857377"/>
                <a:gd name="T25" fmla="*/ 811851 h 1381292"/>
                <a:gd name="T26" fmla="*/ 2115 w 1857377"/>
                <a:gd name="T27" fmla="*/ 274446 h 1381292"/>
                <a:gd name="T28" fmla="*/ 9159 w 1857377"/>
                <a:gd name="T29" fmla="*/ 219093 h 1381292"/>
                <a:gd name="T30" fmla="*/ 13208 w 1857377"/>
                <a:gd name="T31" fmla="*/ 227028 h 1381292"/>
                <a:gd name="T32" fmla="*/ 299493 w 1857377"/>
                <a:gd name="T33" fmla="*/ 495762 h 1381292"/>
                <a:gd name="T34" fmla="*/ 426806 w 1857377"/>
                <a:gd name="T35" fmla="*/ 543115 h 1381292"/>
                <a:gd name="T36" fmla="*/ 457000 w 1857377"/>
                <a:gd name="T37" fmla="*/ 549370 h 1381292"/>
                <a:gd name="T38" fmla="*/ 491760 w 1857377"/>
                <a:gd name="T39" fmla="*/ 556570 h 1381292"/>
                <a:gd name="T40" fmla="*/ 811463 w 1857377"/>
                <a:gd name="T41" fmla="*/ 527877 h 1381292"/>
                <a:gd name="T42" fmla="*/ 868314 w 1857377"/>
                <a:gd name="T43" fmla="*/ 505197 h 1381292"/>
                <a:gd name="T44" fmla="*/ 871238 w 1857377"/>
                <a:gd name="T45" fmla="*/ 504030 h 1381292"/>
                <a:gd name="T46" fmla="*/ 1034115 w 1857377"/>
                <a:gd name="T47" fmla="*/ 399063 h 1381292"/>
                <a:gd name="T48" fmla="*/ 1080990 w 1857377"/>
                <a:gd name="T49" fmla="*/ 349124 h 1381292"/>
                <a:gd name="T50" fmla="*/ 1124488 w 1857377"/>
                <a:gd name="T51" fmla="*/ 302786 h 1381292"/>
                <a:gd name="T52" fmla="*/ 1196086 w 1857377"/>
                <a:gd name="T53" fmla="*/ 186916 h 1381292"/>
                <a:gd name="T54" fmla="*/ 1243221 w 1857377"/>
                <a:gd name="T55" fmla="*/ 59023 h 138129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857377"/>
                <a:gd name="T85" fmla="*/ 0 h 1381292"/>
                <a:gd name="T86" fmla="*/ 1857377 w 1857377"/>
                <a:gd name="T87" fmla="*/ 1381292 h 138129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857377" h="1381292">
                  <a:moveTo>
                    <a:pt x="1739448" y="0"/>
                  </a:moveTo>
                  <a:lnTo>
                    <a:pt x="1744029" y="7475"/>
                  </a:lnTo>
                  <a:cubicBezTo>
                    <a:pt x="1787833" y="87651"/>
                    <a:pt x="1818968" y="172985"/>
                    <a:pt x="1837386" y="260505"/>
                  </a:cubicBezTo>
                  <a:lnTo>
                    <a:pt x="1851531" y="348434"/>
                  </a:lnTo>
                  <a:lnTo>
                    <a:pt x="1851565" y="348644"/>
                  </a:lnTo>
                  <a:cubicBezTo>
                    <a:pt x="1871437" y="525939"/>
                    <a:pt x="1840377" y="708021"/>
                    <a:pt x="1758003" y="871124"/>
                  </a:cubicBezTo>
                  <a:lnTo>
                    <a:pt x="1733674" y="913859"/>
                  </a:lnTo>
                  <a:lnTo>
                    <a:pt x="1712537" y="950985"/>
                  </a:lnTo>
                  <a:cubicBezTo>
                    <a:pt x="1679375" y="1003024"/>
                    <a:pt x="1640503" y="1052515"/>
                    <a:pt x="1595908" y="1098576"/>
                  </a:cubicBezTo>
                  <a:cubicBezTo>
                    <a:pt x="1462123" y="1236763"/>
                    <a:pt x="1295828" y="1324466"/>
                    <a:pt x="1120788" y="1361303"/>
                  </a:cubicBezTo>
                  <a:lnTo>
                    <a:pt x="1108641" y="1363257"/>
                  </a:lnTo>
                  <a:lnTo>
                    <a:pt x="1032648" y="1375481"/>
                  </a:lnTo>
                  <a:cubicBezTo>
                    <a:pt x="766706" y="1405288"/>
                    <a:pt x="489995" y="1320501"/>
                    <a:pt x="282716" y="1119823"/>
                  </a:cubicBezTo>
                  <a:cubicBezTo>
                    <a:pt x="75438" y="919146"/>
                    <a:pt x="-18256" y="645323"/>
                    <a:pt x="2931" y="378555"/>
                  </a:cubicBezTo>
                  <a:lnTo>
                    <a:pt x="12690" y="302204"/>
                  </a:lnTo>
                  <a:lnTo>
                    <a:pt x="18302" y="313150"/>
                  </a:lnTo>
                  <a:cubicBezTo>
                    <a:pt x="107426" y="468240"/>
                    <a:pt x="242225" y="599294"/>
                    <a:pt x="414990" y="683828"/>
                  </a:cubicBezTo>
                  <a:cubicBezTo>
                    <a:pt x="472578" y="712007"/>
                    <a:pt x="531659" y="733683"/>
                    <a:pt x="591399" y="749142"/>
                  </a:cubicBezTo>
                  <a:lnTo>
                    <a:pt x="633237" y="757771"/>
                  </a:lnTo>
                  <a:lnTo>
                    <a:pt x="681400" y="767704"/>
                  </a:lnTo>
                  <a:cubicBezTo>
                    <a:pt x="831880" y="790988"/>
                    <a:pt x="983881" y="776308"/>
                    <a:pt x="1124395" y="728125"/>
                  </a:cubicBezTo>
                  <a:lnTo>
                    <a:pt x="1203168" y="696841"/>
                  </a:lnTo>
                  <a:lnTo>
                    <a:pt x="1207220" y="695232"/>
                  </a:lnTo>
                  <a:cubicBezTo>
                    <a:pt x="1288460" y="658388"/>
                    <a:pt x="1364625" y="609806"/>
                    <a:pt x="1432909" y="550446"/>
                  </a:cubicBezTo>
                  <a:lnTo>
                    <a:pt x="1497862" y="481564"/>
                  </a:lnTo>
                  <a:lnTo>
                    <a:pt x="1558134" y="417646"/>
                  </a:lnTo>
                  <a:cubicBezTo>
                    <a:pt x="1595818" y="368781"/>
                    <a:pt x="1629164" y="315411"/>
                    <a:pt x="1657343" y="257823"/>
                  </a:cubicBezTo>
                  <a:cubicBezTo>
                    <a:pt x="1685521" y="200235"/>
                    <a:pt x="1707197" y="141155"/>
                    <a:pt x="1722656" y="81414"/>
                  </a:cubicBezTo>
                  <a:lnTo>
                    <a:pt x="1739448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lIns="0" tIns="638540" rIns="0" bIns="0" anchor="ctr">
              <a:normAutofit/>
            </a:bodyPr>
            <a:lstStyle>
              <a:lvl1pPr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1972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输入标题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F03B8F9-56F4-4DB3-98A7-CA8EA4E07AF4}"/>
              </a:ext>
            </a:extLst>
          </p:cNvPr>
          <p:cNvGrpSpPr/>
          <p:nvPr/>
        </p:nvGrpSpPr>
        <p:grpSpPr>
          <a:xfrm>
            <a:off x="5965575" y="2421609"/>
            <a:ext cx="5215580" cy="2685945"/>
            <a:chOff x="6405564" y="2560639"/>
            <a:chExt cx="4329905" cy="272573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3" name="MH_Other_1">
              <a:extLst>
                <a:ext uri="{FF2B5EF4-FFF2-40B4-BE49-F238E27FC236}">
                  <a16:creationId xmlns:a16="http://schemas.microsoft.com/office/drawing/2014/main" id="{F7B6F007-AAC7-457D-BEA7-C381C276AEE6}"/>
                </a:ext>
              </a:extLst>
            </p:cNvPr>
            <p:cNvSpPr>
              <a:spLocks noEditPoints="1"/>
            </p:cNvSpPr>
            <p:nvPr>
              <p:custDataLst>
                <p:tags r:id="rId1"/>
              </p:custDataLst>
            </p:nvPr>
          </p:nvSpPr>
          <p:spPr bwMode="auto">
            <a:xfrm>
              <a:off x="6405564" y="2560639"/>
              <a:ext cx="185737" cy="141287"/>
            </a:xfrm>
            <a:custGeom>
              <a:avLst/>
              <a:gdLst>
                <a:gd name="T0" fmla="*/ 4662 w 4811"/>
                <a:gd name="T1" fmla="*/ 0 h 3654"/>
                <a:gd name="T2" fmla="*/ 4662 w 4811"/>
                <a:gd name="T3" fmla="*/ 749 h 3654"/>
                <a:gd name="T4" fmla="*/ 4265 w 4811"/>
                <a:gd name="T5" fmla="*/ 1030 h 3654"/>
                <a:gd name="T6" fmla="*/ 4017 w 4811"/>
                <a:gd name="T7" fmla="*/ 1452 h 3654"/>
                <a:gd name="T8" fmla="*/ 4017 w 4811"/>
                <a:gd name="T9" fmla="*/ 1780 h 3654"/>
                <a:gd name="T10" fmla="*/ 4811 w 4811"/>
                <a:gd name="T11" fmla="*/ 1780 h 3654"/>
                <a:gd name="T12" fmla="*/ 4811 w 4811"/>
                <a:gd name="T13" fmla="*/ 3654 h 3654"/>
                <a:gd name="T14" fmla="*/ 2926 w 4811"/>
                <a:gd name="T15" fmla="*/ 3654 h 3654"/>
                <a:gd name="T16" fmla="*/ 2926 w 4811"/>
                <a:gd name="T17" fmla="*/ 1920 h 3654"/>
                <a:gd name="T18" fmla="*/ 4662 w 4811"/>
                <a:gd name="T19" fmla="*/ 0 h 3654"/>
                <a:gd name="T20" fmla="*/ 1736 w 4811"/>
                <a:gd name="T21" fmla="*/ 0 h 3654"/>
                <a:gd name="T22" fmla="*/ 1736 w 4811"/>
                <a:gd name="T23" fmla="*/ 749 h 3654"/>
                <a:gd name="T24" fmla="*/ 1091 w 4811"/>
                <a:gd name="T25" fmla="*/ 1452 h 3654"/>
                <a:gd name="T26" fmla="*/ 1091 w 4811"/>
                <a:gd name="T27" fmla="*/ 1780 h 3654"/>
                <a:gd name="T28" fmla="*/ 1885 w 4811"/>
                <a:gd name="T29" fmla="*/ 1780 h 3654"/>
                <a:gd name="T30" fmla="*/ 1885 w 4811"/>
                <a:gd name="T31" fmla="*/ 3654 h 3654"/>
                <a:gd name="T32" fmla="*/ 0 w 4811"/>
                <a:gd name="T33" fmla="*/ 3654 h 3654"/>
                <a:gd name="T34" fmla="*/ 0 w 4811"/>
                <a:gd name="T35" fmla="*/ 1920 h 3654"/>
                <a:gd name="T36" fmla="*/ 1736 w 4811"/>
                <a:gd name="T37" fmla="*/ 0 h 3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11" h="3654">
                  <a:moveTo>
                    <a:pt x="4662" y="0"/>
                  </a:moveTo>
                  <a:cubicBezTo>
                    <a:pt x="4662" y="250"/>
                    <a:pt x="4662" y="499"/>
                    <a:pt x="4662" y="749"/>
                  </a:cubicBezTo>
                  <a:cubicBezTo>
                    <a:pt x="4497" y="843"/>
                    <a:pt x="4365" y="937"/>
                    <a:pt x="4265" y="1030"/>
                  </a:cubicBezTo>
                  <a:cubicBezTo>
                    <a:pt x="4067" y="1249"/>
                    <a:pt x="3984" y="1389"/>
                    <a:pt x="4017" y="1452"/>
                  </a:cubicBezTo>
                  <a:cubicBezTo>
                    <a:pt x="4017" y="1561"/>
                    <a:pt x="4017" y="1670"/>
                    <a:pt x="4017" y="1780"/>
                  </a:cubicBezTo>
                  <a:cubicBezTo>
                    <a:pt x="4282" y="1780"/>
                    <a:pt x="4546" y="1780"/>
                    <a:pt x="4811" y="1780"/>
                  </a:cubicBezTo>
                  <a:cubicBezTo>
                    <a:pt x="4811" y="2404"/>
                    <a:pt x="4811" y="3029"/>
                    <a:pt x="4811" y="3654"/>
                  </a:cubicBezTo>
                  <a:cubicBezTo>
                    <a:pt x="4183" y="3654"/>
                    <a:pt x="3555" y="3654"/>
                    <a:pt x="2926" y="3654"/>
                  </a:cubicBezTo>
                  <a:cubicBezTo>
                    <a:pt x="2926" y="3076"/>
                    <a:pt x="2926" y="2498"/>
                    <a:pt x="2926" y="1920"/>
                  </a:cubicBezTo>
                  <a:cubicBezTo>
                    <a:pt x="3026" y="890"/>
                    <a:pt x="3604" y="250"/>
                    <a:pt x="4662" y="0"/>
                  </a:cubicBezTo>
                  <a:close/>
                  <a:moveTo>
                    <a:pt x="1736" y="0"/>
                  </a:moveTo>
                  <a:cubicBezTo>
                    <a:pt x="1736" y="250"/>
                    <a:pt x="1736" y="499"/>
                    <a:pt x="1736" y="749"/>
                  </a:cubicBezTo>
                  <a:cubicBezTo>
                    <a:pt x="1339" y="937"/>
                    <a:pt x="1125" y="1171"/>
                    <a:pt x="1091" y="1452"/>
                  </a:cubicBezTo>
                  <a:cubicBezTo>
                    <a:pt x="1091" y="1561"/>
                    <a:pt x="1091" y="1670"/>
                    <a:pt x="1091" y="1780"/>
                  </a:cubicBezTo>
                  <a:cubicBezTo>
                    <a:pt x="1356" y="1780"/>
                    <a:pt x="1620" y="1780"/>
                    <a:pt x="1885" y="1780"/>
                  </a:cubicBezTo>
                  <a:cubicBezTo>
                    <a:pt x="1885" y="2404"/>
                    <a:pt x="1885" y="3029"/>
                    <a:pt x="1885" y="3654"/>
                  </a:cubicBezTo>
                  <a:cubicBezTo>
                    <a:pt x="1257" y="3654"/>
                    <a:pt x="629" y="3654"/>
                    <a:pt x="0" y="3654"/>
                  </a:cubicBezTo>
                  <a:cubicBezTo>
                    <a:pt x="0" y="3076"/>
                    <a:pt x="0" y="2498"/>
                    <a:pt x="0" y="1920"/>
                  </a:cubicBezTo>
                  <a:cubicBezTo>
                    <a:pt x="166" y="827"/>
                    <a:pt x="744" y="187"/>
                    <a:pt x="173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77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4" name="MH_Other_2">
              <a:extLst>
                <a:ext uri="{FF2B5EF4-FFF2-40B4-BE49-F238E27FC236}">
                  <a16:creationId xmlns:a16="http://schemas.microsoft.com/office/drawing/2014/main" id="{C2D88A62-3712-4F14-A035-2D13721AD29C}"/>
                </a:ext>
              </a:extLst>
            </p:cNvPr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 rot="10800000">
              <a:off x="10549732" y="5145089"/>
              <a:ext cx="185737" cy="141287"/>
            </a:xfrm>
            <a:custGeom>
              <a:avLst/>
              <a:gdLst>
                <a:gd name="T0" fmla="*/ 4662 w 4811"/>
                <a:gd name="T1" fmla="*/ 0 h 3654"/>
                <a:gd name="T2" fmla="*/ 4662 w 4811"/>
                <a:gd name="T3" fmla="*/ 749 h 3654"/>
                <a:gd name="T4" fmla="*/ 4265 w 4811"/>
                <a:gd name="T5" fmla="*/ 1030 h 3654"/>
                <a:gd name="T6" fmla="*/ 4017 w 4811"/>
                <a:gd name="T7" fmla="*/ 1452 h 3654"/>
                <a:gd name="T8" fmla="*/ 4017 w 4811"/>
                <a:gd name="T9" fmla="*/ 1780 h 3654"/>
                <a:gd name="T10" fmla="*/ 4811 w 4811"/>
                <a:gd name="T11" fmla="*/ 1780 h 3654"/>
                <a:gd name="T12" fmla="*/ 4811 w 4811"/>
                <a:gd name="T13" fmla="*/ 3654 h 3654"/>
                <a:gd name="T14" fmla="*/ 2926 w 4811"/>
                <a:gd name="T15" fmla="*/ 3654 h 3654"/>
                <a:gd name="T16" fmla="*/ 2926 w 4811"/>
                <a:gd name="T17" fmla="*/ 1920 h 3654"/>
                <a:gd name="T18" fmla="*/ 4662 w 4811"/>
                <a:gd name="T19" fmla="*/ 0 h 3654"/>
                <a:gd name="T20" fmla="*/ 1736 w 4811"/>
                <a:gd name="T21" fmla="*/ 0 h 3654"/>
                <a:gd name="T22" fmla="*/ 1736 w 4811"/>
                <a:gd name="T23" fmla="*/ 749 h 3654"/>
                <a:gd name="T24" fmla="*/ 1091 w 4811"/>
                <a:gd name="T25" fmla="*/ 1452 h 3654"/>
                <a:gd name="T26" fmla="*/ 1091 w 4811"/>
                <a:gd name="T27" fmla="*/ 1780 h 3654"/>
                <a:gd name="T28" fmla="*/ 1885 w 4811"/>
                <a:gd name="T29" fmla="*/ 1780 h 3654"/>
                <a:gd name="T30" fmla="*/ 1885 w 4811"/>
                <a:gd name="T31" fmla="*/ 3654 h 3654"/>
                <a:gd name="T32" fmla="*/ 0 w 4811"/>
                <a:gd name="T33" fmla="*/ 3654 h 3654"/>
                <a:gd name="T34" fmla="*/ 0 w 4811"/>
                <a:gd name="T35" fmla="*/ 1920 h 3654"/>
                <a:gd name="T36" fmla="*/ 1736 w 4811"/>
                <a:gd name="T37" fmla="*/ 0 h 3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11" h="3654">
                  <a:moveTo>
                    <a:pt x="4662" y="0"/>
                  </a:moveTo>
                  <a:cubicBezTo>
                    <a:pt x="4662" y="250"/>
                    <a:pt x="4662" y="499"/>
                    <a:pt x="4662" y="749"/>
                  </a:cubicBezTo>
                  <a:cubicBezTo>
                    <a:pt x="4497" y="843"/>
                    <a:pt x="4365" y="937"/>
                    <a:pt x="4265" y="1030"/>
                  </a:cubicBezTo>
                  <a:cubicBezTo>
                    <a:pt x="4067" y="1249"/>
                    <a:pt x="3984" y="1389"/>
                    <a:pt x="4017" y="1452"/>
                  </a:cubicBezTo>
                  <a:cubicBezTo>
                    <a:pt x="4017" y="1561"/>
                    <a:pt x="4017" y="1670"/>
                    <a:pt x="4017" y="1780"/>
                  </a:cubicBezTo>
                  <a:cubicBezTo>
                    <a:pt x="4282" y="1780"/>
                    <a:pt x="4546" y="1780"/>
                    <a:pt x="4811" y="1780"/>
                  </a:cubicBezTo>
                  <a:cubicBezTo>
                    <a:pt x="4811" y="2404"/>
                    <a:pt x="4811" y="3029"/>
                    <a:pt x="4811" y="3654"/>
                  </a:cubicBezTo>
                  <a:cubicBezTo>
                    <a:pt x="4183" y="3654"/>
                    <a:pt x="3555" y="3654"/>
                    <a:pt x="2926" y="3654"/>
                  </a:cubicBezTo>
                  <a:cubicBezTo>
                    <a:pt x="2926" y="3076"/>
                    <a:pt x="2926" y="2498"/>
                    <a:pt x="2926" y="1920"/>
                  </a:cubicBezTo>
                  <a:cubicBezTo>
                    <a:pt x="3026" y="890"/>
                    <a:pt x="3604" y="250"/>
                    <a:pt x="4662" y="0"/>
                  </a:cubicBezTo>
                  <a:close/>
                  <a:moveTo>
                    <a:pt x="1736" y="0"/>
                  </a:moveTo>
                  <a:cubicBezTo>
                    <a:pt x="1736" y="250"/>
                    <a:pt x="1736" y="499"/>
                    <a:pt x="1736" y="749"/>
                  </a:cubicBezTo>
                  <a:cubicBezTo>
                    <a:pt x="1339" y="937"/>
                    <a:pt x="1125" y="1171"/>
                    <a:pt x="1091" y="1452"/>
                  </a:cubicBezTo>
                  <a:cubicBezTo>
                    <a:pt x="1091" y="1561"/>
                    <a:pt x="1091" y="1670"/>
                    <a:pt x="1091" y="1780"/>
                  </a:cubicBezTo>
                  <a:cubicBezTo>
                    <a:pt x="1356" y="1780"/>
                    <a:pt x="1620" y="1780"/>
                    <a:pt x="1885" y="1780"/>
                  </a:cubicBezTo>
                  <a:cubicBezTo>
                    <a:pt x="1885" y="2404"/>
                    <a:pt x="1885" y="3029"/>
                    <a:pt x="1885" y="3654"/>
                  </a:cubicBezTo>
                  <a:cubicBezTo>
                    <a:pt x="1257" y="3654"/>
                    <a:pt x="629" y="3654"/>
                    <a:pt x="0" y="3654"/>
                  </a:cubicBezTo>
                  <a:cubicBezTo>
                    <a:pt x="0" y="3076"/>
                    <a:pt x="0" y="2498"/>
                    <a:pt x="0" y="1920"/>
                  </a:cubicBezTo>
                  <a:cubicBezTo>
                    <a:pt x="166" y="827"/>
                    <a:pt x="744" y="187"/>
                    <a:pt x="173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77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61AE76EE-F676-4E3F-A45C-3A57B12DA383}"/>
              </a:ext>
            </a:extLst>
          </p:cNvPr>
          <p:cNvSpPr txBox="1"/>
          <p:nvPr/>
        </p:nvSpPr>
        <p:spPr>
          <a:xfrm>
            <a:off x="6214715" y="3036812"/>
            <a:ext cx="6317925" cy="294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endParaRPr lang="zh-CN" altLang="en-US" sz="1315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16" name="Rectangle 24">
            <a:extLst>
              <a:ext uri="{FF2B5EF4-FFF2-40B4-BE49-F238E27FC236}">
                <a16:creationId xmlns:a16="http://schemas.microsoft.com/office/drawing/2014/main" id="{8E70FEC9-5A4F-40DC-B073-99CDD4A5D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5014" y="2484894"/>
            <a:ext cx="1574548" cy="271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7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BF50EA4-CEDB-4DBB-9F6A-822C1BCCCB3A}"/>
              </a:ext>
            </a:extLst>
          </p:cNvPr>
          <p:cNvSpPr txBox="1"/>
          <p:nvPr/>
        </p:nvSpPr>
        <p:spPr>
          <a:xfrm>
            <a:off x="6219520" y="3381002"/>
            <a:ext cx="6317925" cy="294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endParaRPr lang="zh-CN" altLang="en-US" sz="1315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5228A2F-FCDC-43A1-AFB9-BB4C119CC312}"/>
              </a:ext>
            </a:extLst>
          </p:cNvPr>
          <p:cNvSpPr txBox="1"/>
          <p:nvPr/>
        </p:nvSpPr>
        <p:spPr>
          <a:xfrm>
            <a:off x="6214715" y="3764582"/>
            <a:ext cx="6317925" cy="294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endParaRPr lang="zh-CN" altLang="en-US" sz="1315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71FF140-2D90-466A-B907-DAB17DECD7E9}"/>
              </a:ext>
            </a:extLst>
          </p:cNvPr>
          <p:cNvSpPr txBox="1"/>
          <p:nvPr/>
        </p:nvSpPr>
        <p:spPr>
          <a:xfrm>
            <a:off x="6214714" y="4148161"/>
            <a:ext cx="6317925" cy="294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</a:t>
            </a:r>
            <a:endParaRPr lang="zh-CN" altLang="en-US" sz="1315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43730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1B9B631D-65AC-4C90-9C0E-B735A3982E09}"/>
              </a:ext>
            </a:extLst>
          </p:cNvPr>
          <p:cNvGrpSpPr/>
          <p:nvPr/>
        </p:nvGrpSpPr>
        <p:grpSpPr>
          <a:xfrm>
            <a:off x="848222" y="1640274"/>
            <a:ext cx="10424917" cy="2511313"/>
            <a:chOff x="798990" y="2158097"/>
            <a:chExt cx="10528917" cy="2536366"/>
          </a:xfrm>
        </p:grpSpPr>
        <p:sp>
          <p:nvSpPr>
            <p:cNvPr id="7" name="菱形 6">
              <a:extLst>
                <a:ext uri="{FF2B5EF4-FFF2-40B4-BE49-F238E27FC236}">
                  <a16:creationId xmlns:a16="http://schemas.microsoft.com/office/drawing/2014/main" id="{B4FD1599-66E5-4317-85DC-504F05B73086}"/>
                </a:ext>
              </a:extLst>
            </p:cNvPr>
            <p:cNvSpPr/>
            <p:nvPr/>
          </p:nvSpPr>
          <p:spPr>
            <a:xfrm>
              <a:off x="1091210" y="2714998"/>
              <a:ext cx="1460665" cy="1460664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8" name="菱形 7">
              <a:extLst>
                <a:ext uri="{FF2B5EF4-FFF2-40B4-BE49-F238E27FC236}">
                  <a16:creationId xmlns:a16="http://schemas.microsoft.com/office/drawing/2014/main" id="{9EDC5282-7B88-4413-8666-FABC4CFCFDCE}"/>
                </a:ext>
              </a:extLst>
            </p:cNvPr>
            <p:cNvSpPr/>
            <p:nvPr/>
          </p:nvSpPr>
          <p:spPr>
            <a:xfrm>
              <a:off x="928913" y="2533652"/>
              <a:ext cx="1785258" cy="1785256"/>
            </a:xfrm>
            <a:prstGeom prst="diamond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9" name="菱形 8">
              <a:extLst>
                <a:ext uri="{FF2B5EF4-FFF2-40B4-BE49-F238E27FC236}">
                  <a16:creationId xmlns:a16="http://schemas.microsoft.com/office/drawing/2014/main" id="{E9671453-A70B-435C-83B9-56D3D05F52EC}"/>
                </a:ext>
              </a:extLst>
            </p:cNvPr>
            <p:cNvSpPr/>
            <p:nvPr/>
          </p:nvSpPr>
          <p:spPr>
            <a:xfrm>
              <a:off x="3069690" y="2714998"/>
              <a:ext cx="1460665" cy="1460664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0" name="菱形 9">
              <a:extLst>
                <a:ext uri="{FF2B5EF4-FFF2-40B4-BE49-F238E27FC236}">
                  <a16:creationId xmlns:a16="http://schemas.microsoft.com/office/drawing/2014/main" id="{9D596E5F-E3F4-4ABE-B13F-675BE466E8B7}"/>
                </a:ext>
              </a:extLst>
            </p:cNvPr>
            <p:cNvSpPr/>
            <p:nvPr/>
          </p:nvSpPr>
          <p:spPr>
            <a:xfrm>
              <a:off x="2907393" y="2533652"/>
              <a:ext cx="1785258" cy="1785256"/>
            </a:xfrm>
            <a:prstGeom prst="diamond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1" name="菱形 10">
              <a:extLst>
                <a:ext uri="{FF2B5EF4-FFF2-40B4-BE49-F238E27FC236}">
                  <a16:creationId xmlns:a16="http://schemas.microsoft.com/office/drawing/2014/main" id="{F8CB329E-7014-4EBE-A495-10B463D1CD09}"/>
                </a:ext>
              </a:extLst>
            </p:cNvPr>
            <p:cNvSpPr/>
            <p:nvPr/>
          </p:nvSpPr>
          <p:spPr>
            <a:xfrm>
              <a:off x="7661645" y="2714998"/>
              <a:ext cx="1460665" cy="1460664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2" name="菱形 11">
              <a:extLst>
                <a:ext uri="{FF2B5EF4-FFF2-40B4-BE49-F238E27FC236}">
                  <a16:creationId xmlns:a16="http://schemas.microsoft.com/office/drawing/2014/main" id="{443D3DCD-437E-40FB-898D-73CC10D14346}"/>
                </a:ext>
              </a:extLst>
            </p:cNvPr>
            <p:cNvSpPr/>
            <p:nvPr/>
          </p:nvSpPr>
          <p:spPr>
            <a:xfrm>
              <a:off x="7499348" y="2533652"/>
              <a:ext cx="1785258" cy="1785256"/>
            </a:xfrm>
            <a:prstGeom prst="diamond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3" name="菱形 12">
              <a:extLst>
                <a:ext uri="{FF2B5EF4-FFF2-40B4-BE49-F238E27FC236}">
                  <a16:creationId xmlns:a16="http://schemas.microsoft.com/office/drawing/2014/main" id="{7F3DAB05-71FF-481E-9FBD-21C9AB03479F}"/>
                </a:ext>
              </a:extLst>
            </p:cNvPr>
            <p:cNvSpPr/>
            <p:nvPr/>
          </p:nvSpPr>
          <p:spPr>
            <a:xfrm>
              <a:off x="9582068" y="2714998"/>
              <a:ext cx="1460665" cy="1460664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4" name="菱形 13">
              <a:extLst>
                <a:ext uri="{FF2B5EF4-FFF2-40B4-BE49-F238E27FC236}">
                  <a16:creationId xmlns:a16="http://schemas.microsoft.com/office/drawing/2014/main" id="{00436C2E-594E-4756-B677-E6904FC0BE01}"/>
                </a:ext>
              </a:extLst>
            </p:cNvPr>
            <p:cNvSpPr/>
            <p:nvPr/>
          </p:nvSpPr>
          <p:spPr>
            <a:xfrm>
              <a:off x="9419771" y="2533652"/>
              <a:ext cx="1785258" cy="1785256"/>
            </a:xfrm>
            <a:prstGeom prst="diamond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5" name="菱形 14">
              <a:extLst>
                <a:ext uri="{FF2B5EF4-FFF2-40B4-BE49-F238E27FC236}">
                  <a16:creationId xmlns:a16="http://schemas.microsoft.com/office/drawing/2014/main" id="{E3FA7D63-75CD-40B8-93EF-B346DC8AC283}"/>
                </a:ext>
              </a:extLst>
            </p:cNvPr>
            <p:cNvSpPr/>
            <p:nvPr/>
          </p:nvSpPr>
          <p:spPr>
            <a:xfrm>
              <a:off x="5058396" y="2407725"/>
              <a:ext cx="2075209" cy="2075209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6" name="菱形 15">
              <a:extLst>
                <a:ext uri="{FF2B5EF4-FFF2-40B4-BE49-F238E27FC236}">
                  <a16:creationId xmlns:a16="http://schemas.microsoft.com/office/drawing/2014/main" id="{C3B80083-A6EE-4461-AE8D-D13900AE5F7B}"/>
                </a:ext>
              </a:extLst>
            </p:cNvPr>
            <p:cNvSpPr/>
            <p:nvPr/>
          </p:nvSpPr>
          <p:spPr>
            <a:xfrm>
              <a:off x="4827816" y="2158097"/>
              <a:ext cx="2536368" cy="2536366"/>
            </a:xfrm>
            <a:prstGeom prst="diamond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7EB1F0AE-3736-418D-BEAF-FEC166885BC1}"/>
                </a:ext>
              </a:extLst>
            </p:cNvPr>
            <p:cNvCxnSpPr>
              <a:cxnSpLocks/>
            </p:cNvCxnSpPr>
            <p:nvPr/>
          </p:nvCxnSpPr>
          <p:spPr>
            <a:xfrm>
              <a:off x="798990" y="3771900"/>
              <a:ext cx="10528917" cy="0"/>
            </a:xfrm>
            <a:prstGeom prst="straightConnector1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6D76EC8-0A8D-448D-8E67-D8412FA42049}"/>
                </a:ext>
              </a:extLst>
            </p:cNvPr>
            <p:cNvSpPr txBox="1"/>
            <p:nvPr/>
          </p:nvSpPr>
          <p:spPr>
            <a:xfrm>
              <a:off x="1459555" y="3009754"/>
              <a:ext cx="866486" cy="4608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365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2016</a:t>
              </a:r>
              <a:endParaRPr lang="zh-CN" altLang="en-US" sz="2365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7022DCD-76C5-4077-B399-CE241B19F340}"/>
                </a:ext>
              </a:extLst>
            </p:cNvPr>
            <p:cNvSpPr txBox="1"/>
            <p:nvPr/>
          </p:nvSpPr>
          <p:spPr>
            <a:xfrm>
              <a:off x="3409007" y="3009754"/>
              <a:ext cx="866486" cy="4608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365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2017</a:t>
              </a:r>
              <a:endParaRPr lang="zh-CN" altLang="en-US" sz="2365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02C3454-8057-449D-8646-5D9F055A61D9}"/>
                </a:ext>
              </a:extLst>
            </p:cNvPr>
            <p:cNvSpPr txBox="1"/>
            <p:nvPr/>
          </p:nvSpPr>
          <p:spPr>
            <a:xfrm>
              <a:off x="5726753" y="3009754"/>
              <a:ext cx="866486" cy="4608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365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2018</a:t>
              </a:r>
              <a:endParaRPr lang="zh-CN" altLang="en-US" sz="2365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C16461BF-8E64-4AAF-8C2A-59B60A35FEFA}"/>
                </a:ext>
              </a:extLst>
            </p:cNvPr>
            <p:cNvSpPr txBox="1"/>
            <p:nvPr/>
          </p:nvSpPr>
          <p:spPr>
            <a:xfrm>
              <a:off x="8001867" y="3009754"/>
              <a:ext cx="866486" cy="4608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365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2019</a:t>
              </a:r>
              <a:endParaRPr lang="zh-CN" altLang="en-US" sz="2365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74DB969E-174E-4A5C-80C4-452BC07E3B23}"/>
                </a:ext>
              </a:extLst>
            </p:cNvPr>
            <p:cNvSpPr txBox="1"/>
            <p:nvPr/>
          </p:nvSpPr>
          <p:spPr>
            <a:xfrm>
              <a:off x="9921383" y="3009754"/>
              <a:ext cx="866486" cy="4608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365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2020</a:t>
              </a:r>
              <a:endParaRPr lang="zh-CN" altLang="en-US" sz="2365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3" name="菱形 22">
              <a:extLst>
                <a:ext uri="{FF2B5EF4-FFF2-40B4-BE49-F238E27FC236}">
                  <a16:creationId xmlns:a16="http://schemas.microsoft.com/office/drawing/2014/main" id="{1A0B39D6-F6E6-40BB-A117-AE2E3B72EBFE}"/>
                </a:ext>
              </a:extLst>
            </p:cNvPr>
            <p:cNvSpPr/>
            <p:nvPr/>
          </p:nvSpPr>
          <p:spPr>
            <a:xfrm>
              <a:off x="1678621" y="3669346"/>
              <a:ext cx="205108" cy="205108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4" name="菱形 23">
              <a:extLst>
                <a:ext uri="{FF2B5EF4-FFF2-40B4-BE49-F238E27FC236}">
                  <a16:creationId xmlns:a16="http://schemas.microsoft.com/office/drawing/2014/main" id="{375B028C-BB25-40EB-B9CA-D0D898BF30AE}"/>
                </a:ext>
              </a:extLst>
            </p:cNvPr>
            <p:cNvSpPr/>
            <p:nvPr/>
          </p:nvSpPr>
          <p:spPr>
            <a:xfrm>
              <a:off x="3697467" y="3669346"/>
              <a:ext cx="205108" cy="205108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5" name="菱形 24">
              <a:extLst>
                <a:ext uri="{FF2B5EF4-FFF2-40B4-BE49-F238E27FC236}">
                  <a16:creationId xmlns:a16="http://schemas.microsoft.com/office/drawing/2014/main" id="{F05A11C4-9E25-4FB8-9CE0-45729585E7F0}"/>
                </a:ext>
              </a:extLst>
            </p:cNvPr>
            <p:cNvSpPr/>
            <p:nvPr/>
          </p:nvSpPr>
          <p:spPr>
            <a:xfrm>
              <a:off x="6000246" y="3669346"/>
              <a:ext cx="205108" cy="205108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6" name="菱形 25">
              <a:extLst>
                <a:ext uri="{FF2B5EF4-FFF2-40B4-BE49-F238E27FC236}">
                  <a16:creationId xmlns:a16="http://schemas.microsoft.com/office/drawing/2014/main" id="{57391092-6D33-4B3E-8FA4-DAE601CEA404}"/>
                </a:ext>
              </a:extLst>
            </p:cNvPr>
            <p:cNvSpPr/>
            <p:nvPr/>
          </p:nvSpPr>
          <p:spPr>
            <a:xfrm>
              <a:off x="8303933" y="3669346"/>
              <a:ext cx="205108" cy="205108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7" name="菱形 26">
              <a:extLst>
                <a:ext uri="{FF2B5EF4-FFF2-40B4-BE49-F238E27FC236}">
                  <a16:creationId xmlns:a16="http://schemas.microsoft.com/office/drawing/2014/main" id="{4AAC5A40-2792-419A-996B-ABE39A69EC44}"/>
                </a:ext>
              </a:extLst>
            </p:cNvPr>
            <p:cNvSpPr/>
            <p:nvPr/>
          </p:nvSpPr>
          <p:spPr>
            <a:xfrm>
              <a:off x="10209845" y="3669346"/>
              <a:ext cx="205108" cy="205108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8" name="菱形 27">
              <a:extLst>
                <a:ext uri="{FF2B5EF4-FFF2-40B4-BE49-F238E27FC236}">
                  <a16:creationId xmlns:a16="http://schemas.microsoft.com/office/drawing/2014/main" id="{748DEEC6-D22A-4EEE-A6CB-D250C2A4BE54}"/>
                </a:ext>
              </a:extLst>
            </p:cNvPr>
            <p:cNvSpPr/>
            <p:nvPr/>
          </p:nvSpPr>
          <p:spPr>
            <a:xfrm>
              <a:off x="1737179" y="3727904"/>
              <a:ext cx="87992" cy="8799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9" name="菱形 28">
              <a:extLst>
                <a:ext uri="{FF2B5EF4-FFF2-40B4-BE49-F238E27FC236}">
                  <a16:creationId xmlns:a16="http://schemas.microsoft.com/office/drawing/2014/main" id="{293C1120-A3D1-40D5-89E8-AEFA6B842E58}"/>
                </a:ext>
              </a:extLst>
            </p:cNvPr>
            <p:cNvSpPr/>
            <p:nvPr/>
          </p:nvSpPr>
          <p:spPr>
            <a:xfrm>
              <a:off x="3756025" y="3727450"/>
              <a:ext cx="87992" cy="87992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0" name="菱形 29">
              <a:extLst>
                <a:ext uri="{FF2B5EF4-FFF2-40B4-BE49-F238E27FC236}">
                  <a16:creationId xmlns:a16="http://schemas.microsoft.com/office/drawing/2014/main" id="{B9F98F5A-696D-47B4-BEE6-6C80705B1F60}"/>
                </a:ext>
              </a:extLst>
            </p:cNvPr>
            <p:cNvSpPr/>
            <p:nvPr/>
          </p:nvSpPr>
          <p:spPr>
            <a:xfrm>
              <a:off x="6058804" y="3727904"/>
              <a:ext cx="87992" cy="8799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1" name="菱形 30">
              <a:extLst>
                <a:ext uri="{FF2B5EF4-FFF2-40B4-BE49-F238E27FC236}">
                  <a16:creationId xmlns:a16="http://schemas.microsoft.com/office/drawing/2014/main" id="{662C062F-82FC-48C2-B2B3-B790E80E5BB6}"/>
                </a:ext>
              </a:extLst>
            </p:cNvPr>
            <p:cNvSpPr/>
            <p:nvPr/>
          </p:nvSpPr>
          <p:spPr>
            <a:xfrm>
              <a:off x="8362491" y="3727904"/>
              <a:ext cx="87992" cy="87992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2" name="菱形 31">
              <a:extLst>
                <a:ext uri="{FF2B5EF4-FFF2-40B4-BE49-F238E27FC236}">
                  <a16:creationId xmlns:a16="http://schemas.microsoft.com/office/drawing/2014/main" id="{627486F0-0B75-492D-B296-54BE9134926D}"/>
                </a:ext>
              </a:extLst>
            </p:cNvPr>
            <p:cNvSpPr/>
            <p:nvPr/>
          </p:nvSpPr>
          <p:spPr>
            <a:xfrm>
              <a:off x="10268403" y="3727450"/>
              <a:ext cx="87992" cy="8799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36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6495C3C6-4852-4F23-9B61-DA9262AF2869}"/>
                </a:ext>
              </a:extLst>
            </p:cNvPr>
            <p:cNvSpPr/>
            <p:nvPr/>
          </p:nvSpPr>
          <p:spPr>
            <a:xfrm>
              <a:off x="1367194" y="3869892"/>
              <a:ext cx="848995" cy="3381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576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Text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C7C2FB8D-61B8-4CFE-9587-C5969D7BD2D6}"/>
                </a:ext>
              </a:extLst>
            </p:cNvPr>
            <p:cNvSpPr/>
            <p:nvPr/>
          </p:nvSpPr>
          <p:spPr>
            <a:xfrm>
              <a:off x="3365553" y="3869892"/>
              <a:ext cx="848995" cy="3381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576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Text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78BFBDF-EEE7-47D4-A350-53BF2F476C0A}"/>
                </a:ext>
              </a:extLst>
            </p:cNvPr>
            <p:cNvSpPr/>
            <p:nvPr/>
          </p:nvSpPr>
          <p:spPr>
            <a:xfrm>
              <a:off x="5633904" y="3869892"/>
              <a:ext cx="848995" cy="3381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576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Text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449A8581-B2C5-4C63-B3F7-3781F5FAA699}"/>
                </a:ext>
              </a:extLst>
            </p:cNvPr>
            <p:cNvSpPr/>
            <p:nvPr/>
          </p:nvSpPr>
          <p:spPr>
            <a:xfrm>
              <a:off x="7967480" y="3869892"/>
              <a:ext cx="848995" cy="3381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576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Text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DF792AB-39CE-4003-8988-62FBBBE5C096}"/>
                </a:ext>
              </a:extLst>
            </p:cNvPr>
            <p:cNvSpPr/>
            <p:nvPr/>
          </p:nvSpPr>
          <p:spPr>
            <a:xfrm>
              <a:off x="9887901" y="3869892"/>
              <a:ext cx="848995" cy="3381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576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Text</a:t>
              </a:r>
            </a:p>
          </p:txBody>
        </p:sp>
      </p:grpSp>
      <p:sp>
        <p:nvSpPr>
          <p:cNvPr id="38" name="矩形 37">
            <a:extLst>
              <a:ext uri="{FF2B5EF4-FFF2-40B4-BE49-F238E27FC236}">
                <a16:creationId xmlns:a16="http://schemas.microsoft.com/office/drawing/2014/main" id="{04A6CAAA-4631-499B-BF8B-2FD1BE1058EF}"/>
              </a:ext>
            </a:extLst>
          </p:cNvPr>
          <p:cNvSpPr/>
          <p:nvPr/>
        </p:nvSpPr>
        <p:spPr>
          <a:xfrm>
            <a:off x="531341" y="2975944"/>
            <a:ext cx="11462528" cy="23372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65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371F94A-D1B2-4B4F-A0D4-EBCEEE73DE14}"/>
              </a:ext>
            </a:extLst>
          </p:cNvPr>
          <p:cNvSpPr txBox="1"/>
          <p:nvPr/>
        </p:nvSpPr>
        <p:spPr>
          <a:xfrm>
            <a:off x="758756" y="4019790"/>
            <a:ext cx="2580233" cy="599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788"/>
              </a:spcBef>
            </a:pPr>
            <a:r>
              <a:rPr lang="zh-CN" altLang="en-US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</a:p>
          <a:p>
            <a:pPr algn="ctr">
              <a:spcBef>
                <a:spcPts val="788"/>
              </a:spcBef>
            </a:pPr>
            <a:r>
              <a:rPr lang="zh-CN" altLang="en-US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0" name="Rectangle 24">
            <a:extLst>
              <a:ext uri="{FF2B5EF4-FFF2-40B4-BE49-F238E27FC236}">
                <a16:creationId xmlns:a16="http://schemas.microsoft.com/office/drawing/2014/main" id="{4B3D5A77-24AD-4761-9248-3E15665EA1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172" y="3748687"/>
            <a:ext cx="1647928" cy="27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6" b="1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B240F07-BB06-4ADA-8C9A-B3CABC1BB13E}"/>
              </a:ext>
            </a:extLst>
          </p:cNvPr>
          <p:cNvSpPr txBox="1"/>
          <p:nvPr/>
        </p:nvSpPr>
        <p:spPr>
          <a:xfrm>
            <a:off x="3659104" y="3991711"/>
            <a:ext cx="2580233" cy="599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788"/>
              </a:spcBef>
            </a:pPr>
            <a:r>
              <a:rPr lang="zh-CN" altLang="en-US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</a:p>
          <a:p>
            <a:pPr algn="ctr">
              <a:spcBef>
                <a:spcPts val="788"/>
              </a:spcBef>
            </a:pPr>
            <a:r>
              <a:rPr lang="zh-CN" altLang="en-US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2" name="Rectangle 24">
            <a:extLst>
              <a:ext uri="{FF2B5EF4-FFF2-40B4-BE49-F238E27FC236}">
                <a16:creationId xmlns:a16="http://schemas.microsoft.com/office/drawing/2014/main" id="{2B40AA4D-ED70-473D-BE24-0B1E2665B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20" y="3720609"/>
            <a:ext cx="1647928" cy="27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6" b="1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15E4659-B25D-4E47-A4DD-0991D983657E}"/>
              </a:ext>
            </a:extLst>
          </p:cNvPr>
          <p:cNvSpPr txBox="1"/>
          <p:nvPr/>
        </p:nvSpPr>
        <p:spPr>
          <a:xfrm>
            <a:off x="6287005" y="3995463"/>
            <a:ext cx="2580233" cy="599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788"/>
              </a:spcBef>
            </a:pPr>
            <a:r>
              <a:rPr lang="zh-CN" altLang="en-US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</a:p>
          <a:p>
            <a:pPr algn="ctr">
              <a:spcBef>
                <a:spcPts val="788"/>
              </a:spcBef>
            </a:pPr>
            <a:r>
              <a:rPr lang="zh-CN" altLang="en-US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4" name="Rectangle 24">
            <a:extLst>
              <a:ext uri="{FF2B5EF4-FFF2-40B4-BE49-F238E27FC236}">
                <a16:creationId xmlns:a16="http://schemas.microsoft.com/office/drawing/2014/main" id="{B0EDD005-802A-4588-8A5C-A5CA58D95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8421" y="3724361"/>
            <a:ext cx="1647928" cy="27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6" b="1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46FB044-ED78-4FF1-B2D1-DE1FDAC40F2C}"/>
              </a:ext>
            </a:extLst>
          </p:cNvPr>
          <p:cNvSpPr txBox="1"/>
          <p:nvPr/>
        </p:nvSpPr>
        <p:spPr>
          <a:xfrm>
            <a:off x="8953417" y="3986473"/>
            <a:ext cx="2580233" cy="599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788"/>
              </a:spcBef>
            </a:pPr>
            <a:r>
              <a:rPr lang="zh-CN" altLang="en-US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</a:p>
          <a:p>
            <a:pPr algn="ctr">
              <a:spcBef>
                <a:spcPts val="788"/>
              </a:spcBef>
            </a:pPr>
            <a:r>
              <a:rPr lang="zh-CN" altLang="en-US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13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Hiragino Sans GB W3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6" name="Rectangle 24">
            <a:extLst>
              <a:ext uri="{FF2B5EF4-FFF2-40B4-BE49-F238E27FC236}">
                <a16:creationId xmlns:a16="http://schemas.microsoft.com/office/drawing/2014/main" id="{6DDBA05A-17FC-4829-B823-F389C8672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4833" y="3715370"/>
            <a:ext cx="1647928" cy="27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395"/>
              </a:spcBef>
            </a:pPr>
            <a:r>
              <a:rPr lang="zh-CN" altLang="en-US" sz="1576" b="1" dirty="0">
                <a:solidFill>
                  <a:schemeClr val="bg2">
                    <a:lumMod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val="4143471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552859" y="1887895"/>
            <a:ext cx="5086283" cy="3814263"/>
            <a:chOff x="3840163" y="1970088"/>
            <a:chExt cx="4487862" cy="3365500"/>
          </a:xfrm>
          <a:solidFill>
            <a:srgbClr val="C9A562"/>
          </a:solidFill>
        </p:grpSpPr>
        <p:sp>
          <p:nvSpPr>
            <p:cNvPr id="5" name="Freeform 64"/>
            <p:cNvSpPr/>
            <p:nvPr/>
          </p:nvSpPr>
          <p:spPr bwMode="auto">
            <a:xfrm>
              <a:off x="4665663" y="1970088"/>
              <a:ext cx="1379537" cy="1235075"/>
            </a:xfrm>
            <a:custGeom>
              <a:avLst/>
              <a:gdLst>
                <a:gd name="T0" fmla="*/ 2147483647 w 335"/>
                <a:gd name="T1" fmla="*/ 2147483647 h 299"/>
                <a:gd name="T2" fmla="*/ 2147483647 w 335"/>
                <a:gd name="T3" fmla="*/ 2147483647 h 299"/>
                <a:gd name="T4" fmla="*/ 2147483647 w 335"/>
                <a:gd name="T5" fmla="*/ 2147483647 h 299"/>
                <a:gd name="T6" fmla="*/ 2147483647 w 335"/>
                <a:gd name="T7" fmla="*/ 2147483647 h 299"/>
                <a:gd name="T8" fmla="*/ 2147483647 w 335"/>
                <a:gd name="T9" fmla="*/ 2147483647 h 299"/>
                <a:gd name="T10" fmla="*/ 2147483647 w 335"/>
                <a:gd name="T11" fmla="*/ 2147483647 h 299"/>
                <a:gd name="T12" fmla="*/ 2147483647 w 335"/>
                <a:gd name="T13" fmla="*/ 2147483647 h 299"/>
                <a:gd name="T14" fmla="*/ 2147483647 w 335"/>
                <a:gd name="T15" fmla="*/ 2147483647 h 299"/>
                <a:gd name="T16" fmla="*/ 2147483647 w 335"/>
                <a:gd name="T17" fmla="*/ 2147483647 h 29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"/>
                <a:gd name="T28" fmla="*/ 0 h 299"/>
                <a:gd name="T29" fmla="*/ 335 w 335"/>
                <a:gd name="T30" fmla="*/ 299 h 29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" h="299">
                  <a:moveTo>
                    <a:pt x="330" y="184"/>
                  </a:moveTo>
                  <a:cubicBezTo>
                    <a:pt x="330" y="159"/>
                    <a:pt x="330" y="32"/>
                    <a:pt x="330" y="32"/>
                  </a:cubicBezTo>
                  <a:cubicBezTo>
                    <a:pt x="330" y="32"/>
                    <a:pt x="335" y="0"/>
                    <a:pt x="257" y="18"/>
                  </a:cubicBezTo>
                  <a:cubicBezTo>
                    <a:pt x="180" y="35"/>
                    <a:pt x="96" y="74"/>
                    <a:pt x="33" y="152"/>
                  </a:cubicBezTo>
                  <a:cubicBezTo>
                    <a:pt x="25" y="163"/>
                    <a:pt x="0" y="190"/>
                    <a:pt x="28" y="206"/>
                  </a:cubicBezTo>
                  <a:cubicBezTo>
                    <a:pt x="57" y="222"/>
                    <a:pt x="168" y="287"/>
                    <a:pt x="168" y="287"/>
                  </a:cubicBezTo>
                  <a:cubicBezTo>
                    <a:pt x="168" y="287"/>
                    <a:pt x="189" y="299"/>
                    <a:pt x="206" y="286"/>
                  </a:cubicBezTo>
                  <a:cubicBezTo>
                    <a:pt x="222" y="272"/>
                    <a:pt x="257" y="244"/>
                    <a:pt x="289" y="233"/>
                  </a:cubicBezTo>
                  <a:cubicBezTo>
                    <a:pt x="319" y="224"/>
                    <a:pt x="331" y="226"/>
                    <a:pt x="330" y="184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endParaRPr lang="zh-CN" altLang="en-US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6" name="Rectangle 52"/>
            <p:cNvSpPr>
              <a:spLocks noChangeArrowheads="1"/>
            </p:cNvSpPr>
            <p:nvPr/>
          </p:nvSpPr>
          <p:spPr bwMode="auto">
            <a:xfrm>
              <a:off x="5326299" y="2351087"/>
              <a:ext cx="356712" cy="5159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1</a:t>
              </a:r>
            </a:p>
          </p:txBody>
        </p:sp>
        <p:sp>
          <p:nvSpPr>
            <p:cNvPr id="7" name="Freeform 62"/>
            <p:cNvSpPr/>
            <p:nvPr/>
          </p:nvSpPr>
          <p:spPr bwMode="auto">
            <a:xfrm>
              <a:off x="4410075" y="2840038"/>
              <a:ext cx="1012825" cy="1589087"/>
            </a:xfrm>
            <a:custGeom>
              <a:avLst/>
              <a:gdLst>
                <a:gd name="T0" fmla="*/ 2147483647 w 246"/>
                <a:gd name="T1" fmla="*/ 2147483647 h 385"/>
                <a:gd name="T2" fmla="*/ 2147483647 w 246"/>
                <a:gd name="T3" fmla="*/ 2147483647 h 385"/>
                <a:gd name="T4" fmla="*/ 2147483647 w 246"/>
                <a:gd name="T5" fmla="*/ 2147483647 h 385"/>
                <a:gd name="T6" fmla="*/ 2147483647 w 246"/>
                <a:gd name="T7" fmla="*/ 2147483647 h 385"/>
                <a:gd name="T8" fmla="*/ 2147483647 w 246"/>
                <a:gd name="T9" fmla="*/ 2147483647 h 385"/>
                <a:gd name="T10" fmla="*/ 2147483647 w 246"/>
                <a:gd name="T11" fmla="*/ 2147483647 h 385"/>
                <a:gd name="T12" fmla="*/ 2147483647 w 246"/>
                <a:gd name="T13" fmla="*/ 2147483647 h 385"/>
                <a:gd name="T14" fmla="*/ 2147483647 w 246"/>
                <a:gd name="T15" fmla="*/ 2147483647 h 385"/>
                <a:gd name="T16" fmla="*/ 2147483647 w 246"/>
                <a:gd name="T17" fmla="*/ 2147483647 h 3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6"/>
                <a:gd name="T28" fmla="*/ 0 h 385"/>
                <a:gd name="T29" fmla="*/ 246 w 246"/>
                <a:gd name="T30" fmla="*/ 385 h 3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6" h="385">
                  <a:moveTo>
                    <a:pt x="209" y="93"/>
                  </a:moveTo>
                  <a:cubicBezTo>
                    <a:pt x="187" y="81"/>
                    <a:pt x="75" y="20"/>
                    <a:pt x="75" y="20"/>
                  </a:cubicBezTo>
                  <a:cubicBezTo>
                    <a:pt x="75" y="20"/>
                    <a:pt x="49" y="0"/>
                    <a:pt x="27" y="77"/>
                  </a:cubicBezTo>
                  <a:cubicBezTo>
                    <a:pt x="6" y="153"/>
                    <a:pt x="0" y="245"/>
                    <a:pt x="38" y="338"/>
                  </a:cubicBezTo>
                  <a:cubicBezTo>
                    <a:pt x="43" y="350"/>
                    <a:pt x="56" y="385"/>
                    <a:pt x="83" y="368"/>
                  </a:cubicBezTo>
                  <a:cubicBezTo>
                    <a:pt x="110" y="351"/>
                    <a:pt x="221" y="284"/>
                    <a:pt x="221" y="284"/>
                  </a:cubicBezTo>
                  <a:cubicBezTo>
                    <a:pt x="221" y="284"/>
                    <a:pt x="242" y="271"/>
                    <a:pt x="238" y="250"/>
                  </a:cubicBezTo>
                  <a:cubicBezTo>
                    <a:pt x="234" y="229"/>
                    <a:pt x="226" y="186"/>
                    <a:pt x="232" y="152"/>
                  </a:cubicBezTo>
                  <a:cubicBezTo>
                    <a:pt x="238" y="122"/>
                    <a:pt x="246" y="112"/>
                    <a:pt x="209" y="93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endParaRPr lang="zh-CN" altLang="en-US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8" name="Rectangle 53"/>
            <p:cNvSpPr>
              <a:spLocks noChangeArrowheads="1"/>
            </p:cNvSpPr>
            <p:nvPr/>
          </p:nvSpPr>
          <p:spPr bwMode="auto">
            <a:xfrm>
              <a:off x="4711144" y="3373438"/>
              <a:ext cx="356712" cy="5159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2</a:t>
              </a:r>
            </a:p>
          </p:txBody>
        </p:sp>
        <p:sp>
          <p:nvSpPr>
            <p:cNvPr id="9" name="Freeform 59"/>
            <p:cNvSpPr/>
            <p:nvPr/>
          </p:nvSpPr>
          <p:spPr bwMode="auto">
            <a:xfrm>
              <a:off x="6135688" y="1974850"/>
              <a:ext cx="1379537" cy="1254125"/>
            </a:xfrm>
            <a:custGeom>
              <a:avLst/>
              <a:gdLst>
                <a:gd name="T0" fmla="*/ 2147483647 w 335"/>
                <a:gd name="T1" fmla="*/ 2147483647 h 304"/>
                <a:gd name="T2" fmla="*/ 2147483647 w 335"/>
                <a:gd name="T3" fmla="*/ 2147483647 h 304"/>
                <a:gd name="T4" fmla="*/ 2147483647 w 335"/>
                <a:gd name="T5" fmla="*/ 2147483647 h 304"/>
                <a:gd name="T6" fmla="*/ 2147483647 w 335"/>
                <a:gd name="T7" fmla="*/ 2147483647 h 304"/>
                <a:gd name="T8" fmla="*/ 2147483647 w 335"/>
                <a:gd name="T9" fmla="*/ 2147483647 h 304"/>
                <a:gd name="T10" fmla="*/ 2147483647 w 335"/>
                <a:gd name="T11" fmla="*/ 2147483647 h 304"/>
                <a:gd name="T12" fmla="*/ 2147483647 w 335"/>
                <a:gd name="T13" fmla="*/ 2147483647 h 304"/>
                <a:gd name="T14" fmla="*/ 2147483647 w 335"/>
                <a:gd name="T15" fmla="*/ 2147483647 h 304"/>
                <a:gd name="T16" fmla="*/ 2147483647 w 335"/>
                <a:gd name="T17" fmla="*/ 2147483647 h 3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5"/>
                <a:gd name="T28" fmla="*/ 0 h 304"/>
                <a:gd name="T29" fmla="*/ 335 w 335"/>
                <a:gd name="T30" fmla="*/ 304 h 30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5" h="304">
                  <a:moveTo>
                    <a:pt x="174" y="281"/>
                  </a:moveTo>
                  <a:cubicBezTo>
                    <a:pt x="195" y="268"/>
                    <a:pt x="305" y="204"/>
                    <a:pt x="305" y="204"/>
                  </a:cubicBezTo>
                  <a:cubicBezTo>
                    <a:pt x="305" y="204"/>
                    <a:pt x="335" y="192"/>
                    <a:pt x="280" y="133"/>
                  </a:cubicBezTo>
                  <a:cubicBezTo>
                    <a:pt x="225" y="76"/>
                    <a:pt x="149" y="24"/>
                    <a:pt x="49" y="9"/>
                  </a:cubicBezTo>
                  <a:cubicBezTo>
                    <a:pt x="36" y="7"/>
                    <a:pt x="0" y="0"/>
                    <a:pt x="1" y="33"/>
                  </a:cubicBezTo>
                  <a:cubicBezTo>
                    <a:pt x="2" y="65"/>
                    <a:pt x="3" y="194"/>
                    <a:pt x="3" y="194"/>
                  </a:cubicBezTo>
                  <a:cubicBezTo>
                    <a:pt x="3" y="194"/>
                    <a:pt x="3" y="219"/>
                    <a:pt x="23" y="226"/>
                  </a:cubicBezTo>
                  <a:cubicBezTo>
                    <a:pt x="43" y="233"/>
                    <a:pt x="85" y="249"/>
                    <a:pt x="110" y="271"/>
                  </a:cubicBezTo>
                  <a:cubicBezTo>
                    <a:pt x="133" y="292"/>
                    <a:pt x="138" y="304"/>
                    <a:pt x="174" y="281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endParaRPr lang="zh-CN" altLang="en-US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0" name="Rectangle 54"/>
            <p:cNvSpPr>
              <a:spLocks noChangeArrowheads="1"/>
            </p:cNvSpPr>
            <p:nvPr/>
          </p:nvSpPr>
          <p:spPr bwMode="auto">
            <a:xfrm>
              <a:off x="6521688" y="2351087"/>
              <a:ext cx="356712" cy="5159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6</a:t>
              </a:r>
            </a:p>
          </p:txBody>
        </p:sp>
        <p:sp>
          <p:nvSpPr>
            <p:cNvPr id="11" name="Freeform 58"/>
            <p:cNvSpPr/>
            <p:nvPr/>
          </p:nvSpPr>
          <p:spPr bwMode="auto">
            <a:xfrm>
              <a:off x="6740525" y="2836863"/>
              <a:ext cx="1012825" cy="1587500"/>
            </a:xfrm>
            <a:custGeom>
              <a:avLst/>
              <a:gdLst>
                <a:gd name="T0" fmla="*/ 2147483647 w 246"/>
                <a:gd name="T1" fmla="*/ 2147483647 h 385"/>
                <a:gd name="T2" fmla="*/ 2147483647 w 246"/>
                <a:gd name="T3" fmla="*/ 2147483647 h 385"/>
                <a:gd name="T4" fmla="*/ 2147483647 w 246"/>
                <a:gd name="T5" fmla="*/ 2147483647 h 385"/>
                <a:gd name="T6" fmla="*/ 2147483647 w 246"/>
                <a:gd name="T7" fmla="*/ 2147483647 h 385"/>
                <a:gd name="T8" fmla="*/ 2147483647 w 246"/>
                <a:gd name="T9" fmla="*/ 2147483647 h 385"/>
                <a:gd name="T10" fmla="*/ 2147483647 w 246"/>
                <a:gd name="T11" fmla="*/ 2147483647 h 385"/>
                <a:gd name="T12" fmla="*/ 2147483647 w 246"/>
                <a:gd name="T13" fmla="*/ 2147483647 h 385"/>
                <a:gd name="T14" fmla="*/ 2147483647 w 246"/>
                <a:gd name="T15" fmla="*/ 2147483647 h 385"/>
                <a:gd name="T16" fmla="*/ 2147483647 w 246"/>
                <a:gd name="T17" fmla="*/ 2147483647 h 38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46"/>
                <a:gd name="T28" fmla="*/ 0 h 385"/>
                <a:gd name="T29" fmla="*/ 246 w 246"/>
                <a:gd name="T30" fmla="*/ 385 h 38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46" h="385">
                  <a:moveTo>
                    <a:pt x="38" y="293"/>
                  </a:moveTo>
                  <a:cubicBezTo>
                    <a:pt x="60" y="304"/>
                    <a:pt x="171" y="365"/>
                    <a:pt x="171" y="365"/>
                  </a:cubicBezTo>
                  <a:cubicBezTo>
                    <a:pt x="171" y="365"/>
                    <a:pt x="197" y="385"/>
                    <a:pt x="219" y="308"/>
                  </a:cubicBezTo>
                  <a:cubicBezTo>
                    <a:pt x="241" y="232"/>
                    <a:pt x="246" y="140"/>
                    <a:pt x="208" y="47"/>
                  </a:cubicBezTo>
                  <a:cubicBezTo>
                    <a:pt x="203" y="35"/>
                    <a:pt x="191" y="0"/>
                    <a:pt x="163" y="17"/>
                  </a:cubicBezTo>
                  <a:cubicBezTo>
                    <a:pt x="136" y="35"/>
                    <a:pt x="26" y="101"/>
                    <a:pt x="26" y="101"/>
                  </a:cubicBezTo>
                  <a:cubicBezTo>
                    <a:pt x="26" y="101"/>
                    <a:pt x="4" y="114"/>
                    <a:pt x="8" y="135"/>
                  </a:cubicBezTo>
                  <a:cubicBezTo>
                    <a:pt x="13" y="156"/>
                    <a:pt x="21" y="200"/>
                    <a:pt x="14" y="233"/>
                  </a:cubicBezTo>
                  <a:cubicBezTo>
                    <a:pt x="8" y="263"/>
                    <a:pt x="0" y="273"/>
                    <a:pt x="38" y="293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endParaRPr lang="zh-CN" altLang="en-US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2" name="Rectangle 59"/>
            <p:cNvSpPr>
              <a:spLocks noChangeArrowheads="1"/>
            </p:cNvSpPr>
            <p:nvPr/>
          </p:nvSpPr>
          <p:spPr bwMode="auto">
            <a:xfrm>
              <a:off x="7113031" y="3409950"/>
              <a:ext cx="356712" cy="5159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</a:t>
              </a:r>
            </a:p>
          </p:txBody>
        </p:sp>
        <p:sp>
          <p:nvSpPr>
            <p:cNvPr id="13" name="Freeform 60"/>
            <p:cNvSpPr/>
            <p:nvPr/>
          </p:nvSpPr>
          <p:spPr bwMode="auto">
            <a:xfrm>
              <a:off x="6127750" y="4070350"/>
              <a:ext cx="1366838" cy="1254125"/>
            </a:xfrm>
            <a:custGeom>
              <a:avLst/>
              <a:gdLst>
                <a:gd name="T0" fmla="*/ 2147483647 w 332"/>
                <a:gd name="T1" fmla="*/ 2147483647 h 304"/>
                <a:gd name="T2" fmla="*/ 2147483647 w 332"/>
                <a:gd name="T3" fmla="*/ 2147483647 h 304"/>
                <a:gd name="T4" fmla="*/ 2147483647 w 332"/>
                <a:gd name="T5" fmla="*/ 2147483647 h 304"/>
                <a:gd name="T6" fmla="*/ 2147483647 w 332"/>
                <a:gd name="T7" fmla="*/ 2147483647 h 304"/>
                <a:gd name="T8" fmla="*/ 2147483647 w 332"/>
                <a:gd name="T9" fmla="*/ 2147483647 h 304"/>
                <a:gd name="T10" fmla="*/ 2147483647 w 332"/>
                <a:gd name="T11" fmla="*/ 2147483647 h 304"/>
                <a:gd name="T12" fmla="*/ 2147483647 w 332"/>
                <a:gd name="T13" fmla="*/ 2147483647 h 304"/>
                <a:gd name="T14" fmla="*/ 2147483647 w 332"/>
                <a:gd name="T15" fmla="*/ 2147483647 h 304"/>
                <a:gd name="T16" fmla="*/ 2147483647 w 332"/>
                <a:gd name="T17" fmla="*/ 2147483647 h 30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2"/>
                <a:gd name="T28" fmla="*/ 0 h 304"/>
                <a:gd name="T29" fmla="*/ 332 w 332"/>
                <a:gd name="T30" fmla="*/ 304 h 30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2" h="304">
                  <a:moveTo>
                    <a:pt x="2" y="120"/>
                  </a:moveTo>
                  <a:cubicBezTo>
                    <a:pt x="3" y="145"/>
                    <a:pt x="7" y="272"/>
                    <a:pt x="7" y="272"/>
                  </a:cubicBezTo>
                  <a:cubicBezTo>
                    <a:pt x="7" y="272"/>
                    <a:pt x="4" y="304"/>
                    <a:pt x="81" y="284"/>
                  </a:cubicBezTo>
                  <a:cubicBezTo>
                    <a:pt x="158" y="264"/>
                    <a:pt x="240" y="222"/>
                    <a:pt x="300" y="141"/>
                  </a:cubicBezTo>
                  <a:cubicBezTo>
                    <a:pt x="308" y="131"/>
                    <a:pt x="332" y="102"/>
                    <a:pt x="303" y="88"/>
                  </a:cubicBezTo>
                  <a:cubicBezTo>
                    <a:pt x="274" y="73"/>
                    <a:pt x="160" y="12"/>
                    <a:pt x="160" y="12"/>
                  </a:cubicBezTo>
                  <a:cubicBezTo>
                    <a:pt x="160" y="12"/>
                    <a:pt x="139" y="0"/>
                    <a:pt x="123" y="14"/>
                  </a:cubicBezTo>
                  <a:cubicBezTo>
                    <a:pt x="107" y="29"/>
                    <a:pt x="73" y="58"/>
                    <a:pt x="41" y="69"/>
                  </a:cubicBezTo>
                  <a:cubicBezTo>
                    <a:pt x="12" y="80"/>
                    <a:pt x="0" y="78"/>
                    <a:pt x="2" y="120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endParaRPr lang="zh-CN" altLang="en-US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4" name="Rectangle 60"/>
            <p:cNvSpPr>
              <a:spLocks noChangeArrowheads="1"/>
            </p:cNvSpPr>
            <p:nvPr/>
          </p:nvSpPr>
          <p:spPr bwMode="auto">
            <a:xfrm>
              <a:off x="6497080" y="4445000"/>
              <a:ext cx="356712" cy="5159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4</a:t>
              </a:r>
            </a:p>
          </p:txBody>
        </p:sp>
        <p:sp>
          <p:nvSpPr>
            <p:cNvPr id="15" name="Freeform 61"/>
            <p:cNvSpPr/>
            <p:nvPr/>
          </p:nvSpPr>
          <p:spPr bwMode="auto">
            <a:xfrm>
              <a:off x="4652963" y="4054475"/>
              <a:ext cx="1382712" cy="1244600"/>
            </a:xfrm>
            <a:custGeom>
              <a:avLst/>
              <a:gdLst>
                <a:gd name="T0" fmla="*/ 2147483647 w 336"/>
                <a:gd name="T1" fmla="*/ 2147483647 h 302"/>
                <a:gd name="T2" fmla="*/ 2147483647 w 336"/>
                <a:gd name="T3" fmla="*/ 2147483647 h 302"/>
                <a:gd name="T4" fmla="*/ 2147483647 w 336"/>
                <a:gd name="T5" fmla="*/ 2147483647 h 302"/>
                <a:gd name="T6" fmla="*/ 2147483647 w 336"/>
                <a:gd name="T7" fmla="*/ 2147483647 h 302"/>
                <a:gd name="T8" fmla="*/ 2147483647 w 336"/>
                <a:gd name="T9" fmla="*/ 2147483647 h 302"/>
                <a:gd name="T10" fmla="*/ 2147483647 w 336"/>
                <a:gd name="T11" fmla="*/ 2147483647 h 302"/>
                <a:gd name="T12" fmla="*/ 2147483647 w 336"/>
                <a:gd name="T13" fmla="*/ 2147483647 h 302"/>
                <a:gd name="T14" fmla="*/ 2147483647 w 336"/>
                <a:gd name="T15" fmla="*/ 2147483647 h 302"/>
                <a:gd name="T16" fmla="*/ 2147483647 w 336"/>
                <a:gd name="T17" fmla="*/ 2147483647 h 3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36"/>
                <a:gd name="T28" fmla="*/ 0 h 302"/>
                <a:gd name="T29" fmla="*/ 336 w 336"/>
                <a:gd name="T30" fmla="*/ 302 h 3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36" h="302">
                  <a:moveTo>
                    <a:pt x="161" y="22"/>
                  </a:moveTo>
                  <a:cubicBezTo>
                    <a:pt x="140" y="35"/>
                    <a:pt x="31" y="100"/>
                    <a:pt x="31" y="100"/>
                  </a:cubicBezTo>
                  <a:cubicBezTo>
                    <a:pt x="31" y="100"/>
                    <a:pt x="0" y="113"/>
                    <a:pt x="56" y="171"/>
                  </a:cubicBezTo>
                  <a:cubicBezTo>
                    <a:pt x="111" y="228"/>
                    <a:pt x="187" y="280"/>
                    <a:pt x="287" y="293"/>
                  </a:cubicBezTo>
                  <a:cubicBezTo>
                    <a:pt x="300" y="295"/>
                    <a:pt x="336" y="302"/>
                    <a:pt x="335" y="270"/>
                  </a:cubicBezTo>
                  <a:cubicBezTo>
                    <a:pt x="334" y="237"/>
                    <a:pt x="332" y="108"/>
                    <a:pt x="332" y="108"/>
                  </a:cubicBezTo>
                  <a:cubicBezTo>
                    <a:pt x="332" y="108"/>
                    <a:pt x="332" y="84"/>
                    <a:pt x="312" y="77"/>
                  </a:cubicBezTo>
                  <a:cubicBezTo>
                    <a:pt x="292" y="70"/>
                    <a:pt x="250" y="54"/>
                    <a:pt x="224" y="32"/>
                  </a:cubicBezTo>
                  <a:cubicBezTo>
                    <a:pt x="201" y="12"/>
                    <a:pt x="196" y="0"/>
                    <a:pt x="161" y="22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endParaRPr lang="zh-CN" altLang="en-US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6" name="Rectangle 62"/>
            <p:cNvSpPr>
              <a:spLocks noChangeArrowheads="1"/>
            </p:cNvSpPr>
            <p:nvPr/>
          </p:nvSpPr>
          <p:spPr bwMode="auto">
            <a:xfrm>
              <a:off x="5276292" y="4437063"/>
              <a:ext cx="356712" cy="51597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3200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3</a:t>
              </a:r>
            </a:p>
          </p:txBody>
        </p:sp>
        <p:sp>
          <p:nvSpPr>
            <p:cNvPr id="17" name="Oval 63"/>
            <p:cNvSpPr>
              <a:spLocks noChangeArrowheads="1"/>
            </p:cNvSpPr>
            <p:nvPr/>
          </p:nvSpPr>
          <p:spPr bwMode="auto">
            <a:xfrm>
              <a:off x="5456238" y="3019425"/>
              <a:ext cx="1243012" cy="1239838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  <a:round/>
            </a:ln>
          </p:spPr>
          <p:txBody>
            <a:bodyPr lIns="121920" tIns="60960" rIns="121920" bIns="60960"/>
            <a:lstStyle>
              <a:lvl1pPr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en-US" altLang="zh-CN" sz="3500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8" name="Rectangle 63"/>
            <p:cNvSpPr>
              <a:spLocks noChangeArrowheads="1"/>
            </p:cNvSpPr>
            <p:nvPr/>
          </p:nvSpPr>
          <p:spPr bwMode="auto">
            <a:xfrm>
              <a:off x="5676644" y="3395411"/>
              <a:ext cx="813565" cy="461661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 wrap="none">
              <a:spAutoFit/>
            </a:bodyPr>
            <a:lstStyle>
              <a:lvl1pPr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7477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7477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2800" b="1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标题</a:t>
              </a:r>
              <a:endParaRPr lang="en-US" altLang="zh-CN" sz="2800" b="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grpSp>
          <p:nvGrpSpPr>
            <p:cNvPr id="19" name="Group 73"/>
            <p:cNvGrpSpPr/>
            <p:nvPr/>
          </p:nvGrpSpPr>
          <p:grpSpPr bwMode="auto">
            <a:xfrm>
              <a:off x="3840163" y="1974850"/>
              <a:ext cx="1327150" cy="266700"/>
              <a:chOff x="0" y="0"/>
              <a:chExt cx="1074355" cy="220268"/>
            </a:xfrm>
            <a:grpFill/>
          </p:grpSpPr>
          <p:cxnSp>
            <p:nvCxnSpPr>
              <p:cNvPr id="31" name="Straight Connector 69"/>
              <p:cNvCxnSpPr>
                <a:cxnSpLocks noChangeShapeType="1"/>
              </p:cNvCxnSpPr>
              <p:nvPr/>
            </p:nvCxnSpPr>
            <p:spPr bwMode="auto">
              <a:xfrm flipH="1" flipV="1">
                <a:off x="835324" y="0"/>
                <a:ext cx="239031" cy="220268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50000"/>
                  </a:schemeClr>
                </a:solidFill>
                <a:round/>
              </a:ln>
            </p:spPr>
          </p:cxnSp>
          <p:cxnSp>
            <p:nvCxnSpPr>
              <p:cNvPr id="32" name="Straight Connector 72"/>
              <p:cNvCxnSpPr>
                <a:cxnSpLocks noChangeShapeType="1"/>
              </p:cNvCxnSpPr>
              <p:nvPr/>
            </p:nvCxnSpPr>
            <p:spPr bwMode="auto">
              <a:xfrm flipH="1">
                <a:off x="0" y="3934"/>
                <a:ext cx="835324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50000"/>
                  </a:schemeClr>
                </a:solidFill>
                <a:round/>
              </a:ln>
            </p:spPr>
          </p:cxnSp>
        </p:grpSp>
        <p:grpSp>
          <p:nvGrpSpPr>
            <p:cNvPr id="20" name="Group 74"/>
            <p:cNvGrpSpPr/>
            <p:nvPr/>
          </p:nvGrpSpPr>
          <p:grpSpPr bwMode="auto">
            <a:xfrm flipH="1">
              <a:off x="6915150" y="1970088"/>
              <a:ext cx="1395413" cy="271462"/>
              <a:chOff x="0" y="0"/>
              <a:chExt cx="1129171" cy="220268"/>
            </a:xfrm>
            <a:grpFill/>
          </p:grpSpPr>
          <p:cxnSp>
            <p:nvCxnSpPr>
              <p:cNvPr id="29" name="Straight Connector 75"/>
              <p:cNvCxnSpPr>
                <a:cxnSpLocks noChangeShapeType="1"/>
              </p:cNvCxnSpPr>
              <p:nvPr/>
            </p:nvCxnSpPr>
            <p:spPr bwMode="auto">
              <a:xfrm flipH="1" flipV="1">
                <a:off x="890234" y="0"/>
                <a:ext cx="238937" cy="220268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50000"/>
                  </a:schemeClr>
                </a:solidFill>
                <a:round/>
              </a:ln>
            </p:spPr>
          </p:cxnSp>
          <p:cxnSp>
            <p:nvCxnSpPr>
              <p:cNvPr id="30" name="Straight Connector 76"/>
              <p:cNvCxnSpPr>
                <a:cxnSpLocks noChangeShapeType="1"/>
              </p:cNvCxnSpPr>
              <p:nvPr/>
            </p:nvCxnSpPr>
            <p:spPr bwMode="auto">
              <a:xfrm flipH="1">
                <a:off x="0" y="3864"/>
                <a:ext cx="890234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50000"/>
                  </a:schemeClr>
                </a:solidFill>
                <a:round/>
              </a:ln>
            </p:spPr>
          </p:cxnSp>
        </p:grpSp>
        <p:grpSp>
          <p:nvGrpSpPr>
            <p:cNvPr id="21" name="Group 81"/>
            <p:cNvGrpSpPr/>
            <p:nvPr/>
          </p:nvGrpSpPr>
          <p:grpSpPr bwMode="auto">
            <a:xfrm flipV="1">
              <a:off x="3840163" y="5021263"/>
              <a:ext cx="1327150" cy="266700"/>
              <a:chOff x="0" y="0"/>
              <a:chExt cx="1074354" cy="220268"/>
            </a:xfrm>
            <a:grpFill/>
          </p:grpSpPr>
          <p:cxnSp>
            <p:nvCxnSpPr>
              <p:cNvPr id="27" name="Straight Connector 82"/>
              <p:cNvCxnSpPr>
                <a:cxnSpLocks noChangeShapeType="1"/>
              </p:cNvCxnSpPr>
              <p:nvPr/>
            </p:nvCxnSpPr>
            <p:spPr bwMode="auto">
              <a:xfrm flipH="1" flipV="1">
                <a:off x="835323" y="0"/>
                <a:ext cx="239031" cy="220268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</p:cxnSp>
          <p:cxnSp>
            <p:nvCxnSpPr>
              <p:cNvPr id="28" name="Straight Connector 83"/>
              <p:cNvCxnSpPr>
                <a:cxnSpLocks noChangeShapeType="1"/>
              </p:cNvCxnSpPr>
              <p:nvPr/>
            </p:nvCxnSpPr>
            <p:spPr bwMode="auto">
              <a:xfrm flipH="1" flipV="1">
                <a:off x="0" y="3934"/>
                <a:ext cx="835323" cy="0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</p:cxnSp>
        </p:grpSp>
        <p:grpSp>
          <p:nvGrpSpPr>
            <p:cNvPr id="22" name="Group 84"/>
            <p:cNvGrpSpPr/>
            <p:nvPr/>
          </p:nvGrpSpPr>
          <p:grpSpPr bwMode="auto">
            <a:xfrm flipH="1" flipV="1">
              <a:off x="6915150" y="5062538"/>
              <a:ext cx="1395413" cy="273050"/>
              <a:chOff x="0" y="0"/>
              <a:chExt cx="1129170" cy="220268"/>
            </a:xfrm>
            <a:grpFill/>
          </p:grpSpPr>
          <p:cxnSp>
            <p:nvCxnSpPr>
              <p:cNvPr id="25" name="Straight Connector 85"/>
              <p:cNvCxnSpPr>
                <a:cxnSpLocks noChangeShapeType="1"/>
              </p:cNvCxnSpPr>
              <p:nvPr/>
            </p:nvCxnSpPr>
            <p:spPr bwMode="auto">
              <a:xfrm flipH="1" flipV="1">
                <a:off x="890233" y="0"/>
                <a:ext cx="238937" cy="220268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</p:cxnSp>
          <p:cxnSp>
            <p:nvCxnSpPr>
              <p:cNvPr id="26" name="Straight Connector 86"/>
              <p:cNvCxnSpPr>
                <a:cxnSpLocks noChangeShapeType="1"/>
              </p:cNvCxnSpPr>
              <p:nvPr/>
            </p:nvCxnSpPr>
            <p:spPr bwMode="auto">
              <a:xfrm flipH="1" flipV="1">
                <a:off x="0" y="3842"/>
                <a:ext cx="890233" cy="0"/>
              </a:xfrm>
              <a:prstGeom prst="line">
                <a:avLst/>
              </a:prstGeom>
              <a:grpFill/>
              <a:ln w="12700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</p:cxnSp>
        </p:grpSp>
        <p:cxnSp>
          <p:nvCxnSpPr>
            <p:cNvPr id="23" name="Straight Connector 89"/>
            <p:cNvCxnSpPr>
              <a:cxnSpLocks noChangeShapeType="1"/>
            </p:cNvCxnSpPr>
            <p:nvPr/>
          </p:nvCxnSpPr>
          <p:spPr bwMode="auto">
            <a:xfrm flipH="1">
              <a:off x="7681913" y="3627438"/>
              <a:ext cx="646112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</p:cxnSp>
        <p:cxnSp>
          <p:nvCxnSpPr>
            <p:cNvPr id="24" name="Straight Connector 89"/>
            <p:cNvCxnSpPr>
              <a:cxnSpLocks noChangeShapeType="1"/>
            </p:cNvCxnSpPr>
            <p:nvPr/>
          </p:nvCxnSpPr>
          <p:spPr bwMode="auto">
            <a:xfrm flipH="1">
              <a:off x="3840163" y="3609975"/>
              <a:ext cx="608547" cy="0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round/>
            </a:ln>
          </p:spPr>
        </p:cxnSp>
      </p:grpSp>
      <p:sp>
        <p:nvSpPr>
          <p:cNvPr id="151" name="矩形 150"/>
          <p:cNvSpPr/>
          <p:nvPr/>
        </p:nvSpPr>
        <p:spPr>
          <a:xfrm>
            <a:off x="8924291" y="1630046"/>
            <a:ext cx="1997075" cy="675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lang="zh-CN" altLang="en-US" sz="1333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924291" y="3478530"/>
            <a:ext cx="1997075" cy="675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lang="zh-CN" altLang="en-US" sz="1333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046211" y="5081906"/>
            <a:ext cx="1997075" cy="675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lang="zh-CN" altLang="en-US" sz="1333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96011" y="1630046"/>
            <a:ext cx="1997075" cy="675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lang="zh-CN" altLang="en-US" sz="1333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96011" y="3478530"/>
            <a:ext cx="1997075" cy="675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lang="zh-CN" altLang="en-US" sz="1333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217931" y="5081906"/>
            <a:ext cx="1997075" cy="6758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lang="zh-CN" altLang="en-US" sz="1333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9335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/>
      <p:bldP spid="39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5C72442-90A5-4417-BDA5-A58DC2243AC9}"/>
              </a:ext>
            </a:extLst>
          </p:cNvPr>
          <p:cNvSpPr/>
          <p:nvPr/>
        </p:nvSpPr>
        <p:spPr>
          <a:xfrm>
            <a:off x="3762" y="11239"/>
            <a:ext cx="12188238" cy="3907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5" name="流程图: 文档 4">
            <a:extLst>
              <a:ext uri="{FF2B5EF4-FFF2-40B4-BE49-F238E27FC236}">
                <a16:creationId xmlns:a16="http://schemas.microsoft.com/office/drawing/2014/main" id="{E21CCF51-54CE-49E1-8A62-69DAA28A0209}"/>
              </a:ext>
            </a:extLst>
          </p:cNvPr>
          <p:cNvSpPr/>
          <p:nvPr/>
        </p:nvSpPr>
        <p:spPr>
          <a:xfrm flipV="1">
            <a:off x="1881" y="3078480"/>
            <a:ext cx="12188238" cy="3819082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pic>
        <p:nvPicPr>
          <p:cNvPr id="6" name="图片 5" descr="图片包含 杯子, 餐桌, 室内, 就坐&#10;&#10;自动生成的说明">
            <a:extLst>
              <a:ext uri="{FF2B5EF4-FFF2-40B4-BE49-F238E27FC236}">
                <a16:creationId xmlns:a16="http://schemas.microsoft.com/office/drawing/2014/main" id="{623259EC-03B6-4253-9CDF-5414DC3911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" t="50000" r="14" b="13069"/>
          <a:stretch/>
        </p:blipFill>
        <p:spPr>
          <a:xfrm flipV="1">
            <a:off x="1" y="3302000"/>
            <a:ext cx="12190118" cy="3595562"/>
          </a:xfrm>
          <a:prstGeom prst="flowChartDocumen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F53941E-C6B4-4464-932B-2FF32ABB42CC}"/>
              </a:ext>
            </a:extLst>
          </p:cNvPr>
          <p:cNvSpPr txBox="1"/>
          <p:nvPr/>
        </p:nvSpPr>
        <p:spPr>
          <a:xfrm>
            <a:off x="4649183" y="1389365"/>
            <a:ext cx="422203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单击此处添加标题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C38A4C9-1419-4356-8173-8E4BB0694E06}"/>
              </a:ext>
            </a:extLst>
          </p:cNvPr>
          <p:cNvSpPr txBox="1"/>
          <p:nvPr/>
        </p:nvSpPr>
        <p:spPr>
          <a:xfrm>
            <a:off x="2507241" y="976532"/>
            <a:ext cx="32407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02</a:t>
            </a:r>
            <a:endParaRPr lang="zh-CN" altLang="en-US" sz="11500" dirty="0">
              <a:solidFill>
                <a:schemeClr val="bg1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3C911A-8A73-4AD5-8EAD-468F2E4045C7}"/>
              </a:ext>
            </a:extLst>
          </p:cNvPr>
          <p:cNvSpPr txBox="1"/>
          <p:nvPr/>
        </p:nvSpPr>
        <p:spPr>
          <a:xfrm>
            <a:off x="4697521" y="1923972"/>
            <a:ext cx="5224161" cy="6136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1218439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11151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eelOff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30"/>
          <p:cNvGrpSpPr/>
          <p:nvPr/>
        </p:nvGrpSpPr>
        <p:grpSpPr>
          <a:xfrm>
            <a:off x="4525770" y="2052286"/>
            <a:ext cx="1781903" cy="1372948"/>
            <a:chOff x="4525013" y="1808163"/>
            <a:chExt cx="1782762" cy="1373187"/>
          </a:xfrm>
          <a:solidFill>
            <a:schemeClr val="accent1"/>
          </a:solidFill>
        </p:grpSpPr>
        <p:sp>
          <p:nvSpPr>
            <p:cNvPr id="3" name="Freeform 8"/>
            <p:cNvSpPr/>
            <p:nvPr/>
          </p:nvSpPr>
          <p:spPr bwMode="auto">
            <a:xfrm>
              <a:off x="4525013" y="180816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1136953689 w 1240"/>
                <a:gd name="T3" fmla="*/ 658313892 h 1434"/>
                <a:gd name="T4" fmla="*/ 0 w 1240"/>
                <a:gd name="T5" fmla="*/ 1314793994 h 1434"/>
                <a:gd name="T6" fmla="*/ 305326912 w 1240"/>
                <a:gd name="T7" fmla="*/ 658313892 h 1434"/>
                <a:gd name="T8" fmla="*/ 0 w 1240"/>
                <a:gd name="T9" fmla="*/ 0 h 14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240" y="718"/>
                  </a:lnTo>
                  <a:lnTo>
                    <a:pt x="0" y="1434"/>
                  </a:lnTo>
                  <a:lnTo>
                    <a:pt x="333" y="7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4" name="Freeform 9"/>
            <p:cNvSpPr/>
            <p:nvPr/>
          </p:nvSpPr>
          <p:spPr bwMode="auto">
            <a:xfrm>
              <a:off x="5120325" y="180816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99942112 w 1240"/>
                <a:gd name="T3" fmla="*/ 214547541 h 1434"/>
                <a:gd name="T4" fmla="*/ 866469816 w 1240"/>
                <a:gd name="T5" fmla="*/ 658313892 h 1434"/>
                <a:gd name="T6" fmla="*/ 99942112 w 1240"/>
                <a:gd name="T7" fmla="*/ 1100246453 h 1434"/>
                <a:gd name="T8" fmla="*/ 0 w 1240"/>
                <a:gd name="T9" fmla="*/ 1314793994 h 1434"/>
                <a:gd name="T10" fmla="*/ 1136954646 w 1240"/>
                <a:gd name="T11" fmla="*/ 658313892 h 1434"/>
                <a:gd name="T12" fmla="*/ 0 w 1240"/>
                <a:gd name="T13" fmla="*/ 0 h 14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09" y="234"/>
                  </a:lnTo>
                  <a:lnTo>
                    <a:pt x="945" y="718"/>
                  </a:lnTo>
                  <a:lnTo>
                    <a:pt x="109" y="1200"/>
                  </a:lnTo>
                  <a:lnTo>
                    <a:pt x="0" y="1434"/>
                  </a:lnTo>
                  <a:lnTo>
                    <a:pt x="1240" y="7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5" name="Freeform 21"/>
            <p:cNvSpPr/>
            <p:nvPr/>
          </p:nvSpPr>
          <p:spPr bwMode="auto">
            <a:xfrm>
              <a:off x="5220338" y="2398713"/>
              <a:ext cx="211137" cy="209550"/>
            </a:xfrm>
            <a:custGeom>
              <a:avLst/>
              <a:gdLst>
                <a:gd name="T0" fmla="*/ 165266259 w 129"/>
                <a:gd name="T1" fmla="*/ 0 h 128"/>
                <a:gd name="T2" fmla="*/ 63974511 w 129"/>
                <a:gd name="T3" fmla="*/ 47967305 h 128"/>
                <a:gd name="T4" fmla="*/ 63974511 w 129"/>
                <a:gd name="T5" fmla="*/ 277142972 h 128"/>
                <a:gd name="T6" fmla="*/ 295881500 w 129"/>
                <a:gd name="T7" fmla="*/ 277142972 h 128"/>
                <a:gd name="T8" fmla="*/ 343861974 w 129"/>
                <a:gd name="T9" fmla="*/ 175879571 h 128"/>
                <a:gd name="T10" fmla="*/ 165266259 w 129"/>
                <a:gd name="T11" fmla="*/ 175879571 h 128"/>
                <a:gd name="T12" fmla="*/ 165266259 w 129"/>
                <a:gd name="T13" fmla="*/ 0 h 1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9" h="128">
                  <a:moveTo>
                    <a:pt x="62" y="0"/>
                  </a:moveTo>
                  <a:cubicBezTo>
                    <a:pt x="48" y="1"/>
                    <a:pt x="35" y="7"/>
                    <a:pt x="24" y="18"/>
                  </a:cubicBezTo>
                  <a:cubicBezTo>
                    <a:pt x="0" y="42"/>
                    <a:pt x="0" y="80"/>
                    <a:pt x="24" y="104"/>
                  </a:cubicBezTo>
                  <a:cubicBezTo>
                    <a:pt x="48" y="128"/>
                    <a:pt x="87" y="128"/>
                    <a:pt x="111" y="104"/>
                  </a:cubicBezTo>
                  <a:cubicBezTo>
                    <a:pt x="122" y="94"/>
                    <a:pt x="127" y="80"/>
                    <a:pt x="129" y="66"/>
                  </a:cubicBezTo>
                  <a:cubicBezTo>
                    <a:pt x="62" y="66"/>
                    <a:pt x="62" y="66"/>
                    <a:pt x="62" y="66"/>
                  </a:cubicBez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6" name="Freeform 22"/>
            <p:cNvSpPr/>
            <p:nvPr/>
          </p:nvSpPr>
          <p:spPr bwMode="auto">
            <a:xfrm>
              <a:off x="5337813" y="2381250"/>
              <a:ext cx="109537" cy="109538"/>
            </a:xfrm>
            <a:custGeom>
              <a:avLst/>
              <a:gdLst>
                <a:gd name="T0" fmla="*/ 126971102 w 68"/>
                <a:gd name="T1" fmla="*/ 51824361 h 68"/>
                <a:gd name="T2" fmla="*/ 0 w 68"/>
                <a:gd name="T3" fmla="*/ 5182114 h 68"/>
                <a:gd name="T4" fmla="*/ 0 w 68"/>
                <a:gd name="T5" fmla="*/ 176203149 h 68"/>
                <a:gd name="T6" fmla="*/ 171022695 w 68"/>
                <a:gd name="T7" fmla="*/ 176203149 h 68"/>
                <a:gd name="T8" fmla="*/ 126971102 w 68"/>
                <a:gd name="T9" fmla="*/ 5182436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68">
                  <a:moveTo>
                    <a:pt x="49" y="20"/>
                  </a:moveTo>
                  <a:cubicBezTo>
                    <a:pt x="35" y="6"/>
                    <a:pt x="18" y="0"/>
                    <a:pt x="0" y="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8" y="51"/>
                    <a:pt x="62" y="33"/>
                    <a:pt x="4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31" name="组合 6"/>
          <p:cNvGrpSpPr/>
          <p:nvPr/>
        </p:nvGrpSpPr>
        <p:grpSpPr>
          <a:xfrm>
            <a:off x="5712880" y="3262563"/>
            <a:ext cx="752244" cy="776103"/>
            <a:chOff x="3862388" y="1625601"/>
            <a:chExt cx="608013" cy="628649"/>
          </a:xfrm>
          <a:solidFill>
            <a:schemeClr val="accent1">
              <a:lumMod val="75000"/>
            </a:schemeClr>
          </a:solidFill>
        </p:grpSpPr>
        <p:sp>
          <p:nvSpPr>
            <p:cNvPr id="8" name="Freeform 37"/>
            <p:cNvSpPr>
              <a:spLocks noEditPoints="1"/>
            </p:cNvSpPr>
            <p:nvPr/>
          </p:nvSpPr>
          <p:spPr bwMode="auto">
            <a:xfrm>
              <a:off x="4052888" y="1625601"/>
              <a:ext cx="227013" cy="628649"/>
            </a:xfrm>
            <a:custGeom>
              <a:avLst/>
              <a:gdLst>
                <a:gd name="T0" fmla="*/ 67 w 135"/>
                <a:gd name="T1" fmla="*/ 0 h 373"/>
                <a:gd name="T2" fmla="*/ 0 w 135"/>
                <a:gd name="T3" fmla="*/ 186 h 373"/>
                <a:gd name="T4" fmla="*/ 67 w 135"/>
                <a:gd name="T5" fmla="*/ 373 h 373"/>
                <a:gd name="T6" fmla="*/ 135 w 135"/>
                <a:gd name="T7" fmla="*/ 186 h 373"/>
                <a:gd name="T8" fmla="*/ 67 w 135"/>
                <a:gd name="T9" fmla="*/ 0 h 373"/>
                <a:gd name="T10" fmla="*/ 67 w 135"/>
                <a:gd name="T11" fmla="*/ 354 h 373"/>
                <a:gd name="T12" fmla="*/ 14 w 135"/>
                <a:gd name="T13" fmla="*/ 186 h 373"/>
                <a:gd name="T14" fmla="*/ 67 w 135"/>
                <a:gd name="T15" fmla="*/ 18 h 373"/>
                <a:gd name="T16" fmla="*/ 121 w 135"/>
                <a:gd name="T17" fmla="*/ 186 h 373"/>
                <a:gd name="T18" fmla="*/ 67 w 135"/>
                <a:gd name="T19" fmla="*/ 35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373">
                  <a:moveTo>
                    <a:pt x="67" y="0"/>
                  </a:moveTo>
                  <a:cubicBezTo>
                    <a:pt x="30" y="0"/>
                    <a:pt x="0" y="83"/>
                    <a:pt x="0" y="186"/>
                  </a:cubicBezTo>
                  <a:cubicBezTo>
                    <a:pt x="0" y="289"/>
                    <a:pt x="30" y="373"/>
                    <a:pt x="67" y="373"/>
                  </a:cubicBezTo>
                  <a:cubicBezTo>
                    <a:pt x="105" y="373"/>
                    <a:pt x="135" y="289"/>
                    <a:pt x="135" y="186"/>
                  </a:cubicBezTo>
                  <a:cubicBezTo>
                    <a:pt x="135" y="83"/>
                    <a:pt x="105" y="0"/>
                    <a:pt x="67" y="0"/>
                  </a:cubicBezTo>
                  <a:close/>
                  <a:moveTo>
                    <a:pt x="67" y="354"/>
                  </a:moveTo>
                  <a:cubicBezTo>
                    <a:pt x="42" y="354"/>
                    <a:pt x="14" y="283"/>
                    <a:pt x="14" y="186"/>
                  </a:cubicBezTo>
                  <a:cubicBezTo>
                    <a:pt x="14" y="90"/>
                    <a:pt x="42" y="18"/>
                    <a:pt x="67" y="18"/>
                  </a:cubicBezTo>
                  <a:cubicBezTo>
                    <a:pt x="93" y="18"/>
                    <a:pt x="121" y="90"/>
                    <a:pt x="121" y="186"/>
                  </a:cubicBezTo>
                  <a:cubicBezTo>
                    <a:pt x="121" y="283"/>
                    <a:pt x="93" y="354"/>
                    <a:pt x="67" y="3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19 w 361"/>
                <a:gd name="T1" fmla="*/ 32 h 251"/>
                <a:gd name="T2" fmla="*/ 146 w 361"/>
                <a:gd name="T3" fmla="*/ 184 h 251"/>
                <a:gd name="T4" fmla="*/ 342 w 361"/>
                <a:gd name="T5" fmla="*/ 219 h 251"/>
                <a:gd name="T6" fmla="*/ 214 w 361"/>
                <a:gd name="T7" fmla="*/ 67 h 251"/>
                <a:gd name="T8" fmla="*/ 19 w 361"/>
                <a:gd name="T9" fmla="*/ 32 h 251"/>
                <a:gd name="T10" fmla="*/ 326 w 361"/>
                <a:gd name="T11" fmla="*/ 209 h 251"/>
                <a:gd name="T12" fmla="*/ 154 w 361"/>
                <a:gd name="T13" fmla="*/ 172 h 251"/>
                <a:gd name="T14" fmla="*/ 35 w 361"/>
                <a:gd name="T15" fmla="*/ 41 h 251"/>
                <a:gd name="T16" fmla="*/ 207 w 361"/>
                <a:gd name="T17" fmla="*/ 79 h 251"/>
                <a:gd name="T18" fmla="*/ 326 w 361"/>
                <a:gd name="T19" fmla="*/ 20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19" y="32"/>
                  </a:moveTo>
                  <a:cubicBezTo>
                    <a:pt x="0" y="64"/>
                    <a:pt x="57" y="132"/>
                    <a:pt x="146" y="184"/>
                  </a:cubicBezTo>
                  <a:cubicBezTo>
                    <a:pt x="236" y="236"/>
                    <a:pt x="323" y="251"/>
                    <a:pt x="342" y="219"/>
                  </a:cubicBezTo>
                  <a:cubicBezTo>
                    <a:pt x="361" y="186"/>
                    <a:pt x="303" y="118"/>
                    <a:pt x="214" y="67"/>
                  </a:cubicBezTo>
                  <a:cubicBezTo>
                    <a:pt x="125" y="15"/>
                    <a:pt x="37" y="0"/>
                    <a:pt x="19" y="32"/>
                  </a:cubicBezTo>
                  <a:close/>
                  <a:moveTo>
                    <a:pt x="326" y="209"/>
                  </a:moveTo>
                  <a:cubicBezTo>
                    <a:pt x="313" y="231"/>
                    <a:pt x="237" y="220"/>
                    <a:pt x="154" y="172"/>
                  </a:cubicBezTo>
                  <a:cubicBezTo>
                    <a:pt x="70" y="124"/>
                    <a:pt x="22" y="63"/>
                    <a:pt x="35" y="41"/>
                  </a:cubicBezTo>
                  <a:cubicBezTo>
                    <a:pt x="47" y="19"/>
                    <a:pt x="124" y="31"/>
                    <a:pt x="207" y="79"/>
                  </a:cubicBezTo>
                  <a:cubicBezTo>
                    <a:pt x="290" y="127"/>
                    <a:pt x="338" y="187"/>
                    <a:pt x="326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0" name="Freeform 39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214 w 361"/>
                <a:gd name="T1" fmla="*/ 184 h 251"/>
                <a:gd name="T2" fmla="*/ 342 w 361"/>
                <a:gd name="T3" fmla="*/ 32 h 251"/>
                <a:gd name="T4" fmla="*/ 146 w 361"/>
                <a:gd name="T5" fmla="*/ 67 h 251"/>
                <a:gd name="T6" fmla="*/ 19 w 361"/>
                <a:gd name="T7" fmla="*/ 219 h 251"/>
                <a:gd name="T8" fmla="*/ 214 w 361"/>
                <a:gd name="T9" fmla="*/ 184 h 251"/>
                <a:gd name="T10" fmla="*/ 207 w 361"/>
                <a:gd name="T11" fmla="*/ 172 h 251"/>
                <a:gd name="T12" fmla="*/ 35 w 361"/>
                <a:gd name="T13" fmla="*/ 209 h 251"/>
                <a:gd name="T14" fmla="*/ 154 w 361"/>
                <a:gd name="T15" fmla="*/ 79 h 251"/>
                <a:gd name="T16" fmla="*/ 326 w 361"/>
                <a:gd name="T17" fmla="*/ 41 h 251"/>
                <a:gd name="T18" fmla="*/ 207 w 361"/>
                <a:gd name="T19" fmla="*/ 17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214" y="184"/>
                  </a:moveTo>
                  <a:cubicBezTo>
                    <a:pt x="303" y="132"/>
                    <a:pt x="361" y="64"/>
                    <a:pt x="342" y="32"/>
                  </a:cubicBezTo>
                  <a:cubicBezTo>
                    <a:pt x="323" y="0"/>
                    <a:pt x="236" y="15"/>
                    <a:pt x="146" y="67"/>
                  </a:cubicBezTo>
                  <a:cubicBezTo>
                    <a:pt x="57" y="118"/>
                    <a:pt x="0" y="186"/>
                    <a:pt x="19" y="219"/>
                  </a:cubicBezTo>
                  <a:cubicBezTo>
                    <a:pt x="37" y="251"/>
                    <a:pt x="125" y="236"/>
                    <a:pt x="214" y="184"/>
                  </a:cubicBezTo>
                  <a:close/>
                  <a:moveTo>
                    <a:pt x="207" y="172"/>
                  </a:moveTo>
                  <a:cubicBezTo>
                    <a:pt x="124" y="220"/>
                    <a:pt x="47" y="231"/>
                    <a:pt x="35" y="209"/>
                  </a:cubicBezTo>
                  <a:cubicBezTo>
                    <a:pt x="22" y="187"/>
                    <a:pt x="70" y="127"/>
                    <a:pt x="154" y="79"/>
                  </a:cubicBezTo>
                  <a:cubicBezTo>
                    <a:pt x="237" y="31"/>
                    <a:pt x="313" y="19"/>
                    <a:pt x="326" y="41"/>
                  </a:cubicBezTo>
                  <a:cubicBezTo>
                    <a:pt x="338" y="63"/>
                    <a:pt x="290" y="123"/>
                    <a:pt x="207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1" name="Oval 40"/>
            <p:cNvSpPr>
              <a:spLocks noChangeArrowheads="1"/>
            </p:cNvSpPr>
            <p:nvPr/>
          </p:nvSpPr>
          <p:spPr bwMode="auto">
            <a:xfrm>
              <a:off x="4121150" y="1895475"/>
              <a:ext cx="8890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32" name="组合 33"/>
          <p:cNvGrpSpPr/>
          <p:nvPr/>
        </p:nvGrpSpPr>
        <p:grpSpPr>
          <a:xfrm>
            <a:off x="4470235" y="3672842"/>
            <a:ext cx="1244000" cy="1617382"/>
            <a:chOff x="4469450" y="3429000"/>
            <a:chExt cx="1244600" cy="1617663"/>
          </a:xfrm>
          <a:solidFill>
            <a:schemeClr val="accent4"/>
          </a:solidFill>
        </p:grpSpPr>
        <p:sp>
          <p:nvSpPr>
            <p:cNvPr id="14" name="Freeform 14"/>
            <p:cNvSpPr/>
            <p:nvPr/>
          </p:nvSpPr>
          <p:spPr bwMode="auto">
            <a:xfrm rot="10800000">
              <a:off x="4469450" y="3429000"/>
              <a:ext cx="1244600" cy="1077913"/>
            </a:xfrm>
            <a:custGeom>
              <a:avLst/>
              <a:gdLst>
                <a:gd name="T0" fmla="*/ 556 w 556"/>
                <a:gd name="T1" fmla="*/ 0 h 482"/>
                <a:gd name="T2" fmla="*/ 465 w 556"/>
                <a:gd name="T3" fmla="*/ 43 h 482"/>
                <a:gd name="T4" fmla="*/ 278 w 556"/>
                <a:gd name="T5" fmla="*/ 366 h 482"/>
                <a:gd name="T6" fmla="*/ 91 w 556"/>
                <a:gd name="T7" fmla="*/ 43 h 482"/>
                <a:gd name="T8" fmla="*/ 0 w 556"/>
                <a:gd name="T9" fmla="*/ 0 h 482"/>
                <a:gd name="T10" fmla="*/ 278 w 556"/>
                <a:gd name="T11" fmla="*/ 482 h 482"/>
                <a:gd name="T12" fmla="*/ 556 w 556"/>
                <a:gd name="T13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5" name="Freeform 15"/>
            <p:cNvSpPr/>
            <p:nvPr/>
          </p:nvSpPr>
          <p:spPr bwMode="auto">
            <a:xfrm rot="10800000">
              <a:off x="4469450" y="3967163"/>
              <a:ext cx="1244600" cy="1079500"/>
            </a:xfrm>
            <a:custGeom>
              <a:avLst/>
              <a:gdLst>
                <a:gd name="T0" fmla="*/ 556 w 556"/>
                <a:gd name="T1" fmla="*/ 0 h 482"/>
                <a:gd name="T2" fmla="*/ 278 w 556"/>
                <a:gd name="T3" fmla="*/ 482 h 482"/>
                <a:gd name="T4" fmla="*/ 0 w 556"/>
                <a:gd name="T5" fmla="*/ 0 h 482"/>
                <a:gd name="T6" fmla="*/ 278 w 556"/>
                <a:gd name="T7" fmla="*/ 130 h 482"/>
                <a:gd name="T8" fmla="*/ 556 w 556"/>
                <a:gd name="T9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8" name="Oval 42"/>
            <p:cNvSpPr>
              <a:spLocks noChangeArrowheads="1"/>
            </p:cNvSpPr>
            <p:nvPr/>
          </p:nvSpPr>
          <p:spPr bwMode="auto">
            <a:xfrm>
              <a:off x="5002850" y="4213225"/>
              <a:ext cx="73025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9" name="Oval 43"/>
            <p:cNvSpPr>
              <a:spLocks noChangeArrowheads="1"/>
            </p:cNvSpPr>
            <p:nvPr/>
          </p:nvSpPr>
          <p:spPr bwMode="auto">
            <a:xfrm>
              <a:off x="5090163" y="4194175"/>
              <a:ext cx="88900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0" name="Oval 44"/>
            <p:cNvSpPr>
              <a:spLocks noChangeArrowheads="1"/>
            </p:cNvSpPr>
            <p:nvPr/>
          </p:nvSpPr>
          <p:spPr bwMode="auto">
            <a:xfrm>
              <a:off x="5002850" y="4297363"/>
              <a:ext cx="73025" cy="714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1" name="Oval 45"/>
            <p:cNvSpPr>
              <a:spLocks noChangeArrowheads="1"/>
            </p:cNvSpPr>
            <p:nvPr/>
          </p:nvSpPr>
          <p:spPr bwMode="auto">
            <a:xfrm>
              <a:off x="5090163" y="4297363"/>
              <a:ext cx="71437" cy="714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958595" y="3915687"/>
            <a:ext cx="1718434" cy="1417391"/>
            <a:chOff x="5958525" y="3671888"/>
            <a:chExt cx="1719263" cy="1417637"/>
          </a:xfrm>
          <a:solidFill>
            <a:schemeClr val="accent3"/>
          </a:solidFill>
        </p:grpSpPr>
        <p:sp>
          <p:nvSpPr>
            <p:cNvPr id="16" name="Freeform 14"/>
            <p:cNvSpPr/>
            <p:nvPr/>
          </p:nvSpPr>
          <p:spPr bwMode="auto">
            <a:xfrm rot="5400000">
              <a:off x="5822794" y="380761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43267321 h 482"/>
                <a:gd name="T4" fmla="*/ 1806324509 w 556"/>
                <a:gd name="T5" fmla="*/ 2070598429 h 482"/>
                <a:gd name="T6" fmla="*/ 591279565 w 556"/>
                <a:gd name="T7" fmla="*/ 243267321 h 482"/>
                <a:gd name="T8" fmla="*/ 0 w 556"/>
                <a:gd name="T9" fmla="*/ 0 h 482"/>
                <a:gd name="T10" fmla="*/ 1806324509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 rot="5400000">
              <a:off x="6395882" y="380761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1806324509 w 556"/>
                <a:gd name="T3" fmla="*/ 2147483647 h 482"/>
                <a:gd name="T4" fmla="*/ 0 w 556"/>
                <a:gd name="T5" fmla="*/ 0 h 482"/>
                <a:gd name="T6" fmla="*/ 1806324509 w 556"/>
                <a:gd name="T7" fmla="*/ 735459121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2" name="Freeform 36"/>
            <p:cNvSpPr/>
            <p:nvPr/>
          </p:nvSpPr>
          <p:spPr bwMode="auto">
            <a:xfrm>
              <a:off x="6715763" y="4259263"/>
              <a:ext cx="222250" cy="195262"/>
            </a:xfrm>
            <a:custGeom>
              <a:avLst/>
              <a:gdLst>
                <a:gd name="T0" fmla="*/ 368672944 w 134"/>
                <a:gd name="T1" fmla="*/ 55567894 h 117"/>
                <a:gd name="T2" fmla="*/ 313647825 w 134"/>
                <a:gd name="T3" fmla="*/ 0 h 117"/>
                <a:gd name="T4" fmla="*/ 258621047 w 134"/>
                <a:gd name="T5" fmla="*/ 55567894 h 117"/>
                <a:gd name="T6" fmla="*/ 275128914 w 134"/>
                <a:gd name="T7" fmla="*/ 94466754 h 117"/>
                <a:gd name="T8" fmla="*/ 211849032 w 134"/>
                <a:gd name="T9" fmla="*/ 247278462 h 117"/>
                <a:gd name="T10" fmla="*/ 159575500 w 134"/>
                <a:gd name="T11" fmla="*/ 130585218 h 117"/>
                <a:gd name="T12" fmla="*/ 115553414 w 134"/>
                <a:gd name="T13" fmla="*/ 125029430 h 117"/>
                <a:gd name="T14" fmla="*/ 74284575 w 134"/>
                <a:gd name="T15" fmla="*/ 175039866 h 117"/>
                <a:gd name="T16" fmla="*/ 57776707 w 134"/>
                <a:gd name="T17" fmla="*/ 172261138 h 117"/>
                <a:gd name="T18" fmla="*/ 0 w 134"/>
                <a:gd name="T19" fmla="*/ 227830700 h 117"/>
                <a:gd name="T20" fmla="*/ 57776707 w 134"/>
                <a:gd name="T21" fmla="*/ 283398594 h 117"/>
                <a:gd name="T22" fmla="*/ 112803485 w 134"/>
                <a:gd name="T23" fmla="*/ 227830700 h 117"/>
                <a:gd name="T24" fmla="*/ 110051897 w 134"/>
                <a:gd name="T25" fmla="*/ 216715786 h 117"/>
                <a:gd name="T26" fmla="*/ 129311353 w 134"/>
                <a:gd name="T27" fmla="*/ 194489297 h 117"/>
                <a:gd name="T28" fmla="*/ 189839647 w 134"/>
                <a:gd name="T29" fmla="*/ 325074514 h 117"/>
                <a:gd name="T30" fmla="*/ 236611662 w 134"/>
                <a:gd name="T31" fmla="*/ 325074514 h 117"/>
                <a:gd name="T32" fmla="*/ 327404104 w 134"/>
                <a:gd name="T33" fmla="*/ 108358728 h 117"/>
                <a:gd name="T34" fmla="*/ 368672944 w 134"/>
                <a:gd name="T35" fmla="*/ 55567894 h 1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4" h="117">
                  <a:moveTo>
                    <a:pt x="134" y="20"/>
                  </a:moveTo>
                  <a:cubicBezTo>
                    <a:pt x="134" y="9"/>
                    <a:pt x="125" y="0"/>
                    <a:pt x="114" y="0"/>
                  </a:cubicBezTo>
                  <a:cubicBezTo>
                    <a:pt x="103" y="0"/>
                    <a:pt x="94" y="9"/>
                    <a:pt x="94" y="20"/>
                  </a:cubicBezTo>
                  <a:cubicBezTo>
                    <a:pt x="94" y="26"/>
                    <a:pt x="96" y="31"/>
                    <a:pt x="100" y="34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2"/>
                    <a:pt x="23" y="62"/>
                    <a:pt x="21" y="62"/>
                  </a:cubicBezTo>
                  <a:cubicBezTo>
                    <a:pt x="9" y="62"/>
                    <a:pt x="0" y="71"/>
                    <a:pt x="0" y="82"/>
                  </a:cubicBezTo>
                  <a:cubicBezTo>
                    <a:pt x="0" y="93"/>
                    <a:pt x="9" y="102"/>
                    <a:pt x="21" y="102"/>
                  </a:cubicBezTo>
                  <a:cubicBezTo>
                    <a:pt x="32" y="102"/>
                    <a:pt x="41" y="93"/>
                    <a:pt x="41" y="82"/>
                  </a:cubicBezTo>
                  <a:cubicBezTo>
                    <a:pt x="41" y="81"/>
                    <a:pt x="41" y="79"/>
                    <a:pt x="40" y="78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28" y="37"/>
                    <a:pt x="134" y="29"/>
                    <a:pt x="13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34" name="组合 31"/>
          <p:cNvGrpSpPr/>
          <p:nvPr/>
        </p:nvGrpSpPr>
        <p:grpSpPr>
          <a:xfrm>
            <a:off x="6380663" y="2033241"/>
            <a:ext cx="1415368" cy="1718964"/>
            <a:chOff x="6380800" y="1789113"/>
            <a:chExt cx="1416050" cy="1719262"/>
          </a:xfrm>
          <a:solidFill>
            <a:schemeClr val="accent2"/>
          </a:solidFill>
        </p:grpSpPr>
        <p:sp>
          <p:nvSpPr>
            <p:cNvPr id="12" name="Freeform 14"/>
            <p:cNvSpPr/>
            <p:nvPr/>
          </p:nvSpPr>
          <p:spPr bwMode="auto">
            <a:xfrm>
              <a:off x="6380800" y="2362200"/>
              <a:ext cx="1416050" cy="1146175"/>
            </a:xfrm>
            <a:custGeom>
              <a:avLst/>
              <a:gdLst>
                <a:gd name="T0" fmla="*/ 556 w 556"/>
                <a:gd name="T1" fmla="*/ 0 h 482"/>
                <a:gd name="T2" fmla="*/ 465 w 556"/>
                <a:gd name="T3" fmla="*/ 43 h 482"/>
                <a:gd name="T4" fmla="*/ 278 w 556"/>
                <a:gd name="T5" fmla="*/ 366 h 482"/>
                <a:gd name="T6" fmla="*/ 91 w 556"/>
                <a:gd name="T7" fmla="*/ 43 h 482"/>
                <a:gd name="T8" fmla="*/ 0 w 556"/>
                <a:gd name="T9" fmla="*/ 0 h 482"/>
                <a:gd name="T10" fmla="*/ 278 w 556"/>
                <a:gd name="T11" fmla="*/ 482 h 482"/>
                <a:gd name="T12" fmla="*/ 556 w 556"/>
                <a:gd name="T13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6380800" y="1789113"/>
              <a:ext cx="1416050" cy="1146175"/>
            </a:xfrm>
            <a:custGeom>
              <a:avLst/>
              <a:gdLst>
                <a:gd name="T0" fmla="*/ 556 w 556"/>
                <a:gd name="T1" fmla="*/ 0 h 482"/>
                <a:gd name="T2" fmla="*/ 278 w 556"/>
                <a:gd name="T3" fmla="*/ 482 h 482"/>
                <a:gd name="T4" fmla="*/ 0 w 556"/>
                <a:gd name="T5" fmla="*/ 0 h 482"/>
                <a:gd name="T6" fmla="*/ 278 w 556"/>
                <a:gd name="T7" fmla="*/ 130 h 482"/>
                <a:gd name="T8" fmla="*/ 556 w 556"/>
                <a:gd name="T9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3" name="Rectangle 27"/>
            <p:cNvSpPr>
              <a:spLocks noChangeArrowheads="1"/>
            </p:cNvSpPr>
            <p:nvPr/>
          </p:nvSpPr>
          <p:spPr bwMode="auto">
            <a:xfrm>
              <a:off x="7033263" y="2547938"/>
              <a:ext cx="22225" cy="152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4" name="Rectangle 28"/>
            <p:cNvSpPr>
              <a:spLocks noChangeArrowheads="1"/>
            </p:cNvSpPr>
            <p:nvPr/>
          </p:nvSpPr>
          <p:spPr bwMode="auto">
            <a:xfrm>
              <a:off x="7074538" y="2524125"/>
              <a:ext cx="20637" cy="176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5" name="Rectangle 29"/>
            <p:cNvSpPr>
              <a:spLocks noChangeArrowheads="1"/>
            </p:cNvSpPr>
            <p:nvPr/>
          </p:nvSpPr>
          <p:spPr bwMode="auto">
            <a:xfrm>
              <a:off x="7111050" y="2508250"/>
              <a:ext cx="22225" cy="192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6" name="Rectangle 30"/>
            <p:cNvSpPr>
              <a:spLocks noChangeArrowheads="1"/>
            </p:cNvSpPr>
            <p:nvPr/>
          </p:nvSpPr>
          <p:spPr bwMode="auto">
            <a:xfrm>
              <a:off x="7149150" y="2606675"/>
              <a:ext cx="23813" cy="936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200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37" name="TextBox 27">
            <a:extLst>
              <a:ext uri="{FF2B5EF4-FFF2-40B4-BE49-F238E27FC236}">
                <a16:creationId xmlns:a16="http://schemas.microsoft.com/office/drawing/2014/main" id="{C0AEBBBD-BC10-4561-8A1D-70500DD9164F}"/>
              </a:ext>
            </a:extLst>
          </p:cNvPr>
          <p:cNvSpPr txBox="1"/>
          <p:nvPr/>
        </p:nvSpPr>
        <p:spPr>
          <a:xfrm>
            <a:off x="2432567" y="2456822"/>
            <a:ext cx="967440" cy="289631"/>
          </a:xfrm>
          <a:prstGeom prst="rect">
            <a:avLst/>
          </a:prstGeom>
          <a:noFill/>
        </p:spPr>
        <p:txBody>
          <a:bodyPr wrap="square" lIns="91412" tIns="0" rIns="91412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华文黑体" pitchFamily="2" charset="-122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38" name="TextBox 28">
            <a:extLst>
              <a:ext uri="{FF2B5EF4-FFF2-40B4-BE49-F238E27FC236}">
                <a16:creationId xmlns:a16="http://schemas.microsoft.com/office/drawing/2014/main" id="{09F3A473-6181-4463-8242-F01184BE96F9}"/>
              </a:ext>
            </a:extLst>
          </p:cNvPr>
          <p:cNvSpPr txBox="1"/>
          <p:nvPr/>
        </p:nvSpPr>
        <p:spPr>
          <a:xfrm>
            <a:off x="2432567" y="2752253"/>
            <a:ext cx="1975242" cy="520627"/>
          </a:xfrm>
          <a:prstGeom prst="rect">
            <a:avLst/>
          </a:prstGeom>
          <a:noFill/>
        </p:spPr>
        <p:txBody>
          <a:bodyPr wrap="square" lIns="91412" tIns="45706" rIns="91412" bIns="4570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39" name="TextBox 27">
            <a:extLst>
              <a:ext uri="{FF2B5EF4-FFF2-40B4-BE49-F238E27FC236}">
                <a16:creationId xmlns:a16="http://schemas.microsoft.com/office/drawing/2014/main" id="{72D6FD9C-07B1-4318-A29B-EE5159567B40}"/>
              </a:ext>
            </a:extLst>
          </p:cNvPr>
          <p:cNvSpPr txBox="1"/>
          <p:nvPr/>
        </p:nvSpPr>
        <p:spPr>
          <a:xfrm>
            <a:off x="7873107" y="2470508"/>
            <a:ext cx="967440" cy="289631"/>
          </a:xfrm>
          <a:prstGeom prst="rect">
            <a:avLst/>
          </a:prstGeom>
          <a:noFill/>
        </p:spPr>
        <p:txBody>
          <a:bodyPr wrap="square" lIns="91412" tIns="0" rIns="91412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华文黑体" pitchFamily="2" charset="-122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40" name="TextBox 28">
            <a:extLst>
              <a:ext uri="{FF2B5EF4-FFF2-40B4-BE49-F238E27FC236}">
                <a16:creationId xmlns:a16="http://schemas.microsoft.com/office/drawing/2014/main" id="{36658CBC-76B4-44B8-B960-A972BD8C1476}"/>
              </a:ext>
            </a:extLst>
          </p:cNvPr>
          <p:cNvSpPr txBox="1"/>
          <p:nvPr/>
        </p:nvSpPr>
        <p:spPr>
          <a:xfrm>
            <a:off x="7873107" y="2765939"/>
            <a:ext cx="1975242" cy="520627"/>
          </a:xfrm>
          <a:prstGeom prst="rect">
            <a:avLst/>
          </a:prstGeom>
          <a:noFill/>
        </p:spPr>
        <p:txBody>
          <a:bodyPr wrap="square" lIns="91412" tIns="45706" rIns="91412" bIns="4570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1" name="TextBox 27">
            <a:extLst>
              <a:ext uri="{FF2B5EF4-FFF2-40B4-BE49-F238E27FC236}">
                <a16:creationId xmlns:a16="http://schemas.microsoft.com/office/drawing/2014/main" id="{BEB51364-2E98-485B-BC16-2FE3CBB88F37}"/>
              </a:ext>
            </a:extLst>
          </p:cNvPr>
          <p:cNvSpPr txBox="1"/>
          <p:nvPr/>
        </p:nvSpPr>
        <p:spPr>
          <a:xfrm>
            <a:off x="2432567" y="4505847"/>
            <a:ext cx="967440" cy="289631"/>
          </a:xfrm>
          <a:prstGeom prst="rect">
            <a:avLst/>
          </a:prstGeom>
          <a:noFill/>
        </p:spPr>
        <p:txBody>
          <a:bodyPr wrap="square" lIns="91412" tIns="0" rIns="91412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华文黑体" pitchFamily="2" charset="-122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42" name="TextBox 28">
            <a:extLst>
              <a:ext uri="{FF2B5EF4-FFF2-40B4-BE49-F238E27FC236}">
                <a16:creationId xmlns:a16="http://schemas.microsoft.com/office/drawing/2014/main" id="{43C91C4D-1B12-456A-AF0E-255F579836A9}"/>
              </a:ext>
            </a:extLst>
          </p:cNvPr>
          <p:cNvSpPr txBox="1"/>
          <p:nvPr/>
        </p:nvSpPr>
        <p:spPr>
          <a:xfrm>
            <a:off x="2432567" y="4801278"/>
            <a:ext cx="1975242" cy="520627"/>
          </a:xfrm>
          <a:prstGeom prst="rect">
            <a:avLst/>
          </a:prstGeom>
          <a:noFill/>
        </p:spPr>
        <p:txBody>
          <a:bodyPr wrap="square" lIns="91412" tIns="45706" rIns="91412" bIns="4570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3" name="TextBox 27">
            <a:extLst>
              <a:ext uri="{FF2B5EF4-FFF2-40B4-BE49-F238E27FC236}">
                <a16:creationId xmlns:a16="http://schemas.microsoft.com/office/drawing/2014/main" id="{FC4EE6FE-7F8C-42EE-A0BC-2E40E504D203}"/>
              </a:ext>
            </a:extLst>
          </p:cNvPr>
          <p:cNvSpPr txBox="1"/>
          <p:nvPr/>
        </p:nvSpPr>
        <p:spPr>
          <a:xfrm>
            <a:off x="7873107" y="4519533"/>
            <a:ext cx="967440" cy="289631"/>
          </a:xfrm>
          <a:prstGeom prst="rect">
            <a:avLst/>
          </a:prstGeom>
          <a:noFill/>
        </p:spPr>
        <p:txBody>
          <a:bodyPr wrap="square" lIns="91412" tIns="0" rIns="91412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华文黑体" pitchFamily="2" charset="-122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44" name="TextBox 28">
            <a:extLst>
              <a:ext uri="{FF2B5EF4-FFF2-40B4-BE49-F238E27FC236}">
                <a16:creationId xmlns:a16="http://schemas.microsoft.com/office/drawing/2014/main" id="{72116B4A-5AE9-4B6F-B8E8-0F56B4705575}"/>
              </a:ext>
            </a:extLst>
          </p:cNvPr>
          <p:cNvSpPr txBox="1"/>
          <p:nvPr/>
        </p:nvSpPr>
        <p:spPr>
          <a:xfrm>
            <a:off x="7873107" y="4814964"/>
            <a:ext cx="1975242" cy="520627"/>
          </a:xfrm>
          <a:prstGeom prst="rect">
            <a:avLst/>
          </a:prstGeom>
          <a:noFill/>
        </p:spPr>
        <p:txBody>
          <a:bodyPr wrap="square" lIns="91412" tIns="45706" rIns="91412" bIns="4570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6" name="TextBox 8">
            <a:extLst>
              <a:ext uri="{FF2B5EF4-FFF2-40B4-BE49-F238E27FC236}">
                <a16:creationId xmlns:a16="http://schemas.microsoft.com/office/drawing/2014/main" id="{4019F5CF-3687-4676-9BA4-0FB1BA959A67}"/>
              </a:ext>
            </a:extLst>
          </p:cNvPr>
          <p:cNvSpPr txBox="1"/>
          <p:nvPr/>
        </p:nvSpPr>
        <p:spPr>
          <a:xfrm>
            <a:off x="4223911" y="792252"/>
            <a:ext cx="3744178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点击输入您的标题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0174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45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7331799" y="2004283"/>
            <a:ext cx="3439409" cy="990032"/>
            <a:chOff x="6736921" y="2180774"/>
            <a:chExt cx="3439409" cy="990032"/>
          </a:xfrm>
        </p:grpSpPr>
        <p:sp>
          <p:nvSpPr>
            <p:cNvPr id="32" name="TextBox 11"/>
            <p:cNvSpPr txBox="1"/>
            <p:nvPr/>
          </p:nvSpPr>
          <p:spPr>
            <a:xfrm>
              <a:off x="6736921" y="2520884"/>
              <a:ext cx="3439409" cy="6499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  <a:p>
              <a:pPr>
                <a:lnSpc>
                  <a:spcPct val="120000"/>
                </a:lnSpc>
              </a:pPr>
              <a:endPara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3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rPr>
                <a:t>输入标题</a:t>
              </a:r>
              <a:endParaRPr lang="en-US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331799" y="3229896"/>
            <a:ext cx="3439409" cy="990032"/>
            <a:chOff x="6736921" y="2180774"/>
            <a:chExt cx="3439409" cy="990032"/>
          </a:xfrm>
        </p:grpSpPr>
        <p:sp>
          <p:nvSpPr>
            <p:cNvPr id="35" name="TextBox 11"/>
            <p:cNvSpPr txBox="1"/>
            <p:nvPr/>
          </p:nvSpPr>
          <p:spPr>
            <a:xfrm>
              <a:off x="6736921" y="2520884"/>
              <a:ext cx="3439409" cy="6499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  <a:p>
              <a:pPr>
                <a:lnSpc>
                  <a:spcPct val="120000"/>
                </a:lnSpc>
              </a:pPr>
              <a:endPara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6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rPr>
                <a:t>输入标题</a:t>
              </a:r>
              <a:endParaRPr lang="en-US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331799" y="4455509"/>
            <a:ext cx="3439409" cy="990032"/>
            <a:chOff x="6736921" y="2180774"/>
            <a:chExt cx="3439409" cy="990032"/>
          </a:xfrm>
        </p:grpSpPr>
        <p:sp>
          <p:nvSpPr>
            <p:cNvPr id="38" name="TextBox 11"/>
            <p:cNvSpPr txBox="1"/>
            <p:nvPr/>
          </p:nvSpPr>
          <p:spPr>
            <a:xfrm>
              <a:off x="6736921" y="2520884"/>
              <a:ext cx="3439409" cy="6499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  <a:p>
              <a:pPr>
                <a:lnSpc>
                  <a:spcPct val="120000"/>
                </a:lnSpc>
              </a:pPr>
              <a:endParaRPr lang="en-US" altLang="zh-CN" sz="1200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9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rPr>
                <a:t>输入标题</a:t>
              </a:r>
              <a:endParaRPr lang="en-US" dirty="0">
                <a:solidFill>
                  <a:schemeClr val="tx1">
                    <a:lumMod val="7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3B28B29C-6712-4CEE-AD1C-98251123C015}"/>
              </a:ext>
            </a:extLst>
          </p:cNvPr>
          <p:cNvSpPr/>
          <p:nvPr/>
        </p:nvSpPr>
        <p:spPr bwMode="auto">
          <a:xfrm flipH="1">
            <a:off x="955890" y="1977281"/>
            <a:ext cx="5618530" cy="3502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 dirty="0">
              <a:solidFill>
                <a:schemeClr val="bg1">
                  <a:lumMod val="50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9377861C-7737-4FF9-AA8A-641C2D2DC14A}"/>
              </a:ext>
            </a:extLst>
          </p:cNvPr>
          <p:cNvSpPr txBox="1"/>
          <p:nvPr/>
        </p:nvSpPr>
        <p:spPr>
          <a:xfrm>
            <a:off x="4223911" y="792252"/>
            <a:ext cx="3744178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点击输入您的标题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1309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  <p:bldP spid="18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24F188A6-80F1-455D-A4F6-46998FFFC7AE}"/>
              </a:ext>
            </a:extLst>
          </p:cNvPr>
          <p:cNvGrpSpPr/>
          <p:nvPr/>
        </p:nvGrpSpPr>
        <p:grpSpPr>
          <a:xfrm flipH="1">
            <a:off x="7252506" y="1932674"/>
            <a:ext cx="3602540" cy="3867788"/>
            <a:chOff x="873892" y="1946943"/>
            <a:chExt cx="3589374" cy="3853654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F69ABF7E-6CBB-4337-ADBE-CEC524B10D2C}"/>
                </a:ext>
              </a:extLst>
            </p:cNvPr>
            <p:cNvGrpSpPr/>
            <p:nvPr/>
          </p:nvGrpSpPr>
          <p:grpSpPr>
            <a:xfrm>
              <a:off x="3785000" y="2202173"/>
              <a:ext cx="667104" cy="484882"/>
              <a:chOff x="2553770" y="1555001"/>
              <a:chExt cx="476808" cy="346566"/>
            </a:xfrm>
          </p:grpSpPr>
          <p:sp>
            <p:nvSpPr>
              <p:cNvPr id="28" name="Pentagon 9">
                <a:extLst>
                  <a:ext uri="{FF2B5EF4-FFF2-40B4-BE49-F238E27FC236}">
                    <a16:creationId xmlns:a16="http://schemas.microsoft.com/office/drawing/2014/main" id="{635ADF21-143F-4843-A1E9-2C1DDA513F87}"/>
                  </a:ext>
                </a:extLst>
              </p:cNvPr>
              <p:cNvSpPr/>
              <p:nvPr/>
            </p:nvSpPr>
            <p:spPr>
              <a:xfrm flipH="1">
                <a:off x="2553770" y="1555001"/>
                <a:ext cx="476808" cy="346566"/>
              </a:xfrm>
              <a:prstGeom prst="homePlate">
                <a:avLst>
                  <a:gd name="adj" fmla="val 23830"/>
                </a:avLst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17">
                  <a:defRPr/>
                </a:pPr>
                <a:endParaRPr lang="en-GB" sz="2799" kern="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grpSp>
            <p:nvGrpSpPr>
              <p:cNvPr id="29" name="Group 36">
                <a:extLst>
                  <a:ext uri="{FF2B5EF4-FFF2-40B4-BE49-F238E27FC236}">
                    <a16:creationId xmlns:a16="http://schemas.microsoft.com/office/drawing/2014/main" id="{ACC7D425-CB8E-4C82-A56F-C37BF312B885}"/>
                  </a:ext>
                </a:extLst>
              </p:cNvPr>
              <p:cNvGrpSpPr/>
              <p:nvPr/>
            </p:nvGrpSpPr>
            <p:grpSpPr>
              <a:xfrm>
                <a:off x="2715031" y="1600024"/>
                <a:ext cx="181552" cy="264651"/>
                <a:chOff x="3582988" y="3510757"/>
                <a:chExt cx="319088" cy="465138"/>
              </a:xfrm>
              <a:solidFill>
                <a:srgbClr val="FFFFFF"/>
              </a:solidFill>
            </p:grpSpPr>
            <p:sp>
              <p:nvSpPr>
                <p:cNvPr id="30" name="AutoShape 113">
                  <a:extLst>
                    <a:ext uri="{FF2B5EF4-FFF2-40B4-BE49-F238E27FC236}">
                      <a16:creationId xmlns:a16="http://schemas.microsoft.com/office/drawing/2014/main" id="{6F7CCB36-E255-410C-9CD4-DCFE42FB3D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82988" y="3510757"/>
                  <a:ext cx="319088" cy="4651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5386" y="14175"/>
                      </a:moveTo>
                      <a:lnTo>
                        <a:pt x="6223" y="14175"/>
                      </a:lnTo>
                      <a:cubicBezTo>
                        <a:pt x="5734" y="13446"/>
                        <a:pt x="5147" y="12716"/>
                        <a:pt x="4568" y="12003"/>
                      </a:cubicBezTo>
                      <a:cubicBezTo>
                        <a:pt x="3287" y="10427"/>
                        <a:pt x="1963" y="8797"/>
                        <a:pt x="1963" y="7425"/>
                      </a:cubicBezTo>
                      <a:cubicBezTo>
                        <a:pt x="1963" y="4075"/>
                        <a:pt x="5927" y="1350"/>
                        <a:pt x="10800" y="1350"/>
                      </a:cubicBezTo>
                      <a:cubicBezTo>
                        <a:pt x="15672" y="1350"/>
                        <a:pt x="19636" y="4075"/>
                        <a:pt x="19636" y="7425"/>
                      </a:cubicBezTo>
                      <a:cubicBezTo>
                        <a:pt x="19636" y="8787"/>
                        <a:pt x="18312" y="10425"/>
                        <a:pt x="17029" y="12011"/>
                      </a:cubicBezTo>
                      <a:cubicBezTo>
                        <a:pt x="16455" y="12723"/>
                        <a:pt x="15873" y="13449"/>
                        <a:pt x="15386" y="14175"/>
                      </a:cubicBezTo>
                      <a:moveTo>
                        <a:pt x="10800" y="20249"/>
                      </a:moveTo>
                      <a:cubicBezTo>
                        <a:pt x="9805" y="20249"/>
                        <a:pt x="9347" y="20171"/>
                        <a:pt x="8839" y="19406"/>
                      </a:cubicBezTo>
                      <a:lnTo>
                        <a:pt x="13000" y="19048"/>
                      </a:lnTo>
                      <a:cubicBezTo>
                        <a:pt x="12398" y="20164"/>
                        <a:pt x="11959" y="20249"/>
                        <a:pt x="10800" y="20249"/>
                      </a:cubicBezTo>
                      <a:moveTo>
                        <a:pt x="7595" y="16813"/>
                      </a:moveTo>
                      <a:cubicBezTo>
                        <a:pt x="7417" y="16407"/>
                        <a:pt x="7215" y="15978"/>
                        <a:pt x="6991" y="15525"/>
                      </a:cubicBezTo>
                      <a:lnTo>
                        <a:pt x="14616" y="15525"/>
                      </a:lnTo>
                      <a:cubicBezTo>
                        <a:pt x="14496" y="15767"/>
                        <a:pt x="14375" y="16010"/>
                        <a:pt x="14270" y="16239"/>
                      </a:cubicBezTo>
                      <a:cubicBezTo>
                        <a:pt x="14270" y="16239"/>
                        <a:pt x="7595" y="16813"/>
                        <a:pt x="7595" y="16813"/>
                      </a:cubicBezTo>
                      <a:close/>
                      <a:moveTo>
                        <a:pt x="13345" y="18343"/>
                      </a:moveTo>
                      <a:lnTo>
                        <a:pt x="8476" y="18762"/>
                      </a:lnTo>
                      <a:cubicBezTo>
                        <a:pt x="8303" y="18416"/>
                        <a:pt x="8116" y="18011"/>
                        <a:pt x="7890" y="17483"/>
                      </a:cubicBezTo>
                      <a:cubicBezTo>
                        <a:pt x="7887" y="17477"/>
                        <a:pt x="7883" y="17469"/>
                        <a:pt x="7881" y="17462"/>
                      </a:cubicBezTo>
                      <a:lnTo>
                        <a:pt x="13957" y="16941"/>
                      </a:lnTo>
                      <a:cubicBezTo>
                        <a:pt x="13871" y="17140"/>
                        <a:pt x="13778" y="17350"/>
                        <a:pt x="13698" y="17537"/>
                      </a:cubicBezTo>
                      <a:cubicBezTo>
                        <a:pt x="13569" y="17841"/>
                        <a:pt x="13453" y="18104"/>
                        <a:pt x="13345" y="18343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3324"/>
                        <a:pt x="0" y="7425"/>
                      </a:cubicBezTo>
                      <a:cubicBezTo>
                        <a:pt x="0" y="10146"/>
                        <a:pt x="3621" y="13029"/>
                        <a:pt x="4939" y="15562"/>
                      </a:cubicBezTo>
                      <a:cubicBezTo>
                        <a:pt x="6906" y="19339"/>
                        <a:pt x="6688" y="21599"/>
                        <a:pt x="10800" y="21599"/>
                      </a:cubicBezTo>
                      <a:cubicBezTo>
                        <a:pt x="14972" y="21599"/>
                        <a:pt x="14692" y="19349"/>
                        <a:pt x="16660" y="15577"/>
                      </a:cubicBezTo>
                      <a:cubicBezTo>
                        <a:pt x="17983" y="13039"/>
                        <a:pt x="21600" y="10124"/>
                        <a:pt x="21600" y="7425"/>
                      </a:cubicBezTo>
                      <a:cubicBezTo>
                        <a:pt x="21600" y="3324"/>
                        <a:pt x="16764" y="0"/>
                        <a:pt x="1080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9046" tIns="19046" rIns="19046" bIns="19046" anchor="ctr"/>
                <a:lstStyle/>
                <a:p>
                  <a:pPr algn="ctr" defTabSz="228554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799" kern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31" name="AutoShape 114">
                  <a:extLst>
                    <a:ext uri="{FF2B5EF4-FFF2-40B4-BE49-F238E27FC236}">
                      <a16:creationId xmlns:a16="http://schemas.microsoft.com/office/drawing/2014/main" id="{B9426F8A-C32E-402C-A740-EDBDBC9B19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5219" y="3583782"/>
                  <a:ext cx="94456" cy="9445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938" y="0"/>
                      </a:moveTo>
                      <a:cubicBezTo>
                        <a:pt x="8943" y="0"/>
                        <a:pt x="0" y="8942"/>
                        <a:pt x="0" y="19938"/>
                      </a:cubicBezTo>
                      <a:cubicBezTo>
                        <a:pt x="0" y="20855"/>
                        <a:pt x="743" y="21600"/>
                        <a:pt x="1661" y="21600"/>
                      </a:cubicBezTo>
                      <a:cubicBezTo>
                        <a:pt x="2579" y="21600"/>
                        <a:pt x="3323" y="20855"/>
                        <a:pt x="3323" y="19938"/>
                      </a:cubicBezTo>
                      <a:cubicBezTo>
                        <a:pt x="3323" y="10777"/>
                        <a:pt x="10777" y="3323"/>
                        <a:pt x="19938" y="3323"/>
                      </a:cubicBezTo>
                      <a:cubicBezTo>
                        <a:pt x="20856" y="3323"/>
                        <a:pt x="21600" y="2578"/>
                        <a:pt x="21600" y="1661"/>
                      </a:cubicBezTo>
                      <a:cubicBezTo>
                        <a:pt x="21600" y="744"/>
                        <a:pt x="20856" y="0"/>
                        <a:pt x="19938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19046" tIns="19046" rIns="19046" bIns="19046" anchor="ctr"/>
                <a:lstStyle/>
                <a:p>
                  <a:pPr algn="ctr" defTabSz="228554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799" kern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endParaRPr>
                </a:p>
              </p:txBody>
            </p:sp>
          </p:grp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CC3B34FD-2F33-4C2C-B65F-CE143CE5BB5A}"/>
                </a:ext>
              </a:extLst>
            </p:cNvPr>
            <p:cNvGrpSpPr/>
            <p:nvPr/>
          </p:nvGrpSpPr>
          <p:grpSpPr>
            <a:xfrm>
              <a:off x="3796162" y="3676870"/>
              <a:ext cx="667104" cy="484882"/>
              <a:chOff x="2561748" y="2421743"/>
              <a:chExt cx="476808" cy="346566"/>
            </a:xfrm>
          </p:grpSpPr>
          <p:sp>
            <p:nvSpPr>
              <p:cNvPr id="26" name="Pentagon 9">
                <a:extLst>
                  <a:ext uri="{FF2B5EF4-FFF2-40B4-BE49-F238E27FC236}">
                    <a16:creationId xmlns:a16="http://schemas.microsoft.com/office/drawing/2014/main" id="{13EB806D-31F3-4EB6-A32F-0C98968EED40}"/>
                  </a:ext>
                </a:extLst>
              </p:cNvPr>
              <p:cNvSpPr/>
              <p:nvPr/>
            </p:nvSpPr>
            <p:spPr>
              <a:xfrm flipH="1">
                <a:off x="2561748" y="2421743"/>
                <a:ext cx="476808" cy="346566"/>
              </a:xfrm>
              <a:prstGeom prst="homePlate">
                <a:avLst>
                  <a:gd name="adj" fmla="val 23830"/>
                </a:avLst>
              </a:pr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17">
                  <a:defRPr/>
                </a:pPr>
                <a:endParaRPr lang="en-GB" sz="2799" kern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27" name="AutoShape 83">
                <a:extLst>
                  <a:ext uri="{FF2B5EF4-FFF2-40B4-BE49-F238E27FC236}">
                    <a16:creationId xmlns:a16="http://schemas.microsoft.com/office/drawing/2014/main" id="{589D38F4-E8F7-41D1-8FEB-0C98478834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5031" y="2508314"/>
                <a:ext cx="264199" cy="17342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610" y="13990"/>
                    </a:moveTo>
                    <a:cubicBezTo>
                      <a:pt x="11373" y="14259"/>
                      <a:pt x="11093" y="14400"/>
                      <a:pt x="10800" y="14400"/>
                    </a:cubicBezTo>
                    <a:cubicBezTo>
                      <a:pt x="10505" y="14400"/>
                      <a:pt x="10225" y="14259"/>
                      <a:pt x="9990" y="13990"/>
                    </a:cubicBezTo>
                    <a:lnTo>
                      <a:pt x="7198" y="10800"/>
                    </a:lnTo>
                    <a:lnTo>
                      <a:pt x="6636" y="10157"/>
                    </a:lnTo>
                    <a:lnTo>
                      <a:pt x="1349" y="4115"/>
                    </a:lnTo>
                    <a:lnTo>
                      <a:pt x="1349" y="4114"/>
                    </a:lnTo>
                    <a:cubicBezTo>
                      <a:pt x="1349" y="2980"/>
                      <a:pt x="1955" y="2057"/>
                      <a:pt x="2699" y="2057"/>
                    </a:cubicBezTo>
                    <a:lnTo>
                      <a:pt x="18899" y="2057"/>
                    </a:lnTo>
                    <a:cubicBezTo>
                      <a:pt x="19643" y="2057"/>
                      <a:pt x="20249" y="2980"/>
                      <a:pt x="20249" y="4114"/>
                    </a:cubicBezTo>
                    <a:cubicBezTo>
                      <a:pt x="20249" y="4114"/>
                      <a:pt x="11610" y="13990"/>
                      <a:pt x="11610" y="13990"/>
                    </a:cubicBezTo>
                    <a:close/>
                    <a:moveTo>
                      <a:pt x="20249" y="16198"/>
                    </a:moveTo>
                    <a:lnTo>
                      <a:pt x="15525" y="10800"/>
                    </a:lnTo>
                    <a:lnTo>
                      <a:pt x="20249" y="5399"/>
                    </a:lnTo>
                    <a:cubicBezTo>
                      <a:pt x="20249" y="5399"/>
                      <a:pt x="20249" y="16198"/>
                      <a:pt x="20249" y="16198"/>
                    </a:cubicBezTo>
                    <a:close/>
                    <a:moveTo>
                      <a:pt x="20249" y="17484"/>
                    </a:moveTo>
                    <a:cubicBezTo>
                      <a:pt x="20249" y="18620"/>
                      <a:pt x="19643" y="19541"/>
                      <a:pt x="18899" y="19541"/>
                    </a:cubicBezTo>
                    <a:lnTo>
                      <a:pt x="2699" y="19541"/>
                    </a:lnTo>
                    <a:cubicBezTo>
                      <a:pt x="1955" y="19541"/>
                      <a:pt x="1349" y="18620"/>
                      <a:pt x="1349" y="17484"/>
                    </a:cubicBezTo>
                    <a:lnTo>
                      <a:pt x="6636" y="11442"/>
                    </a:lnTo>
                    <a:lnTo>
                      <a:pt x="9585" y="14813"/>
                    </a:lnTo>
                    <a:cubicBezTo>
                      <a:pt x="9945" y="15222"/>
                      <a:pt x="10372" y="15429"/>
                      <a:pt x="10800" y="15429"/>
                    </a:cubicBezTo>
                    <a:cubicBezTo>
                      <a:pt x="11228" y="15429"/>
                      <a:pt x="11654" y="15222"/>
                      <a:pt x="12015" y="14813"/>
                    </a:cubicBezTo>
                    <a:lnTo>
                      <a:pt x="14963" y="11442"/>
                    </a:lnTo>
                    <a:cubicBezTo>
                      <a:pt x="14963" y="11442"/>
                      <a:pt x="20249" y="17484"/>
                      <a:pt x="20249" y="17484"/>
                    </a:cubicBezTo>
                    <a:close/>
                    <a:moveTo>
                      <a:pt x="1349" y="5399"/>
                    </a:moveTo>
                    <a:lnTo>
                      <a:pt x="6074" y="10800"/>
                    </a:lnTo>
                    <a:lnTo>
                      <a:pt x="1349" y="16198"/>
                    </a:lnTo>
                    <a:cubicBezTo>
                      <a:pt x="1349" y="16198"/>
                      <a:pt x="1349" y="5399"/>
                      <a:pt x="1349" y="5399"/>
                    </a:cubicBezTo>
                    <a:close/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08" y="0"/>
                      <a:pt x="0" y="1842"/>
                      <a:pt x="0" y="4114"/>
                    </a:cubicBezTo>
                    <a:lnTo>
                      <a:pt x="0" y="17484"/>
                    </a:lnTo>
                    <a:cubicBezTo>
                      <a:pt x="0" y="19756"/>
                      <a:pt x="1208" y="21600"/>
                      <a:pt x="2699" y="21600"/>
                    </a:cubicBezTo>
                    <a:lnTo>
                      <a:pt x="18899" y="21600"/>
                    </a:lnTo>
                    <a:cubicBezTo>
                      <a:pt x="20391" y="21600"/>
                      <a:pt x="21600" y="19756"/>
                      <a:pt x="21600" y="17484"/>
                    </a:cubicBezTo>
                    <a:lnTo>
                      <a:pt x="21600" y="4114"/>
                    </a:lnTo>
                    <a:cubicBezTo>
                      <a:pt x="21600" y="1842"/>
                      <a:pt x="20391" y="0"/>
                      <a:pt x="18899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lIns="19046" tIns="19046" rIns="19046" bIns="19046" anchor="ctr"/>
              <a:lstStyle/>
              <a:p>
                <a:pPr algn="ctr" defTabSz="228554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kern="0">
                  <a:effectLst>
                    <a:outerShdw blurRad="38100" dist="38100" dir="2700000" algn="tl">
                      <a:srgbClr val="000000"/>
                    </a:outerShdw>
                  </a:effectLst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85A65819-7BBF-4523-989C-06A1B7E1AA05}"/>
                </a:ext>
              </a:extLst>
            </p:cNvPr>
            <p:cNvGrpSpPr/>
            <p:nvPr/>
          </p:nvGrpSpPr>
          <p:grpSpPr>
            <a:xfrm>
              <a:off x="3796162" y="5151565"/>
              <a:ext cx="667104" cy="484882"/>
              <a:chOff x="2561748" y="3061080"/>
              <a:chExt cx="476808" cy="346566"/>
            </a:xfrm>
          </p:grpSpPr>
          <p:sp>
            <p:nvSpPr>
              <p:cNvPr id="24" name="Pentagon 9">
                <a:extLst>
                  <a:ext uri="{FF2B5EF4-FFF2-40B4-BE49-F238E27FC236}">
                    <a16:creationId xmlns:a16="http://schemas.microsoft.com/office/drawing/2014/main" id="{C4414149-C36F-4E8D-AA12-DD3413224352}"/>
                  </a:ext>
                </a:extLst>
              </p:cNvPr>
              <p:cNvSpPr/>
              <p:nvPr/>
            </p:nvSpPr>
            <p:spPr>
              <a:xfrm flipH="1">
                <a:off x="2561748" y="3061080"/>
                <a:ext cx="476808" cy="346566"/>
              </a:xfrm>
              <a:prstGeom prst="homePlate">
                <a:avLst>
                  <a:gd name="adj" fmla="val 23830"/>
                </a:avLst>
              </a:prstGeom>
              <a:solidFill>
                <a:schemeClr val="accen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217">
                  <a:defRPr/>
                </a:pPr>
                <a:endParaRPr lang="en-GB" sz="2799" kern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25" name="AutoShape 59">
                <a:extLst>
                  <a:ext uri="{FF2B5EF4-FFF2-40B4-BE49-F238E27FC236}">
                    <a16:creationId xmlns:a16="http://schemas.microsoft.com/office/drawing/2014/main" id="{860F7FB3-3F0E-4E6D-BDFE-069C5146A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0706" y="3102263"/>
                <a:ext cx="264651" cy="264199"/>
              </a:xfrm>
              <a:custGeom>
                <a:avLst/>
                <a:gdLst>
                  <a:gd name="T0" fmla="+- 0 10794 23"/>
                  <a:gd name="T1" fmla="*/ T0 w 21543"/>
                  <a:gd name="T2" fmla="*/ 10800 h 21600"/>
                  <a:gd name="T3" fmla="+- 0 10794 23"/>
                  <a:gd name="T4" fmla="*/ T3 w 21543"/>
                  <a:gd name="T5" fmla="*/ 10800 h 21600"/>
                  <a:gd name="T6" fmla="+- 0 10794 23"/>
                  <a:gd name="T7" fmla="*/ T6 w 21543"/>
                  <a:gd name="T8" fmla="*/ 10800 h 21600"/>
                  <a:gd name="T9" fmla="+- 0 10794 23"/>
                  <a:gd name="T10" fmla="*/ T9 w 2154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43" h="21600">
                    <a:moveTo>
                      <a:pt x="16976" y="19986"/>
                    </a:moveTo>
                    <a:lnTo>
                      <a:pt x="11226" y="17680"/>
                    </a:lnTo>
                    <a:cubicBezTo>
                      <a:pt x="11088" y="17626"/>
                      <a:pt x="10946" y="17608"/>
                      <a:pt x="10806" y="17600"/>
                    </a:cubicBezTo>
                    <a:lnTo>
                      <a:pt x="19660" y="3837"/>
                    </a:lnTo>
                    <a:cubicBezTo>
                      <a:pt x="19660" y="3837"/>
                      <a:pt x="16976" y="19986"/>
                      <a:pt x="16976" y="19986"/>
                    </a:cubicBezTo>
                    <a:close/>
                    <a:moveTo>
                      <a:pt x="6859" y="16244"/>
                    </a:moveTo>
                    <a:cubicBezTo>
                      <a:pt x="6858" y="16242"/>
                      <a:pt x="6855" y="16240"/>
                      <a:pt x="6854" y="16238"/>
                    </a:cubicBezTo>
                    <a:lnTo>
                      <a:pt x="19606" y="2552"/>
                    </a:lnTo>
                    <a:lnTo>
                      <a:pt x="8735" y="19536"/>
                    </a:lnTo>
                    <a:cubicBezTo>
                      <a:pt x="8735" y="19536"/>
                      <a:pt x="6859" y="16244"/>
                      <a:pt x="6859" y="16244"/>
                    </a:cubicBezTo>
                    <a:close/>
                    <a:moveTo>
                      <a:pt x="2111" y="14024"/>
                    </a:moveTo>
                    <a:lnTo>
                      <a:pt x="17712" y="3595"/>
                    </a:lnTo>
                    <a:lnTo>
                      <a:pt x="6369" y="15770"/>
                    </a:lnTo>
                    <a:cubicBezTo>
                      <a:pt x="6309" y="15734"/>
                      <a:pt x="6256" y="15687"/>
                      <a:pt x="6190" y="15660"/>
                    </a:cubicBezTo>
                    <a:cubicBezTo>
                      <a:pt x="6190" y="15660"/>
                      <a:pt x="2111" y="14024"/>
                      <a:pt x="2111" y="14024"/>
                    </a:cubicBezTo>
                    <a:close/>
                    <a:moveTo>
                      <a:pt x="21234" y="108"/>
                    </a:moveTo>
                    <a:cubicBezTo>
                      <a:pt x="21123" y="35"/>
                      <a:pt x="20996" y="0"/>
                      <a:pt x="20868" y="0"/>
                    </a:cubicBezTo>
                    <a:cubicBezTo>
                      <a:pt x="20738" y="0"/>
                      <a:pt x="20608" y="36"/>
                      <a:pt x="20495" y="113"/>
                    </a:cubicBezTo>
                    <a:lnTo>
                      <a:pt x="299" y="13613"/>
                    </a:lnTo>
                    <a:cubicBezTo>
                      <a:pt x="91" y="13751"/>
                      <a:pt x="-23" y="13995"/>
                      <a:pt x="3" y="14244"/>
                    </a:cubicBezTo>
                    <a:cubicBezTo>
                      <a:pt x="28" y="14494"/>
                      <a:pt x="190" y="14708"/>
                      <a:pt x="422" y="14801"/>
                    </a:cubicBezTo>
                    <a:lnTo>
                      <a:pt x="5689" y="16914"/>
                    </a:lnTo>
                    <a:lnTo>
                      <a:pt x="8166" y="21259"/>
                    </a:lnTo>
                    <a:cubicBezTo>
                      <a:pt x="8284" y="21468"/>
                      <a:pt x="8505" y="21597"/>
                      <a:pt x="8743" y="21599"/>
                    </a:cubicBezTo>
                    <a:lnTo>
                      <a:pt x="8751" y="21599"/>
                    </a:lnTo>
                    <a:cubicBezTo>
                      <a:pt x="8987" y="21599"/>
                      <a:pt x="9206" y="21474"/>
                      <a:pt x="9328" y="21271"/>
                    </a:cubicBezTo>
                    <a:lnTo>
                      <a:pt x="10726" y="18934"/>
                    </a:lnTo>
                    <a:lnTo>
                      <a:pt x="17253" y="21551"/>
                    </a:lnTo>
                    <a:cubicBezTo>
                      <a:pt x="17332" y="21584"/>
                      <a:pt x="17418" y="21599"/>
                      <a:pt x="17502" y="21599"/>
                    </a:cubicBezTo>
                    <a:cubicBezTo>
                      <a:pt x="17617" y="21599"/>
                      <a:pt x="17731" y="21571"/>
                      <a:pt x="17832" y="21512"/>
                    </a:cubicBezTo>
                    <a:cubicBezTo>
                      <a:pt x="18010" y="21412"/>
                      <a:pt x="18133" y="21238"/>
                      <a:pt x="18167" y="21035"/>
                    </a:cubicBezTo>
                    <a:lnTo>
                      <a:pt x="21533" y="785"/>
                    </a:lnTo>
                    <a:cubicBezTo>
                      <a:pt x="21576" y="520"/>
                      <a:pt x="21459" y="254"/>
                      <a:pt x="21234" y="10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lIns="19046" tIns="19046" rIns="19046" bIns="19046" anchor="ctr"/>
              <a:lstStyle/>
              <a:p>
                <a:pPr algn="ctr" defTabSz="228554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799" kern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F89CD7EF-4000-4ED6-9A8F-0D7F4F3098A0}"/>
                </a:ext>
              </a:extLst>
            </p:cNvPr>
            <p:cNvGrpSpPr/>
            <p:nvPr/>
          </p:nvGrpSpPr>
          <p:grpSpPr>
            <a:xfrm>
              <a:off x="873892" y="1946943"/>
              <a:ext cx="2691549" cy="911323"/>
              <a:chOff x="866047" y="1669167"/>
              <a:chExt cx="1923767" cy="651363"/>
            </a:xfrm>
          </p:grpSpPr>
          <p:sp>
            <p:nvSpPr>
              <p:cNvPr id="22" name="TextBox 89">
                <a:extLst>
                  <a:ext uri="{FF2B5EF4-FFF2-40B4-BE49-F238E27FC236}">
                    <a16:creationId xmlns:a16="http://schemas.microsoft.com/office/drawing/2014/main" id="{4A5974A5-1205-46B8-8717-6EA21712A1EC}"/>
                  </a:ext>
                </a:extLst>
              </p:cNvPr>
              <p:cNvSpPr txBox="1"/>
              <p:nvPr/>
            </p:nvSpPr>
            <p:spPr>
              <a:xfrm>
                <a:off x="866047" y="1904275"/>
                <a:ext cx="1923767" cy="416255"/>
              </a:xfrm>
              <a:prstGeom prst="rect">
                <a:avLst/>
              </a:prstGeom>
              <a:noFill/>
            </p:spPr>
            <p:txBody>
              <a:bodyPr wrap="square" lIns="0" tIns="0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</a:p>
            </p:txBody>
          </p:sp>
          <p:sp>
            <p:nvSpPr>
              <p:cNvPr id="23" name="TextBox 90">
                <a:extLst>
                  <a:ext uri="{FF2B5EF4-FFF2-40B4-BE49-F238E27FC236}">
                    <a16:creationId xmlns:a16="http://schemas.microsoft.com/office/drawing/2014/main" id="{FA11C01C-E3FC-4E17-92AD-5A206EE1AEC2}"/>
                  </a:ext>
                </a:extLst>
              </p:cNvPr>
              <p:cNvSpPr txBox="1"/>
              <p:nvPr/>
            </p:nvSpPr>
            <p:spPr>
              <a:xfrm>
                <a:off x="1787532" y="1669167"/>
                <a:ext cx="493035" cy="19721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14217">
                  <a:defRPr/>
                </a:pPr>
                <a:r>
                  <a:rPr lang="zh-CN" altLang="en-US" kern="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小标题</a:t>
                </a:r>
                <a:endParaRPr lang="en-US" kern="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6B2179AC-F35C-4B23-B46C-1ADFA9FF3F96}"/>
                </a:ext>
              </a:extLst>
            </p:cNvPr>
            <p:cNvGrpSpPr/>
            <p:nvPr/>
          </p:nvGrpSpPr>
          <p:grpSpPr>
            <a:xfrm>
              <a:off x="873892" y="3450011"/>
              <a:ext cx="2691549" cy="911323"/>
              <a:chOff x="866047" y="1669167"/>
              <a:chExt cx="1923767" cy="651363"/>
            </a:xfrm>
          </p:grpSpPr>
          <p:sp>
            <p:nvSpPr>
              <p:cNvPr id="20" name="TextBox 92">
                <a:extLst>
                  <a:ext uri="{FF2B5EF4-FFF2-40B4-BE49-F238E27FC236}">
                    <a16:creationId xmlns:a16="http://schemas.microsoft.com/office/drawing/2014/main" id="{6D7F94C7-F9A5-4187-8B71-DE384F9EBD9F}"/>
                  </a:ext>
                </a:extLst>
              </p:cNvPr>
              <p:cNvSpPr txBox="1"/>
              <p:nvPr/>
            </p:nvSpPr>
            <p:spPr>
              <a:xfrm>
                <a:off x="866047" y="1904275"/>
                <a:ext cx="1923767" cy="416255"/>
              </a:xfrm>
              <a:prstGeom prst="rect">
                <a:avLst/>
              </a:prstGeom>
              <a:noFill/>
            </p:spPr>
            <p:txBody>
              <a:bodyPr wrap="square" lIns="0" tIns="0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</a:p>
            </p:txBody>
          </p:sp>
          <p:sp>
            <p:nvSpPr>
              <p:cNvPr id="21" name="TextBox 93">
                <a:extLst>
                  <a:ext uri="{FF2B5EF4-FFF2-40B4-BE49-F238E27FC236}">
                    <a16:creationId xmlns:a16="http://schemas.microsoft.com/office/drawing/2014/main" id="{1F65A2E4-0BE3-46E0-A6E3-9F9BDE1CA7DD}"/>
                  </a:ext>
                </a:extLst>
              </p:cNvPr>
              <p:cNvSpPr txBox="1"/>
              <p:nvPr/>
            </p:nvSpPr>
            <p:spPr>
              <a:xfrm>
                <a:off x="1787532" y="1669167"/>
                <a:ext cx="493035" cy="19721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14217">
                  <a:defRPr/>
                </a:pPr>
                <a:r>
                  <a:rPr lang="zh-CN" altLang="en-US" kern="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小标题</a:t>
                </a:r>
                <a:endParaRPr lang="en-US" kern="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EDF46C0C-B209-40E4-9A42-7547A5BAB98A}"/>
                </a:ext>
              </a:extLst>
            </p:cNvPr>
            <p:cNvGrpSpPr/>
            <p:nvPr/>
          </p:nvGrpSpPr>
          <p:grpSpPr>
            <a:xfrm>
              <a:off x="873892" y="4889274"/>
              <a:ext cx="2691549" cy="911323"/>
              <a:chOff x="866047" y="1669167"/>
              <a:chExt cx="1923767" cy="651363"/>
            </a:xfrm>
          </p:grpSpPr>
          <p:sp>
            <p:nvSpPr>
              <p:cNvPr id="18" name="TextBox 95">
                <a:extLst>
                  <a:ext uri="{FF2B5EF4-FFF2-40B4-BE49-F238E27FC236}">
                    <a16:creationId xmlns:a16="http://schemas.microsoft.com/office/drawing/2014/main" id="{8C6D0D38-D244-4736-8CF7-2138044615D0}"/>
                  </a:ext>
                </a:extLst>
              </p:cNvPr>
              <p:cNvSpPr txBox="1"/>
              <p:nvPr/>
            </p:nvSpPr>
            <p:spPr>
              <a:xfrm>
                <a:off x="866047" y="1904275"/>
                <a:ext cx="1923767" cy="416255"/>
              </a:xfrm>
              <a:prstGeom prst="rect">
                <a:avLst/>
              </a:prstGeom>
              <a:noFill/>
            </p:spPr>
            <p:txBody>
              <a:bodyPr wrap="square" lIns="0" tIns="0" rtlCol="0" anchor="t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  <a:r>
                  <a:rPr lang="zh-CN" altLang="en-US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输入替换内容</a:t>
                </a:r>
                <a:r>
                  <a:rPr lang="en-US" altLang="zh-CN" sz="100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58pic.com</a:t>
                </a:r>
              </a:p>
            </p:txBody>
          </p:sp>
          <p:sp>
            <p:nvSpPr>
              <p:cNvPr id="19" name="TextBox 96">
                <a:extLst>
                  <a:ext uri="{FF2B5EF4-FFF2-40B4-BE49-F238E27FC236}">
                    <a16:creationId xmlns:a16="http://schemas.microsoft.com/office/drawing/2014/main" id="{3EB8B5B9-7F45-4E14-83F8-2886237ED6AD}"/>
                  </a:ext>
                </a:extLst>
              </p:cNvPr>
              <p:cNvSpPr txBox="1"/>
              <p:nvPr/>
            </p:nvSpPr>
            <p:spPr>
              <a:xfrm>
                <a:off x="1787532" y="1669167"/>
                <a:ext cx="493035" cy="19721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algn="ctr" defTabSz="914217">
                  <a:defRPr/>
                </a:pPr>
                <a:r>
                  <a:rPr lang="zh-CN" altLang="en-US" kern="0" dirty="0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rPr>
                  <a:t>小标题</a:t>
                </a:r>
                <a:endParaRPr lang="en-US" kern="0" dirty="0"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ECD8BBA-4FCD-46E6-A237-C573E64B6A7C}"/>
              </a:ext>
            </a:extLst>
          </p:cNvPr>
          <p:cNvGrpSpPr/>
          <p:nvPr/>
        </p:nvGrpSpPr>
        <p:grpSpPr>
          <a:xfrm>
            <a:off x="3054227" y="1963651"/>
            <a:ext cx="1996626" cy="2026855"/>
            <a:chOff x="1834368" y="1875199"/>
            <a:chExt cx="2613843" cy="2653418"/>
          </a:xfrm>
        </p:grpSpPr>
        <p:sp>
          <p:nvSpPr>
            <p:cNvPr id="33" name="五角星 18">
              <a:extLst>
                <a:ext uri="{FF2B5EF4-FFF2-40B4-BE49-F238E27FC236}">
                  <a16:creationId xmlns:a16="http://schemas.microsoft.com/office/drawing/2014/main" id="{67E411DB-270A-452A-AD64-86930C49CDFF}"/>
                </a:ext>
              </a:extLst>
            </p:cNvPr>
            <p:cNvSpPr/>
            <p:nvPr/>
          </p:nvSpPr>
          <p:spPr>
            <a:xfrm rot="2134838">
              <a:off x="1834368" y="1875199"/>
              <a:ext cx="2613843" cy="2653418"/>
            </a:xfrm>
            <a:custGeom>
              <a:avLst/>
              <a:gdLst/>
              <a:ahLst/>
              <a:cxnLst/>
              <a:rect l="l" t="t" r="r" b="b"/>
              <a:pathLst>
                <a:path w="2146515" h="2179015">
                  <a:moveTo>
                    <a:pt x="471122" y="237422"/>
                  </a:moveTo>
                  <a:lnTo>
                    <a:pt x="747200" y="241233"/>
                  </a:lnTo>
                  <a:lnTo>
                    <a:pt x="1073258" y="0"/>
                  </a:lnTo>
                  <a:lnTo>
                    <a:pt x="1393697" y="237076"/>
                  </a:lnTo>
                  <a:lnTo>
                    <a:pt x="1750864" y="225501"/>
                  </a:lnTo>
                  <a:lnTo>
                    <a:pt x="1842069" y="552087"/>
                  </a:lnTo>
                  <a:lnTo>
                    <a:pt x="2146515" y="756238"/>
                  </a:lnTo>
                  <a:lnTo>
                    <a:pt x="2015413" y="1118523"/>
                  </a:lnTo>
                  <a:lnTo>
                    <a:pt x="2117270" y="1425471"/>
                  </a:lnTo>
                  <a:lnTo>
                    <a:pt x="1851783" y="1606493"/>
                  </a:lnTo>
                  <a:lnTo>
                    <a:pt x="1736567" y="1979858"/>
                  </a:lnTo>
                  <a:lnTo>
                    <a:pt x="1341430" y="1970902"/>
                  </a:lnTo>
                  <a:lnTo>
                    <a:pt x="1063978" y="2179015"/>
                  </a:lnTo>
                  <a:lnTo>
                    <a:pt x="790207" y="1971239"/>
                  </a:lnTo>
                  <a:lnTo>
                    <a:pt x="409948" y="1979858"/>
                  </a:lnTo>
                  <a:lnTo>
                    <a:pt x="298033" y="1617190"/>
                  </a:lnTo>
                  <a:lnTo>
                    <a:pt x="46603" y="1444761"/>
                  </a:lnTo>
                  <a:lnTo>
                    <a:pt x="150057" y="1170905"/>
                  </a:lnTo>
                  <a:lnTo>
                    <a:pt x="0" y="756238"/>
                  </a:lnTo>
                  <a:lnTo>
                    <a:pt x="386524" y="4970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564B45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grpSp>
          <p:nvGrpSpPr>
            <p:cNvPr id="34" name="淘宝店chenying0907出品 7">
              <a:extLst>
                <a:ext uri="{FF2B5EF4-FFF2-40B4-BE49-F238E27FC236}">
                  <a16:creationId xmlns:a16="http://schemas.microsoft.com/office/drawing/2014/main" id="{D873A880-F77C-44D2-B66A-4FECB3ACB049}"/>
                </a:ext>
              </a:extLst>
            </p:cNvPr>
            <p:cNvGrpSpPr/>
            <p:nvPr/>
          </p:nvGrpSpPr>
          <p:grpSpPr>
            <a:xfrm>
              <a:off x="2855799" y="2551935"/>
              <a:ext cx="594439" cy="597338"/>
              <a:chOff x="1912141" y="1824035"/>
              <a:chExt cx="488159" cy="490540"/>
            </a:xfrm>
            <a:solidFill>
              <a:srgbClr val="FFFFFF"/>
            </a:solidFill>
          </p:grpSpPr>
          <p:sp>
            <p:nvSpPr>
              <p:cNvPr id="36" name="饼形 21">
                <a:extLst>
                  <a:ext uri="{FF2B5EF4-FFF2-40B4-BE49-F238E27FC236}">
                    <a16:creationId xmlns:a16="http://schemas.microsoft.com/office/drawing/2014/main" id="{6B986D9F-9C96-45E0-A535-39CC906D07E0}"/>
                  </a:ext>
                </a:extLst>
              </p:cNvPr>
              <p:cNvSpPr/>
              <p:nvPr/>
            </p:nvSpPr>
            <p:spPr>
              <a:xfrm>
                <a:off x="1912141" y="1847847"/>
                <a:ext cx="466728" cy="466728"/>
              </a:xfrm>
              <a:prstGeom prst="pie">
                <a:avLst>
                  <a:gd name="adj1" fmla="val 2668795"/>
                  <a:gd name="adj2" fmla="val 1620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6777F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37" name="饼形 22">
                <a:extLst>
                  <a:ext uri="{FF2B5EF4-FFF2-40B4-BE49-F238E27FC236}">
                    <a16:creationId xmlns:a16="http://schemas.microsoft.com/office/drawing/2014/main" id="{5F5E3BA7-745F-4FDB-B060-7F28FC256C19}"/>
                  </a:ext>
                </a:extLst>
              </p:cNvPr>
              <p:cNvSpPr/>
              <p:nvPr/>
            </p:nvSpPr>
            <p:spPr>
              <a:xfrm>
                <a:off x="1933572" y="1824035"/>
                <a:ext cx="466728" cy="466728"/>
              </a:xfrm>
              <a:prstGeom prst="pie">
                <a:avLst>
                  <a:gd name="adj1" fmla="val 16168367"/>
                  <a:gd name="adj2" fmla="val 2159998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56777F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35" name="TextBox 39">
              <a:extLst>
                <a:ext uri="{FF2B5EF4-FFF2-40B4-BE49-F238E27FC236}">
                  <a16:creationId xmlns:a16="http://schemas.microsoft.com/office/drawing/2014/main" id="{012CEAB4-9032-43BA-8058-5EEB5C8ACD55}"/>
                </a:ext>
              </a:extLst>
            </p:cNvPr>
            <p:cNvSpPr txBox="1"/>
            <p:nvPr/>
          </p:nvSpPr>
          <p:spPr>
            <a:xfrm>
              <a:off x="2286508" y="3227787"/>
              <a:ext cx="1728212" cy="44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8F8F8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小标题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6A94FEF1-F6FC-46A1-87F5-3D5763FC7E48}"/>
              </a:ext>
            </a:extLst>
          </p:cNvPr>
          <p:cNvGrpSpPr/>
          <p:nvPr/>
        </p:nvGrpSpPr>
        <p:grpSpPr>
          <a:xfrm>
            <a:off x="1741658" y="3602093"/>
            <a:ext cx="1996626" cy="2026855"/>
            <a:chOff x="4932854" y="1866254"/>
            <a:chExt cx="2613843" cy="2653418"/>
          </a:xfrm>
        </p:grpSpPr>
        <p:sp>
          <p:nvSpPr>
            <p:cNvPr id="39" name="五角星 18">
              <a:extLst>
                <a:ext uri="{FF2B5EF4-FFF2-40B4-BE49-F238E27FC236}">
                  <a16:creationId xmlns:a16="http://schemas.microsoft.com/office/drawing/2014/main" id="{9600DF24-A297-49DE-81AD-5795840408B4}"/>
                </a:ext>
              </a:extLst>
            </p:cNvPr>
            <p:cNvSpPr/>
            <p:nvPr/>
          </p:nvSpPr>
          <p:spPr>
            <a:xfrm rot="2134838">
              <a:off x="4932854" y="1866254"/>
              <a:ext cx="2613843" cy="2653418"/>
            </a:xfrm>
            <a:custGeom>
              <a:avLst/>
              <a:gdLst/>
              <a:ahLst/>
              <a:cxnLst/>
              <a:rect l="l" t="t" r="r" b="b"/>
              <a:pathLst>
                <a:path w="2146515" h="2179015">
                  <a:moveTo>
                    <a:pt x="471122" y="237422"/>
                  </a:moveTo>
                  <a:lnTo>
                    <a:pt x="747200" y="241233"/>
                  </a:lnTo>
                  <a:lnTo>
                    <a:pt x="1073258" y="0"/>
                  </a:lnTo>
                  <a:lnTo>
                    <a:pt x="1393697" y="237076"/>
                  </a:lnTo>
                  <a:lnTo>
                    <a:pt x="1750864" y="225501"/>
                  </a:lnTo>
                  <a:lnTo>
                    <a:pt x="1842069" y="552087"/>
                  </a:lnTo>
                  <a:lnTo>
                    <a:pt x="2146515" y="756238"/>
                  </a:lnTo>
                  <a:lnTo>
                    <a:pt x="2015413" y="1118523"/>
                  </a:lnTo>
                  <a:lnTo>
                    <a:pt x="2117270" y="1425471"/>
                  </a:lnTo>
                  <a:lnTo>
                    <a:pt x="1851783" y="1606493"/>
                  </a:lnTo>
                  <a:lnTo>
                    <a:pt x="1736567" y="1979858"/>
                  </a:lnTo>
                  <a:lnTo>
                    <a:pt x="1341430" y="1970902"/>
                  </a:lnTo>
                  <a:lnTo>
                    <a:pt x="1063978" y="2179015"/>
                  </a:lnTo>
                  <a:lnTo>
                    <a:pt x="790207" y="1971239"/>
                  </a:lnTo>
                  <a:lnTo>
                    <a:pt x="409948" y="1979858"/>
                  </a:lnTo>
                  <a:lnTo>
                    <a:pt x="298033" y="1617190"/>
                  </a:lnTo>
                  <a:lnTo>
                    <a:pt x="46603" y="1444761"/>
                  </a:lnTo>
                  <a:lnTo>
                    <a:pt x="150057" y="1170905"/>
                  </a:lnTo>
                  <a:lnTo>
                    <a:pt x="0" y="756238"/>
                  </a:lnTo>
                  <a:lnTo>
                    <a:pt x="386524" y="49704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564B45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40" name="TextBox 41">
              <a:extLst>
                <a:ext uri="{FF2B5EF4-FFF2-40B4-BE49-F238E27FC236}">
                  <a16:creationId xmlns:a16="http://schemas.microsoft.com/office/drawing/2014/main" id="{0FB001D1-4437-49F8-8EB0-1338C6041A7D}"/>
                </a:ext>
              </a:extLst>
            </p:cNvPr>
            <p:cNvSpPr txBox="1"/>
            <p:nvPr/>
          </p:nvSpPr>
          <p:spPr>
            <a:xfrm>
              <a:off x="5443956" y="3225733"/>
              <a:ext cx="1578392" cy="44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8F8F8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小标题</a:t>
              </a:r>
            </a:p>
          </p:txBody>
        </p:sp>
        <p:grpSp>
          <p:nvGrpSpPr>
            <p:cNvPr id="41" name="淘宝店chenying0907出品 14">
              <a:extLst>
                <a:ext uri="{FF2B5EF4-FFF2-40B4-BE49-F238E27FC236}">
                  <a16:creationId xmlns:a16="http://schemas.microsoft.com/office/drawing/2014/main" id="{F4FCDCA4-DCB5-46F9-8B51-493FDE4E2AAD}"/>
                </a:ext>
              </a:extLst>
            </p:cNvPr>
            <p:cNvGrpSpPr/>
            <p:nvPr/>
          </p:nvGrpSpPr>
          <p:grpSpPr>
            <a:xfrm>
              <a:off x="5838349" y="2552874"/>
              <a:ext cx="812829" cy="570696"/>
              <a:chOff x="2409665" y="939861"/>
              <a:chExt cx="5638961" cy="3959164"/>
            </a:xfrm>
            <a:solidFill>
              <a:schemeClr val="bg2">
                <a:lumMod val="50000"/>
              </a:schemeClr>
            </a:solidFill>
          </p:grpSpPr>
          <p:sp>
            <p:nvSpPr>
              <p:cNvPr id="42" name="流程图: 联系 2">
                <a:extLst>
                  <a:ext uri="{FF2B5EF4-FFF2-40B4-BE49-F238E27FC236}">
                    <a16:creationId xmlns:a16="http://schemas.microsoft.com/office/drawing/2014/main" id="{560C3743-B0CD-411A-88F8-3EFFB616F1B5}"/>
                  </a:ext>
                </a:extLst>
              </p:cNvPr>
              <p:cNvSpPr/>
              <p:nvPr/>
            </p:nvSpPr>
            <p:spPr>
              <a:xfrm>
                <a:off x="3884040" y="1024462"/>
                <a:ext cx="2680685" cy="3874563"/>
              </a:xfrm>
              <a:custGeom>
                <a:avLst/>
                <a:gdLst/>
                <a:ahLst/>
                <a:cxnLst/>
                <a:rect l="l" t="t" r="r" b="b"/>
                <a:pathLst>
                  <a:path w="2680685" h="3874563">
                    <a:moveTo>
                      <a:pt x="1049911" y="1326547"/>
                    </a:moveTo>
                    <a:lnTo>
                      <a:pt x="1130886" y="1416545"/>
                    </a:lnTo>
                    <a:lnTo>
                      <a:pt x="1130989" y="1416517"/>
                    </a:lnTo>
                    <a:lnTo>
                      <a:pt x="1312935" y="1622593"/>
                    </a:lnTo>
                    <a:lnTo>
                      <a:pt x="1164126" y="2754124"/>
                    </a:lnTo>
                    <a:lnTo>
                      <a:pt x="1330469" y="3179256"/>
                    </a:lnTo>
                    <a:cubicBezTo>
                      <a:pt x="1393318" y="3185424"/>
                      <a:pt x="1456167" y="2747966"/>
                      <a:pt x="1519023" y="2754127"/>
                    </a:cubicBezTo>
                    <a:lnTo>
                      <a:pt x="1368996" y="1613275"/>
                    </a:lnTo>
                    <a:lnTo>
                      <a:pt x="1547978" y="1410556"/>
                    </a:lnTo>
                    <a:lnTo>
                      <a:pt x="1549687" y="1411027"/>
                    </a:lnTo>
                    <a:lnTo>
                      <a:pt x="1625697" y="1326547"/>
                    </a:lnTo>
                    <a:lnTo>
                      <a:pt x="1740228" y="1463512"/>
                    </a:lnTo>
                    <a:lnTo>
                      <a:pt x="2163777" y="1580180"/>
                    </a:lnTo>
                    <a:lnTo>
                      <a:pt x="2163105" y="1571541"/>
                    </a:lnTo>
                    <a:lnTo>
                      <a:pt x="2369061" y="1628276"/>
                    </a:lnTo>
                    <a:lnTo>
                      <a:pt x="2376321" y="1626429"/>
                    </a:lnTo>
                    <a:lnTo>
                      <a:pt x="2619825" y="2583371"/>
                    </a:lnTo>
                    <a:lnTo>
                      <a:pt x="2622880" y="2582594"/>
                    </a:lnTo>
                    <a:lnTo>
                      <a:pt x="2678814" y="2802409"/>
                    </a:lnTo>
                    <a:lnTo>
                      <a:pt x="2680685" y="2803247"/>
                    </a:lnTo>
                    <a:lnTo>
                      <a:pt x="2208786" y="3856531"/>
                    </a:lnTo>
                    <a:lnTo>
                      <a:pt x="2208786" y="3871389"/>
                    </a:lnTo>
                    <a:lnTo>
                      <a:pt x="2049180" y="3871389"/>
                    </a:lnTo>
                    <a:lnTo>
                      <a:pt x="2049443" y="3874563"/>
                    </a:lnTo>
                    <a:lnTo>
                      <a:pt x="648500" y="3874563"/>
                    </a:lnTo>
                    <a:lnTo>
                      <a:pt x="648762" y="3871389"/>
                    </a:lnTo>
                    <a:lnTo>
                      <a:pt x="456186" y="3871389"/>
                    </a:lnTo>
                    <a:lnTo>
                      <a:pt x="456186" y="3867966"/>
                    </a:lnTo>
                    <a:lnTo>
                      <a:pt x="0" y="2849753"/>
                    </a:lnTo>
                    <a:lnTo>
                      <a:pt x="1070" y="2845549"/>
                    </a:lnTo>
                    <a:lnTo>
                      <a:pt x="3080" y="2844648"/>
                    </a:lnTo>
                    <a:lnTo>
                      <a:pt x="1407" y="2844222"/>
                    </a:lnTo>
                    <a:lnTo>
                      <a:pt x="309256" y="1634409"/>
                    </a:lnTo>
                    <a:lnTo>
                      <a:pt x="492252" y="1583998"/>
                    </a:lnTo>
                    <a:lnTo>
                      <a:pt x="491584" y="1592643"/>
                    </a:lnTo>
                    <a:lnTo>
                      <a:pt x="927899" y="1472458"/>
                    </a:lnTo>
                    <a:close/>
                    <a:moveTo>
                      <a:pt x="1330482" y="0"/>
                    </a:moveTo>
                    <a:cubicBezTo>
                      <a:pt x="1677575" y="0"/>
                      <a:pt x="1958952" y="281376"/>
                      <a:pt x="1958952" y="628469"/>
                    </a:cubicBezTo>
                    <a:cubicBezTo>
                      <a:pt x="1958952" y="975562"/>
                      <a:pt x="1677575" y="1256939"/>
                      <a:pt x="1330482" y="1256939"/>
                    </a:cubicBezTo>
                    <a:cubicBezTo>
                      <a:pt x="983390" y="1256939"/>
                      <a:pt x="702013" y="975562"/>
                      <a:pt x="702013" y="628469"/>
                    </a:cubicBezTo>
                    <a:cubicBezTo>
                      <a:pt x="702013" y="281376"/>
                      <a:pt x="983390" y="0"/>
                      <a:pt x="133048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3A6B2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43" name="流程图: 联系 2">
                <a:extLst>
                  <a:ext uri="{FF2B5EF4-FFF2-40B4-BE49-F238E27FC236}">
                    <a16:creationId xmlns:a16="http://schemas.microsoft.com/office/drawing/2014/main" id="{FE6C1B90-2994-4FBA-AF4B-4072916D1531}"/>
                  </a:ext>
                </a:extLst>
              </p:cNvPr>
              <p:cNvSpPr/>
              <p:nvPr/>
            </p:nvSpPr>
            <p:spPr>
              <a:xfrm>
                <a:off x="2409665" y="939861"/>
                <a:ext cx="1914686" cy="2767416"/>
              </a:xfrm>
              <a:custGeom>
                <a:avLst/>
                <a:gdLst/>
                <a:ahLst/>
                <a:cxnLst/>
                <a:rect l="l" t="t" r="r" b="b"/>
                <a:pathLst>
                  <a:path w="2680685" h="3874563">
                    <a:moveTo>
                      <a:pt x="1049911" y="1326547"/>
                    </a:moveTo>
                    <a:lnTo>
                      <a:pt x="1130886" y="1416545"/>
                    </a:lnTo>
                    <a:lnTo>
                      <a:pt x="1130989" y="1416517"/>
                    </a:lnTo>
                    <a:lnTo>
                      <a:pt x="1312935" y="1622593"/>
                    </a:lnTo>
                    <a:lnTo>
                      <a:pt x="1164126" y="2754124"/>
                    </a:lnTo>
                    <a:lnTo>
                      <a:pt x="1330469" y="3179256"/>
                    </a:lnTo>
                    <a:cubicBezTo>
                      <a:pt x="1393318" y="3185424"/>
                      <a:pt x="1456167" y="2747966"/>
                      <a:pt x="1519023" y="2754127"/>
                    </a:cubicBezTo>
                    <a:lnTo>
                      <a:pt x="1368996" y="1613275"/>
                    </a:lnTo>
                    <a:lnTo>
                      <a:pt x="1547978" y="1410556"/>
                    </a:lnTo>
                    <a:lnTo>
                      <a:pt x="1549687" y="1411027"/>
                    </a:lnTo>
                    <a:lnTo>
                      <a:pt x="1625697" y="1326547"/>
                    </a:lnTo>
                    <a:lnTo>
                      <a:pt x="1740228" y="1463512"/>
                    </a:lnTo>
                    <a:lnTo>
                      <a:pt x="2163777" y="1580180"/>
                    </a:lnTo>
                    <a:lnTo>
                      <a:pt x="2163105" y="1571541"/>
                    </a:lnTo>
                    <a:lnTo>
                      <a:pt x="2369061" y="1628276"/>
                    </a:lnTo>
                    <a:lnTo>
                      <a:pt x="2376321" y="1626429"/>
                    </a:lnTo>
                    <a:lnTo>
                      <a:pt x="2619825" y="2583371"/>
                    </a:lnTo>
                    <a:lnTo>
                      <a:pt x="2622880" y="2582594"/>
                    </a:lnTo>
                    <a:lnTo>
                      <a:pt x="2678814" y="2802409"/>
                    </a:lnTo>
                    <a:lnTo>
                      <a:pt x="2680685" y="2803247"/>
                    </a:lnTo>
                    <a:lnTo>
                      <a:pt x="2208786" y="3856531"/>
                    </a:lnTo>
                    <a:lnTo>
                      <a:pt x="2208786" y="3871389"/>
                    </a:lnTo>
                    <a:lnTo>
                      <a:pt x="2049180" y="3871389"/>
                    </a:lnTo>
                    <a:lnTo>
                      <a:pt x="2049443" y="3874563"/>
                    </a:lnTo>
                    <a:lnTo>
                      <a:pt x="648500" y="3874563"/>
                    </a:lnTo>
                    <a:lnTo>
                      <a:pt x="648762" y="3871389"/>
                    </a:lnTo>
                    <a:lnTo>
                      <a:pt x="456186" y="3871389"/>
                    </a:lnTo>
                    <a:lnTo>
                      <a:pt x="456186" y="3867966"/>
                    </a:lnTo>
                    <a:lnTo>
                      <a:pt x="0" y="2849753"/>
                    </a:lnTo>
                    <a:lnTo>
                      <a:pt x="1070" y="2845549"/>
                    </a:lnTo>
                    <a:lnTo>
                      <a:pt x="3080" y="2844648"/>
                    </a:lnTo>
                    <a:lnTo>
                      <a:pt x="1407" y="2844222"/>
                    </a:lnTo>
                    <a:lnTo>
                      <a:pt x="309256" y="1634409"/>
                    </a:lnTo>
                    <a:lnTo>
                      <a:pt x="492252" y="1583998"/>
                    </a:lnTo>
                    <a:lnTo>
                      <a:pt x="491584" y="1592643"/>
                    </a:lnTo>
                    <a:lnTo>
                      <a:pt x="927899" y="1472458"/>
                    </a:lnTo>
                    <a:close/>
                    <a:moveTo>
                      <a:pt x="1330482" y="0"/>
                    </a:moveTo>
                    <a:cubicBezTo>
                      <a:pt x="1677575" y="0"/>
                      <a:pt x="1958952" y="281376"/>
                      <a:pt x="1958952" y="628469"/>
                    </a:cubicBezTo>
                    <a:cubicBezTo>
                      <a:pt x="1958952" y="975562"/>
                      <a:pt x="1677575" y="1256939"/>
                      <a:pt x="1330482" y="1256939"/>
                    </a:cubicBezTo>
                    <a:cubicBezTo>
                      <a:pt x="983390" y="1256939"/>
                      <a:pt x="702013" y="975562"/>
                      <a:pt x="702013" y="628469"/>
                    </a:cubicBezTo>
                    <a:cubicBezTo>
                      <a:pt x="702013" y="281376"/>
                      <a:pt x="983390" y="0"/>
                      <a:pt x="133048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3A6B2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44" name="流程图: 联系 2">
                <a:extLst>
                  <a:ext uri="{FF2B5EF4-FFF2-40B4-BE49-F238E27FC236}">
                    <a16:creationId xmlns:a16="http://schemas.microsoft.com/office/drawing/2014/main" id="{769C4957-9541-4184-8D15-FA991FBB3843}"/>
                  </a:ext>
                </a:extLst>
              </p:cNvPr>
              <p:cNvSpPr/>
              <p:nvPr/>
            </p:nvSpPr>
            <p:spPr>
              <a:xfrm>
                <a:off x="6133940" y="939861"/>
                <a:ext cx="1914686" cy="2767416"/>
              </a:xfrm>
              <a:custGeom>
                <a:avLst/>
                <a:gdLst/>
                <a:ahLst/>
                <a:cxnLst/>
                <a:rect l="l" t="t" r="r" b="b"/>
                <a:pathLst>
                  <a:path w="2680685" h="3874563">
                    <a:moveTo>
                      <a:pt x="1049911" y="1326547"/>
                    </a:moveTo>
                    <a:lnTo>
                      <a:pt x="1130886" y="1416545"/>
                    </a:lnTo>
                    <a:lnTo>
                      <a:pt x="1130989" y="1416517"/>
                    </a:lnTo>
                    <a:lnTo>
                      <a:pt x="1312935" y="1622593"/>
                    </a:lnTo>
                    <a:lnTo>
                      <a:pt x="1164126" y="2754124"/>
                    </a:lnTo>
                    <a:lnTo>
                      <a:pt x="1330469" y="3179256"/>
                    </a:lnTo>
                    <a:cubicBezTo>
                      <a:pt x="1393318" y="3185424"/>
                      <a:pt x="1456167" y="2747966"/>
                      <a:pt x="1519023" y="2754127"/>
                    </a:cubicBezTo>
                    <a:lnTo>
                      <a:pt x="1368996" y="1613275"/>
                    </a:lnTo>
                    <a:lnTo>
                      <a:pt x="1547978" y="1410556"/>
                    </a:lnTo>
                    <a:lnTo>
                      <a:pt x="1549687" y="1411027"/>
                    </a:lnTo>
                    <a:lnTo>
                      <a:pt x="1625697" y="1326547"/>
                    </a:lnTo>
                    <a:lnTo>
                      <a:pt x="1740228" y="1463512"/>
                    </a:lnTo>
                    <a:lnTo>
                      <a:pt x="2163777" y="1580180"/>
                    </a:lnTo>
                    <a:lnTo>
                      <a:pt x="2163105" y="1571541"/>
                    </a:lnTo>
                    <a:lnTo>
                      <a:pt x="2369061" y="1628276"/>
                    </a:lnTo>
                    <a:lnTo>
                      <a:pt x="2376321" y="1626429"/>
                    </a:lnTo>
                    <a:lnTo>
                      <a:pt x="2619825" y="2583371"/>
                    </a:lnTo>
                    <a:lnTo>
                      <a:pt x="2622880" y="2582594"/>
                    </a:lnTo>
                    <a:lnTo>
                      <a:pt x="2678814" y="2802409"/>
                    </a:lnTo>
                    <a:lnTo>
                      <a:pt x="2680685" y="2803247"/>
                    </a:lnTo>
                    <a:lnTo>
                      <a:pt x="2208786" y="3856531"/>
                    </a:lnTo>
                    <a:lnTo>
                      <a:pt x="2208786" y="3871389"/>
                    </a:lnTo>
                    <a:lnTo>
                      <a:pt x="2049180" y="3871389"/>
                    </a:lnTo>
                    <a:lnTo>
                      <a:pt x="2049443" y="3874563"/>
                    </a:lnTo>
                    <a:lnTo>
                      <a:pt x="648500" y="3874563"/>
                    </a:lnTo>
                    <a:lnTo>
                      <a:pt x="648762" y="3871389"/>
                    </a:lnTo>
                    <a:lnTo>
                      <a:pt x="456186" y="3871389"/>
                    </a:lnTo>
                    <a:lnTo>
                      <a:pt x="456186" y="3867966"/>
                    </a:lnTo>
                    <a:lnTo>
                      <a:pt x="0" y="2849753"/>
                    </a:lnTo>
                    <a:lnTo>
                      <a:pt x="1070" y="2845549"/>
                    </a:lnTo>
                    <a:lnTo>
                      <a:pt x="3080" y="2844648"/>
                    </a:lnTo>
                    <a:lnTo>
                      <a:pt x="1407" y="2844222"/>
                    </a:lnTo>
                    <a:lnTo>
                      <a:pt x="309256" y="1634409"/>
                    </a:lnTo>
                    <a:lnTo>
                      <a:pt x="492252" y="1583998"/>
                    </a:lnTo>
                    <a:lnTo>
                      <a:pt x="491584" y="1592643"/>
                    </a:lnTo>
                    <a:lnTo>
                      <a:pt x="927899" y="1472458"/>
                    </a:lnTo>
                    <a:close/>
                    <a:moveTo>
                      <a:pt x="1330482" y="0"/>
                    </a:moveTo>
                    <a:cubicBezTo>
                      <a:pt x="1677575" y="0"/>
                      <a:pt x="1958952" y="281376"/>
                      <a:pt x="1958952" y="628469"/>
                    </a:cubicBezTo>
                    <a:cubicBezTo>
                      <a:pt x="1958952" y="975562"/>
                      <a:pt x="1677575" y="1256939"/>
                      <a:pt x="1330482" y="1256939"/>
                    </a:cubicBezTo>
                    <a:cubicBezTo>
                      <a:pt x="983390" y="1256939"/>
                      <a:pt x="702013" y="975562"/>
                      <a:pt x="702013" y="628469"/>
                    </a:cubicBezTo>
                    <a:cubicBezTo>
                      <a:pt x="702013" y="281376"/>
                      <a:pt x="983390" y="0"/>
                      <a:pt x="133048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33A6B2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97D7644F-AB7E-4FD1-9732-CA4F59EF95AF}"/>
              </a:ext>
            </a:extLst>
          </p:cNvPr>
          <p:cNvGrpSpPr/>
          <p:nvPr/>
        </p:nvGrpSpPr>
        <p:grpSpPr>
          <a:xfrm>
            <a:off x="4068235" y="3805828"/>
            <a:ext cx="1996626" cy="2026855"/>
            <a:chOff x="8239167" y="1866254"/>
            <a:chExt cx="2613843" cy="2653418"/>
          </a:xfrm>
        </p:grpSpPr>
        <p:sp>
          <p:nvSpPr>
            <p:cNvPr id="46" name="五角星 18">
              <a:extLst>
                <a:ext uri="{FF2B5EF4-FFF2-40B4-BE49-F238E27FC236}">
                  <a16:creationId xmlns:a16="http://schemas.microsoft.com/office/drawing/2014/main" id="{81F360E3-5E77-4F87-A1BB-0F03CE9CC0F1}"/>
                </a:ext>
              </a:extLst>
            </p:cNvPr>
            <p:cNvSpPr/>
            <p:nvPr/>
          </p:nvSpPr>
          <p:spPr>
            <a:xfrm rot="2134838">
              <a:off x="8239167" y="1866254"/>
              <a:ext cx="2613843" cy="2653418"/>
            </a:xfrm>
            <a:custGeom>
              <a:avLst/>
              <a:gdLst/>
              <a:ahLst/>
              <a:cxnLst/>
              <a:rect l="l" t="t" r="r" b="b"/>
              <a:pathLst>
                <a:path w="2146515" h="2179015">
                  <a:moveTo>
                    <a:pt x="471122" y="237422"/>
                  </a:moveTo>
                  <a:lnTo>
                    <a:pt x="747200" y="241233"/>
                  </a:lnTo>
                  <a:lnTo>
                    <a:pt x="1073258" y="0"/>
                  </a:lnTo>
                  <a:lnTo>
                    <a:pt x="1393697" y="237076"/>
                  </a:lnTo>
                  <a:lnTo>
                    <a:pt x="1750864" y="225501"/>
                  </a:lnTo>
                  <a:lnTo>
                    <a:pt x="1842069" y="552087"/>
                  </a:lnTo>
                  <a:lnTo>
                    <a:pt x="2146515" y="756238"/>
                  </a:lnTo>
                  <a:lnTo>
                    <a:pt x="2015413" y="1118523"/>
                  </a:lnTo>
                  <a:lnTo>
                    <a:pt x="2117270" y="1425471"/>
                  </a:lnTo>
                  <a:lnTo>
                    <a:pt x="1851783" y="1606493"/>
                  </a:lnTo>
                  <a:lnTo>
                    <a:pt x="1736567" y="1979858"/>
                  </a:lnTo>
                  <a:lnTo>
                    <a:pt x="1341430" y="1970902"/>
                  </a:lnTo>
                  <a:lnTo>
                    <a:pt x="1063978" y="2179015"/>
                  </a:lnTo>
                  <a:lnTo>
                    <a:pt x="790207" y="1971239"/>
                  </a:lnTo>
                  <a:lnTo>
                    <a:pt x="409948" y="1979858"/>
                  </a:lnTo>
                  <a:lnTo>
                    <a:pt x="298033" y="1617190"/>
                  </a:lnTo>
                  <a:lnTo>
                    <a:pt x="46603" y="1444761"/>
                  </a:lnTo>
                  <a:lnTo>
                    <a:pt x="150057" y="1170905"/>
                  </a:lnTo>
                  <a:lnTo>
                    <a:pt x="0" y="756238"/>
                  </a:lnTo>
                  <a:lnTo>
                    <a:pt x="386524" y="4970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564B45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47" name="TextBox 43">
              <a:extLst>
                <a:ext uri="{FF2B5EF4-FFF2-40B4-BE49-F238E27FC236}">
                  <a16:creationId xmlns:a16="http://schemas.microsoft.com/office/drawing/2014/main" id="{9209FCFB-F420-40A1-8C99-235374C89FC2}"/>
                </a:ext>
              </a:extLst>
            </p:cNvPr>
            <p:cNvSpPr txBox="1"/>
            <p:nvPr/>
          </p:nvSpPr>
          <p:spPr>
            <a:xfrm>
              <a:off x="8731851" y="3225733"/>
              <a:ext cx="1728212" cy="443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F8F8F8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小标题</a:t>
              </a:r>
            </a:p>
          </p:txBody>
        </p:sp>
        <p:sp>
          <p:nvSpPr>
            <p:cNvPr id="48" name="25">
              <a:extLst>
                <a:ext uri="{FF2B5EF4-FFF2-40B4-BE49-F238E27FC236}">
                  <a16:creationId xmlns:a16="http://schemas.microsoft.com/office/drawing/2014/main" id="{F90749F0-5CF3-443E-8FDD-1ADC1B5A32E2}"/>
                </a:ext>
              </a:extLst>
            </p:cNvPr>
            <p:cNvSpPr/>
            <p:nvPr/>
          </p:nvSpPr>
          <p:spPr>
            <a:xfrm>
              <a:off x="9304719" y="2521726"/>
              <a:ext cx="624752" cy="632195"/>
            </a:xfrm>
            <a:custGeom>
              <a:avLst/>
              <a:gdLst/>
              <a:ahLst/>
              <a:cxnLst/>
              <a:rect l="l" t="t" r="r" b="b"/>
              <a:pathLst>
                <a:path w="4210679" h="4260850">
                  <a:moveTo>
                    <a:pt x="83635" y="0"/>
                  </a:moveTo>
                  <a:lnTo>
                    <a:pt x="832931" y="0"/>
                  </a:lnTo>
                  <a:cubicBezTo>
                    <a:pt x="878523" y="0"/>
                    <a:pt x="915483" y="36960"/>
                    <a:pt x="915483" y="82552"/>
                  </a:cubicBezTo>
                  <a:lnTo>
                    <a:pt x="915483" y="412748"/>
                  </a:lnTo>
                  <a:cubicBezTo>
                    <a:pt x="915483" y="443274"/>
                    <a:pt x="898914" y="469930"/>
                    <a:pt x="873607" y="483053"/>
                  </a:cubicBezTo>
                  <a:lnTo>
                    <a:pt x="4210679" y="483053"/>
                  </a:lnTo>
                  <a:lnTo>
                    <a:pt x="4210679" y="1893780"/>
                  </a:lnTo>
                  <a:lnTo>
                    <a:pt x="1406022" y="2781301"/>
                  </a:lnTo>
                  <a:lnTo>
                    <a:pt x="4210679" y="2781301"/>
                  </a:lnTo>
                  <a:lnTo>
                    <a:pt x="4210679" y="3305175"/>
                  </a:lnTo>
                  <a:lnTo>
                    <a:pt x="3591246" y="3305175"/>
                  </a:lnTo>
                  <a:cubicBezTo>
                    <a:pt x="3812567" y="3348853"/>
                    <a:pt x="3979359" y="3544073"/>
                    <a:pt x="3979359" y="3778250"/>
                  </a:cubicBezTo>
                  <a:cubicBezTo>
                    <a:pt x="3979359" y="4044783"/>
                    <a:pt x="3763292" y="4260850"/>
                    <a:pt x="3496759" y="4260850"/>
                  </a:cubicBezTo>
                  <a:cubicBezTo>
                    <a:pt x="3230226" y="4260850"/>
                    <a:pt x="3014159" y="4044783"/>
                    <a:pt x="3014159" y="3778250"/>
                  </a:cubicBezTo>
                  <a:cubicBezTo>
                    <a:pt x="3014159" y="3544073"/>
                    <a:pt x="3180952" y="3348853"/>
                    <a:pt x="3402273" y="3305175"/>
                  </a:cubicBezTo>
                  <a:lnTo>
                    <a:pt x="1267146" y="3305175"/>
                  </a:lnTo>
                  <a:cubicBezTo>
                    <a:pt x="1488467" y="3348853"/>
                    <a:pt x="1655259" y="3544073"/>
                    <a:pt x="1655259" y="3778250"/>
                  </a:cubicBezTo>
                  <a:cubicBezTo>
                    <a:pt x="1655259" y="4044783"/>
                    <a:pt x="1439192" y="4260850"/>
                    <a:pt x="1172659" y="4260850"/>
                  </a:cubicBezTo>
                  <a:cubicBezTo>
                    <a:pt x="906126" y="4260850"/>
                    <a:pt x="690059" y="4044783"/>
                    <a:pt x="690059" y="3778250"/>
                  </a:cubicBezTo>
                  <a:cubicBezTo>
                    <a:pt x="690059" y="3544073"/>
                    <a:pt x="856851" y="3348853"/>
                    <a:pt x="1078173" y="3305175"/>
                  </a:cubicBezTo>
                  <a:lnTo>
                    <a:pt x="972633" y="3305175"/>
                  </a:lnTo>
                  <a:cubicBezTo>
                    <a:pt x="944058" y="3143250"/>
                    <a:pt x="972634" y="3276600"/>
                    <a:pt x="963109" y="2781300"/>
                  </a:cubicBezTo>
                  <a:cubicBezTo>
                    <a:pt x="451270" y="464482"/>
                    <a:pt x="618551" y="1241439"/>
                    <a:pt x="451247" y="494159"/>
                  </a:cubicBezTo>
                  <a:lnTo>
                    <a:pt x="36010" y="492918"/>
                  </a:lnTo>
                  <a:cubicBezTo>
                    <a:pt x="-9582" y="492918"/>
                    <a:pt x="1083" y="489297"/>
                    <a:pt x="1083" y="443705"/>
                  </a:cubicBezTo>
                  <a:lnTo>
                    <a:pt x="1083" y="82552"/>
                  </a:lnTo>
                  <a:cubicBezTo>
                    <a:pt x="1083" y="36960"/>
                    <a:pt x="38043" y="0"/>
                    <a:pt x="836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64B45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50" name="TextBox 8">
            <a:extLst>
              <a:ext uri="{FF2B5EF4-FFF2-40B4-BE49-F238E27FC236}">
                <a16:creationId xmlns:a16="http://schemas.microsoft.com/office/drawing/2014/main" id="{BEC19401-B83A-4ABC-8F88-686B80102967}"/>
              </a:ext>
            </a:extLst>
          </p:cNvPr>
          <p:cNvSpPr txBox="1"/>
          <p:nvPr/>
        </p:nvSpPr>
        <p:spPr>
          <a:xfrm>
            <a:off x="4224485" y="367563"/>
            <a:ext cx="3743030" cy="46878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>
              <a:lnSpc>
                <a:spcPct val="14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点击输入您的标题</a:t>
            </a:r>
            <a:endParaRPr lang="zh-CN" altLang="en-US" sz="3199" b="1" dirty="0">
              <a:solidFill>
                <a:schemeClr val="bg1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0439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0ddea22a-ca9d-4f2d-81b2-a1ef12b3c3db"/>
          <p:cNvGrpSpPr>
            <a:grpSpLocks noChangeAspect="1"/>
          </p:cNvGrpSpPr>
          <p:nvPr/>
        </p:nvGrpSpPr>
        <p:grpSpPr>
          <a:xfrm>
            <a:off x="453509" y="1636459"/>
            <a:ext cx="11295259" cy="4347385"/>
            <a:chOff x="915230" y="1996198"/>
            <a:chExt cx="10337256" cy="3978664"/>
          </a:xfrm>
        </p:grpSpPr>
        <p:cxnSp>
          <p:nvCxnSpPr>
            <p:cNvPr id="8" name="íṡľíḍè-Straight Connector 2"/>
            <p:cNvCxnSpPr/>
            <p:nvPr/>
          </p:nvCxnSpPr>
          <p:spPr>
            <a:xfrm>
              <a:off x="2193975" y="5599124"/>
              <a:ext cx="1476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íṡľíḍè-Straight Connector 3"/>
            <p:cNvCxnSpPr/>
            <p:nvPr/>
          </p:nvCxnSpPr>
          <p:spPr>
            <a:xfrm>
              <a:off x="3758000" y="5599124"/>
              <a:ext cx="1476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íṡľíḍè-Straight Connector 4"/>
            <p:cNvCxnSpPr/>
            <p:nvPr/>
          </p:nvCxnSpPr>
          <p:spPr>
            <a:xfrm>
              <a:off x="5336681" y="5599124"/>
              <a:ext cx="1476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íṡľíḍè-Straight Connector 5"/>
            <p:cNvCxnSpPr/>
            <p:nvPr/>
          </p:nvCxnSpPr>
          <p:spPr>
            <a:xfrm>
              <a:off x="6900706" y="5599124"/>
              <a:ext cx="1476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íṡľíḍè-Straight Connector 6"/>
            <p:cNvCxnSpPr/>
            <p:nvPr/>
          </p:nvCxnSpPr>
          <p:spPr>
            <a:xfrm rot="10800000">
              <a:off x="10064486" y="5599125"/>
              <a:ext cx="1188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íṡľíḍè-Straight Connector 7"/>
            <p:cNvCxnSpPr/>
            <p:nvPr/>
          </p:nvCxnSpPr>
          <p:spPr>
            <a:xfrm rot="10800000">
              <a:off x="8479161" y="5599124"/>
              <a:ext cx="1476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i$liḋe-Straight Connector 8"/>
            <p:cNvCxnSpPr/>
            <p:nvPr/>
          </p:nvCxnSpPr>
          <p:spPr>
            <a:xfrm rot="10800000">
              <a:off x="915230" y="5599124"/>
              <a:ext cx="1188000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i$liḋe-TextBox 10"/>
            <p:cNvSpPr txBox="1"/>
            <p:nvPr/>
          </p:nvSpPr>
          <p:spPr>
            <a:xfrm>
              <a:off x="1241054" y="4331616"/>
              <a:ext cx="1837621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sp>
          <p:nvSpPr>
            <p:cNvPr id="17" name="i$liḋe-TextBox 11"/>
            <p:cNvSpPr txBox="1"/>
            <p:nvPr/>
          </p:nvSpPr>
          <p:spPr>
            <a:xfrm>
              <a:off x="9749584" y="5697863"/>
              <a:ext cx="524503" cy="276999"/>
            </a:xfrm>
            <a:prstGeom prst="rect">
              <a:avLst/>
            </a:prstGeom>
            <a:noFill/>
          </p:spPr>
          <p:txBody>
            <a:bodyPr wrap="none">
              <a:normAutofit fontScale="97500"/>
            </a:bodyPr>
            <a:lstStyle/>
            <a:p>
              <a:r>
                <a:rPr lang="id-ID" sz="1200" b="1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rPr>
                <a:t>2017</a:t>
              </a:r>
            </a:p>
          </p:txBody>
        </p:sp>
        <p:sp>
          <p:nvSpPr>
            <p:cNvPr id="18" name="i$liḋe-TextBox 12"/>
            <p:cNvSpPr txBox="1"/>
            <p:nvPr/>
          </p:nvSpPr>
          <p:spPr>
            <a:xfrm>
              <a:off x="8166934" y="5697863"/>
              <a:ext cx="524503" cy="276999"/>
            </a:xfrm>
            <a:prstGeom prst="rect">
              <a:avLst/>
            </a:prstGeom>
            <a:noFill/>
          </p:spPr>
          <p:txBody>
            <a:bodyPr wrap="none">
              <a:normAutofit fontScale="97500"/>
            </a:bodyPr>
            <a:lstStyle/>
            <a:p>
              <a:r>
                <a:rPr lang="id-ID" sz="1200" b="1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rPr>
                <a:t>2016</a:t>
              </a:r>
            </a:p>
          </p:txBody>
        </p:sp>
        <p:sp>
          <p:nvSpPr>
            <p:cNvPr id="19" name="i$liḋe-TextBox 13"/>
            <p:cNvSpPr txBox="1"/>
            <p:nvPr/>
          </p:nvSpPr>
          <p:spPr>
            <a:xfrm>
              <a:off x="6612957" y="5688338"/>
              <a:ext cx="524503" cy="276999"/>
            </a:xfrm>
            <a:prstGeom prst="rect">
              <a:avLst/>
            </a:prstGeom>
            <a:noFill/>
          </p:spPr>
          <p:txBody>
            <a:bodyPr wrap="none">
              <a:normAutofit fontScale="97500"/>
            </a:bodyPr>
            <a:lstStyle/>
            <a:p>
              <a:r>
                <a:rPr lang="id-ID" sz="1200" b="1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rPr>
                <a:t>2015</a:t>
              </a:r>
            </a:p>
          </p:txBody>
        </p:sp>
        <p:sp>
          <p:nvSpPr>
            <p:cNvPr id="20" name="i$liḋe-TextBox 14"/>
            <p:cNvSpPr txBox="1"/>
            <p:nvPr/>
          </p:nvSpPr>
          <p:spPr>
            <a:xfrm>
              <a:off x="5049357" y="5697863"/>
              <a:ext cx="524503" cy="276999"/>
            </a:xfrm>
            <a:prstGeom prst="rect">
              <a:avLst/>
            </a:prstGeom>
            <a:noFill/>
          </p:spPr>
          <p:txBody>
            <a:bodyPr wrap="none">
              <a:normAutofit fontScale="97500"/>
            </a:bodyPr>
            <a:lstStyle/>
            <a:p>
              <a:r>
                <a:rPr lang="id-ID" sz="1200" b="1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rPr>
                <a:t>2014</a:t>
              </a:r>
            </a:p>
          </p:txBody>
        </p:sp>
        <p:sp>
          <p:nvSpPr>
            <p:cNvPr id="21" name="i$liḋe-TextBox 15"/>
            <p:cNvSpPr txBox="1"/>
            <p:nvPr/>
          </p:nvSpPr>
          <p:spPr>
            <a:xfrm>
              <a:off x="3459476" y="5697863"/>
              <a:ext cx="524503" cy="276999"/>
            </a:xfrm>
            <a:prstGeom prst="rect">
              <a:avLst/>
            </a:prstGeom>
            <a:noFill/>
          </p:spPr>
          <p:txBody>
            <a:bodyPr wrap="none">
              <a:normAutofit fontScale="97500"/>
            </a:bodyPr>
            <a:lstStyle/>
            <a:p>
              <a:r>
                <a:rPr lang="id-ID" sz="1200" b="1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rPr>
                <a:t>2013</a:t>
              </a:r>
            </a:p>
          </p:txBody>
        </p:sp>
        <p:sp>
          <p:nvSpPr>
            <p:cNvPr id="22" name="i$liḋe-TextBox 16"/>
            <p:cNvSpPr txBox="1"/>
            <p:nvPr/>
          </p:nvSpPr>
          <p:spPr>
            <a:xfrm>
              <a:off x="1886392" y="5697863"/>
              <a:ext cx="524503" cy="276999"/>
            </a:xfrm>
            <a:prstGeom prst="rect">
              <a:avLst/>
            </a:prstGeom>
            <a:noFill/>
          </p:spPr>
          <p:txBody>
            <a:bodyPr wrap="none">
              <a:normAutofit fontScale="97500"/>
            </a:bodyPr>
            <a:lstStyle/>
            <a:p>
              <a:r>
                <a:rPr lang="id-ID" sz="1200" b="1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rPr>
                <a:t>2012</a:t>
              </a:r>
            </a:p>
          </p:txBody>
        </p:sp>
        <p:sp>
          <p:nvSpPr>
            <p:cNvPr id="23" name="i$liḋe-Oval 17"/>
            <p:cNvSpPr/>
            <p:nvPr/>
          </p:nvSpPr>
          <p:spPr>
            <a:xfrm>
              <a:off x="2105864" y="5545124"/>
              <a:ext cx="108000" cy="108000"/>
            </a:xfrm>
            <a:prstGeom prst="ellipse">
              <a:avLst/>
            </a:prstGeom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>
                <a:solidFill>
                  <a:schemeClr val="tx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24" name="i$liḋe-Oval 18"/>
            <p:cNvSpPr/>
            <p:nvPr/>
          </p:nvSpPr>
          <p:spPr>
            <a:xfrm>
              <a:off x="3666124" y="5545124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>
                <a:solidFill>
                  <a:schemeClr val="tx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25" name="i$liḋe-Oval 19"/>
            <p:cNvSpPr/>
            <p:nvPr/>
          </p:nvSpPr>
          <p:spPr>
            <a:xfrm>
              <a:off x="5241578" y="5545124"/>
              <a:ext cx="108000" cy="10800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>
                <a:solidFill>
                  <a:schemeClr val="tx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26" name="i$liḋe-Oval 20"/>
            <p:cNvSpPr/>
            <p:nvPr/>
          </p:nvSpPr>
          <p:spPr>
            <a:xfrm>
              <a:off x="6813193" y="5545124"/>
              <a:ext cx="108000" cy="108000"/>
            </a:xfrm>
            <a:prstGeom prst="ellipse">
              <a:avLst/>
            </a:prstGeom>
            <a:solidFill>
              <a:schemeClr val="accent4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>
                <a:solidFill>
                  <a:schemeClr val="tx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27" name="i$liḋe-Oval 21"/>
            <p:cNvSpPr/>
            <p:nvPr/>
          </p:nvSpPr>
          <p:spPr>
            <a:xfrm>
              <a:off x="8361270" y="5545124"/>
              <a:ext cx="108000" cy="10800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>
                <a:solidFill>
                  <a:schemeClr val="tx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28" name="i$liḋe-Oval 22"/>
            <p:cNvSpPr/>
            <p:nvPr/>
          </p:nvSpPr>
          <p:spPr>
            <a:xfrm rot="10800000">
              <a:off x="9950622" y="5545125"/>
              <a:ext cx="108000" cy="108000"/>
            </a:xfrm>
            <a:prstGeom prst="ellipse">
              <a:avLst/>
            </a:prstGeom>
            <a:solidFill>
              <a:schemeClr val="accent2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799">
                <a:solidFill>
                  <a:schemeClr val="tx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cxnSp>
          <p:nvCxnSpPr>
            <p:cNvPr id="29" name="i$liḋe-Straight Connector 23"/>
            <p:cNvCxnSpPr/>
            <p:nvPr/>
          </p:nvCxnSpPr>
          <p:spPr>
            <a:xfrm flipV="1">
              <a:off x="2159864" y="5244198"/>
              <a:ext cx="0" cy="24025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i$liḋe-Straight Connector 24"/>
            <p:cNvCxnSpPr/>
            <p:nvPr/>
          </p:nvCxnSpPr>
          <p:spPr>
            <a:xfrm flipV="1">
              <a:off x="2159864" y="3880747"/>
              <a:ext cx="0" cy="396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25"/>
            <p:cNvGrpSpPr/>
            <p:nvPr/>
          </p:nvGrpSpPr>
          <p:grpSpPr>
            <a:xfrm>
              <a:off x="1895475" y="3295650"/>
              <a:ext cx="540000" cy="540000"/>
              <a:chOff x="1895475" y="3190875"/>
              <a:chExt cx="540000" cy="540000"/>
            </a:xfrm>
          </p:grpSpPr>
          <p:sp>
            <p:nvSpPr>
              <p:cNvPr id="79" name="i$liḋe-Oval 73"/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99">
                  <a:solidFill>
                    <a:schemeClr val="tx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80" name="i$liḋe-Freeform: Shape 74"/>
              <p:cNvSpPr/>
              <p:nvPr/>
            </p:nvSpPr>
            <p:spPr bwMode="auto">
              <a:xfrm>
                <a:off x="2000853" y="3295413"/>
                <a:ext cx="329244" cy="330924"/>
              </a:xfrm>
              <a:custGeom>
                <a:avLst/>
                <a:gdLst>
                  <a:gd name="T0" fmla="*/ 234 w 246"/>
                  <a:gd name="T1" fmla="*/ 13 h 247"/>
                  <a:gd name="T2" fmla="*/ 175 w 246"/>
                  <a:gd name="T3" fmla="*/ 35 h 247"/>
                  <a:gd name="T4" fmla="*/ 153 w 246"/>
                  <a:gd name="T5" fmla="*/ 60 h 247"/>
                  <a:gd name="T6" fmla="*/ 24 w 246"/>
                  <a:gd name="T7" fmla="*/ 36 h 247"/>
                  <a:gd name="T8" fmla="*/ 5 w 246"/>
                  <a:gd name="T9" fmla="*/ 55 h 247"/>
                  <a:gd name="T10" fmla="*/ 107 w 246"/>
                  <a:gd name="T11" fmla="*/ 109 h 247"/>
                  <a:gd name="T12" fmla="*/ 65 w 246"/>
                  <a:gd name="T13" fmla="*/ 159 h 247"/>
                  <a:gd name="T14" fmla="*/ 54 w 246"/>
                  <a:gd name="T15" fmla="*/ 172 h 247"/>
                  <a:gd name="T16" fmla="*/ 12 w 246"/>
                  <a:gd name="T17" fmla="*/ 161 h 247"/>
                  <a:gd name="T18" fmla="*/ 0 w 246"/>
                  <a:gd name="T19" fmla="*/ 173 h 247"/>
                  <a:gd name="T20" fmla="*/ 47 w 246"/>
                  <a:gd name="T21" fmla="*/ 200 h 247"/>
                  <a:gd name="T22" fmla="*/ 74 w 246"/>
                  <a:gd name="T23" fmla="*/ 247 h 247"/>
                  <a:gd name="T24" fmla="*/ 86 w 246"/>
                  <a:gd name="T25" fmla="*/ 235 h 247"/>
                  <a:gd name="T26" fmla="*/ 75 w 246"/>
                  <a:gd name="T27" fmla="*/ 193 h 247"/>
                  <a:gd name="T28" fmla="*/ 88 w 246"/>
                  <a:gd name="T29" fmla="*/ 182 h 247"/>
                  <a:gd name="T30" fmla="*/ 138 w 246"/>
                  <a:gd name="T31" fmla="*/ 140 h 247"/>
                  <a:gd name="T32" fmla="*/ 192 w 246"/>
                  <a:gd name="T33" fmla="*/ 242 h 247"/>
                  <a:gd name="T34" fmla="*/ 211 w 246"/>
                  <a:gd name="T35" fmla="*/ 223 h 247"/>
                  <a:gd name="T36" fmla="*/ 187 w 246"/>
                  <a:gd name="T37" fmla="*/ 94 h 247"/>
                  <a:gd name="T38" fmla="*/ 212 w 246"/>
                  <a:gd name="T39" fmla="*/ 72 h 247"/>
                  <a:gd name="T40" fmla="*/ 234 w 246"/>
                  <a:gd name="T41" fmla="*/ 13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6" h="247">
                    <a:moveTo>
                      <a:pt x="234" y="13"/>
                    </a:moveTo>
                    <a:cubicBezTo>
                      <a:pt x="221" y="0"/>
                      <a:pt x="196" y="11"/>
                      <a:pt x="175" y="35"/>
                    </a:cubicBezTo>
                    <a:cubicBezTo>
                      <a:pt x="153" y="60"/>
                      <a:pt x="153" y="60"/>
                      <a:pt x="153" y="60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107" y="109"/>
                      <a:pt x="107" y="109"/>
                      <a:pt x="107" y="109"/>
                    </a:cubicBezTo>
                    <a:cubicBezTo>
                      <a:pt x="65" y="159"/>
                      <a:pt x="65" y="159"/>
                      <a:pt x="65" y="159"/>
                    </a:cubicBezTo>
                    <a:cubicBezTo>
                      <a:pt x="61" y="164"/>
                      <a:pt x="57" y="168"/>
                      <a:pt x="54" y="172"/>
                    </a:cubicBezTo>
                    <a:cubicBezTo>
                      <a:pt x="12" y="161"/>
                      <a:pt x="12" y="161"/>
                      <a:pt x="12" y="161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47" y="200"/>
                      <a:pt x="47" y="200"/>
                      <a:pt x="47" y="200"/>
                    </a:cubicBezTo>
                    <a:cubicBezTo>
                      <a:pt x="74" y="247"/>
                      <a:pt x="74" y="247"/>
                      <a:pt x="74" y="247"/>
                    </a:cubicBezTo>
                    <a:cubicBezTo>
                      <a:pt x="86" y="235"/>
                      <a:pt x="86" y="235"/>
                      <a:pt x="86" y="235"/>
                    </a:cubicBezTo>
                    <a:cubicBezTo>
                      <a:pt x="75" y="193"/>
                      <a:pt x="75" y="193"/>
                      <a:pt x="75" y="193"/>
                    </a:cubicBezTo>
                    <a:cubicBezTo>
                      <a:pt x="79" y="190"/>
                      <a:pt x="83" y="186"/>
                      <a:pt x="88" y="182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92" y="242"/>
                      <a:pt x="192" y="242"/>
                      <a:pt x="192" y="242"/>
                    </a:cubicBezTo>
                    <a:cubicBezTo>
                      <a:pt x="211" y="223"/>
                      <a:pt x="211" y="223"/>
                      <a:pt x="211" y="223"/>
                    </a:cubicBezTo>
                    <a:cubicBezTo>
                      <a:pt x="187" y="94"/>
                      <a:pt x="187" y="94"/>
                      <a:pt x="187" y="94"/>
                    </a:cubicBezTo>
                    <a:cubicBezTo>
                      <a:pt x="212" y="72"/>
                      <a:pt x="212" y="72"/>
                      <a:pt x="212" y="72"/>
                    </a:cubicBezTo>
                    <a:cubicBezTo>
                      <a:pt x="236" y="51"/>
                      <a:pt x="246" y="25"/>
                      <a:pt x="234" y="1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799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33" name="i$liḋe-TextBox 27"/>
            <p:cNvSpPr txBox="1"/>
            <p:nvPr/>
          </p:nvSpPr>
          <p:spPr>
            <a:xfrm>
              <a:off x="2811253" y="3381021"/>
              <a:ext cx="1837621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cxnSp>
          <p:nvCxnSpPr>
            <p:cNvPr id="34" name="i$liḋe-Straight Connector 28"/>
            <p:cNvCxnSpPr/>
            <p:nvPr/>
          </p:nvCxnSpPr>
          <p:spPr>
            <a:xfrm flipV="1">
              <a:off x="3730063" y="4380598"/>
              <a:ext cx="0" cy="1113978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i$liḋe-Straight Connector 29"/>
            <p:cNvCxnSpPr/>
            <p:nvPr/>
          </p:nvCxnSpPr>
          <p:spPr>
            <a:xfrm flipV="1">
              <a:off x="3720124" y="2585347"/>
              <a:ext cx="0" cy="647171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0"/>
            <p:cNvGrpSpPr/>
            <p:nvPr/>
          </p:nvGrpSpPr>
          <p:grpSpPr>
            <a:xfrm>
              <a:off x="3460063" y="1996198"/>
              <a:ext cx="540000" cy="540000"/>
              <a:chOff x="3450124" y="2009775"/>
              <a:chExt cx="540000" cy="540000"/>
            </a:xfrm>
          </p:grpSpPr>
          <p:sp>
            <p:nvSpPr>
              <p:cNvPr id="69" name="i$liḋe-Oval 63"/>
              <p:cNvSpPr/>
              <p:nvPr/>
            </p:nvSpPr>
            <p:spPr>
              <a:xfrm>
                <a:off x="3450124" y="2009775"/>
                <a:ext cx="540000" cy="540000"/>
              </a:xfrm>
              <a:prstGeom prst="ellipse">
                <a:avLst/>
              </a:prstGeom>
              <a:solidFill>
                <a:schemeClr val="accent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99">
                  <a:solidFill>
                    <a:schemeClr val="tx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  <p:grpSp>
            <p:nvGrpSpPr>
              <p:cNvPr id="70" name="Group 64"/>
              <p:cNvGrpSpPr/>
              <p:nvPr/>
            </p:nvGrpSpPr>
            <p:grpSpPr>
              <a:xfrm>
                <a:off x="3567882" y="2071852"/>
                <a:ext cx="304483" cy="415881"/>
                <a:chOff x="5772150" y="2981331"/>
                <a:chExt cx="650875" cy="888995"/>
              </a:xfrm>
              <a:solidFill>
                <a:schemeClr val="bg1"/>
              </a:solidFill>
            </p:grpSpPr>
            <p:sp>
              <p:nvSpPr>
                <p:cNvPr id="71" name="i$liḋe-Rectangle 65"/>
                <p:cNvSpPr/>
                <p:nvPr/>
              </p:nvSpPr>
              <p:spPr bwMode="auto">
                <a:xfrm>
                  <a:off x="5875338" y="3159125"/>
                  <a:ext cx="146050" cy="46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72" name="i$liḋe-Rectangle 66"/>
                <p:cNvSpPr/>
                <p:nvPr/>
              </p:nvSpPr>
              <p:spPr bwMode="auto">
                <a:xfrm>
                  <a:off x="5875338" y="3375025"/>
                  <a:ext cx="368300" cy="428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73" name="i$liḋe-Rectangle 67"/>
                <p:cNvSpPr/>
                <p:nvPr/>
              </p:nvSpPr>
              <p:spPr bwMode="auto">
                <a:xfrm>
                  <a:off x="5875338" y="3470275"/>
                  <a:ext cx="368300" cy="46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74" name="i$liḋe-Rectangle 68"/>
                <p:cNvSpPr/>
                <p:nvPr/>
              </p:nvSpPr>
              <p:spPr bwMode="auto">
                <a:xfrm>
                  <a:off x="5875338" y="3565525"/>
                  <a:ext cx="206375" cy="460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75" name="i$liḋe-Freeform: Shape 69"/>
                <p:cNvSpPr/>
                <p:nvPr/>
              </p:nvSpPr>
              <p:spPr bwMode="auto">
                <a:xfrm>
                  <a:off x="5772150" y="2981331"/>
                  <a:ext cx="650875" cy="835024"/>
                </a:xfrm>
                <a:custGeom>
                  <a:avLst/>
                  <a:gdLst>
                    <a:gd name="T0" fmla="*/ 87 w 170"/>
                    <a:gd name="T1" fmla="*/ 0 h 220"/>
                    <a:gd name="T2" fmla="*/ 34 w 170"/>
                    <a:gd name="T3" fmla="*/ 0 h 220"/>
                    <a:gd name="T4" fmla="*/ 0 w 170"/>
                    <a:gd name="T5" fmla="*/ 34 h 220"/>
                    <a:gd name="T6" fmla="*/ 0 w 170"/>
                    <a:gd name="T7" fmla="*/ 185 h 220"/>
                    <a:gd name="T8" fmla="*/ 34 w 170"/>
                    <a:gd name="T9" fmla="*/ 220 h 220"/>
                    <a:gd name="T10" fmla="*/ 91 w 170"/>
                    <a:gd name="T11" fmla="*/ 220 h 220"/>
                    <a:gd name="T12" fmla="*/ 91 w 170"/>
                    <a:gd name="T13" fmla="*/ 203 h 220"/>
                    <a:gd name="T14" fmla="*/ 34 w 170"/>
                    <a:gd name="T15" fmla="*/ 203 h 220"/>
                    <a:gd name="T16" fmla="*/ 16 w 170"/>
                    <a:gd name="T17" fmla="*/ 185 h 220"/>
                    <a:gd name="T18" fmla="*/ 16 w 170"/>
                    <a:gd name="T19" fmla="*/ 34 h 220"/>
                    <a:gd name="T20" fmla="*/ 34 w 170"/>
                    <a:gd name="T21" fmla="*/ 16 h 220"/>
                    <a:gd name="T22" fmla="*/ 79 w 170"/>
                    <a:gd name="T23" fmla="*/ 16 h 220"/>
                    <a:gd name="T24" fmla="*/ 79 w 170"/>
                    <a:gd name="T25" fmla="*/ 67 h 220"/>
                    <a:gd name="T26" fmla="*/ 105 w 170"/>
                    <a:gd name="T27" fmla="*/ 93 h 220"/>
                    <a:gd name="T28" fmla="*/ 154 w 170"/>
                    <a:gd name="T29" fmla="*/ 93 h 220"/>
                    <a:gd name="T30" fmla="*/ 154 w 170"/>
                    <a:gd name="T31" fmla="*/ 185 h 220"/>
                    <a:gd name="T32" fmla="*/ 143 w 170"/>
                    <a:gd name="T33" fmla="*/ 202 h 220"/>
                    <a:gd name="T34" fmla="*/ 143 w 170"/>
                    <a:gd name="T35" fmla="*/ 219 h 220"/>
                    <a:gd name="T36" fmla="*/ 170 w 170"/>
                    <a:gd name="T37" fmla="*/ 185 h 220"/>
                    <a:gd name="T38" fmla="*/ 170 w 170"/>
                    <a:gd name="T39" fmla="*/ 83 h 220"/>
                    <a:gd name="T40" fmla="*/ 87 w 170"/>
                    <a:gd name="T41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70" h="220">
                      <a:moveTo>
                        <a:pt x="87" y="0"/>
                      </a:move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5" y="0"/>
                        <a:pt x="0" y="15"/>
                        <a:pt x="0" y="34"/>
                      </a:cubicBezTo>
                      <a:cubicBezTo>
                        <a:pt x="0" y="185"/>
                        <a:pt x="0" y="185"/>
                        <a:pt x="0" y="185"/>
                      </a:cubicBezTo>
                      <a:cubicBezTo>
                        <a:pt x="0" y="204"/>
                        <a:pt x="15" y="220"/>
                        <a:pt x="34" y="220"/>
                      </a:cubicBezTo>
                      <a:cubicBezTo>
                        <a:pt x="91" y="220"/>
                        <a:pt x="91" y="220"/>
                        <a:pt x="91" y="220"/>
                      </a:cubicBezTo>
                      <a:cubicBezTo>
                        <a:pt x="91" y="203"/>
                        <a:pt x="91" y="203"/>
                        <a:pt x="91" y="203"/>
                      </a:cubicBezTo>
                      <a:cubicBezTo>
                        <a:pt x="34" y="203"/>
                        <a:pt x="34" y="203"/>
                        <a:pt x="34" y="203"/>
                      </a:cubicBezTo>
                      <a:cubicBezTo>
                        <a:pt x="24" y="203"/>
                        <a:pt x="16" y="195"/>
                        <a:pt x="16" y="185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6" y="24"/>
                        <a:pt x="24" y="16"/>
                        <a:pt x="34" y="16"/>
                      </a:cubicBezTo>
                      <a:cubicBezTo>
                        <a:pt x="79" y="16"/>
                        <a:pt x="79" y="16"/>
                        <a:pt x="79" y="16"/>
                      </a:cubicBezTo>
                      <a:cubicBezTo>
                        <a:pt x="79" y="67"/>
                        <a:pt x="79" y="67"/>
                        <a:pt x="79" y="67"/>
                      </a:cubicBezTo>
                      <a:cubicBezTo>
                        <a:pt x="79" y="81"/>
                        <a:pt x="90" y="93"/>
                        <a:pt x="105" y="93"/>
                      </a:cubicBezTo>
                      <a:cubicBezTo>
                        <a:pt x="154" y="93"/>
                        <a:pt x="154" y="93"/>
                        <a:pt x="154" y="93"/>
                      </a:cubicBezTo>
                      <a:cubicBezTo>
                        <a:pt x="154" y="185"/>
                        <a:pt x="154" y="185"/>
                        <a:pt x="154" y="185"/>
                      </a:cubicBezTo>
                      <a:cubicBezTo>
                        <a:pt x="154" y="193"/>
                        <a:pt x="149" y="199"/>
                        <a:pt x="143" y="202"/>
                      </a:cubicBezTo>
                      <a:cubicBezTo>
                        <a:pt x="143" y="219"/>
                        <a:pt x="143" y="219"/>
                        <a:pt x="143" y="219"/>
                      </a:cubicBezTo>
                      <a:cubicBezTo>
                        <a:pt x="158" y="216"/>
                        <a:pt x="170" y="202"/>
                        <a:pt x="170" y="185"/>
                      </a:cubicBezTo>
                      <a:cubicBezTo>
                        <a:pt x="170" y="83"/>
                        <a:pt x="170" y="83"/>
                        <a:pt x="170" y="83"/>
                      </a:cubicBez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76" name="i$liḋe-Freeform: Shape 70"/>
                <p:cNvSpPr/>
                <p:nvPr/>
              </p:nvSpPr>
              <p:spPr bwMode="auto">
                <a:xfrm>
                  <a:off x="6154738" y="3744913"/>
                  <a:ext cx="130175" cy="125413"/>
                </a:xfrm>
                <a:custGeom>
                  <a:avLst/>
                  <a:gdLst>
                    <a:gd name="T0" fmla="*/ 32 w 34"/>
                    <a:gd name="T1" fmla="*/ 0 h 33"/>
                    <a:gd name="T2" fmla="*/ 31 w 34"/>
                    <a:gd name="T3" fmla="*/ 2 h 33"/>
                    <a:gd name="T4" fmla="*/ 26 w 34"/>
                    <a:gd name="T5" fmla="*/ 7 h 33"/>
                    <a:gd name="T6" fmla="*/ 24 w 34"/>
                    <a:gd name="T7" fmla="*/ 8 h 33"/>
                    <a:gd name="T8" fmla="*/ 19 w 34"/>
                    <a:gd name="T9" fmla="*/ 6 h 33"/>
                    <a:gd name="T10" fmla="*/ 17 w 34"/>
                    <a:gd name="T11" fmla="*/ 5 h 33"/>
                    <a:gd name="T12" fmla="*/ 16 w 34"/>
                    <a:gd name="T13" fmla="*/ 6 h 33"/>
                    <a:gd name="T14" fmla="*/ 10 w 34"/>
                    <a:gd name="T15" fmla="*/ 8 h 33"/>
                    <a:gd name="T16" fmla="*/ 10 w 34"/>
                    <a:gd name="T17" fmla="*/ 8 h 33"/>
                    <a:gd name="T18" fmla="*/ 8 w 34"/>
                    <a:gd name="T19" fmla="*/ 7 h 33"/>
                    <a:gd name="T20" fmla="*/ 3 w 34"/>
                    <a:gd name="T21" fmla="*/ 2 h 33"/>
                    <a:gd name="T22" fmla="*/ 2 w 34"/>
                    <a:gd name="T23" fmla="*/ 0 h 33"/>
                    <a:gd name="T24" fmla="*/ 1 w 34"/>
                    <a:gd name="T25" fmla="*/ 0 h 33"/>
                    <a:gd name="T26" fmla="*/ 0 w 34"/>
                    <a:gd name="T27" fmla="*/ 0 h 33"/>
                    <a:gd name="T28" fmla="*/ 0 w 34"/>
                    <a:gd name="T29" fmla="*/ 33 h 33"/>
                    <a:gd name="T30" fmla="*/ 17 w 34"/>
                    <a:gd name="T31" fmla="*/ 21 h 33"/>
                    <a:gd name="T32" fmla="*/ 34 w 34"/>
                    <a:gd name="T33" fmla="*/ 33 h 33"/>
                    <a:gd name="T34" fmla="*/ 34 w 34"/>
                    <a:gd name="T35" fmla="*/ 0 h 33"/>
                    <a:gd name="T36" fmla="*/ 34 w 34"/>
                    <a:gd name="T37" fmla="*/ 0 h 33"/>
                    <a:gd name="T38" fmla="*/ 32 w 34"/>
                    <a:gd name="T3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4" h="33">
                      <a:moveTo>
                        <a:pt x="32" y="0"/>
                      </a:moveTo>
                      <a:cubicBezTo>
                        <a:pt x="32" y="1"/>
                        <a:pt x="31" y="1"/>
                        <a:pt x="31" y="2"/>
                      </a:cubicBezTo>
                      <a:cubicBezTo>
                        <a:pt x="30" y="4"/>
                        <a:pt x="29" y="6"/>
                        <a:pt x="26" y="7"/>
                      </a:cubicBezTo>
                      <a:cubicBezTo>
                        <a:pt x="25" y="7"/>
                        <a:pt x="25" y="8"/>
                        <a:pt x="24" y="8"/>
                      </a:cubicBezTo>
                      <a:cubicBezTo>
                        <a:pt x="22" y="8"/>
                        <a:pt x="20" y="7"/>
                        <a:pt x="19" y="6"/>
                      </a:cubicBezTo>
                      <a:cubicBezTo>
                        <a:pt x="18" y="6"/>
                        <a:pt x="17" y="5"/>
                        <a:pt x="17" y="5"/>
                      </a:cubicBezTo>
                      <a:cubicBezTo>
                        <a:pt x="17" y="5"/>
                        <a:pt x="16" y="6"/>
                        <a:pt x="16" y="6"/>
                      </a:cubicBezTo>
                      <a:cubicBezTo>
                        <a:pt x="14" y="7"/>
                        <a:pt x="12" y="8"/>
                        <a:pt x="10" y="8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9" y="8"/>
                        <a:pt x="9" y="7"/>
                        <a:pt x="8" y="7"/>
                      </a:cubicBezTo>
                      <a:cubicBezTo>
                        <a:pt x="5" y="6"/>
                        <a:pt x="4" y="4"/>
                        <a:pt x="3" y="2"/>
                      </a:cubicBezTo>
                      <a:cubicBezTo>
                        <a:pt x="3" y="1"/>
                        <a:pt x="2" y="1"/>
                        <a:pt x="2" y="0"/>
                      </a:cubicBezTo>
                      <a:cubicBezTo>
                        <a:pt x="2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17" y="21"/>
                        <a:pt x="17" y="21"/>
                        <a:pt x="17" y="21"/>
                      </a:cubicBezTo>
                      <a:cubicBezTo>
                        <a:pt x="34" y="33"/>
                        <a:pt x="34" y="33"/>
                        <a:pt x="34" y="33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3" y="0"/>
                        <a:pt x="32" y="0"/>
                        <a:pt x="3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77" name="i$liḋe-Oval 71"/>
                <p:cNvSpPr/>
                <p:nvPr/>
              </p:nvSpPr>
              <p:spPr bwMode="auto">
                <a:xfrm>
                  <a:off x="6178550" y="3625850"/>
                  <a:ext cx="84138" cy="809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78" name="i$liḋe-Freeform: Shape 72"/>
                <p:cNvSpPr/>
                <p:nvPr/>
              </p:nvSpPr>
              <p:spPr bwMode="auto">
                <a:xfrm>
                  <a:off x="6127750" y="3573463"/>
                  <a:ext cx="187325" cy="185738"/>
                </a:xfrm>
                <a:custGeom>
                  <a:avLst/>
                  <a:gdLst>
                    <a:gd name="T0" fmla="*/ 44 w 49"/>
                    <a:gd name="T1" fmla="*/ 18 h 49"/>
                    <a:gd name="T2" fmla="*/ 44 w 49"/>
                    <a:gd name="T3" fmla="*/ 10 h 49"/>
                    <a:gd name="T4" fmla="*/ 36 w 49"/>
                    <a:gd name="T5" fmla="*/ 7 h 49"/>
                    <a:gd name="T6" fmla="*/ 32 w 49"/>
                    <a:gd name="T7" fmla="*/ 1 h 49"/>
                    <a:gd name="T8" fmla="*/ 24 w 49"/>
                    <a:gd name="T9" fmla="*/ 3 h 49"/>
                    <a:gd name="T10" fmla="*/ 16 w 49"/>
                    <a:gd name="T11" fmla="*/ 1 h 49"/>
                    <a:gd name="T12" fmla="*/ 12 w 49"/>
                    <a:gd name="T13" fmla="*/ 7 h 49"/>
                    <a:gd name="T14" fmla="*/ 4 w 49"/>
                    <a:gd name="T15" fmla="*/ 10 h 49"/>
                    <a:gd name="T16" fmla="*/ 4 w 49"/>
                    <a:gd name="T17" fmla="*/ 18 h 49"/>
                    <a:gd name="T18" fmla="*/ 0 w 49"/>
                    <a:gd name="T19" fmla="*/ 24 h 49"/>
                    <a:gd name="T20" fmla="*/ 4 w 49"/>
                    <a:gd name="T21" fmla="*/ 31 h 49"/>
                    <a:gd name="T22" fmla="*/ 4 w 49"/>
                    <a:gd name="T23" fmla="*/ 39 h 49"/>
                    <a:gd name="T24" fmla="*/ 12 w 49"/>
                    <a:gd name="T25" fmla="*/ 41 h 49"/>
                    <a:gd name="T26" fmla="*/ 16 w 49"/>
                    <a:gd name="T27" fmla="*/ 48 h 49"/>
                    <a:gd name="T28" fmla="*/ 24 w 49"/>
                    <a:gd name="T29" fmla="*/ 45 h 49"/>
                    <a:gd name="T30" fmla="*/ 32 w 49"/>
                    <a:gd name="T31" fmla="*/ 48 h 49"/>
                    <a:gd name="T32" fmla="*/ 36 w 49"/>
                    <a:gd name="T33" fmla="*/ 41 h 49"/>
                    <a:gd name="T34" fmla="*/ 44 w 49"/>
                    <a:gd name="T35" fmla="*/ 39 h 49"/>
                    <a:gd name="T36" fmla="*/ 44 w 49"/>
                    <a:gd name="T37" fmla="*/ 31 h 49"/>
                    <a:gd name="T38" fmla="*/ 49 w 49"/>
                    <a:gd name="T39" fmla="*/ 24 h 49"/>
                    <a:gd name="T40" fmla="*/ 44 w 49"/>
                    <a:gd name="T41" fmla="*/ 18 h 49"/>
                    <a:gd name="T42" fmla="*/ 24 w 49"/>
                    <a:gd name="T43" fmla="*/ 37 h 49"/>
                    <a:gd name="T44" fmla="*/ 11 w 49"/>
                    <a:gd name="T45" fmla="*/ 24 h 49"/>
                    <a:gd name="T46" fmla="*/ 24 w 49"/>
                    <a:gd name="T47" fmla="*/ 12 h 49"/>
                    <a:gd name="T48" fmla="*/ 37 w 49"/>
                    <a:gd name="T49" fmla="*/ 24 h 49"/>
                    <a:gd name="T50" fmla="*/ 24 w 49"/>
                    <a:gd name="T51" fmla="*/ 37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49" h="49">
                      <a:moveTo>
                        <a:pt x="44" y="18"/>
                      </a:moveTo>
                      <a:cubicBezTo>
                        <a:pt x="43" y="16"/>
                        <a:pt x="45" y="12"/>
                        <a:pt x="44" y="10"/>
                      </a:cubicBezTo>
                      <a:cubicBezTo>
                        <a:pt x="42" y="8"/>
                        <a:pt x="38" y="9"/>
                        <a:pt x="36" y="7"/>
                      </a:cubicBezTo>
                      <a:cubicBezTo>
                        <a:pt x="34" y="6"/>
                        <a:pt x="34" y="2"/>
                        <a:pt x="32" y="1"/>
                      </a:cubicBezTo>
                      <a:cubicBezTo>
                        <a:pt x="29" y="0"/>
                        <a:pt x="27" y="3"/>
                        <a:pt x="24" y="3"/>
                      </a:cubicBezTo>
                      <a:cubicBezTo>
                        <a:pt x="22" y="3"/>
                        <a:pt x="19" y="0"/>
                        <a:pt x="16" y="1"/>
                      </a:cubicBezTo>
                      <a:cubicBezTo>
                        <a:pt x="14" y="2"/>
                        <a:pt x="14" y="6"/>
                        <a:pt x="12" y="7"/>
                      </a:cubicBezTo>
                      <a:cubicBezTo>
                        <a:pt x="10" y="9"/>
                        <a:pt x="6" y="8"/>
                        <a:pt x="4" y="10"/>
                      </a:cubicBezTo>
                      <a:cubicBezTo>
                        <a:pt x="3" y="12"/>
                        <a:pt x="5" y="16"/>
                        <a:pt x="4" y="18"/>
                      </a:cubicBezTo>
                      <a:cubicBezTo>
                        <a:pt x="3" y="20"/>
                        <a:pt x="0" y="22"/>
                        <a:pt x="0" y="24"/>
                      </a:cubicBezTo>
                      <a:cubicBezTo>
                        <a:pt x="0" y="27"/>
                        <a:pt x="3" y="29"/>
                        <a:pt x="4" y="31"/>
                      </a:cubicBezTo>
                      <a:cubicBezTo>
                        <a:pt x="5" y="33"/>
                        <a:pt x="3" y="37"/>
                        <a:pt x="4" y="39"/>
                      </a:cubicBezTo>
                      <a:cubicBezTo>
                        <a:pt x="6" y="41"/>
                        <a:pt x="10" y="40"/>
                        <a:pt x="12" y="41"/>
                      </a:cubicBezTo>
                      <a:cubicBezTo>
                        <a:pt x="14" y="43"/>
                        <a:pt x="14" y="47"/>
                        <a:pt x="16" y="48"/>
                      </a:cubicBezTo>
                      <a:cubicBezTo>
                        <a:pt x="19" y="49"/>
                        <a:pt x="22" y="45"/>
                        <a:pt x="24" y="45"/>
                      </a:cubicBezTo>
                      <a:cubicBezTo>
                        <a:pt x="27" y="45"/>
                        <a:pt x="29" y="49"/>
                        <a:pt x="32" y="48"/>
                      </a:cubicBezTo>
                      <a:cubicBezTo>
                        <a:pt x="34" y="47"/>
                        <a:pt x="34" y="43"/>
                        <a:pt x="36" y="41"/>
                      </a:cubicBezTo>
                      <a:cubicBezTo>
                        <a:pt x="38" y="40"/>
                        <a:pt x="42" y="41"/>
                        <a:pt x="44" y="39"/>
                      </a:cubicBezTo>
                      <a:cubicBezTo>
                        <a:pt x="45" y="37"/>
                        <a:pt x="43" y="33"/>
                        <a:pt x="44" y="31"/>
                      </a:cubicBezTo>
                      <a:cubicBezTo>
                        <a:pt x="45" y="29"/>
                        <a:pt x="49" y="27"/>
                        <a:pt x="49" y="24"/>
                      </a:cubicBezTo>
                      <a:cubicBezTo>
                        <a:pt x="49" y="22"/>
                        <a:pt x="45" y="20"/>
                        <a:pt x="44" y="18"/>
                      </a:cubicBezTo>
                      <a:close/>
                      <a:moveTo>
                        <a:pt x="24" y="37"/>
                      </a:moveTo>
                      <a:cubicBezTo>
                        <a:pt x="17" y="37"/>
                        <a:pt x="11" y="32"/>
                        <a:pt x="11" y="24"/>
                      </a:cubicBezTo>
                      <a:cubicBezTo>
                        <a:pt x="11" y="17"/>
                        <a:pt x="17" y="12"/>
                        <a:pt x="24" y="12"/>
                      </a:cubicBezTo>
                      <a:cubicBezTo>
                        <a:pt x="31" y="12"/>
                        <a:pt x="37" y="17"/>
                        <a:pt x="37" y="24"/>
                      </a:cubicBezTo>
                      <a:cubicBezTo>
                        <a:pt x="37" y="32"/>
                        <a:pt x="31" y="37"/>
                        <a:pt x="24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</p:grpSp>
        </p:grpSp>
        <p:sp>
          <p:nvSpPr>
            <p:cNvPr id="38" name="i$liḋe-TextBox 32"/>
            <p:cNvSpPr txBox="1"/>
            <p:nvPr/>
          </p:nvSpPr>
          <p:spPr>
            <a:xfrm>
              <a:off x="4385308" y="4330394"/>
              <a:ext cx="1837621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cxnSp>
          <p:nvCxnSpPr>
            <p:cNvPr id="39" name="i$liḋe-Straight Connector 33"/>
            <p:cNvCxnSpPr/>
            <p:nvPr/>
          </p:nvCxnSpPr>
          <p:spPr>
            <a:xfrm flipV="1">
              <a:off x="5304118" y="5193398"/>
              <a:ext cx="0" cy="305953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i$liḋe-Straight Connector 34"/>
            <p:cNvCxnSpPr/>
            <p:nvPr/>
          </p:nvCxnSpPr>
          <p:spPr>
            <a:xfrm flipV="1">
              <a:off x="5304118" y="3919282"/>
              <a:ext cx="0" cy="324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i$liḋe-TextBox 36"/>
            <p:cNvSpPr txBox="1"/>
            <p:nvPr/>
          </p:nvSpPr>
          <p:spPr>
            <a:xfrm>
              <a:off x="5945568" y="3375822"/>
              <a:ext cx="1837621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cxnSp>
          <p:nvCxnSpPr>
            <p:cNvPr id="43" name="i$liḋe-Straight Connector 37"/>
            <p:cNvCxnSpPr/>
            <p:nvPr/>
          </p:nvCxnSpPr>
          <p:spPr>
            <a:xfrm flipV="1">
              <a:off x="6864378" y="4360278"/>
              <a:ext cx="0" cy="1131978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i$liḋe-Straight Connector 38"/>
            <p:cNvCxnSpPr/>
            <p:nvPr/>
          </p:nvCxnSpPr>
          <p:spPr>
            <a:xfrm flipV="1">
              <a:off x="6864378" y="2763028"/>
              <a:ext cx="0" cy="396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39"/>
            <p:cNvGrpSpPr/>
            <p:nvPr/>
          </p:nvGrpSpPr>
          <p:grpSpPr>
            <a:xfrm>
              <a:off x="5039729" y="3314307"/>
              <a:ext cx="540000" cy="540000"/>
              <a:chOff x="5039729" y="3314307"/>
              <a:chExt cx="540000" cy="540000"/>
            </a:xfrm>
          </p:grpSpPr>
          <p:sp>
            <p:nvSpPr>
              <p:cNvPr id="67" name="i$liḋe-Oval 61"/>
              <p:cNvSpPr/>
              <p:nvPr/>
            </p:nvSpPr>
            <p:spPr>
              <a:xfrm>
                <a:off x="5039729" y="3314307"/>
                <a:ext cx="540000" cy="540000"/>
              </a:xfrm>
              <a:prstGeom prst="ellipse">
                <a:avLst/>
              </a:prstGeom>
              <a:solidFill>
                <a:schemeClr val="accent3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99">
                  <a:solidFill>
                    <a:schemeClr val="tx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68" name="i$liḋe-Freeform: Shape 62"/>
              <p:cNvSpPr/>
              <p:nvPr/>
            </p:nvSpPr>
            <p:spPr bwMode="auto">
              <a:xfrm>
                <a:off x="5142973" y="3395648"/>
                <a:ext cx="333512" cy="377319"/>
              </a:xfrm>
              <a:custGeom>
                <a:avLst/>
                <a:gdLst>
                  <a:gd name="T0" fmla="*/ 182 w 193"/>
                  <a:gd name="T1" fmla="*/ 147 h 219"/>
                  <a:gd name="T2" fmla="*/ 175 w 193"/>
                  <a:gd name="T3" fmla="*/ 150 h 219"/>
                  <a:gd name="T4" fmla="*/ 146 w 193"/>
                  <a:gd name="T5" fmla="*/ 110 h 219"/>
                  <a:gd name="T6" fmla="*/ 175 w 193"/>
                  <a:gd name="T7" fmla="*/ 70 h 219"/>
                  <a:gd name="T8" fmla="*/ 182 w 193"/>
                  <a:gd name="T9" fmla="*/ 72 h 219"/>
                  <a:gd name="T10" fmla="*/ 193 w 193"/>
                  <a:gd name="T11" fmla="*/ 60 h 219"/>
                  <a:gd name="T12" fmla="*/ 182 w 193"/>
                  <a:gd name="T13" fmla="*/ 49 h 219"/>
                  <a:gd name="T14" fmla="*/ 170 w 193"/>
                  <a:gd name="T15" fmla="*/ 60 h 219"/>
                  <a:gd name="T16" fmla="*/ 170 w 193"/>
                  <a:gd name="T17" fmla="*/ 62 h 219"/>
                  <a:gd name="T18" fmla="*/ 121 w 193"/>
                  <a:gd name="T19" fmla="*/ 67 h 219"/>
                  <a:gd name="T20" fmla="*/ 101 w 193"/>
                  <a:gd name="T21" fmla="*/ 22 h 219"/>
                  <a:gd name="T22" fmla="*/ 108 w 193"/>
                  <a:gd name="T23" fmla="*/ 12 h 219"/>
                  <a:gd name="T24" fmla="*/ 97 w 193"/>
                  <a:gd name="T25" fmla="*/ 0 h 219"/>
                  <a:gd name="T26" fmla="*/ 85 w 193"/>
                  <a:gd name="T27" fmla="*/ 12 h 219"/>
                  <a:gd name="T28" fmla="*/ 92 w 193"/>
                  <a:gd name="T29" fmla="*/ 22 h 219"/>
                  <a:gd name="T30" fmla="*/ 72 w 193"/>
                  <a:gd name="T31" fmla="*/ 67 h 219"/>
                  <a:gd name="T32" fmla="*/ 23 w 193"/>
                  <a:gd name="T33" fmla="*/ 62 h 219"/>
                  <a:gd name="T34" fmla="*/ 23 w 193"/>
                  <a:gd name="T35" fmla="*/ 60 h 219"/>
                  <a:gd name="T36" fmla="*/ 12 w 193"/>
                  <a:gd name="T37" fmla="*/ 49 h 219"/>
                  <a:gd name="T38" fmla="*/ 0 w 193"/>
                  <a:gd name="T39" fmla="*/ 60 h 219"/>
                  <a:gd name="T40" fmla="*/ 12 w 193"/>
                  <a:gd name="T41" fmla="*/ 72 h 219"/>
                  <a:gd name="T42" fmla="*/ 18 w 193"/>
                  <a:gd name="T43" fmla="*/ 70 h 219"/>
                  <a:gd name="T44" fmla="*/ 48 w 193"/>
                  <a:gd name="T45" fmla="*/ 110 h 219"/>
                  <a:gd name="T46" fmla="*/ 19 w 193"/>
                  <a:gd name="T47" fmla="*/ 150 h 219"/>
                  <a:gd name="T48" fmla="*/ 12 w 193"/>
                  <a:gd name="T49" fmla="*/ 147 h 219"/>
                  <a:gd name="T50" fmla="*/ 0 w 193"/>
                  <a:gd name="T51" fmla="*/ 159 h 219"/>
                  <a:gd name="T52" fmla="*/ 12 w 193"/>
                  <a:gd name="T53" fmla="*/ 170 h 219"/>
                  <a:gd name="T54" fmla="*/ 23 w 193"/>
                  <a:gd name="T55" fmla="*/ 159 h 219"/>
                  <a:gd name="T56" fmla="*/ 23 w 193"/>
                  <a:gd name="T57" fmla="*/ 158 h 219"/>
                  <a:gd name="T58" fmla="*/ 72 w 193"/>
                  <a:gd name="T59" fmla="*/ 152 h 219"/>
                  <a:gd name="T60" fmla="*/ 92 w 193"/>
                  <a:gd name="T61" fmla="*/ 197 h 219"/>
                  <a:gd name="T62" fmla="*/ 85 w 193"/>
                  <a:gd name="T63" fmla="*/ 208 h 219"/>
                  <a:gd name="T64" fmla="*/ 97 w 193"/>
                  <a:gd name="T65" fmla="*/ 219 h 219"/>
                  <a:gd name="T66" fmla="*/ 108 w 193"/>
                  <a:gd name="T67" fmla="*/ 208 h 219"/>
                  <a:gd name="T68" fmla="*/ 101 w 193"/>
                  <a:gd name="T69" fmla="*/ 197 h 219"/>
                  <a:gd name="T70" fmla="*/ 121 w 193"/>
                  <a:gd name="T71" fmla="*/ 152 h 219"/>
                  <a:gd name="T72" fmla="*/ 170 w 193"/>
                  <a:gd name="T73" fmla="*/ 158 h 219"/>
                  <a:gd name="T74" fmla="*/ 170 w 193"/>
                  <a:gd name="T75" fmla="*/ 159 h 219"/>
                  <a:gd name="T76" fmla="*/ 182 w 193"/>
                  <a:gd name="T77" fmla="*/ 170 h 219"/>
                  <a:gd name="T78" fmla="*/ 193 w 193"/>
                  <a:gd name="T79" fmla="*/ 159 h 219"/>
                  <a:gd name="T80" fmla="*/ 182 w 193"/>
                  <a:gd name="T81" fmla="*/ 147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3" h="219">
                    <a:moveTo>
                      <a:pt x="182" y="147"/>
                    </a:moveTo>
                    <a:cubicBezTo>
                      <a:pt x="179" y="147"/>
                      <a:pt x="177" y="148"/>
                      <a:pt x="175" y="150"/>
                    </a:cubicBezTo>
                    <a:cubicBezTo>
                      <a:pt x="146" y="110"/>
                      <a:pt x="146" y="110"/>
                      <a:pt x="146" y="110"/>
                    </a:cubicBezTo>
                    <a:cubicBezTo>
                      <a:pt x="175" y="70"/>
                      <a:pt x="175" y="70"/>
                      <a:pt x="175" y="70"/>
                    </a:cubicBezTo>
                    <a:cubicBezTo>
                      <a:pt x="177" y="71"/>
                      <a:pt x="179" y="72"/>
                      <a:pt x="182" y="72"/>
                    </a:cubicBezTo>
                    <a:cubicBezTo>
                      <a:pt x="188" y="72"/>
                      <a:pt x="193" y="67"/>
                      <a:pt x="193" y="60"/>
                    </a:cubicBezTo>
                    <a:cubicBezTo>
                      <a:pt x="193" y="54"/>
                      <a:pt x="188" y="49"/>
                      <a:pt x="182" y="49"/>
                    </a:cubicBezTo>
                    <a:cubicBezTo>
                      <a:pt x="175" y="49"/>
                      <a:pt x="170" y="54"/>
                      <a:pt x="170" y="60"/>
                    </a:cubicBezTo>
                    <a:cubicBezTo>
                      <a:pt x="170" y="61"/>
                      <a:pt x="170" y="61"/>
                      <a:pt x="170" y="62"/>
                    </a:cubicBezTo>
                    <a:cubicBezTo>
                      <a:pt x="121" y="67"/>
                      <a:pt x="121" y="67"/>
                      <a:pt x="121" y="67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5" y="20"/>
                      <a:pt x="108" y="16"/>
                      <a:pt x="108" y="12"/>
                    </a:cubicBezTo>
                    <a:cubicBezTo>
                      <a:pt x="108" y="5"/>
                      <a:pt x="103" y="0"/>
                      <a:pt x="97" y="0"/>
                    </a:cubicBezTo>
                    <a:cubicBezTo>
                      <a:pt x="90" y="0"/>
                      <a:pt x="85" y="5"/>
                      <a:pt x="85" y="12"/>
                    </a:cubicBezTo>
                    <a:cubicBezTo>
                      <a:pt x="85" y="16"/>
                      <a:pt x="88" y="20"/>
                      <a:pt x="92" y="22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23" y="61"/>
                      <a:pt x="23" y="61"/>
                      <a:pt x="23" y="60"/>
                    </a:cubicBezTo>
                    <a:cubicBezTo>
                      <a:pt x="23" y="54"/>
                      <a:pt x="18" y="49"/>
                      <a:pt x="12" y="49"/>
                    </a:cubicBezTo>
                    <a:cubicBezTo>
                      <a:pt x="5" y="49"/>
                      <a:pt x="0" y="54"/>
                      <a:pt x="0" y="60"/>
                    </a:cubicBezTo>
                    <a:cubicBezTo>
                      <a:pt x="0" y="67"/>
                      <a:pt x="5" y="72"/>
                      <a:pt x="12" y="72"/>
                    </a:cubicBezTo>
                    <a:cubicBezTo>
                      <a:pt x="14" y="72"/>
                      <a:pt x="16" y="71"/>
                      <a:pt x="18" y="70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19" y="150"/>
                      <a:pt x="19" y="150"/>
                      <a:pt x="19" y="150"/>
                    </a:cubicBezTo>
                    <a:cubicBezTo>
                      <a:pt x="17" y="148"/>
                      <a:pt x="14" y="147"/>
                      <a:pt x="12" y="147"/>
                    </a:cubicBezTo>
                    <a:cubicBezTo>
                      <a:pt x="5" y="147"/>
                      <a:pt x="0" y="152"/>
                      <a:pt x="0" y="159"/>
                    </a:cubicBezTo>
                    <a:cubicBezTo>
                      <a:pt x="0" y="165"/>
                      <a:pt x="5" y="170"/>
                      <a:pt x="12" y="170"/>
                    </a:cubicBezTo>
                    <a:cubicBezTo>
                      <a:pt x="18" y="170"/>
                      <a:pt x="23" y="165"/>
                      <a:pt x="23" y="159"/>
                    </a:cubicBezTo>
                    <a:cubicBezTo>
                      <a:pt x="23" y="158"/>
                      <a:pt x="23" y="158"/>
                      <a:pt x="23" y="158"/>
                    </a:cubicBezTo>
                    <a:cubicBezTo>
                      <a:pt x="72" y="152"/>
                      <a:pt x="72" y="152"/>
                      <a:pt x="72" y="152"/>
                    </a:cubicBezTo>
                    <a:cubicBezTo>
                      <a:pt x="92" y="197"/>
                      <a:pt x="92" y="197"/>
                      <a:pt x="92" y="197"/>
                    </a:cubicBezTo>
                    <a:cubicBezTo>
                      <a:pt x="88" y="199"/>
                      <a:pt x="85" y="203"/>
                      <a:pt x="85" y="208"/>
                    </a:cubicBezTo>
                    <a:cubicBezTo>
                      <a:pt x="85" y="214"/>
                      <a:pt x="90" y="219"/>
                      <a:pt x="97" y="219"/>
                    </a:cubicBezTo>
                    <a:cubicBezTo>
                      <a:pt x="103" y="219"/>
                      <a:pt x="108" y="214"/>
                      <a:pt x="108" y="208"/>
                    </a:cubicBezTo>
                    <a:cubicBezTo>
                      <a:pt x="108" y="203"/>
                      <a:pt x="105" y="199"/>
                      <a:pt x="101" y="197"/>
                    </a:cubicBezTo>
                    <a:cubicBezTo>
                      <a:pt x="121" y="152"/>
                      <a:pt x="121" y="152"/>
                      <a:pt x="121" y="152"/>
                    </a:cubicBezTo>
                    <a:cubicBezTo>
                      <a:pt x="170" y="158"/>
                      <a:pt x="170" y="158"/>
                      <a:pt x="170" y="158"/>
                    </a:cubicBezTo>
                    <a:cubicBezTo>
                      <a:pt x="170" y="158"/>
                      <a:pt x="170" y="158"/>
                      <a:pt x="170" y="159"/>
                    </a:cubicBezTo>
                    <a:cubicBezTo>
                      <a:pt x="170" y="165"/>
                      <a:pt x="175" y="170"/>
                      <a:pt x="182" y="170"/>
                    </a:cubicBezTo>
                    <a:cubicBezTo>
                      <a:pt x="188" y="170"/>
                      <a:pt x="193" y="165"/>
                      <a:pt x="193" y="159"/>
                    </a:cubicBezTo>
                    <a:cubicBezTo>
                      <a:pt x="193" y="152"/>
                      <a:pt x="188" y="147"/>
                      <a:pt x="182" y="1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799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</p:grpSp>
        <p:grpSp>
          <p:nvGrpSpPr>
            <p:cNvPr id="46" name="Group 40"/>
            <p:cNvGrpSpPr/>
            <p:nvPr/>
          </p:nvGrpSpPr>
          <p:grpSpPr>
            <a:xfrm>
              <a:off x="6594378" y="2177931"/>
              <a:ext cx="540000" cy="540000"/>
              <a:chOff x="6594378" y="2177931"/>
              <a:chExt cx="540000" cy="540000"/>
            </a:xfrm>
          </p:grpSpPr>
          <p:sp>
            <p:nvSpPr>
              <p:cNvPr id="63" name="i$liḋe-Oval 57"/>
              <p:cNvSpPr/>
              <p:nvPr/>
            </p:nvSpPr>
            <p:spPr>
              <a:xfrm>
                <a:off x="6594378" y="2177931"/>
                <a:ext cx="540000" cy="540000"/>
              </a:xfrm>
              <a:prstGeom prst="ellipse">
                <a:avLst/>
              </a:prstGeom>
              <a:solidFill>
                <a:schemeClr val="accent4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99">
                  <a:solidFill>
                    <a:schemeClr val="tx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  <p:grpSp>
            <p:nvGrpSpPr>
              <p:cNvPr id="64" name="Group 58"/>
              <p:cNvGrpSpPr/>
              <p:nvPr/>
            </p:nvGrpSpPr>
            <p:grpSpPr>
              <a:xfrm>
                <a:off x="6675953" y="2239846"/>
                <a:ext cx="371937" cy="351886"/>
                <a:chOff x="8493125" y="2289179"/>
                <a:chExt cx="854075" cy="808034"/>
              </a:xfrm>
              <a:solidFill>
                <a:schemeClr val="bg1"/>
              </a:solidFill>
            </p:grpSpPr>
            <p:sp>
              <p:nvSpPr>
                <p:cNvPr id="65" name="i$liḋe-Freeform: Shape 59"/>
                <p:cNvSpPr/>
                <p:nvPr/>
              </p:nvSpPr>
              <p:spPr bwMode="auto">
                <a:xfrm>
                  <a:off x="8493125" y="2762250"/>
                  <a:ext cx="854075" cy="334963"/>
                </a:xfrm>
                <a:custGeom>
                  <a:avLst/>
                  <a:gdLst>
                    <a:gd name="T0" fmla="*/ 517 w 538"/>
                    <a:gd name="T1" fmla="*/ 57 h 211"/>
                    <a:gd name="T2" fmla="*/ 335 w 538"/>
                    <a:gd name="T3" fmla="*/ 0 h 211"/>
                    <a:gd name="T4" fmla="*/ 299 w 538"/>
                    <a:gd name="T5" fmla="*/ 161 h 211"/>
                    <a:gd name="T6" fmla="*/ 278 w 538"/>
                    <a:gd name="T7" fmla="*/ 33 h 211"/>
                    <a:gd name="T8" fmla="*/ 287 w 538"/>
                    <a:gd name="T9" fmla="*/ 24 h 211"/>
                    <a:gd name="T10" fmla="*/ 304 w 538"/>
                    <a:gd name="T11" fmla="*/ 5 h 211"/>
                    <a:gd name="T12" fmla="*/ 235 w 538"/>
                    <a:gd name="T13" fmla="*/ 5 h 211"/>
                    <a:gd name="T14" fmla="*/ 251 w 538"/>
                    <a:gd name="T15" fmla="*/ 24 h 211"/>
                    <a:gd name="T16" fmla="*/ 261 w 538"/>
                    <a:gd name="T17" fmla="*/ 33 h 211"/>
                    <a:gd name="T18" fmla="*/ 239 w 538"/>
                    <a:gd name="T19" fmla="*/ 161 h 211"/>
                    <a:gd name="T20" fmla="*/ 204 w 538"/>
                    <a:gd name="T21" fmla="*/ 0 h 211"/>
                    <a:gd name="T22" fmla="*/ 20 w 538"/>
                    <a:gd name="T23" fmla="*/ 57 h 211"/>
                    <a:gd name="T24" fmla="*/ 0 w 538"/>
                    <a:gd name="T25" fmla="*/ 211 h 211"/>
                    <a:gd name="T26" fmla="*/ 538 w 538"/>
                    <a:gd name="T27" fmla="*/ 211 h 211"/>
                    <a:gd name="T28" fmla="*/ 517 w 538"/>
                    <a:gd name="T29" fmla="*/ 57 h 211"/>
                    <a:gd name="T30" fmla="*/ 459 w 538"/>
                    <a:gd name="T31" fmla="*/ 156 h 211"/>
                    <a:gd name="T32" fmla="*/ 366 w 538"/>
                    <a:gd name="T33" fmla="*/ 156 h 211"/>
                    <a:gd name="T34" fmla="*/ 366 w 538"/>
                    <a:gd name="T35" fmla="*/ 129 h 211"/>
                    <a:gd name="T36" fmla="*/ 412 w 538"/>
                    <a:gd name="T37" fmla="*/ 122 h 211"/>
                    <a:gd name="T38" fmla="*/ 459 w 538"/>
                    <a:gd name="T39" fmla="*/ 129 h 211"/>
                    <a:gd name="T40" fmla="*/ 459 w 538"/>
                    <a:gd name="T41" fmla="*/ 156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38" h="211">
                      <a:moveTo>
                        <a:pt x="517" y="57"/>
                      </a:moveTo>
                      <a:lnTo>
                        <a:pt x="335" y="0"/>
                      </a:lnTo>
                      <a:lnTo>
                        <a:pt x="299" y="161"/>
                      </a:lnTo>
                      <a:lnTo>
                        <a:pt x="278" y="33"/>
                      </a:lnTo>
                      <a:lnTo>
                        <a:pt x="287" y="24"/>
                      </a:lnTo>
                      <a:lnTo>
                        <a:pt x="304" y="5"/>
                      </a:lnTo>
                      <a:lnTo>
                        <a:pt x="235" y="5"/>
                      </a:lnTo>
                      <a:lnTo>
                        <a:pt x="251" y="24"/>
                      </a:lnTo>
                      <a:lnTo>
                        <a:pt x="261" y="33"/>
                      </a:lnTo>
                      <a:lnTo>
                        <a:pt x="239" y="161"/>
                      </a:lnTo>
                      <a:lnTo>
                        <a:pt x="204" y="0"/>
                      </a:lnTo>
                      <a:lnTo>
                        <a:pt x="20" y="57"/>
                      </a:lnTo>
                      <a:lnTo>
                        <a:pt x="0" y="211"/>
                      </a:lnTo>
                      <a:lnTo>
                        <a:pt x="538" y="211"/>
                      </a:lnTo>
                      <a:lnTo>
                        <a:pt x="517" y="57"/>
                      </a:lnTo>
                      <a:close/>
                      <a:moveTo>
                        <a:pt x="459" y="156"/>
                      </a:moveTo>
                      <a:lnTo>
                        <a:pt x="366" y="156"/>
                      </a:lnTo>
                      <a:lnTo>
                        <a:pt x="366" y="129"/>
                      </a:lnTo>
                      <a:lnTo>
                        <a:pt x="412" y="122"/>
                      </a:lnTo>
                      <a:lnTo>
                        <a:pt x="459" y="129"/>
                      </a:lnTo>
                      <a:lnTo>
                        <a:pt x="459" y="1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66" name="i$liḋe-Oval 60"/>
                <p:cNvSpPr/>
                <p:nvPr/>
              </p:nvSpPr>
              <p:spPr bwMode="auto">
                <a:xfrm>
                  <a:off x="8729663" y="2289179"/>
                  <a:ext cx="382587" cy="42703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</p:grpSp>
        </p:grpSp>
        <p:sp>
          <p:nvSpPr>
            <p:cNvPr id="48" name="i$liḋe-TextBox 42"/>
            <p:cNvSpPr txBox="1"/>
            <p:nvPr/>
          </p:nvSpPr>
          <p:spPr>
            <a:xfrm>
              <a:off x="7503928" y="4307240"/>
              <a:ext cx="1837621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cxnSp>
          <p:nvCxnSpPr>
            <p:cNvPr id="49" name="i$liḋe-Straight Connector 43"/>
            <p:cNvCxnSpPr/>
            <p:nvPr/>
          </p:nvCxnSpPr>
          <p:spPr>
            <a:xfrm flipV="1">
              <a:off x="8422738" y="5162918"/>
              <a:ext cx="0" cy="333157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i$liḋe-Straight Connector 44"/>
            <p:cNvCxnSpPr/>
            <p:nvPr/>
          </p:nvCxnSpPr>
          <p:spPr>
            <a:xfrm flipV="1">
              <a:off x="8422738" y="3856372"/>
              <a:ext cx="0" cy="396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i$liḋe-TextBox 46"/>
            <p:cNvSpPr txBox="1"/>
            <p:nvPr/>
          </p:nvSpPr>
          <p:spPr>
            <a:xfrm>
              <a:off x="9084066" y="3214184"/>
              <a:ext cx="1837621" cy="55399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400" dirty="0">
                  <a:solidFill>
                    <a:schemeClr val="tx1">
                      <a:lumMod val="7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cxnSp>
          <p:nvCxnSpPr>
            <p:cNvPr id="53" name="i$liḋe-Straight Connector 47"/>
            <p:cNvCxnSpPr/>
            <p:nvPr/>
          </p:nvCxnSpPr>
          <p:spPr>
            <a:xfrm flipV="1">
              <a:off x="10002876" y="4146918"/>
              <a:ext cx="0" cy="1333221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i$liḋe-Straight Connector 48"/>
            <p:cNvCxnSpPr/>
            <p:nvPr/>
          </p:nvCxnSpPr>
          <p:spPr>
            <a:xfrm flipV="1">
              <a:off x="10002876" y="2570911"/>
              <a:ext cx="0" cy="39600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49"/>
            <p:cNvGrpSpPr/>
            <p:nvPr/>
          </p:nvGrpSpPr>
          <p:grpSpPr>
            <a:xfrm>
              <a:off x="8158349" y="3271275"/>
              <a:ext cx="540000" cy="540000"/>
              <a:chOff x="8158349" y="3271275"/>
              <a:chExt cx="540000" cy="540000"/>
            </a:xfrm>
          </p:grpSpPr>
          <p:sp>
            <p:nvSpPr>
              <p:cNvPr id="59" name="i$liḋe-Oval 53"/>
              <p:cNvSpPr/>
              <p:nvPr/>
            </p:nvSpPr>
            <p:spPr>
              <a:xfrm>
                <a:off x="8158349" y="3271275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99">
                  <a:solidFill>
                    <a:schemeClr val="tx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  <p:grpSp>
            <p:nvGrpSpPr>
              <p:cNvPr id="60" name="Group 54"/>
              <p:cNvGrpSpPr/>
              <p:nvPr/>
            </p:nvGrpSpPr>
            <p:grpSpPr>
              <a:xfrm>
                <a:off x="8252383" y="3379975"/>
                <a:ext cx="351933" cy="322606"/>
                <a:chOff x="7816850" y="1350963"/>
                <a:chExt cx="895350" cy="820737"/>
              </a:xfrm>
              <a:solidFill>
                <a:schemeClr val="bg1"/>
              </a:solidFill>
            </p:grpSpPr>
            <p:sp>
              <p:nvSpPr>
                <p:cNvPr id="61" name="i$liḋe-Freeform: Shape 55"/>
                <p:cNvSpPr/>
                <p:nvPr/>
              </p:nvSpPr>
              <p:spPr bwMode="auto">
                <a:xfrm>
                  <a:off x="7850188" y="1792288"/>
                  <a:ext cx="828675" cy="379412"/>
                </a:xfrm>
                <a:custGeom>
                  <a:avLst/>
                  <a:gdLst>
                    <a:gd name="T0" fmla="*/ 119 w 218"/>
                    <a:gd name="T1" fmla="*/ 26 h 100"/>
                    <a:gd name="T2" fmla="*/ 99 w 218"/>
                    <a:gd name="T3" fmla="*/ 26 h 100"/>
                    <a:gd name="T4" fmla="*/ 73 w 218"/>
                    <a:gd name="T5" fmla="*/ 0 h 100"/>
                    <a:gd name="T6" fmla="*/ 0 w 218"/>
                    <a:gd name="T7" fmla="*/ 0 h 100"/>
                    <a:gd name="T8" fmla="*/ 0 w 218"/>
                    <a:gd name="T9" fmla="*/ 70 h 100"/>
                    <a:gd name="T10" fmla="*/ 29 w 218"/>
                    <a:gd name="T11" fmla="*/ 100 h 100"/>
                    <a:gd name="T12" fmla="*/ 189 w 218"/>
                    <a:gd name="T13" fmla="*/ 100 h 100"/>
                    <a:gd name="T14" fmla="*/ 218 w 218"/>
                    <a:gd name="T15" fmla="*/ 70 h 100"/>
                    <a:gd name="T16" fmla="*/ 218 w 218"/>
                    <a:gd name="T17" fmla="*/ 0 h 100"/>
                    <a:gd name="T18" fmla="*/ 145 w 218"/>
                    <a:gd name="T19" fmla="*/ 0 h 100"/>
                    <a:gd name="T20" fmla="*/ 119 w 218"/>
                    <a:gd name="T21" fmla="*/ 26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8" h="100">
                      <a:moveTo>
                        <a:pt x="119" y="26"/>
                      </a:move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85" y="26"/>
                        <a:pt x="73" y="14"/>
                        <a:pt x="7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86"/>
                        <a:pt x="13" y="100"/>
                        <a:pt x="29" y="100"/>
                      </a:cubicBezTo>
                      <a:cubicBezTo>
                        <a:pt x="189" y="100"/>
                        <a:pt x="189" y="100"/>
                        <a:pt x="189" y="100"/>
                      </a:cubicBezTo>
                      <a:cubicBezTo>
                        <a:pt x="205" y="100"/>
                        <a:pt x="218" y="86"/>
                        <a:pt x="218" y="70"/>
                      </a:cubicBezTo>
                      <a:cubicBezTo>
                        <a:pt x="218" y="0"/>
                        <a:pt x="218" y="0"/>
                        <a:pt x="218" y="0"/>
                      </a:cubicBezTo>
                      <a:cubicBezTo>
                        <a:pt x="145" y="0"/>
                        <a:pt x="145" y="0"/>
                        <a:pt x="145" y="0"/>
                      </a:cubicBezTo>
                      <a:cubicBezTo>
                        <a:pt x="145" y="14"/>
                        <a:pt x="133" y="26"/>
                        <a:pt x="119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62" name="i$liḋe-Freeform: Shape 56"/>
                <p:cNvSpPr/>
                <p:nvPr/>
              </p:nvSpPr>
              <p:spPr bwMode="auto">
                <a:xfrm>
                  <a:off x="7816850" y="1350963"/>
                  <a:ext cx="895350" cy="498475"/>
                </a:xfrm>
                <a:custGeom>
                  <a:avLst/>
                  <a:gdLst>
                    <a:gd name="T0" fmla="*/ 204 w 236"/>
                    <a:gd name="T1" fmla="*/ 44 h 131"/>
                    <a:gd name="T2" fmla="*/ 163 w 236"/>
                    <a:gd name="T3" fmla="*/ 44 h 131"/>
                    <a:gd name="T4" fmla="*/ 163 w 236"/>
                    <a:gd name="T5" fmla="*/ 30 h 131"/>
                    <a:gd name="T6" fmla="*/ 133 w 236"/>
                    <a:gd name="T7" fmla="*/ 0 h 131"/>
                    <a:gd name="T8" fmla="*/ 103 w 236"/>
                    <a:gd name="T9" fmla="*/ 0 h 131"/>
                    <a:gd name="T10" fmla="*/ 73 w 236"/>
                    <a:gd name="T11" fmla="*/ 30 h 131"/>
                    <a:gd name="T12" fmla="*/ 73 w 236"/>
                    <a:gd name="T13" fmla="*/ 44 h 131"/>
                    <a:gd name="T14" fmla="*/ 32 w 236"/>
                    <a:gd name="T15" fmla="*/ 44 h 131"/>
                    <a:gd name="T16" fmla="*/ 0 w 236"/>
                    <a:gd name="T17" fmla="*/ 75 h 131"/>
                    <a:gd name="T18" fmla="*/ 0 w 236"/>
                    <a:gd name="T19" fmla="*/ 106 h 131"/>
                    <a:gd name="T20" fmla="*/ 92 w 236"/>
                    <a:gd name="T21" fmla="*/ 106 h 131"/>
                    <a:gd name="T22" fmla="*/ 92 w 236"/>
                    <a:gd name="T23" fmla="*/ 115 h 131"/>
                    <a:gd name="T24" fmla="*/ 108 w 236"/>
                    <a:gd name="T25" fmla="*/ 131 h 131"/>
                    <a:gd name="T26" fmla="*/ 128 w 236"/>
                    <a:gd name="T27" fmla="*/ 131 h 131"/>
                    <a:gd name="T28" fmla="*/ 144 w 236"/>
                    <a:gd name="T29" fmla="*/ 115 h 131"/>
                    <a:gd name="T30" fmla="*/ 144 w 236"/>
                    <a:gd name="T31" fmla="*/ 106 h 131"/>
                    <a:gd name="T32" fmla="*/ 236 w 236"/>
                    <a:gd name="T33" fmla="*/ 106 h 131"/>
                    <a:gd name="T34" fmla="*/ 236 w 236"/>
                    <a:gd name="T35" fmla="*/ 75 h 131"/>
                    <a:gd name="T36" fmla="*/ 204 w 236"/>
                    <a:gd name="T37" fmla="*/ 44 h 131"/>
                    <a:gd name="T38" fmla="*/ 92 w 236"/>
                    <a:gd name="T39" fmla="*/ 30 h 131"/>
                    <a:gd name="T40" fmla="*/ 103 w 236"/>
                    <a:gd name="T41" fmla="*/ 19 h 131"/>
                    <a:gd name="T42" fmla="*/ 133 w 236"/>
                    <a:gd name="T43" fmla="*/ 19 h 131"/>
                    <a:gd name="T44" fmla="*/ 144 w 236"/>
                    <a:gd name="T45" fmla="*/ 30 h 131"/>
                    <a:gd name="T46" fmla="*/ 144 w 236"/>
                    <a:gd name="T47" fmla="*/ 44 h 131"/>
                    <a:gd name="T48" fmla="*/ 92 w 236"/>
                    <a:gd name="T49" fmla="*/ 44 h 131"/>
                    <a:gd name="T50" fmla="*/ 92 w 236"/>
                    <a:gd name="T51" fmla="*/ 3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36" h="131">
                      <a:moveTo>
                        <a:pt x="204" y="44"/>
                      </a:moveTo>
                      <a:cubicBezTo>
                        <a:pt x="163" y="44"/>
                        <a:pt x="163" y="44"/>
                        <a:pt x="163" y="44"/>
                      </a:cubicBezTo>
                      <a:cubicBezTo>
                        <a:pt x="163" y="30"/>
                        <a:pt x="163" y="30"/>
                        <a:pt x="163" y="30"/>
                      </a:cubicBezTo>
                      <a:cubicBezTo>
                        <a:pt x="163" y="14"/>
                        <a:pt x="150" y="0"/>
                        <a:pt x="133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86" y="0"/>
                        <a:pt x="73" y="14"/>
                        <a:pt x="73" y="30"/>
                      </a:cubicBezTo>
                      <a:cubicBezTo>
                        <a:pt x="73" y="44"/>
                        <a:pt x="73" y="44"/>
                        <a:pt x="73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15" y="44"/>
                        <a:pt x="0" y="58"/>
                        <a:pt x="0" y="75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92" y="106"/>
                        <a:pt x="92" y="106"/>
                        <a:pt x="92" y="106"/>
                      </a:cubicBezTo>
                      <a:cubicBezTo>
                        <a:pt x="92" y="115"/>
                        <a:pt x="92" y="115"/>
                        <a:pt x="92" y="115"/>
                      </a:cubicBezTo>
                      <a:cubicBezTo>
                        <a:pt x="92" y="124"/>
                        <a:pt x="99" y="131"/>
                        <a:pt x="108" y="131"/>
                      </a:cubicBezTo>
                      <a:cubicBezTo>
                        <a:pt x="128" y="131"/>
                        <a:pt x="128" y="131"/>
                        <a:pt x="128" y="131"/>
                      </a:cubicBezTo>
                      <a:cubicBezTo>
                        <a:pt x="137" y="131"/>
                        <a:pt x="144" y="124"/>
                        <a:pt x="144" y="115"/>
                      </a:cubicBezTo>
                      <a:cubicBezTo>
                        <a:pt x="144" y="106"/>
                        <a:pt x="144" y="106"/>
                        <a:pt x="144" y="106"/>
                      </a:cubicBezTo>
                      <a:cubicBezTo>
                        <a:pt x="236" y="106"/>
                        <a:pt x="236" y="106"/>
                        <a:pt x="236" y="106"/>
                      </a:cubicBezTo>
                      <a:cubicBezTo>
                        <a:pt x="236" y="75"/>
                        <a:pt x="236" y="75"/>
                        <a:pt x="236" y="75"/>
                      </a:cubicBezTo>
                      <a:cubicBezTo>
                        <a:pt x="236" y="58"/>
                        <a:pt x="221" y="44"/>
                        <a:pt x="204" y="44"/>
                      </a:cubicBezTo>
                      <a:close/>
                      <a:moveTo>
                        <a:pt x="92" y="30"/>
                      </a:moveTo>
                      <a:cubicBezTo>
                        <a:pt x="92" y="24"/>
                        <a:pt x="97" y="19"/>
                        <a:pt x="103" y="19"/>
                      </a:cubicBezTo>
                      <a:cubicBezTo>
                        <a:pt x="133" y="19"/>
                        <a:pt x="133" y="19"/>
                        <a:pt x="133" y="19"/>
                      </a:cubicBezTo>
                      <a:cubicBezTo>
                        <a:pt x="139" y="19"/>
                        <a:pt x="144" y="24"/>
                        <a:pt x="144" y="30"/>
                      </a:cubicBezTo>
                      <a:cubicBezTo>
                        <a:pt x="144" y="44"/>
                        <a:pt x="144" y="44"/>
                        <a:pt x="144" y="44"/>
                      </a:cubicBezTo>
                      <a:cubicBezTo>
                        <a:pt x="92" y="44"/>
                        <a:pt x="92" y="44"/>
                        <a:pt x="92" y="44"/>
                      </a:cubicBezTo>
                      <a:lnTo>
                        <a:pt x="92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1799"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endParaRPr>
                </a:p>
              </p:txBody>
            </p:sp>
          </p:grpSp>
        </p:grpSp>
        <p:grpSp>
          <p:nvGrpSpPr>
            <p:cNvPr id="56" name="Group 50"/>
            <p:cNvGrpSpPr/>
            <p:nvPr/>
          </p:nvGrpSpPr>
          <p:grpSpPr>
            <a:xfrm>
              <a:off x="9732876" y="2025570"/>
              <a:ext cx="540000" cy="540000"/>
              <a:chOff x="9732876" y="1985814"/>
              <a:chExt cx="540000" cy="540000"/>
            </a:xfrm>
          </p:grpSpPr>
          <p:sp>
            <p:nvSpPr>
              <p:cNvPr id="57" name="i$liḋe-Oval 51"/>
              <p:cNvSpPr/>
              <p:nvPr/>
            </p:nvSpPr>
            <p:spPr>
              <a:xfrm>
                <a:off x="9732876" y="1985814"/>
                <a:ext cx="540000" cy="540000"/>
              </a:xfrm>
              <a:prstGeom prst="ellipse">
                <a:avLst/>
              </a:prstGeom>
              <a:solidFill>
                <a:schemeClr val="accent2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799">
                  <a:solidFill>
                    <a:schemeClr val="tx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58" name="i$liḋe-Freeform: Shape 52"/>
              <p:cNvSpPr/>
              <p:nvPr/>
            </p:nvSpPr>
            <p:spPr bwMode="auto">
              <a:xfrm>
                <a:off x="9842613" y="2095551"/>
                <a:ext cx="320527" cy="320527"/>
              </a:xfrm>
              <a:custGeom>
                <a:avLst/>
                <a:gdLst>
                  <a:gd name="T0" fmla="*/ 0 w 124"/>
                  <a:gd name="T1" fmla="*/ 62 h 124"/>
                  <a:gd name="T2" fmla="*/ 124 w 124"/>
                  <a:gd name="T3" fmla="*/ 62 h 124"/>
                  <a:gd name="T4" fmla="*/ 116 w 124"/>
                  <a:gd name="T5" fmla="*/ 60 h 124"/>
                  <a:gd name="T6" fmla="*/ 87 w 124"/>
                  <a:gd name="T7" fmla="*/ 35 h 124"/>
                  <a:gd name="T8" fmla="*/ 116 w 124"/>
                  <a:gd name="T9" fmla="*/ 60 h 124"/>
                  <a:gd name="T10" fmla="*/ 43 w 124"/>
                  <a:gd name="T11" fmla="*/ 95 h 124"/>
                  <a:gd name="T12" fmla="*/ 60 w 124"/>
                  <a:gd name="T13" fmla="*/ 116 h 124"/>
                  <a:gd name="T14" fmla="*/ 64 w 124"/>
                  <a:gd name="T15" fmla="*/ 8 h 124"/>
                  <a:gd name="T16" fmla="*/ 64 w 124"/>
                  <a:gd name="T17" fmla="*/ 36 h 124"/>
                  <a:gd name="T18" fmla="*/ 64 w 124"/>
                  <a:gd name="T19" fmla="*/ 8 h 124"/>
                  <a:gd name="T20" fmla="*/ 100 w 124"/>
                  <a:gd name="T21" fmla="*/ 23 h 124"/>
                  <a:gd name="T22" fmla="*/ 71 w 124"/>
                  <a:gd name="T23" fmla="*/ 9 h 124"/>
                  <a:gd name="T24" fmla="*/ 60 w 124"/>
                  <a:gd name="T25" fmla="*/ 36 h 124"/>
                  <a:gd name="T26" fmla="*/ 60 w 124"/>
                  <a:gd name="T27" fmla="*/ 8 h 124"/>
                  <a:gd name="T28" fmla="*/ 38 w 124"/>
                  <a:gd name="T29" fmla="*/ 31 h 124"/>
                  <a:gd name="T30" fmla="*/ 53 w 124"/>
                  <a:gd name="T31" fmla="*/ 9 h 124"/>
                  <a:gd name="T32" fmla="*/ 40 w 124"/>
                  <a:gd name="T33" fmla="*/ 36 h 124"/>
                  <a:gd name="T34" fmla="*/ 60 w 124"/>
                  <a:gd name="T35" fmla="*/ 60 h 124"/>
                  <a:gd name="T36" fmla="*/ 40 w 124"/>
                  <a:gd name="T37" fmla="*/ 36 h 124"/>
                  <a:gd name="T38" fmla="*/ 60 w 124"/>
                  <a:gd name="T39" fmla="*/ 88 h 124"/>
                  <a:gd name="T40" fmla="*/ 36 w 124"/>
                  <a:gd name="T41" fmla="*/ 64 h 124"/>
                  <a:gd name="T42" fmla="*/ 53 w 124"/>
                  <a:gd name="T43" fmla="*/ 115 h 124"/>
                  <a:gd name="T44" fmla="*/ 40 w 124"/>
                  <a:gd name="T45" fmla="*/ 96 h 124"/>
                  <a:gd name="T46" fmla="*/ 64 w 124"/>
                  <a:gd name="T47" fmla="*/ 116 h 124"/>
                  <a:gd name="T48" fmla="*/ 81 w 124"/>
                  <a:gd name="T49" fmla="*/ 95 h 124"/>
                  <a:gd name="T50" fmla="*/ 64 w 124"/>
                  <a:gd name="T51" fmla="*/ 116 h 124"/>
                  <a:gd name="T52" fmla="*/ 97 w 124"/>
                  <a:gd name="T53" fmla="*/ 103 h 124"/>
                  <a:gd name="T54" fmla="*/ 84 w 124"/>
                  <a:gd name="T55" fmla="*/ 96 h 124"/>
                  <a:gd name="T56" fmla="*/ 64 w 124"/>
                  <a:gd name="T57" fmla="*/ 88 h 124"/>
                  <a:gd name="T58" fmla="*/ 88 w 124"/>
                  <a:gd name="T59" fmla="*/ 64 h 124"/>
                  <a:gd name="T60" fmla="*/ 64 w 124"/>
                  <a:gd name="T61" fmla="*/ 60 h 124"/>
                  <a:gd name="T62" fmla="*/ 84 w 124"/>
                  <a:gd name="T63" fmla="*/ 36 h 124"/>
                  <a:gd name="T64" fmla="*/ 64 w 124"/>
                  <a:gd name="T65" fmla="*/ 60 h 124"/>
                  <a:gd name="T66" fmla="*/ 37 w 124"/>
                  <a:gd name="T67" fmla="*/ 35 h 124"/>
                  <a:gd name="T68" fmla="*/ 8 w 124"/>
                  <a:gd name="T69" fmla="*/ 60 h 124"/>
                  <a:gd name="T70" fmla="*/ 8 w 124"/>
                  <a:gd name="T71" fmla="*/ 64 h 124"/>
                  <a:gd name="T72" fmla="*/ 38 w 124"/>
                  <a:gd name="T73" fmla="*/ 93 h 124"/>
                  <a:gd name="T74" fmla="*/ 8 w 124"/>
                  <a:gd name="T75" fmla="*/ 64 h 124"/>
                  <a:gd name="T76" fmla="*/ 86 w 124"/>
                  <a:gd name="T77" fmla="*/ 93 h 124"/>
                  <a:gd name="T78" fmla="*/ 116 w 124"/>
                  <a:gd name="T79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4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6" y="124"/>
                      <a:pt x="124" y="96"/>
                      <a:pt x="124" y="62"/>
                    </a:cubicBezTo>
                    <a:cubicBezTo>
                      <a:pt x="124" y="28"/>
                      <a:pt x="96" y="0"/>
                      <a:pt x="62" y="0"/>
                    </a:cubicBezTo>
                    <a:close/>
                    <a:moveTo>
                      <a:pt x="116" y="60"/>
                    </a:move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51"/>
                      <a:pt x="90" y="43"/>
                      <a:pt x="87" y="35"/>
                    </a:cubicBezTo>
                    <a:cubicBezTo>
                      <a:pt x="93" y="33"/>
                      <a:pt x="98" y="30"/>
                      <a:pt x="102" y="26"/>
                    </a:cubicBezTo>
                    <a:cubicBezTo>
                      <a:pt x="110" y="35"/>
                      <a:pt x="115" y="47"/>
                      <a:pt x="116" y="60"/>
                    </a:cubicBezTo>
                    <a:close/>
                    <a:moveTo>
                      <a:pt x="60" y="116"/>
                    </a:moveTo>
                    <a:cubicBezTo>
                      <a:pt x="53" y="110"/>
                      <a:pt x="48" y="103"/>
                      <a:pt x="43" y="95"/>
                    </a:cubicBezTo>
                    <a:cubicBezTo>
                      <a:pt x="49" y="93"/>
                      <a:pt x="54" y="92"/>
                      <a:pt x="60" y="92"/>
                    </a:cubicBezTo>
                    <a:cubicBezTo>
                      <a:pt x="60" y="116"/>
                      <a:pt x="60" y="116"/>
                      <a:pt x="60" y="116"/>
                    </a:cubicBezTo>
                    <a:cubicBezTo>
                      <a:pt x="60" y="116"/>
                      <a:pt x="60" y="116"/>
                      <a:pt x="60" y="116"/>
                    </a:cubicBezTo>
                    <a:close/>
                    <a:moveTo>
                      <a:pt x="64" y="8"/>
                    </a:moveTo>
                    <a:cubicBezTo>
                      <a:pt x="72" y="14"/>
                      <a:pt x="78" y="23"/>
                      <a:pt x="82" y="33"/>
                    </a:cubicBezTo>
                    <a:cubicBezTo>
                      <a:pt x="76" y="35"/>
                      <a:pt x="70" y="36"/>
                      <a:pt x="64" y="36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8"/>
                      <a:pt x="64" y="8"/>
                      <a:pt x="64" y="8"/>
                    </a:cubicBezTo>
                    <a:close/>
                    <a:moveTo>
                      <a:pt x="71" y="9"/>
                    </a:moveTo>
                    <a:cubicBezTo>
                      <a:pt x="82" y="11"/>
                      <a:pt x="92" y="16"/>
                      <a:pt x="100" y="23"/>
                    </a:cubicBezTo>
                    <a:cubicBezTo>
                      <a:pt x="95" y="26"/>
                      <a:pt x="91" y="29"/>
                      <a:pt x="86" y="31"/>
                    </a:cubicBezTo>
                    <a:cubicBezTo>
                      <a:pt x="82" y="23"/>
                      <a:pt x="77" y="15"/>
                      <a:pt x="71" y="9"/>
                    </a:cubicBezTo>
                    <a:close/>
                    <a:moveTo>
                      <a:pt x="60" y="8"/>
                    </a:moveTo>
                    <a:cubicBezTo>
                      <a:pt x="60" y="36"/>
                      <a:pt x="60" y="36"/>
                      <a:pt x="60" y="36"/>
                    </a:cubicBezTo>
                    <a:cubicBezTo>
                      <a:pt x="54" y="36"/>
                      <a:pt x="48" y="35"/>
                      <a:pt x="42" y="33"/>
                    </a:cubicBezTo>
                    <a:cubicBezTo>
                      <a:pt x="46" y="23"/>
                      <a:pt x="52" y="14"/>
                      <a:pt x="60" y="8"/>
                    </a:cubicBezTo>
                    <a:cubicBezTo>
                      <a:pt x="60" y="8"/>
                      <a:pt x="60" y="8"/>
                      <a:pt x="60" y="8"/>
                    </a:cubicBezTo>
                    <a:close/>
                    <a:moveTo>
                      <a:pt x="38" y="31"/>
                    </a:moveTo>
                    <a:cubicBezTo>
                      <a:pt x="33" y="29"/>
                      <a:pt x="29" y="26"/>
                      <a:pt x="24" y="23"/>
                    </a:cubicBezTo>
                    <a:cubicBezTo>
                      <a:pt x="32" y="16"/>
                      <a:pt x="42" y="11"/>
                      <a:pt x="53" y="9"/>
                    </a:cubicBezTo>
                    <a:cubicBezTo>
                      <a:pt x="47" y="15"/>
                      <a:pt x="42" y="23"/>
                      <a:pt x="38" y="31"/>
                    </a:cubicBezTo>
                    <a:close/>
                    <a:moveTo>
                      <a:pt x="40" y="36"/>
                    </a:moveTo>
                    <a:cubicBezTo>
                      <a:pt x="47" y="38"/>
                      <a:pt x="53" y="40"/>
                      <a:pt x="60" y="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52"/>
                      <a:pt x="38" y="44"/>
                      <a:pt x="40" y="36"/>
                    </a:cubicBezTo>
                    <a:close/>
                    <a:moveTo>
                      <a:pt x="60" y="64"/>
                    </a:moveTo>
                    <a:cubicBezTo>
                      <a:pt x="60" y="88"/>
                      <a:pt x="60" y="88"/>
                      <a:pt x="60" y="88"/>
                    </a:cubicBezTo>
                    <a:cubicBezTo>
                      <a:pt x="54" y="88"/>
                      <a:pt x="48" y="89"/>
                      <a:pt x="42" y="91"/>
                    </a:cubicBezTo>
                    <a:cubicBezTo>
                      <a:pt x="38" y="83"/>
                      <a:pt x="36" y="74"/>
                      <a:pt x="36" y="64"/>
                    </a:cubicBezTo>
                    <a:lnTo>
                      <a:pt x="60" y="64"/>
                    </a:lnTo>
                    <a:close/>
                    <a:moveTo>
                      <a:pt x="53" y="115"/>
                    </a:moveTo>
                    <a:cubicBezTo>
                      <a:pt x="43" y="114"/>
                      <a:pt x="34" y="109"/>
                      <a:pt x="27" y="103"/>
                    </a:cubicBezTo>
                    <a:cubicBezTo>
                      <a:pt x="31" y="100"/>
                      <a:pt x="35" y="98"/>
                      <a:pt x="40" y="96"/>
                    </a:cubicBezTo>
                    <a:cubicBezTo>
                      <a:pt x="43" y="103"/>
                      <a:pt x="48" y="110"/>
                      <a:pt x="53" y="115"/>
                    </a:cubicBezTo>
                    <a:close/>
                    <a:moveTo>
                      <a:pt x="64" y="116"/>
                    </a:moveTo>
                    <a:cubicBezTo>
                      <a:pt x="64" y="92"/>
                      <a:pt x="64" y="92"/>
                      <a:pt x="64" y="92"/>
                    </a:cubicBezTo>
                    <a:cubicBezTo>
                      <a:pt x="70" y="92"/>
                      <a:pt x="75" y="93"/>
                      <a:pt x="81" y="95"/>
                    </a:cubicBezTo>
                    <a:cubicBezTo>
                      <a:pt x="76" y="103"/>
                      <a:pt x="71" y="110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lose/>
                    <a:moveTo>
                      <a:pt x="84" y="96"/>
                    </a:moveTo>
                    <a:cubicBezTo>
                      <a:pt x="89" y="98"/>
                      <a:pt x="93" y="100"/>
                      <a:pt x="97" y="103"/>
                    </a:cubicBezTo>
                    <a:cubicBezTo>
                      <a:pt x="90" y="109"/>
                      <a:pt x="81" y="114"/>
                      <a:pt x="71" y="115"/>
                    </a:cubicBezTo>
                    <a:cubicBezTo>
                      <a:pt x="76" y="110"/>
                      <a:pt x="81" y="103"/>
                      <a:pt x="84" y="96"/>
                    </a:cubicBezTo>
                    <a:close/>
                    <a:moveTo>
                      <a:pt x="82" y="91"/>
                    </a:moveTo>
                    <a:cubicBezTo>
                      <a:pt x="76" y="89"/>
                      <a:pt x="70" y="88"/>
                      <a:pt x="64" y="88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74"/>
                      <a:pt x="86" y="83"/>
                      <a:pt x="82" y="91"/>
                    </a:cubicBezTo>
                    <a:close/>
                    <a:moveTo>
                      <a:pt x="64" y="60"/>
                    </a:moveTo>
                    <a:cubicBezTo>
                      <a:pt x="64" y="40"/>
                      <a:pt x="64" y="40"/>
                      <a:pt x="64" y="40"/>
                    </a:cubicBezTo>
                    <a:cubicBezTo>
                      <a:pt x="71" y="40"/>
                      <a:pt x="77" y="38"/>
                      <a:pt x="84" y="36"/>
                    </a:cubicBezTo>
                    <a:cubicBezTo>
                      <a:pt x="86" y="44"/>
                      <a:pt x="88" y="52"/>
                      <a:pt x="88" y="60"/>
                    </a:cubicBezTo>
                    <a:lnTo>
                      <a:pt x="64" y="60"/>
                    </a:lnTo>
                    <a:close/>
                    <a:moveTo>
                      <a:pt x="22" y="26"/>
                    </a:moveTo>
                    <a:cubicBezTo>
                      <a:pt x="26" y="30"/>
                      <a:pt x="31" y="33"/>
                      <a:pt x="37" y="35"/>
                    </a:cubicBezTo>
                    <a:cubicBezTo>
                      <a:pt x="34" y="43"/>
                      <a:pt x="32" y="51"/>
                      <a:pt x="32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9" y="47"/>
                      <a:pt x="14" y="35"/>
                      <a:pt x="22" y="26"/>
                    </a:cubicBezTo>
                    <a:close/>
                    <a:moveTo>
                      <a:pt x="8" y="64"/>
                    </a:move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74"/>
                      <a:pt x="34" y="84"/>
                      <a:pt x="38" y="93"/>
                    </a:cubicBezTo>
                    <a:cubicBezTo>
                      <a:pt x="33" y="95"/>
                      <a:pt x="28" y="97"/>
                      <a:pt x="24" y="100"/>
                    </a:cubicBezTo>
                    <a:cubicBezTo>
                      <a:pt x="15" y="91"/>
                      <a:pt x="9" y="78"/>
                      <a:pt x="8" y="64"/>
                    </a:cubicBezTo>
                    <a:close/>
                    <a:moveTo>
                      <a:pt x="100" y="100"/>
                    </a:moveTo>
                    <a:cubicBezTo>
                      <a:pt x="96" y="97"/>
                      <a:pt x="91" y="95"/>
                      <a:pt x="86" y="93"/>
                    </a:cubicBezTo>
                    <a:cubicBezTo>
                      <a:pt x="90" y="84"/>
                      <a:pt x="92" y="74"/>
                      <a:pt x="92" y="64"/>
                    </a:cubicBezTo>
                    <a:cubicBezTo>
                      <a:pt x="116" y="64"/>
                      <a:pt x="116" y="64"/>
                      <a:pt x="116" y="64"/>
                    </a:cubicBezTo>
                    <a:cubicBezTo>
                      <a:pt x="115" y="78"/>
                      <a:pt x="109" y="91"/>
                      <a:pt x="10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799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</p:grpSp>
      </p:grpSp>
      <p:sp>
        <p:nvSpPr>
          <p:cNvPr id="81" name="TextBox 8">
            <a:extLst>
              <a:ext uri="{FF2B5EF4-FFF2-40B4-BE49-F238E27FC236}">
                <a16:creationId xmlns:a16="http://schemas.microsoft.com/office/drawing/2014/main" id="{C4909C79-F82A-4CB3-9D3E-71638E0B08E6}"/>
              </a:ext>
            </a:extLst>
          </p:cNvPr>
          <p:cNvSpPr txBox="1"/>
          <p:nvPr/>
        </p:nvSpPr>
        <p:spPr>
          <a:xfrm>
            <a:off x="4224485" y="825735"/>
            <a:ext cx="3743030" cy="3691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点击输入您的标题</a:t>
            </a:r>
            <a:endParaRPr lang="zh-CN" altLang="en-US" sz="3199" b="1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0573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1" grpId="0"/>
          <p:bldP spid="8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5C72442-90A5-4417-BDA5-A58DC2243AC9}"/>
              </a:ext>
            </a:extLst>
          </p:cNvPr>
          <p:cNvSpPr/>
          <p:nvPr/>
        </p:nvSpPr>
        <p:spPr>
          <a:xfrm>
            <a:off x="3762" y="11239"/>
            <a:ext cx="12188238" cy="3907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5" name="流程图: 文档 4">
            <a:extLst>
              <a:ext uri="{FF2B5EF4-FFF2-40B4-BE49-F238E27FC236}">
                <a16:creationId xmlns:a16="http://schemas.microsoft.com/office/drawing/2014/main" id="{E21CCF51-54CE-49E1-8A62-69DAA28A0209}"/>
              </a:ext>
            </a:extLst>
          </p:cNvPr>
          <p:cNvSpPr/>
          <p:nvPr/>
        </p:nvSpPr>
        <p:spPr>
          <a:xfrm flipV="1">
            <a:off x="1881" y="3078480"/>
            <a:ext cx="12188238" cy="3819082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pic>
        <p:nvPicPr>
          <p:cNvPr id="6" name="图片 5" descr="图片包含 杯子, 餐桌, 室内, 就坐&#10;&#10;自动生成的说明">
            <a:extLst>
              <a:ext uri="{FF2B5EF4-FFF2-40B4-BE49-F238E27FC236}">
                <a16:creationId xmlns:a16="http://schemas.microsoft.com/office/drawing/2014/main" id="{623259EC-03B6-4253-9CDF-5414DC3911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" t="50000" r="14" b="13069"/>
          <a:stretch/>
        </p:blipFill>
        <p:spPr>
          <a:xfrm flipV="1">
            <a:off x="1" y="3302000"/>
            <a:ext cx="12190118" cy="3595562"/>
          </a:xfrm>
          <a:prstGeom prst="flowChartDocumen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F53941E-C6B4-4464-932B-2FF32ABB42CC}"/>
              </a:ext>
            </a:extLst>
          </p:cNvPr>
          <p:cNvSpPr txBox="1"/>
          <p:nvPr/>
        </p:nvSpPr>
        <p:spPr>
          <a:xfrm>
            <a:off x="4649183" y="1389365"/>
            <a:ext cx="422203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单击此处添加标题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C38A4C9-1419-4356-8173-8E4BB0694E06}"/>
              </a:ext>
            </a:extLst>
          </p:cNvPr>
          <p:cNvSpPr txBox="1"/>
          <p:nvPr/>
        </p:nvSpPr>
        <p:spPr>
          <a:xfrm>
            <a:off x="2507241" y="976532"/>
            <a:ext cx="32407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03</a:t>
            </a:r>
            <a:endParaRPr lang="zh-CN" altLang="en-US" sz="11500" dirty="0">
              <a:solidFill>
                <a:schemeClr val="bg1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3C911A-8A73-4AD5-8EAD-468F2E4045C7}"/>
              </a:ext>
            </a:extLst>
          </p:cNvPr>
          <p:cNvSpPr txBox="1"/>
          <p:nvPr/>
        </p:nvSpPr>
        <p:spPr>
          <a:xfrm>
            <a:off x="4697521" y="1923972"/>
            <a:ext cx="5224161" cy="6136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1218439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83167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eelOff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等腰三角形 10"/>
          <p:cNvSpPr/>
          <p:nvPr/>
        </p:nvSpPr>
        <p:spPr>
          <a:xfrm rot="16200000">
            <a:off x="2908132" y="2794683"/>
            <a:ext cx="2415646" cy="208245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35" tIns="45718" rIns="91435" bIns="45718" numCol="1" spcCol="0" rtlCol="0" fromWordArt="0" anchor="ctr" anchorCtr="0" forceAA="0" compatLnSpc="1">
            <a:no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Ebrima" panose="02000000000000000000" pitchFamily="2" charset="0"/>
                <a:sym typeface="Noto Sans S Chinese Light" panose="020B0300000000000000" pitchFamily="34" charset="-122"/>
              </a:rPr>
              <a:t>01</a:t>
            </a:r>
            <a:endParaRPr lang="zh-CN" altLang="en-US" sz="2800" b="1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Ebrima" panose="02000000000000000000" pitchFamily="2" charset="0"/>
              <a:sym typeface="Noto Sans S Chinese Light" panose="020B0300000000000000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 rot="5400000">
            <a:off x="7128537" y="3990046"/>
            <a:ext cx="2415646" cy="208245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35" tIns="45718" rIns="91435" bIns="45718" numCol="1" spcCol="0" rtlCol="0" fromWordArt="0" anchor="ctr" anchorCtr="0" forceAA="0" compatLnSpc="1">
            <a:noAutofit/>
          </a:bodyPr>
          <a:lstStyle/>
          <a:p>
            <a:pPr lvl="0" algn="r">
              <a:lnSpc>
                <a:spcPct val="13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Ebrima" panose="02000000000000000000" pitchFamily="2" charset="0"/>
                <a:sym typeface="Noto Sans S Chinese Light" panose="020B0300000000000000" pitchFamily="34" charset="-122"/>
              </a:rPr>
              <a:t>05</a:t>
            </a:r>
            <a:endParaRPr lang="zh-CN" altLang="en-US" sz="2800" b="1" dirty="0">
              <a:solidFill>
                <a:prstClr val="white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Ebrima" panose="02000000000000000000" pitchFamily="2" charset="0"/>
              <a:sym typeface="Noto Sans S Chinese Light" panose="020B0300000000000000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 rot="16200000">
            <a:off x="5068216" y="1599834"/>
            <a:ext cx="2315884" cy="2014853"/>
          </a:xfrm>
          <a:prstGeom prst="triangle">
            <a:avLst>
              <a:gd name="adj" fmla="val 493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35" tIns="45718" rIns="91435" bIns="45718" numCol="1" spcCol="0" rtlCol="0" fromWordArt="0" anchor="ctr" anchorCtr="0" forceAA="0" compatLnSpc="1">
            <a:no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Ebrima" panose="02000000000000000000" pitchFamily="2" charset="0"/>
                <a:sym typeface="Noto Sans S Chinese Light" panose="020B0300000000000000" pitchFamily="34" charset="-122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Ebrima" panose="02000000000000000000" pitchFamily="2" charset="0"/>
              <a:sym typeface="Noto Sans S Chinese Light" panose="020B0300000000000000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 rot="5400000">
            <a:off x="5068215" y="2834694"/>
            <a:ext cx="2315884" cy="2014853"/>
          </a:xfrm>
          <a:prstGeom prst="triangle">
            <a:avLst>
              <a:gd name="adj" fmla="val 4931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35" tIns="45718" rIns="91435" bIns="45718" numCol="1" spcCol="0" rtlCol="0" fromWordArt="0" anchor="ctr" anchorCtr="0" forceAA="0" compatLnSpc="1">
            <a:noAutofit/>
          </a:bodyPr>
          <a:lstStyle/>
          <a:p>
            <a:pPr lvl="0" algn="r">
              <a:lnSpc>
                <a:spcPct val="13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Ebrima" panose="02000000000000000000" pitchFamily="2" charset="0"/>
                <a:sym typeface="Noto Sans S Chinese Light" panose="020B0300000000000000" pitchFamily="34" charset="-122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Ebrima" panose="02000000000000000000" pitchFamily="2" charset="0"/>
              <a:sym typeface="Noto Sans S Chinese Light" panose="020B0300000000000000" pitchFamily="34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 rot="16200000">
            <a:off x="5068216" y="4036307"/>
            <a:ext cx="2315884" cy="2014853"/>
          </a:xfrm>
          <a:prstGeom prst="triangle">
            <a:avLst>
              <a:gd name="adj" fmla="val 4931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35" tIns="45718" rIns="91435" bIns="45718" numCol="1" spcCol="0" rtlCol="0" fromWordArt="0" anchor="ctr" anchorCtr="0" forceAA="0" compatLnSpc="1">
            <a:noAutofit/>
          </a:bodyPr>
          <a:lstStyle/>
          <a:p>
            <a:pPr lvl="0">
              <a:lnSpc>
                <a:spcPct val="13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Ebrima" panose="02000000000000000000" pitchFamily="2" charset="0"/>
                <a:sym typeface="Noto Sans S Chinese Light" panose="020B0300000000000000" pitchFamily="34" charset="-122"/>
              </a:rPr>
              <a:t>04</a:t>
            </a:r>
            <a:endParaRPr lang="zh-CN" altLang="en-US" sz="2800" b="1" dirty="0">
              <a:solidFill>
                <a:prstClr val="white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Ebrima" panose="02000000000000000000" pitchFamily="2" charset="0"/>
              <a:sym typeface="Noto Sans S Chinese Light" panose="020B0300000000000000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2821030" y="2764145"/>
            <a:ext cx="1073760" cy="916217"/>
            <a:chOff x="2867025" y="1747838"/>
            <a:chExt cx="1233490" cy="1052512"/>
          </a:xfrm>
        </p:grpSpPr>
        <p:cxnSp>
          <p:nvCxnSpPr>
            <p:cNvPr id="27" name="直接连接符 26"/>
            <p:cNvCxnSpPr/>
            <p:nvPr/>
          </p:nvCxnSpPr>
          <p:spPr>
            <a:xfrm flipH="1">
              <a:off x="2867025" y="2800350"/>
              <a:ext cx="1233490" cy="0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2867025" y="1747838"/>
              <a:ext cx="0" cy="1052512"/>
            </a:xfrm>
            <a:prstGeom prst="line">
              <a:avLst/>
            </a:prstGeom>
            <a:ln w="6350">
              <a:solidFill>
                <a:schemeClr val="bg1">
                  <a:lumMod val="50000"/>
                </a:schemeClr>
              </a:solidFill>
              <a:headEnd type="oval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/>
        </p:nvCxnSpPr>
        <p:spPr>
          <a:xfrm flipH="1">
            <a:off x="3772489" y="5309042"/>
            <a:ext cx="178268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7280216" y="1818294"/>
            <a:ext cx="1940226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E8DF962-1981-4C6D-A4B4-8EF0FD45B227}"/>
              </a:ext>
            </a:extLst>
          </p:cNvPr>
          <p:cNvGrpSpPr/>
          <p:nvPr/>
        </p:nvGrpSpPr>
        <p:grpSpPr>
          <a:xfrm>
            <a:off x="1436989" y="1875722"/>
            <a:ext cx="1944618" cy="844660"/>
            <a:chOff x="2661872" y="1947672"/>
            <a:chExt cx="2901474" cy="890901"/>
          </a:xfrm>
        </p:grpSpPr>
        <p:sp>
          <p:nvSpPr>
            <p:cNvPr id="28" name="Rectangle 42">
              <a:extLst>
                <a:ext uri="{FF2B5EF4-FFF2-40B4-BE49-F238E27FC236}">
                  <a16:creationId xmlns:a16="http://schemas.microsoft.com/office/drawing/2014/main" id="{93A0B411-9BA2-422C-A11A-37DC188BEF7D}"/>
                </a:ext>
              </a:extLst>
            </p:cNvPr>
            <p:cNvSpPr/>
            <p:nvPr/>
          </p:nvSpPr>
          <p:spPr>
            <a:xfrm flipH="1">
              <a:off x="2661872" y="2248920"/>
              <a:ext cx="2901474" cy="5896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0" name="Rectangle 42">
              <a:extLst>
                <a:ext uri="{FF2B5EF4-FFF2-40B4-BE49-F238E27FC236}">
                  <a16:creationId xmlns:a16="http://schemas.microsoft.com/office/drawing/2014/main" id="{FB40D6D2-5648-42C6-A239-8ADE37A310E1}"/>
                </a:ext>
              </a:extLst>
            </p:cNvPr>
            <p:cNvSpPr/>
            <p:nvPr/>
          </p:nvSpPr>
          <p:spPr>
            <a:xfrm flipH="1">
              <a:off x="2661872" y="1947672"/>
              <a:ext cx="2568733" cy="3222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输入标题</a:t>
              </a:r>
              <a:endPara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B89EC26F-21B7-4809-A439-0AE615EBBE7F}"/>
              </a:ext>
            </a:extLst>
          </p:cNvPr>
          <p:cNvGrpSpPr/>
          <p:nvPr/>
        </p:nvGrpSpPr>
        <p:grpSpPr>
          <a:xfrm>
            <a:off x="1578682" y="4880758"/>
            <a:ext cx="1944618" cy="844660"/>
            <a:chOff x="2661872" y="1947672"/>
            <a:chExt cx="2901474" cy="890901"/>
          </a:xfrm>
        </p:grpSpPr>
        <p:sp>
          <p:nvSpPr>
            <p:cNvPr id="32" name="Rectangle 42">
              <a:extLst>
                <a:ext uri="{FF2B5EF4-FFF2-40B4-BE49-F238E27FC236}">
                  <a16:creationId xmlns:a16="http://schemas.microsoft.com/office/drawing/2014/main" id="{2B1CF501-2880-4C5A-BEFF-C3CCA552A460}"/>
                </a:ext>
              </a:extLst>
            </p:cNvPr>
            <p:cNvSpPr/>
            <p:nvPr/>
          </p:nvSpPr>
          <p:spPr>
            <a:xfrm flipH="1">
              <a:off x="2661872" y="2248920"/>
              <a:ext cx="2901474" cy="5896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6" name="Rectangle 42">
              <a:extLst>
                <a:ext uri="{FF2B5EF4-FFF2-40B4-BE49-F238E27FC236}">
                  <a16:creationId xmlns:a16="http://schemas.microsoft.com/office/drawing/2014/main" id="{A10A1929-0FD8-4FC2-9A3E-49B82586A371}"/>
                </a:ext>
              </a:extLst>
            </p:cNvPr>
            <p:cNvSpPr/>
            <p:nvPr/>
          </p:nvSpPr>
          <p:spPr>
            <a:xfrm flipH="1">
              <a:off x="2661872" y="1947672"/>
              <a:ext cx="2568733" cy="3222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输入标题</a:t>
              </a:r>
              <a:endPara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1C85A74-2635-4896-A2AD-876B103607E6}"/>
              </a:ext>
            </a:extLst>
          </p:cNvPr>
          <p:cNvGrpSpPr/>
          <p:nvPr/>
        </p:nvGrpSpPr>
        <p:grpSpPr>
          <a:xfrm>
            <a:off x="9382833" y="1453392"/>
            <a:ext cx="1944618" cy="844660"/>
            <a:chOff x="2661872" y="1947672"/>
            <a:chExt cx="2901474" cy="890901"/>
          </a:xfrm>
        </p:grpSpPr>
        <p:sp>
          <p:nvSpPr>
            <p:cNvPr id="42" name="Rectangle 42">
              <a:extLst>
                <a:ext uri="{FF2B5EF4-FFF2-40B4-BE49-F238E27FC236}">
                  <a16:creationId xmlns:a16="http://schemas.microsoft.com/office/drawing/2014/main" id="{4460FF58-F15F-444B-B408-C57EC80AEC81}"/>
                </a:ext>
              </a:extLst>
            </p:cNvPr>
            <p:cNvSpPr/>
            <p:nvPr/>
          </p:nvSpPr>
          <p:spPr>
            <a:xfrm flipH="1">
              <a:off x="2661872" y="2248920"/>
              <a:ext cx="2901474" cy="589653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  <a:p>
              <a:endPara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44" name="Rectangle 42">
              <a:extLst>
                <a:ext uri="{FF2B5EF4-FFF2-40B4-BE49-F238E27FC236}">
                  <a16:creationId xmlns:a16="http://schemas.microsoft.com/office/drawing/2014/main" id="{DBA013CA-E726-4DE1-BDF4-6903015F8738}"/>
                </a:ext>
              </a:extLst>
            </p:cNvPr>
            <p:cNvSpPr/>
            <p:nvPr/>
          </p:nvSpPr>
          <p:spPr>
            <a:xfrm flipH="1">
              <a:off x="2661872" y="1947672"/>
              <a:ext cx="2568733" cy="322237"/>
            </a:xfrm>
            <a:prstGeom prst="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86694" tIns="0" rIns="86694" bIns="0" rtlCol="0" anchor="t"/>
            <a:lstStyle/>
            <a:p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输入标题</a:t>
              </a:r>
              <a:endPara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23" name="TextBox 8">
            <a:extLst>
              <a:ext uri="{FF2B5EF4-FFF2-40B4-BE49-F238E27FC236}">
                <a16:creationId xmlns:a16="http://schemas.microsoft.com/office/drawing/2014/main" id="{3817F72B-EE35-40AC-B390-E7387327D7E0}"/>
              </a:ext>
            </a:extLst>
          </p:cNvPr>
          <p:cNvSpPr txBox="1"/>
          <p:nvPr/>
        </p:nvSpPr>
        <p:spPr>
          <a:xfrm>
            <a:off x="4224485" y="367563"/>
            <a:ext cx="3743030" cy="46878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>
              <a:lnSpc>
                <a:spcPct val="14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点击输入您的标题</a:t>
            </a:r>
            <a:endParaRPr lang="zh-CN" altLang="en-US" sz="3199" b="1" dirty="0">
              <a:solidFill>
                <a:schemeClr val="bg1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3598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 bldLvl="0" animBg="1"/>
      <p:bldP spid="13" grpId="0" bldLvl="0" animBg="1"/>
      <p:bldP spid="19" grpId="0" bldLvl="0" animBg="1"/>
      <p:bldP spid="2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id="{8573F207-B583-4F04-B004-42E363F0AC64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203886" y="3491209"/>
            <a:ext cx="1539314" cy="2561355"/>
            <a:chOff x="1203886" y="3491209"/>
            <a:chExt cx="1539314" cy="2561355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55B33BB2-9973-457D-B149-D0C083BBBA01}"/>
                </a:ext>
              </a:extLst>
            </p:cNvPr>
            <p:cNvSpPr/>
            <p:nvPr/>
          </p:nvSpPr>
          <p:spPr bwMode="auto">
            <a:xfrm>
              <a:off x="1533527" y="4504396"/>
              <a:ext cx="880032" cy="1548168"/>
            </a:xfrm>
            <a:custGeom>
              <a:avLst/>
              <a:gdLst>
                <a:gd name="connsiteX0" fmla="*/ 108012 w 1224024"/>
                <a:gd name="connsiteY0" fmla="*/ 1116120 h 1548168"/>
                <a:gd name="connsiteX1" fmla="*/ 108012 w 1224024"/>
                <a:gd name="connsiteY1" fmla="*/ 1296144 h 1548168"/>
                <a:gd name="connsiteX2" fmla="*/ 1116012 w 1224024"/>
                <a:gd name="connsiteY2" fmla="*/ 1296144 h 1548168"/>
                <a:gd name="connsiteX3" fmla="*/ 1116012 w 1224024"/>
                <a:gd name="connsiteY3" fmla="*/ 1116120 h 1548168"/>
                <a:gd name="connsiteX4" fmla="*/ 108012 w 1224024"/>
                <a:gd name="connsiteY4" fmla="*/ 900096 h 1548168"/>
                <a:gd name="connsiteX5" fmla="*/ 108012 w 1224024"/>
                <a:gd name="connsiteY5" fmla="*/ 1080120 h 1548168"/>
                <a:gd name="connsiteX6" fmla="*/ 1116012 w 1224024"/>
                <a:gd name="connsiteY6" fmla="*/ 1080120 h 1548168"/>
                <a:gd name="connsiteX7" fmla="*/ 1116012 w 1224024"/>
                <a:gd name="connsiteY7" fmla="*/ 900096 h 1548168"/>
                <a:gd name="connsiteX8" fmla="*/ 108012 w 1224024"/>
                <a:gd name="connsiteY8" fmla="*/ 684072 h 1548168"/>
                <a:gd name="connsiteX9" fmla="*/ 108012 w 1224024"/>
                <a:gd name="connsiteY9" fmla="*/ 864096 h 1548168"/>
                <a:gd name="connsiteX10" fmla="*/ 1116012 w 1224024"/>
                <a:gd name="connsiteY10" fmla="*/ 864096 h 1548168"/>
                <a:gd name="connsiteX11" fmla="*/ 1116012 w 1224024"/>
                <a:gd name="connsiteY11" fmla="*/ 684072 h 1548168"/>
                <a:gd name="connsiteX12" fmla="*/ 108012 w 1224024"/>
                <a:gd name="connsiteY12" fmla="*/ 468048 h 1548168"/>
                <a:gd name="connsiteX13" fmla="*/ 108012 w 1224024"/>
                <a:gd name="connsiteY13" fmla="*/ 648072 h 1548168"/>
                <a:gd name="connsiteX14" fmla="*/ 1116012 w 1224024"/>
                <a:gd name="connsiteY14" fmla="*/ 648072 h 1548168"/>
                <a:gd name="connsiteX15" fmla="*/ 1116012 w 1224024"/>
                <a:gd name="connsiteY15" fmla="*/ 468048 h 1548168"/>
                <a:gd name="connsiteX16" fmla="*/ 108012 w 1224024"/>
                <a:gd name="connsiteY16" fmla="*/ 252024 h 1548168"/>
                <a:gd name="connsiteX17" fmla="*/ 108012 w 1224024"/>
                <a:gd name="connsiteY17" fmla="*/ 432048 h 1548168"/>
                <a:gd name="connsiteX18" fmla="*/ 1116012 w 1224024"/>
                <a:gd name="connsiteY18" fmla="*/ 432048 h 1548168"/>
                <a:gd name="connsiteX19" fmla="*/ 1116012 w 1224024"/>
                <a:gd name="connsiteY19" fmla="*/ 252024 h 1548168"/>
                <a:gd name="connsiteX20" fmla="*/ 0 w 1224024"/>
                <a:gd name="connsiteY20" fmla="*/ 0 h 1548168"/>
                <a:gd name="connsiteX21" fmla="*/ 108012 w 1224024"/>
                <a:gd name="connsiteY21" fmla="*/ 0 h 1548168"/>
                <a:gd name="connsiteX22" fmla="*/ 108012 w 1224024"/>
                <a:gd name="connsiteY22" fmla="*/ 216024 h 1548168"/>
                <a:gd name="connsiteX23" fmla="*/ 1116012 w 1224024"/>
                <a:gd name="connsiteY23" fmla="*/ 216024 h 1548168"/>
                <a:gd name="connsiteX24" fmla="*/ 1116012 w 1224024"/>
                <a:gd name="connsiteY24" fmla="*/ 0 h 1548168"/>
                <a:gd name="connsiteX25" fmla="*/ 1224024 w 1224024"/>
                <a:gd name="connsiteY25" fmla="*/ 0 h 1548168"/>
                <a:gd name="connsiteX26" fmla="*/ 1224024 w 1224024"/>
                <a:gd name="connsiteY26" fmla="*/ 1548168 h 1548168"/>
                <a:gd name="connsiteX27" fmla="*/ 1116012 w 1224024"/>
                <a:gd name="connsiteY27" fmla="*/ 1548168 h 1548168"/>
                <a:gd name="connsiteX28" fmla="*/ 1116012 w 1224024"/>
                <a:gd name="connsiteY28" fmla="*/ 1332144 h 1548168"/>
                <a:gd name="connsiteX29" fmla="*/ 108012 w 1224024"/>
                <a:gd name="connsiteY29" fmla="*/ 1332144 h 1548168"/>
                <a:gd name="connsiteX30" fmla="*/ 108012 w 1224024"/>
                <a:gd name="connsiteY30" fmla="*/ 1548168 h 1548168"/>
                <a:gd name="connsiteX31" fmla="*/ 0 w 1224024"/>
                <a:gd name="connsiteY31" fmla="*/ 1548168 h 1548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224024" h="1548168">
                  <a:moveTo>
                    <a:pt x="108012" y="1116120"/>
                  </a:moveTo>
                  <a:lnTo>
                    <a:pt x="108012" y="1296144"/>
                  </a:lnTo>
                  <a:lnTo>
                    <a:pt x="1116012" y="1296144"/>
                  </a:lnTo>
                  <a:lnTo>
                    <a:pt x="1116012" y="1116120"/>
                  </a:lnTo>
                  <a:close/>
                  <a:moveTo>
                    <a:pt x="108012" y="900096"/>
                  </a:moveTo>
                  <a:lnTo>
                    <a:pt x="108012" y="1080120"/>
                  </a:lnTo>
                  <a:lnTo>
                    <a:pt x="1116012" y="1080120"/>
                  </a:lnTo>
                  <a:lnTo>
                    <a:pt x="1116012" y="900096"/>
                  </a:lnTo>
                  <a:close/>
                  <a:moveTo>
                    <a:pt x="108012" y="684072"/>
                  </a:moveTo>
                  <a:lnTo>
                    <a:pt x="108012" y="864096"/>
                  </a:lnTo>
                  <a:lnTo>
                    <a:pt x="1116012" y="864096"/>
                  </a:lnTo>
                  <a:lnTo>
                    <a:pt x="1116012" y="684072"/>
                  </a:lnTo>
                  <a:close/>
                  <a:moveTo>
                    <a:pt x="108012" y="468048"/>
                  </a:moveTo>
                  <a:lnTo>
                    <a:pt x="108012" y="648072"/>
                  </a:lnTo>
                  <a:lnTo>
                    <a:pt x="1116012" y="648072"/>
                  </a:lnTo>
                  <a:lnTo>
                    <a:pt x="1116012" y="468048"/>
                  </a:lnTo>
                  <a:close/>
                  <a:moveTo>
                    <a:pt x="108012" y="252024"/>
                  </a:moveTo>
                  <a:lnTo>
                    <a:pt x="108012" y="432048"/>
                  </a:lnTo>
                  <a:lnTo>
                    <a:pt x="1116012" y="432048"/>
                  </a:lnTo>
                  <a:lnTo>
                    <a:pt x="1116012" y="252024"/>
                  </a:lnTo>
                  <a:close/>
                  <a:moveTo>
                    <a:pt x="0" y="0"/>
                  </a:moveTo>
                  <a:lnTo>
                    <a:pt x="108012" y="0"/>
                  </a:lnTo>
                  <a:lnTo>
                    <a:pt x="108012" y="216024"/>
                  </a:lnTo>
                  <a:lnTo>
                    <a:pt x="1116012" y="216024"/>
                  </a:lnTo>
                  <a:lnTo>
                    <a:pt x="1116012" y="0"/>
                  </a:lnTo>
                  <a:lnTo>
                    <a:pt x="1224024" y="0"/>
                  </a:lnTo>
                  <a:lnTo>
                    <a:pt x="1224024" y="1548168"/>
                  </a:lnTo>
                  <a:lnTo>
                    <a:pt x="1116012" y="1548168"/>
                  </a:lnTo>
                  <a:lnTo>
                    <a:pt x="1116012" y="1332144"/>
                  </a:lnTo>
                  <a:lnTo>
                    <a:pt x="108012" y="1332144"/>
                  </a:lnTo>
                  <a:lnTo>
                    <a:pt x="108012" y="1548168"/>
                  </a:lnTo>
                  <a:lnTo>
                    <a:pt x="0" y="1548168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DAAE21FD-B8C7-46AC-9034-162FE26625F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203886" y="3491209"/>
              <a:ext cx="1539314" cy="1149066"/>
            </a:xfrm>
            <a:custGeom>
              <a:avLst/>
              <a:gdLst>
                <a:gd name="T0" fmla="*/ 223 w 256"/>
                <a:gd name="T1" fmla="*/ 72 h 192"/>
                <a:gd name="T2" fmla="*/ 224 w 256"/>
                <a:gd name="T3" fmla="*/ 64 h 192"/>
                <a:gd name="T4" fmla="*/ 160 w 256"/>
                <a:gd name="T5" fmla="*/ 0 h 192"/>
                <a:gd name="T6" fmla="*/ 109 w 256"/>
                <a:gd name="T7" fmla="*/ 26 h 192"/>
                <a:gd name="T8" fmla="*/ 96 w 256"/>
                <a:gd name="T9" fmla="*/ 24 h 192"/>
                <a:gd name="T10" fmla="*/ 40 w 256"/>
                <a:gd name="T11" fmla="*/ 80 h 192"/>
                <a:gd name="T12" fmla="*/ 40 w 256"/>
                <a:gd name="T13" fmla="*/ 83 h 192"/>
                <a:gd name="T14" fmla="*/ 0 w 256"/>
                <a:gd name="T15" fmla="*/ 136 h 192"/>
                <a:gd name="T16" fmla="*/ 56 w 256"/>
                <a:gd name="T17" fmla="*/ 192 h 192"/>
                <a:gd name="T18" fmla="*/ 192 w 256"/>
                <a:gd name="T19" fmla="*/ 192 h 192"/>
                <a:gd name="T20" fmla="*/ 256 w 256"/>
                <a:gd name="T21" fmla="*/ 128 h 192"/>
                <a:gd name="T22" fmla="*/ 223 w 256"/>
                <a:gd name="T23" fmla="*/ 7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192">
                  <a:moveTo>
                    <a:pt x="223" y="72"/>
                  </a:moveTo>
                  <a:cubicBezTo>
                    <a:pt x="224" y="70"/>
                    <a:pt x="224" y="67"/>
                    <a:pt x="224" y="64"/>
                  </a:cubicBezTo>
                  <a:cubicBezTo>
                    <a:pt x="224" y="29"/>
                    <a:pt x="195" y="0"/>
                    <a:pt x="160" y="0"/>
                  </a:cubicBezTo>
                  <a:cubicBezTo>
                    <a:pt x="139" y="0"/>
                    <a:pt x="121" y="10"/>
                    <a:pt x="109" y="26"/>
                  </a:cubicBezTo>
                  <a:cubicBezTo>
                    <a:pt x="105" y="25"/>
                    <a:pt x="101" y="24"/>
                    <a:pt x="96" y="24"/>
                  </a:cubicBezTo>
                  <a:cubicBezTo>
                    <a:pt x="65" y="24"/>
                    <a:pt x="40" y="49"/>
                    <a:pt x="40" y="80"/>
                  </a:cubicBezTo>
                  <a:cubicBezTo>
                    <a:pt x="40" y="81"/>
                    <a:pt x="40" y="82"/>
                    <a:pt x="40" y="83"/>
                  </a:cubicBezTo>
                  <a:cubicBezTo>
                    <a:pt x="17" y="89"/>
                    <a:pt x="0" y="111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227" y="192"/>
                    <a:pt x="256" y="163"/>
                    <a:pt x="256" y="128"/>
                  </a:cubicBezTo>
                  <a:cubicBezTo>
                    <a:pt x="256" y="104"/>
                    <a:pt x="243" y="83"/>
                    <a:pt x="223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858C1547-1F0E-484E-9A2C-D69F90144FD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571" y="3881771"/>
              <a:ext cx="367944" cy="36794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28" name="千图PPT彼岸天：ID 8661124库_组合 27">
            <a:extLst>
              <a:ext uri="{FF2B5EF4-FFF2-40B4-BE49-F238E27FC236}">
                <a16:creationId xmlns:a16="http://schemas.microsoft.com/office/drawing/2014/main" id="{C2249232-8D1D-44CC-A020-30749106501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952191" y="3095161"/>
            <a:ext cx="1539314" cy="2957403"/>
            <a:chOff x="3952191" y="3095161"/>
            <a:chExt cx="1539314" cy="2957403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B5C17CC8-1842-4607-ADD4-56993F448322}"/>
                </a:ext>
              </a:extLst>
            </p:cNvPr>
            <p:cNvSpPr/>
            <p:nvPr/>
          </p:nvSpPr>
          <p:spPr bwMode="auto">
            <a:xfrm>
              <a:off x="4281832" y="4072348"/>
              <a:ext cx="880032" cy="1980216"/>
            </a:xfrm>
            <a:custGeom>
              <a:avLst/>
              <a:gdLst>
                <a:gd name="connsiteX0" fmla="*/ 108012 w 1224024"/>
                <a:gd name="connsiteY0" fmla="*/ 1548168 h 1980216"/>
                <a:gd name="connsiteX1" fmla="*/ 108012 w 1224024"/>
                <a:gd name="connsiteY1" fmla="*/ 1728192 h 1980216"/>
                <a:gd name="connsiteX2" fmla="*/ 1116012 w 1224024"/>
                <a:gd name="connsiteY2" fmla="*/ 1728192 h 1980216"/>
                <a:gd name="connsiteX3" fmla="*/ 1116012 w 1224024"/>
                <a:gd name="connsiteY3" fmla="*/ 1548168 h 1980216"/>
                <a:gd name="connsiteX4" fmla="*/ 108012 w 1224024"/>
                <a:gd name="connsiteY4" fmla="*/ 1332144 h 1980216"/>
                <a:gd name="connsiteX5" fmla="*/ 108012 w 1224024"/>
                <a:gd name="connsiteY5" fmla="*/ 1512168 h 1980216"/>
                <a:gd name="connsiteX6" fmla="*/ 1116012 w 1224024"/>
                <a:gd name="connsiteY6" fmla="*/ 1512168 h 1980216"/>
                <a:gd name="connsiteX7" fmla="*/ 1116012 w 1224024"/>
                <a:gd name="connsiteY7" fmla="*/ 1332144 h 1980216"/>
                <a:gd name="connsiteX8" fmla="*/ 108012 w 1224024"/>
                <a:gd name="connsiteY8" fmla="*/ 1116120 h 1980216"/>
                <a:gd name="connsiteX9" fmla="*/ 108012 w 1224024"/>
                <a:gd name="connsiteY9" fmla="*/ 1296144 h 1980216"/>
                <a:gd name="connsiteX10" fmla="*/ 1116012 w 1224024"/>
                <a:gd name="connsiteY10" fmla="*/ 1296144 h 1980216"/>
                <a:gd name="connsiteX11" fmla="*/ 1116012 w 1224024"/>
                <a:gd name="connsiteY11" fmla="*/ 1116120 h 1980216"/>
                <a:gd name="connsiteX12" fmla="*/ 108012 w 1224024"/>
                <a:gd name="connsiteY12" fmla="*/ 900096 h 1980216"/>
                <a:gd name="connsiteX13" fmla="*/ 108012 w 1224024"/>
                <a:gd name="connsiteY13" fmla="*/ 1080120 h 1980216"/>
                <a:gd name="connsiteX14" fmla="*/ 1116012 w 1224024"/>
                <a:gd name="connsiteY14" fmla="*/ 1080120 h 1980216"/>
                <a:gd name="connsiteX15" fmla="*/ 1116012 w 1224024"/>
                <a:gd name="connsiteY15" fmla="*/ 900096 h 1980216"/>
                <a:gd name="connsiteX16" fmla="*/ 108012 w 1224024"/>
                <a:gd name="connsiteY16" fmla="*/ 684072 h 1980216"/>
                <a:gd name="connsiteX17" fmla="*/ 108012 w 1224024"/>
                <a:gd name="connsiteY17" fmla="*/ 864096 h 1980216"/>
                <a:gd name="connsiteX18" fmla="*/ 1116012 w 1224024"/>
                <a:gd name="connsiteY18" fmla="*/ 864096 h 1980216"/>
                <a:gd name="connsiteX19" fmla="*/ 1116012 w 1224024"/>
                <a:gd name="connsiteY19" fmla="*/ 684072 h 1980216"/>
                <a:gd name="connsiteX20" fmla="*/ 108012 w 1224024"/>
                <a:gd name="connsiteY20" fmla="*/ 468048 h 1980216"/>
                <a:gd name="connsiteX21" fmla="*/ 108012 w 1224024"/>
                <a:gd name="connsiteY21" fmla="*/ 648072 h 1980216"/>
                <a:gd name="connsiteX22" fmla="*/ 1116012 w 1224024"/>
                <a:gd name="connsiteY22" fmla="*/ 648072 h 1980216"/>
                <a:gd name="connsiteX23" fmla="*/ 1116012 w 1224024"/>
                <a:gd name="connsiteY23" fmla="*/ 468048 h 1980216"/>
                <a:gd name="connsiteX24" fmla="*/ 108012 w 1224024"/>
                <a:gd name="connsiteY24" fmla="*/ 252024 h 1980216"/>
                <a:gd name="connsiteX25" fmla="*/ 108012 w 1224024"/>
                <a:gd name="connsiteY25" fmla="*/ 432048 h 1980216"/>
                <a:gd name="connsiteX26" fmla="*/ 1116012 w 1224024"/>
                <a:gd name="connsiteY26" fmla="*/ 432048 h 1980216"/>
                <a:gd name="connsiteX27" fmla="*/ 1116012 w 1224024"/>
                <a:gd name="connsiteY27" fmla="*/ 252024 h 1980216"/>
                <a:gd name="connsiteX28" fmla="*/ 0 w 1224024"/>
                <a:gd name="connsiteY28" fmla="*/ 0 h 1980216"/>
                <a:gd name="connsiteX29" fmla="*/ 108012 w 1224024"/>
                <a:gd name="connsiteY29" fmla="*/ 0 h 1980216"/>
                <a:gd name="connsiteX30" fmla="*/ 108012 w 1224024"/>
                <a:gd name="connsiteY30" fmla="*/ 216024 h 1980216"/>
                <a:gd name="connsiteX31" fmla="*/ 1116012 w 1224024"/>
                <a:gd name="connsiteY31" fmla="*/ 216024 h 1980216"/>
                <a:gd name="connsiteX32" fmla="*/ 1116012 w 1224024"/>
                <a:gd name="connsiteY32" fmla="*/ 0 h 1980216"/>
                <a:gd name="connsiteX33" fmla="*/ 1224024 w 1224024"/>
                <a:gd name="connsiteY33" fmla="*/ 0 h 1980216"/>
                <a:gd name="connsiteX34" fmla="*/ 1224024 w 1224024"/>
                <a:gd name="connsiteY34" fmla="*/ 1980216 h 1980216"/>
                <a:gd name="connsiteX35" fmla="*/ 1116012 w 1224024"/>
                <a:gd name="connsiteY35" fmla="*/ 1980216 h 1980216"/>
                <a:gd name="connsiteX36" fmla="*/ 1116012 w 1224024"/>
                <a:gd name="connsiteY36" fmla="*/ 1764192 h 1980216"/>
                <a:gd name="connsiteX37" fmla="*/ 108012 w 1224024"/>
                <a:gd name="connsiteY37" fmla="*/ 1764192 h 1980216"/>
                <a:gd name="connsiteX38" fmla="*/ 108012 w 1224024"/>
                <a:gd name="connsiteY38" fmla="*/ 1980216 h 1980216"/>
                <a:gd name="connsiteX39" fmla="*/ 0 w 1224024"/>
                <a:gd name="connsiteY39" fmla="*/ 1980216 h 1980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24024" h="1980216">
                  <a:moveTo>
                    <a:pt x="108012" y="1548168"/>
                  </a:moveTo>
                  <a:lnTo>
                    <a:pt x="108012" y="1728192"/>
                  </a:lnTo>
                  <a:lnTo>
                    <a:pt x="1116012" y="1728192"/>
                  </a:lnTo>
                  <a:lnTo>
                    <a:pt x="1116012" y="1548168"/>
                  </a:lnTo>
                  <a:close/>
                  <a:moveTo>
                    <a:pt x="108012" y="1332144"/>
                  </a:moveTo>
                  <a:lnTo>
                    <a:pt x="108012" y="1512168"/>
                  </a:lnTo>
                  <a:lnTo>
                    <a:pt x="1116012" y="1512168"/>
                  </a:lnTo>
                  <a:lnTo>
                    <a:pt x="1116012" y="1332144"/>
                  </a:lnTo>
                  <a:close/>
                  <a:moveTo>
                    <a:pt x="108012" y="1116120"/>
                  </a:moveTo>
                  <a:lnTo>
                    <a:pt x="108012" y="1296144"/>
                  </a:lnTo>
                  <a:lnTo>
                    <a:pt x="1116012" y="1296144"/>
                  </a:lnTo>
                  <a:lnTo>
                    <a:pt x="1116012" y="1116120"/>
                  </a:lnTo>
                  <a:close/>
                  <a:moveTo>
                    <a:pt x="108012" y="900096"/>
                  </a:moveTo>
                  <a:lnTo>
                    <a:pt x="108012" y="1080120"/>
                  </a:lnTo>
                  <a:lnTo>
                    <a:pt x="1116012" y="1080120"/>
                  </a:lnTo>
                  <a:lnTo>
                    <a:pt x="1116012" y="900096"/>
                  </a:lnTo>
                  <a:close/>
                  <a:moveTo>
                    <a:pt x="108012" y="684072"/>
                  </a:moveTo>
                  <a:lnTo>
                    <a:pt x="108012" y="864096"/>
                  </a:lnTo>
                  <a:lnTo>
                    <a:pt x="1116012" y="864096"/>
                  </a:lnTo>
                  <a:lnTo>
                    <a:pt x="1116012" y="684072"/>
                  </a:lnTo>
                  <a:close/>
                  <a:moveTo>
                    <a:pt x="108012" y="468048"/>
                  </a:moveTo>
                  <a:lnTo>
                    <a:pt x="108012" y="648072"/>
                  </a:lnTo>
                  <a:lnTo>
                    <a:pt x="1116012" y="648072"/>
                  </a:lnTo>
                  <a:lnTo>
                    <a:pt x="1116012" y="468048"/>
                  </a:lnTo>
                  <a:close/>
                  <a:moveTo>
                    <a:pt x="108012" y="252024"/>
                  </a:moveTo>
                  <a:lnTo>
                    <a:pt x="108012" y="432048"/>
                  </a:lnTo>
                  <a:lnTo>
                    <a:pt x="1116012" y="432048"/>
                  </a:lnTo>
                  <a:lnTo>
                    <a:pt x="1116012" y="252024"/>
                  </a:lnTo>
                  <a:close/>
                  <a:moveTo>
                    <a:pt x="0" y="0"/>
                  </a:moveTo>
                  <a:lnTo>
                    <a:pt x="108012" y="0"/>
                  </a:lnTo>
                  <a:lnTo>
                    <a:pt x="108012" y="216024"/>
                  </a:lnTo>
                  <a:lnTo>
                    <a:pt x="1116012" y="216024"/>
                  </a:lnTo>
                  <a:lnTo>
                    <a:pt x="1116012" y="0"/>
                  </a:lnTo>
                  <a:lnTo>
                    <a:pt x="1224024" y="0"/>
                  </a:lnTo>
                  <a:lnTo>
                    <a:pt x="1224024" y="1980216"/>
                  </a:lnTo>
                  <a:lnTo>
                    <a:pt x="1116012" y="1980216"/>
                  </a:lnTo>
                  <a:lnTo>
                    <a:pt x="1116012" y="1764192"/>
                  </a:lnTo>
                  <a:lnTo>
                    <a:pt x="108012" y="1764192"/>
                  </a:lnTo>
                  <a:lnTo>
                    <a:pt x="108012" y="1980216"/>
                  </a:lnTo>
                  <a:lnTo>
                    <a:pt x="0" y="1980216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E1522B55-27E0-4A7E-BF72-199D98F74C4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952191" y="3095161"/>
              <a:ext cx="1539314" cy="1149066"/>
            </a:xfrm>
            <a:custGeom>
              <a:avLst/>
              <a:gdLst>
                <a:gd name="T0" fmla="*/ 223 w 256"/>
                <a:gd name="T1" fmla="*/ 72 h 192"/>
                <a:gd name="T2" fmla="*/ 224 w 256"/>
                <a:gd name="T3" fmla="*/ 64 h 192"/>
                <a:gd name="T4" fmla="*/ 160 w 256"/>
                <a:gd name="T5" fmla="*/ 0 h 192"/>
                <a:gd name="T6" fmla="*/ 109 w 256"/>
                <a:gd name="T7" fmla="*/ 26 h 192"/>
                <a:gd name="T8" fmla="*/ 96 w 256"/>
                <a:gd name="T9" fmla="*/ 24 h 192"/>
                <a:gd name="T10" fmla="*/ 40 w 256"/>
                <a:gd name="T11" fmla="*/ 80 h 192"/>
                <a:gd name="T12" fmla="*/ 40 w 256"/>
                <a:gd name="T13" fmla="*/ 83 h 192"/>
                <a:gd name="T14" fmla="*/ 0 w 256"/>
                <a:gd name="T15" fmla="*/ 136 h 192"/>
                <a:gd name="T16" fmla="*/ 56 w 256"/>
                <a:gd name="T17" fmla="*/ 192 h 192"/>
                <a:gd name="T18" fmla="*/ 192 w 256"/>
                <a:gd name="T19" fmla="*/ 192 h 192"/>
                <a:gd name="T20" fmla="*/ 256 w 256"/>
                <a:gd name="T21" fmla="*/ 128 h 192"/>
                <a:gd name="T22" fmla="*/ 223 w 256"/>
                <a:gd name="T23" fmla="*/ 7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192">
                  <a:moveTo>
                    <a:pt x="223" y="72"/>
                  </a:moveTo>
                  <a:cubicBezTo>
                    <a:pt x="224" y="70"/>
                    <a:pt x="224" y="67"/>
                    <a:pt x="224" y="64"/>
                  </a:cubicBezTo>
                  <a:cubicBezTo>
                    <a:pt x="224" y="29"/>
                    <a:pt x="195" y="0"/>
                    <a:pt x="160" y="0"/>
                  </a:cubicBezTo>
                  <a:cubicBezTo>
                    <a:pt x="139" y="0"/>
                    <a:pt x="121" y="10"/>
                    <a:pt x="109" y="26"/>
                  </a:cubicBezTo>
                  <a:cubicBezTo>
                    <a:pt x="105" y="25"/>
                    <a:pt x="101" y="24"/>
                    <a:pt x="96" y="24"/>
                  </a:cubicBezTo>
                  <a:cubicBezTo>
                    <a:pt x="65" y="24"/>
                    <a:pt x="40" y="49"/>
                    <a:pt x="40" y="80"/>
                  </a:cubicBezTo>
                  <a:cubicBezTo>
                    <a:pt x="40" y="81"/>
                    <a:pt x="40" y="82"/>
                    <a:pt x="40" y="83"/>
                  </a:cubicBezTo>
                  <a:cubicBezTo>
                    <a:pt x="17" y="89"/>
                    <a:pt x="0" y="111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227" y="192"/>
                    <a:pt x="256" y="163"/>
                    <a:pt x="256" y="128"/>
                  </a:cubicBezTo>
                  <a:cubicBezTo>
                    <a:pt x="256" y="104"/>
                    <a:pt x="243" y="83"/>
                    <a:pt x="223" y="7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17854C6E-A220-45B7-B981-36F3C419E5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7876" y="3485723"/>
              <a:ext cx="367944" cy="36794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413" y="19459"/>
                  </a:moveTo>
                  <a:cubicBezTo>
                    <a:pt x="3413" y="20724"/>
                    <a:pt x="4778" y="21600"/>
                    <a:pt x="6046" y="21600"/>
                  </a:cubicBezTo>
                  <a:cubicBezTo>
                    <a:pt x="7363" y="21600"/>
                    <a:pt x="8191" y="20724"/>
                    <a:pt x="8191" y="19459"/>
                  </a:cubicBezTo>
                  <a:cubicBezTo>
                    <a:pt x="8191" y="18146"/>
                    <a:pt x="7363" y="16832"/>
                    <a:pt x="6046" y="16832"/>
                  </a:cubicBezTo>
                  <a:cubicBezTo>
                    <a:pt x="4778" y="16832"/>
                    <a:pt x="3413" y="18146"/>
                    <a:pt x="3413" y="19459"/>
                  </a:cubicBezTo>
                  <a:close/>
                  <a:moveTo>
                    <a:pt x="15554" y="19459"/>
                  </a:moveTo>
                  <a:cubicBezTo>
                    <a:pt x="15554" y="20724"/>
                    <a:pt x="16822" y="21600"/>
                    <a:pt x="18138" y="21600"/>
                  </a:cubicBezTo>
                  <a:cubicBezTo>
                    <a:pt x="19455" y="21600"/>
                    <a:pt x="20332" y="20724"/>
                    <a:pt x="20332" y="19459"/>
                  </a:cubicBezTo>
                  <a:cubicBezTo>
                    <a:pt x="20332" y="18146"/>
                    <a:pt x="19455" y="16832"/>
                    <a:pt x="18138" y="16832"/>
                  </a:cubicBezTo>
                  <a:cubicBezTo>
                    <a:pt x="16822" y="16832"/>
                    <a:pt x="15554" y="18146"/>
                    <a:pt x="15554" y="19459"/>
                  </a:cubicBezTo>
                  <a:close/>
                  <a:moveTo>
                    <a:pt x="7753" y="13816"/>
                  </a:moveTo>
                  <a:cubicBezTo>
                    <a:pt x="21161" y="9924"/>
                    <a:pt x="21161" y="9924"/>
                    <a:pt x="21161" y="9924"/>
                  </a:cubicBezTo>
                  <a:cubicBezTo>
                    <a:pt x="21600" y="9924"/>
                    <a:pt x="21600" y="9486"/>
                    <a:pt x="21600" y="9097"/>
                  </a:cubicBezTo>
                  <a:cubicBezTo>
                    <a:pt x="21600" y="2627"/>
                    <a:pt x="21600" y="2627"/>
                    <a:pt x="21600" y="2627"/>
                  </a:cubicBezTo>
                  <a:cubicBezTo>
                    <a:pt x="4778" y="2627"/>
                    <a:pt x="4778" y="2627"/>
                    <a:pt x="4778" y="2627"/>
                  </a:cubicBezTo>
                  <a:cubicBezTo>
                    <a:pt x="4778" y="486"/>
                    <a:pt x="4778" y="486"/>
                    <a:pt x="4778" y="486"/>
                  </a:cubicBezTo>
                  <a:lnTo>
                    <a:pt x="4340" y="0"/>
                  </a:lnTo>
                  <a:cubicBezTo>
                    <a:pt x="439" y="0"/>
                    <a:pt x="439" y="0"/>
                    <a:pt x="439" y="0"/>
                  </a:cubicBezTo>
                  <a:cubicBezTo>
                    <a:pt x="0" y="0"/>
                    <a:pt x="0" y="486"/>
                    <a:pt x="0" y="486"/>
                  </a:cubicBezTo>
                  <a:cubicBezTo>
                    <a:pt x="0" y="2627"/>
                    <a:pt x="0" y="2627"/>
                    <a:pt x="0" y="2627"/>
                  </a:cubicBezTo>
                  <a:cubicBezTo>
                    <a:pt x="2194" y="2627"/>
                    <a:pt x="2194" y="2627"/>
                    <a:pt x="2194" y="2627"/>
                  </a:cubicBezTo>
                  <a:cubicBezTo>
                    <a:pt x="4778" y="13378"/>
                    <a:pt x="4778" y="13378"/>
                    <a:pt x="4778" y="13378"/>
                  </a:cubicBezTo>
                  <a:cubicBezTo>
                    <a:pt x="4778" y="14692"/>
                    <a:pt x="4778" y="14692"/>
                    <a:pt x="4778" y="14692"/>
                  </a:cubicBezTo>
                  <a:cubicBezTo>
                    <a:pt x="4778" y="16443"/>
                    <a:pt x="4778" y="16443"/>
                    <a:pt x="4778" y="16443"/>
                  </a:cubicBezTo>
                  <a:cubicBezTo>
                    <a:pt x="4778" y="16832"/>
                    <a:pt x="5168" y="16832"/>
                    <a:pt x="5168" y="16832"/>
                  </a:cubicBezTo>
                  <a:cubicBezTo>
                    <a:pt x="6046" y="16832"/>
                    <a:pt x="6046" y="16832"/>
                    <a:pt x="6046" y="16832"/>
                  </a:cubicBezTo>
                  <a:cubicBezTo>
                    <a:pt x="18138" y="16832"/>
                    <a:pt x="18138" y="16832"/>
                    <a:pt x="18138" y="16832"/>
                  </a:cubicBezTo>
                  <a:cubicBezTo>
                    <a:pt x="21161" y="16832"/>
                    <a:pt x="21161" y="16832"/>
                    <a:pt x="21161" y="16832"/>
                  </a:cubicBezTo>
                  <a:cubicBezTo>
                    <a:pt x="21600" y="16832"/>
                    <a:pt x="21600" y="16832"/>
                    <a:pt x="21600" y="16443"/>
                  </a:cubicBezTo>
                  <a:cubicBezTo>
                    <a:pt x="21600" y="14692"/>
                    <a:pt x="21600" y="14692"/>
                    <a:pt x="21600" y="14692"/>
                  </a:cubicBezTo>
                  <a:cubicBezTo>
                    <a:pt x="8191" y="14692"/>
                    <a:pt x="8191" y="14692"/>
                    <a:pt x="8191" y="14692"/>
                  </a:cubicBezTo>
                  <a:cubicBezTo>
                    <a:pt x="6485" y="14692"/>
                    <a:pt x="6485" y="13816"/>
                    <a:pt x="7753" y="138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id="{99597EF6-BA06-43D0-B16F-0A02292F60C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700496" y="2699113"/>
            <a:ext cx="1539314" cy="3353451"/>
            <a:chOff x="6700496" y="2699113"/>
            <a:chExt cx="1539314" cy="3353451"/>
          </a:xfrm>
        </p:grpSpPr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E265FBE-636A-4F3C-A36B-ADD753C3234D}"/>
                </a:ext>
              </a:extLst>
            </p:cNvPr>
            <p:cNvSpPr/>
            <p:nvPr/>
          </p:nvSpPr>
          <p:spPr bwMode="auto">
            <a:xfrm>
              <a:off x="7030137" y="3640300"/>
              <a:ext cx="880032" cy="2412264"/>
            </a:xfrm>
            <a:custGeom>
              <a:avLst/>
              <a:gdLst>
                <a:gd name="connsiteX0" fmla="*/ 108012 w 1224024"/>
                <a:gd name="connsiteY0" fmla="*/ 1980216 h 2412264"/>
                <a:gd name="connsiteX1" fmla="*/ 108012 w 1224024"/>
                <a:gd name="connsiteY1" fmla="*/ 2160240 h 2412264"/>
                <a:gd name="connsiteX2" fmla="*/ 1116012 w 1224024"/>
                <a:gd name="connsiteY2" fmla="*/ 2160240 h 2412264"/>
                <a:gd name="connsiteX3" fmla="*/ 1116012 w 1224024"/>
                <a:gd name="connsiteY3" fmla="*/ 1980216 h 2412264"/>
                <a:gd name="connsiteX4" fmla="*/ 108012 w 1224024"/>
                <a:gd name="connsiteY4" fmla="*/ 1764192 h 2412264"/>
                <a:gd name="connsiteX5" fmla="*/ 108012 w 1224024"/>
                <a:gd name="connsiteY5" fmla="*/ 1944216 h 2412264"/>
                <a:gd name="connsiteX6" fmla="*/ 1116012 w 1224024"/>
                <a:gd name="connsiteY6" fmla="*/ 1944216 h 2412264"/>
                <a:gd name="connsiteX7" fmla="*/ 1116012 w 1224024"/>
                <a:gd name="connsiteY7" fmla="*/ 1764192 h 2412264"/>
                <a:gd name="connsiteX8" fmla="*/ 108012 w 1224024"/>
                <a:gd name="connsiteY8" fmla="*/ 1548168 h 2412264"/>
                <a:gd name="connsiteX9" fmla="*/ 108012 w 1224024"/>
                <a:gd name="connsiteY9" fmla="*/ 1728192 h 2412264"/>
                <a:gd name="connsiteX10" fmla="*/ 1116012 w 1224024"/>
                <a:gd name="connsiteY10" fmla="*/ 1728192 h 2412264"/>
                <a:gd name="connsiteX11" fmla="*/ 1116012 w 1224024"/>
                <a:gd name="connsiteY11" fmla="*/ 1548168 h 2412264"/>
                <a:gd name="connsiteX12" fmla="*/ 108012 w 1224024"/>
                <a:gd name="connsiteY12" fmla="*/ 1332144 h 2412264"/>
                <a:gd name="connsiteX13" fmla="*/ 108012 w 1224024"/>
                <a:gd name="connsiteY13" fmla="*/ 1512168 h 2412264"/>
                <a:gd name="connsiteX14" fmla="*/ 1116012 w 1224024"/>
                <a:gd name="connsiteY14" fmla="*/ 1512168 h 2412264"/>
                <a:gd name="connsiteX15" fmla="*/ 1116012 w 1224024"/>
                <a:gd name="connsiteY15" fmla="*/ 1332144 h 2412264"/>
                <a:gd name="connsiteX16" fmla="*/ 108012 w 1224024"/>
                <a:gd name="connsiteY16" fmla="*/ 1116120 h 2412264"/>
                <a:gd name="connsiteX17" fmla="*/ 108012 w 1224024"/>
                <a:gd name="connsiteY17" fmla="*/ 1296144 h 2412264"/>
                <a:gd name="connsiteX18" fmla="*/ 1116012 w 1224024"/>
                <a:gd name="connsiteY18" fmla="*/ 1296144 h 2412264"/>
                <a:gd name="connsiteX19" fmla="*/ 1116012 w 1224024"/>
                <a:gd name="connsiteY19" fmla="*/ 1116120 h 2412264"/>
                <a:gd name="connsiteX20" fmla="*/ 108012 w 1224024"/>
                <a:gd name="connsiteY20" fmla="*/ 900096 h 2412264"/>
                <a:gd name="connsiteX21" fmla="*/ 108012 w 1224024"/>
                <a:gd name="connsiteY21" fmla="*/ 1080120 h 2412264"/>
                <a:gd name="connsiteX22" fmla="*/ 1116012 w 1224024"/>
                <a:gd name="connsiteY22" fmla="*/ 1080120 h 2412264"/>
                <a:gd name="connsiteX23" fmla="*/ 1116012 w 1224024"/>
                <a:gd name="connsiteY23" fmla="*/ 900096 h 2412264"/>
                <a:gd name="connsiteX24" fmla="*/ 108012 w 1224024"/>
                <a:gd name="connsiteY24" fmla="*/ 684072 h 2412264"/>
                <a:gd name="connsiteX25" fmla="*/ 108012 w 1224024"/>
                <a:gd name="connsiteY25" fmla="*/ 864096 h 2412264"/>
                <a:gd name="connsiteX26" fmla="*/ 1116012 w 1224024"/>
                <a:gd name="connsiteY26" fmla="*/ 864096 h 2412264"/>
                <a:gd name="connsiteX27" fmla="*/ 1116012 w 1224024"/>
                <a:gd name="connsiteY27" fmla="*/ 684072 h 2412264"/>
                <a:gd name="connsiteX28" fmla="*/ 108012 w 1224024"/>
                <a:gd name="connsiteY28" fmla="*/ 468048 h 2412264"/>
                <a:gd name="connsiteX29" fmla="*/ 108012 w 1224024"/>
                <a:gd name="connsiteY29" fmla="*/ 648072 h 2412264"/>
                <a:gd name="connsiteX30" fmla="*/ 1116012 w 1224024"/>
                <a:gd name="connsiteY30" fmla="*/ 648072 h 2412264"/>
                <a:gd name="connsiteX31" fmla="*/ 1116012 w 1224024"/>
                <a:gd name="connsiteY31" fmla="*/ 468048 h 2412264"/>
                <a:gd name="connsiteX32" fmla="*/ 108012 w 1224024"/>
                <a:gd name="connsiteY32" fmla="*/ 252024 h 2412264"/>
                <a:gd name="connsiteX33" fmla="*/ 108012 w 1224024"/>
                <a:gd name="connsiteY33" fmla="*/ 432048 h 2412264"/>
                <a:gd name="connsiteX34" fmla="*/ 1116012 w 1224024"/>
                <a:gd name="connsiteY34" fmla="*/ 432048 h 2412264"/>
                <a:gd name="connsiteX35" fmla="*/ 1116012 w 1224024"/>
                <a:gd name="connsiteY35" fmla="*/ 252024 h 2412264"/>
                <a:gd name="connsiteX36" fmla="*/ 0 w 1224024"/>
                <a:gd name="connsiteY36" fmla="*/ 0 h 2412264"/>
                <a:gd name="connsiteX37" fmla="*/ 108012 w 1224024"/>
                <a:gd name="connsiteY37" fmla="*/ 0 h 2412264"/>
                <a:gd name="connsiteX38" fmla="*/ 108012 w 1224024"/>
                <a:gd name="connsiteY38" fmla="*/ 216024 h 2412264"/>
                <a:gd name="connsiteX39" fmla="*/ 1116012 w 1224024"/>
                <a:gd name="connsiteY39" fmla="*/ 216024 h 2412264"/>
                <a:gd name="connsiteX40" fmla="*/ 1116012 w 1224024"/>
                <a:gd name="connsiteY40" fmla="*/ 0 h 2412264"/>
                <a:gd name="connsiteX41" fmla="*/ 1224024 w 1224024"/>
                <a:gd name="connsiteY41" fmla="*/ 0 h 2412264"/>
                <a:gd name="connsiteX42" fmla="*/ 1224024 w 1224024"/>
                <a:gd name="connsiteY42" fmla="*/ 2412264 h 2412264"/>
                <a:gd name="connsiteX43" fmla="*/ 1116012 w 1224024"/>
                <a:gd name="connsiteY43" fmla="*/ 2412264 h 2412264"/>
                <a:gd name="connsiteX44" fmla="*/ 1116012 w 1224024"/>
                <a:gd name="connsiteY44" fmla="*/ 2196240 h 2412264"/>
                <a:gd name="connsiteX45" fmla="*/ 108012 w 1224024"/>
                <a:gd name="connsiteY45" fmla="*/ 2196240 h 2412264"/>
                <a:gd name="connsiteX46" fmla="*/ 108012 w 1224024"/>
                <a:gd name="connsiteY46" fmla="*/ 2412264 h 2412264"/>
                <a:gd name="connsiteX47" fmla="*/ 0 w 1224024"/>
                <a:gd name="connsiteY47" fmla="*/ 2412264 h 2412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1224024" h="2412264">
                  <a:moveTo>
                    <a:pt x="108012" y="1980216"/>
                  </a:moveTo>
                  <a:lnTo>
                    <a:pt x="108012" y="2160240"/>
                  </a:lnTo>
                  <a:lnTo>
                    <a:pt x="1116012" y="2160240"/>
                  </a:lnTo>
                  <a:lnTo>
                    <a:pt x="1116012" y="1980216"/>
                  </a:lnTo>
                  <a:close/>
                  <a:moveTo>
                    <a:pt x="108012" y="1764192"/>
                  </a:moveTo>
                  <a:lnTo>
                    <a:pt x="108012" y="1944216"/>
                  </a:lnTo>
                  <a:lnTo>
                    <a:pt x="1116012" y="1944216"/>
                  </a:lnTo>
                  <a:lnTo>
                    <a:pt x="1116012" y="1764192"/>
                  </a:lnTo>
                  <a:close/>
                  <a:moveTo>
                    <a:pt x="108012" y="1548168"/>
                  </a:moveTo>
                  <a:lnTo>
                    <a:pt x="108012" y="1728192"/>
                  </a:lnTo>
                  <a:lnTo>
                    <a:pt x="1116012" y="1728192"/>
                  </a:lnTo>
                  <a:lnTo>
                    <a:pt x="1116012" y="1548168"/>
                  </a:lnTo>
                  <a:close/>
                  <a:moveTo>
                    <a:pt x="108012" y="1332144"/>
                  </a:moveTo>
                  <a:lnTo>
                    <a:pt x="108012" y="1512168"/>
                  </a:lnTo>
                  <a:lnTo>
                    <a:pt x="1116012" y="1512168"/>
                  </a:lnTo>
                  <a:lnTo>
                    <a:pt x="1116012" y="1332144"/>
                  </a:lnTo>
                  <a:close/>
                  <a:moveTo>
                    <a:pt x="108012" y="1116120"/>
                  </a:moveTo>
                  <a:lnTo>
                    <a:pt x="108012" y="1296144"/>
                  </a:lnTo>
                  <a:lnTo>
                    <a:pt x="1116012" y="1296144"/>
                  </a:lnTo>
                  <a:lnTo>
                    <a:pt x="1116012" y="1116120"/>
                  </a:lnTo>
                  <a:close/>
                  <a:moveTo>
                    <a:pt x="108012" y="900096"/>
                  </a:moveTo>
                  <a:lnTo>
                    <a:pt x="108012" y="1080120"/>
                  </a:lnTo>
                  <a:lnTo>
                    <a:pt x="1116012" y="1080120"/>
                  </a:lnTo>
                  <a:lnTo>
                    <a:pt x="1116012" y="900096"/>
                  </a:lnTo>
                  <a:close/>
                  <a:moveTo>
                    <a:pt x="108012" y="684072"/>
                  </a:moveTo>
                  <a:lnTo>
                    <a:pt x="108012" y="864096"/>
                  </a:lnTo>
                  <a:lnTo>
                    <a:pt x="1116012" y="864096"/>
                  </a:lnTo>
                  <a:lnTo>
                    <a:pt x="1116012" y="684072"/>
                  </a:lnTo>
                  <a:close/>
                  <a:moveTo>
                    <a:pt x="108012" y="468048"/>
                  </a:moveTo>
                  <a:lnTo>
                    <a:pt x="108012" y="648072"/>
                  </a:lnTo>
                  <a:lnTo>
                    <a:pt x="1116012" y="648072"/>
                  </a:lnTo>
                  <a:lnTo>
                    <a:pt x="1116012" y="468048"/>
                  </a:lnTo>
                  <a:close/>
                  <a:moveTo>
                    <a:pt x="108012" y="252024"/>
                  </a:moveTo>
                  <a:lnTo>
                    <a:pt x="108012" y="432048"/>
                  </a:lnTo>
                  <a:lnTo>
                    <a:pt x="1116012" y="432048"/>
                  </a:lnTo>
                  <a:lnTo>
                    <a:pt x="1116012" y="252024"/>
                  </a:lnTo>
                  <a:close/>
                  <a:moveTo>
                    <a:pt x="0" y="0"/>
                  </a:moveTo>
                  <a:lnTo>
                    <a:pt x="108012" y="0"/>
                  </a:lnTo>
                  <a:lnTo>
                    <a:pt x="108012" y="216024"/>
                  </a:lnTo>
                  <a:lnTo>
                    <a:pt x="1116012" y="216024"/>
                  </a:lnTo>
                  <a:lnTo>
                    <a:pt x="1116012" y="0"/>
                  </a:lnTo>
                  <a:lnTo>
                    <a:pt x="1224024" y="0"/>
                  </a:lnTo>
                  <a:lnTo>
                    <a:pt x="1224024" y="2412264"/>
                  </a:lnTo>
                  <a:lnTo>
                    <a:pt x="1116012" y="2412264"/>
                  </a:lnTo>
                  <a:lnTo>
                    <a:pt x="1116012" y="2196240"/>
                  </a:lnTo>
                  <a:lnTo>
                    <a:pt x="108012" y="2196240"/>
                  </a:lnTo>
                  <a:lnTo>
                    <a:pt x="108012" y="2412264"/>
                  </a:lnTo>
                  <a:lnTo>
                    <a:pt x="0" y="2412264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F6A4928D-1607-4504-89DC-3577D953CB8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700496" y="2699113"/>
              <a:ext cx="1539314" cy="1149066"/>
            </a:xfrm>
            <a:custGeom>
              <a:avLst/>
              <a:gdLst>
                <a:gd name="T0" fmla="*/ 223 w 256"/>
                <a:gd name="T1" fmla="*/ 72 h 192"/>
                <a:gd name="T2" fmla="*/ 224 w 256"/>
                <a:gd name="T3" fmla="*/ 64 h 192"/>
                <a:gd name="T4" fmla="*/ 160 w 256"/>
                <a:gd name="T5" fmla="*/ 0 h 192"/>
                <a:gd name="T6" fmla="*/ 109 w 256"/>
                <a:gd name="T7" fmla="*/ 26 h 192"/>
                <a:gd name="T8" fmla="*/ 96 w 256"/>
                <a:gd name="T9" fmla="*/ 24 h 192"/>
                <a:gd name="T10" fmla="*/ 40 w 256"/>
                <a:gd name="T11" fmla="*/ 80 h 192"/>
                <a:gd name="T12" fmla="*/ 40 w 256"/>
                <a:gd name="T13" fmla="*/ 83 h 192"/>
                <a:gd name="T14" fmla="*/ 0 w 256"/>
                <a:gd name="T15" fmla="*/ 136 h 192"/>
                <a:gd name="T16" fmla="*/ 56 w 256"/>
                <a:gd name="T17" fmla="*/ 192 h 192"/>
                <a:gd name="T18" fmla="*/ 192 w 256"/>
                <a:gd name="T19" fmla="*/ 192 h 192"/>
                <a:gd name="T20" fmla="*/ 256 w 256"/>
                <a:gd name="T21" fmla="*/ 128 h 192"/>
                <a:gd name="T22" fmla="*/ 223 w 256"/>
                <a:gd name="T23" fmla="*/ 7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192">
                  <a:moveTo>
                    <a:pt x="223" y="72"/>
                  </a:moveTo>
                  <a:cubicBezTo>
                    <a:pt x="224" y="70"/>
                    <a:pt x="224" y="67"/>
                    <a:pt x="224" y="64"/>
                  </a:cubicBezTo>
                  <a:cubicBezTo>
                    <a:pt x="224" y="29"/>
                    <a:pt x="195" y="0"/>
                    <a:pt x="160" y="0"/>
                  </a:cubicBezTo>
                  <a:cubicBezTo>
                    <a:pt x="139" y="0"/>
                    <a:pt x="121" y="10"/>
                    <a:pt x="109" y="26"/>
                  </a:cubicBezTo>
                  <a:cubicBezTo>
                    <a:pt x="105" y="25"/>
                    <a:pt x="101" y="24"/>
                    <a:pt x="96" y="24"/>
                  </a:cubicBezTo>
                  <a:cubicBezTo>
                    <a:pt x="65" y="24"/>
                    <a:pt x="40" y="49"/>
                    <a:pt x="40" y="80"/>
                  </a:cubicBezTo>
                  <a:cubicBezTo>
                    <a:pt x="40" y="81"/>
                    <a:pt x="40" y="82"/>
                    <a:pt x="40" y="83"/>
                  </a:cubicBezTo>
                  <a:cubicBezTo>
                    <a:pt x="17" y="89"/>
                    <a:pt x="0" y="111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227" y="192"/>
                    <a:pt x="256" y="163"/>
                    <a:pt x="256" y="128"/>
                  </a:cubicBezTo>
                  <a:cubicBezTo>
                    <a:pt x="256" y="104"/>
                    <a:pt x="243" y="83"/>
                    <a:pt x="223" y="7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91295A93-24E1-4F2C-94D6-91067A59F42A}"/>
                </a:ext>
              </a:extLst>
            </p:cNvPr>
            <p:cNvSpPr>
              <a:spLocks/>
            </p:cNvSpPr>
            <p:nvPr/>
          </p:nvSpPr>
          <p:spPr>
            <a:xfrm>
              <a:off x="7286181" y="3089675"/>
              <a:ext cx="367944" cy="367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:a16="http://schemas.microsoft.com/office/drawing/2014/main" id="{48ACC34A-D4B3-4FC5-9635-7E4145AEBC9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9448802" y="2303065"/>
            <a:ext cx="1539314" cy="3749499"/>
            <a:chOff x="9448802" y="2303065"/>
            <a:chExt cx="1539314" cy="3749499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3C8974E2-9B06-4A28-86F9-D685040ED5F5}"/>
                </a:ext>
              </a:extLst>
            </p:cNvPr>
            <p:cNvSpPr/>
            <p:nvPr/>
          </p:nvSpPr>
          <p:spPr bwMode="auto">
            <a:xfrm>
              <a:off x="9778443" y="3208251"/>
              <a:ext cx="880032" cy="2844313"/>
            </a:xfrm>
            <a:custGeom>
              <a:avLst/>
              <a:gdLst>
                <a:gd name="connsiteX0" fmla="*/ 108012 w 1224024"/>
                <a:gd name="connsiteY0" fmla="*/ 2412265 h 2844313"/>
                <a:gd name="connsiteX1" fmla="*/ 108012 w 1224024"/>
                <a:gd name="connsiteY1" fmla="*/ 2592289 h 2844313"/>
                <a:gd name="connsiteX2" fmla="*/ 1116012 w 1224024"/>
                <a:gd name="connsiteY2" fmla="*/ 2592289 h 2844313"/>
                <a:gd name="connsiteX3" fmla="*/ 1116012 w 1224024"/>
                <a:gd name="connsiteY3" fmla="*/ 2412265 h 2844313"/>
                <a:gd name="connsiteX4" fmla="*/ 108012 w 1224024"/>
                <a:gd name="connsiteY4" fmla="*/ 2196241 h 2844313"/>
                <a:gd name="connsiteX5" fmla="*/ 108012 w 1224024"/>
                <a:gd name="connsiteY5" fmla="*/ 2376265 h 2844313"/>
                <a:gd name="connsiteX6" fmla="*/ 1116012 w 1224024"/>
                <a:gd name="connsiteY6" fmla="*/ 2376265 h 2844313"/>
                <a:gd name="connsiteX7" fmla="*/ 1116012 w 1224024"/>
                <a:gd name="connsiteY7" fmla="*/ 2196241 h 2844313"/>
                <a:gd name="connsiteX8" fmla="*/ 108012 w 1224024"/>
                <a:gd name="connsiteY8" fmla="*/ 1980217 h 2844313"/>
                <a:gd name="connsiteX9" fmla="*/ 108012 w 1224024"/>
                <a:gd name="connsiteY9" fmla="*/ 2160241 h 2844313"/>
                <a:gd name="connsiteX10" fmla="*/ 1116012 w 1224024"/>
                <a:gd name="connsiteY10" fmla="*/ 2160241 h 2844313"/>
                <a:gd name="connsiteX11" fmla="*/ 1116012 w 1224024"/>
                <a:gd name="connsiteY11" fmla="*/ 1980217 h 2844313"/>
                <a:gd name="connsiteX12" fmla="*/ 108012 w 1224024"/>
                <a:gd name="connsiteY12" fmla="*/ 1764193 h 2844313"/>
                <a:gd name="connsiteX13" fmla="*/ 108012 w 1224024"/>
                <a:gd name="connsiteY13" fmla="*/ 1944217 h 2844313"/>
                <a:gd name="connsiteX14" fmla="*/ 1116012 w 1224024"/>
                <a:gd name="connsiteY14" fmla="*/ 1944217 h 2844313"/>
                <a:gd name="connsiteX15" fmla="*/ 1116012 w 1224024"/>
                <a:gd name="connsiteY15" fmla="*/ 1764193 h 2844313"/>
                <a:gd name="connsiteX16" fmla="*/ 108012 w 1224024"/>
                <a:gd name="connsiteY16" fmla="*/ 1548169 h 2844313"/>
                <a:gd name="connsiteX17" fmla="*/ 108012 w 1224024"/>
                <a:gd name="connsiteY17" fmla="*/ 1728193 h 2844313"/>
                <a:gd name="connsiteX18" fmla="*/ 1116012 w 1224024"/>
                <a:gd name="connsiteY18" fmla="*/ 1728193 h 2844313"/>
                <a:gd name="connsiteX19" fmla="*/ 1116012 w 1224024"/>
                <a:gd name="connsiteY19" fmla="*/ 1548169 h 2844313"/>
                <a:gd name="connsiteX20" fmla="*/ 108012 w 1224024"/>
                <a:gd name="connsiteY20" fmla="*/ 1332145 h 2844313"/>
                <a:gd name="connsiteX21" fmla="*/ 108012 w 1224024"/>
                <a:gd name="connsiteY21" fmla="*/ 1512169 h 2844313"/>
                <a:gd name="connsiteX22" fmla="*/ 1116012 w 1224024"/>
                <a:gd name="connsiteY22" fmla="*/ 1512169 h 2844313"/>
                <a:gd name="connsiteX23" fmla="*/ 1116012 w 1224024"/>
                <a:gd name="connsiteY23" fmla="*/ 1332145 h 2844313"/>
                <a:gd name="connsiteX24" fmla="*/ 108012 w 1224024"/>
                <a:gd name="connsiteY24" fmla="*/ 1116121 h 2844313"/>
                <a:gd name="connsiteX25" fmla="*/ 108012 w 1224024"/>
                <a:gd name="connsiteY25" fmla="*/ 1296145 h 2844313"/>
                <a:gd name="connsiteX26" fmla="*/ 1116012 w 1224024"/>
                <a:gd name="connsiteY26" fmla="*/ 1296145 h 2844313"/>
                <a:gd name="connsiteX27" fmla="*/ 1116012 w 1224024"/>
                <a:gd name="connsiteY27" fmla="*/ 1116121 h 2844313"/>
                <a:gd name="connsiteX28" fmla="*/ 108012 w 1224024"/>
                <a:gd name="connsiteY28" fmla="*/ 900097 h 2844313"/>
                <a:gd name="connsiteX29" fmla="*/ 108012 w 1224024"/>
                <a:gd name="connsiteY29" fmla="*/ 1080121 h 2844313"/>
                <a:gd name="connsiteX30" fmla="*/ 1116012 w 1224024"/>
                <a:gd name="connsiteY30" fmla="*/ 1080121 h 2844313"/>
                <a:gd name="connsiteX31" fmla="*/ 1116012 w 1224024"/>
                <a:gd name="connsiteY31" fmla="*/ 900097 h 2844313"/>
                <a:gd name="connsiteX32" fmla="*/ 108012 w 1224024"/>
                <a:gd name="connsiteY32" fmla="*/ 684073 h 2844313"/>
                <a:gd name="connsiteX33" fmla="*/ 108012 w 1224024"/>
                <a:gd name="connsiteY33" fmla="*/ 864097 h 2844313"/>
                <a:gd name="connsiteX34" fmla="*/ 1116012 w 1224024"/>
                <a:gd name="connsiteY34" fmla="*/ 864097 h 2844313"/>
                <a:gd name="connsiteX35" fmla="*/ 1116012 w 1224024"/>
                <a:gd name="connsiteY35" fmla="*/ 684073 h 2844313"/>
                <a:gd name="connsiteX36" fmla="*/ 108012 w 1224024"/>
                <a:gd name="connsiteY36" fmla="*/ 468049 h 2844313"/>
                <a:gd name="connsiteX37" fmla="*/ 108012 w 1224024"/>
                <a:gd name="connsiteY37" fmla="*/ 648073 h 2844313"/>
                <a:gd name="connsiteX38" fmla="*/ 1116012 w 1224024"/>
                <a:gd name="connsiteY38" fmla="*/ 648073 h 2844313"/>
                <a:gd name="connsiteX39" fmla="*/ 1116012 w 1224024"/>
                <a:gd name="connsiteY39" fmla="*/ 468049 h 2844313"/>
                <a:gd name="connsiteX40" fmla="*/ 108012 w 1224024"/>
                <a:gd name="connsiteY40" fmla="*/ 252025 h 2844313"/>
                <a:gd name="connsiteX41" fmla="*/ 108012 w 1224024"/>
                <a:gd name="connsiteY41" fmla="*/ 432049 h 2844313"/>
                <a:gd name="connsiteX42" fmla="*/ 1116012 w 1224024"/>
                <a:gd name="connsiteY42" fmla="*/ 432049 h 2844313"/>
                <a:gd name="connsiteX43" fmla="*/ 1116012 w 1224024"/>
                <a:gd name="connsiteY43" fmla="*/ 252025 h 2844313"/>
                <a:gd name="connsiteX44" fmla="*/ 0 w 1224024"/>
                <a:gd name="connsiteY44" fmla="*/ 0 h 2844313"/>
                <a:gd name="connsiteX45" fmla="*/ 108012 w 1224024"/>
                <a:gd name="connsiteY45" fmla="*/ 0 h 2844313"/>
                <a:gd name="connsiteX46" fmla="*/ 108012 w 1224024"/>
                <a:gd name="connsiteY46" fmla="*/ 216025 h 2844313"/>
                <a:gd name="connsiteX47" fmla="*/ 1116012 w 1224024"/>
                <a:gd name="connsiteY47" fmla="*/ 216025 h 2844313"/>
                <a:gd name="connsiteX48" fmla="*/ 1116012 w 1224024"/>
                <a:gd name="connsiteY48" fmla="*/ 0 h 2844313"/>
                <a:gd name="connsiteX49" fmla="*/ 1224024 w 1224024"/>
                <a:gd name="connsiteY49" fmla="*/ 0 h 2844313"/>
                <a:gd name="connsiteX50" fmla="*/ 1224024 w 1224024"/>
                <a:gd name="connsiteY50" fmla="*/ 2844313 h 2844313"/>
                <a:gd name="connsiteX51" fmla="*/ 1116012 w 1224024"/>
                <a:gd name="connsiteY51" fmla="*/ 2844313 h 2844313"/>
                <a:gd name="connsiteX52" fmla="*/ 1116012 w 1224024"/>
                <a:gd name="connsiteY52" fmla="*/ 2628289 h 2844313"/>
                <a:gd name="connsiteX53" fmla="*/ 108012 w 1224024"/>
                <a:gd name="connsiteY53" fmla="*/ 2628289 h 2844313"/>
                <a:gd name="connsiteX54" fmla="*/ 108012 w 1224024"/>
                <a:gd name="connsiteY54" fmla="*/ 2844313 h 2844313"/>
                <a:gd name="connsiteX55" fmla="*/ 0 w 1224024"/>
                <a:gd name="connsiteY55" fmla="*/ 2844313 h 2844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224024" h="2844313">
                  <a:moveTo>
                    <a:pt x="108012" y="2412265"/>
                  </a:moveTo>
                  <a:lnTo>
                    <a:pt x="108012" y="2592289"/>
                  </a:lnTo>
                  <a:lnTo>
                    <a:pt x="1116012" y="2592289"/>
                  </a:lnTo>
                  <a:lnTo>
                    <a:pt x="1116012" y="2412265"/>
                  </a:lnTo>
                  <a:close/>
                  <a:moveTo>
                    <a:pt x="108012" y="2196241"/>
                  </a:moveTo>
                  <a:lnTo>
                    <a:pt x="108012" y="2376265"/>
                  </a:lnTo>
                  <a:lnTo>
                    <a:pt x="1116012" y="2376265"/>
                  </a:lnTo>
                  <a:lnTo>
                    <a:pt x="1116012" y="2196241"/>
                  </a:lnTo>
                  <a:close/>
                  <a:moveTo>
                    <a:pt x="108012" y="1980217"/>
                  </a:moveTo>
                  <a:lnTo>
                    <a:pt x="108012" y="2160241"/>
                  </a:lnTo>
                  <a:lnTo>
                    <a:pt x="1116012" y="2160241"/>
                  </a:lnTo>
                  <a:lnTo>
                    <a:pt x="1116012" y="1980217"/>
                  </a:lnTo>
                  <a:close/>
                  <a:moveTo>
                    <a:pt x="108012" y="1764193"/>
                  </a:moveTo>
                  <a:lnTo>
                    <a:pt x="108012" y="1944217"/>
                  </a:lnTo>
                  <a:lnTo>
                    <a:pt x="1116012" y="1944217"/>
                  </a:lnTo>
                  <a:lnTo>
                    <a:pt x="1116012" y="1764193"/>
                  </a:lnTo>
                  <a:close/>
                  <a:moveTo>
                    <a:pt x="108012" y="1548169"/>
                  </a:moveTo>
                  <a:lnTo>
                    <a:pt x="108012" y="1728193"/>
                  </a:lnTo>
                  <a:lnTo>
                    <a:pt x="1116012" y="1728193"/>
                  </a:lnTo>
                  <a:lnTo>
                    <a:pt x="1116012" y="1548169"/>
                  </a:lnTo>
                  <a:close/>
                  <a:moveTo>
                    <a:pt x="108012" y="1332145"/>
                  </a:moveTo>
                  <a:lnTo>
                    <a:pt x="108012" y="1512169"/>
                  </a:lnTo>
                  <a:lnTo>
                    <a:pt x="1116012" y="1512169"/>
                  </a:lnTo>
                  <a:lnTo>
                    <a:pt x="1116012" y="1332145"/>
                  </a:lnTo>
                  <a:close/>
                  <a:moveTo>
                    <a:pt x="108012" y="1116121"/>
                  </a:moveTo>
                  <a:lnTo>
                    <a:pt x="108012" y="1296145"/>
                  </a:lnTo>
                  <a:lnTo>
                    <a:pt x="1116012" y="1296145"/>
                  </a:lnTo>
                  <a:lnTo>
                    <a:pt x="1116012" y="1116121"/>
                  </a:lnTo>
                  <a:close/>
                  <a:moveTo>
                    <a:pt x="108012" y="900097"/>
                  </a:moveTo>
                  <a:lnTo>
                    <a:pt x="108012" y="1080121"/>
                  </a:lnTo>
                  <a:lnTo>
                    <a:pt x="1116012" y="1080121"/>
                  </a:lnTo>
                  <a:lnTo>
                    <a:pt x="1116012" y="900097"/>
                  </a:lnTo>
                  <a:close/>
                  <a:moveTo>
                    <a:pt x="108012" y="684073"/>
                  </a:moveTo>
                  <a:lnTo>
                    <a:pt x="108012" y="864097"/>
                  </a:lnTo>
                  <a:lnTo>
                    <a:pt x="1116012" y="864097"/>
                  </a:lnTo>
                  <a:lnTo>
                    <a:pt x="1116012" y="684073"/>
                  </a:lnTo>
                  <a:close/>
                  <a:moveTo>
                    <a:pt x="108012" y="468049"/>
                  </a:moveTo>
                  <a:lnTo>
                    <a:pt x="108012" y="648073"/>
                  </a:lnTo>
                  <a:lnTo>
                    <a:pt x="1116012" y="648073"/>
                  </a:lnTo>
                  <a:lnTo>
                    <a:pt x="1116012" y="468049"/>
                  </a:lnTo>
                  <a:close/>
                  <a:moveTo>
                    <a:pt x="108012" y="252025"/>
                  </a:moveTo>
                  <a:lnTo>
                    <a:pt x="108012" y="432049"/>
                  </a:lnTo>
                  <a:lnTo>
                    <a:pt x="1116012" y="432049"/>
                  </a:lnTo>
                  <a:lnTo>
                    <a:pt x="1116012" y="252025"/>
                  </a:lnTo>
                  <a:close/>
                  <a:moveTo>
                    <a:pt x="0" y="0"/>
                  </a:moveTo>
                  <a:lnTo>
                    <a:pt x="108012" y="0"/>
                  </a:lnTo>
                  <a:lnTo>
                    <a:pt x="108012" y="216025"/>
                  </a:lnTo>
                  <a:lnTo>
                    <a:pt x="1116012" y="216025"/>
                  </a:lnTo>
                  <a:lnTo>
                    <a:pt x="1116012" y="0"/>
                  </a:lnTo>
                  <a:lnTo>
                    <a:pt x="1224024" y="0"/>
                  </a:lnTo>
                  <a:lnTo>
                    <a:pt x="1224024" y="2844313"/>
                  </a:lnTo>
                  <a:lnTo>
                    <a:pt x="1116012" y="2844313"/>
                  </a:lnTo>
                  <a:lnTo>
                    <a:pt x="1116012" y="2628289"/>
                  </a:lnTo>
                  <a:lnTo>
                    <a:pt x="108012" y="2628289"/>
                  </a:lnTo>
                  <a:lnTo>
                    <a:pt x="108012" y="2844313"/>
                  </a:lnTo>
                  <a:lnTo>
                    <a:pt x="0" y="284431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B0505F7A-5368-4E9C-B279-93F03F4D446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48802" y="2303065"/>
              <a:ext cx="1539314" cy="1149066"/>
            </a:xfrm>
            <a:custGeom>
              <a:avLst/>
              <a:gdLst>
                <a:gd name="T0" fmla="*/ 223 w 256"/>
                <a:gd name="T1" fmla="*/ 72 h 192"/>
                <a:gd name="T2" fmla="*/ 224 w 256"/>
                <a:gd name="T3" fmla="*/ 64 h 192"/>
                <a:gd name="T4" fmla="*/ 160 w 256"/>
                <a:gd name="T5" fmla="*/ 0 h 192"/>
                <a:gd name="T6" fmla="*/ 109 w 256"/>
                <a:gd name="T7" fmla="*/ 26 h 192"/>
                <a:gd name="T8" fmla="*/ 96 w 256"/>
                <a:gd name="T9" fmla="*/ 24 h 192"/>
                <a:gd name="T10" fmla="*/ 40 w 256"/>
                <a:gd name="T11" fmla="*/ 80 h 192"/>
                <a:gd name="T12" fmla="*/ 40 w 256"/>
                <a:gd name="T13" fmla="*/ 83 h 192"/>
                <a:gd name="T14" fmla="*/ 0 w 256"/>
                <a:gd name="T15" fmla="*/ 136 h 192"/>
                <a:gd name="T16" fmla="*/ 56 w 256"/>
                <a:gd name="T17" fmla="*/ 192 h 192"/>
                <a:gd name="T18" fmla="*/ 192 w 256"/>
                <a:gd name="T19" fmla="*/ 192 h 192"/>
                <a:gd name="T20" fmla="*/ 256 w 256"/>
                <a:gd name="T21" fmla="*/ 128 h 192"/>
                <a:gd name="T22" fmla="*/ 223 w 256"/>
                <a:gd name="T23" fmla="*/ 7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6" h="192">
                  <a:moveTo>
                    <a:pt x="223" y="72"/>
                  </a:moveTo>
                  <a:cubicBezTo>
                    <a:pt x="224" y="70"/>
                    <a:pt x="224" y="67"/>
                    <a:pt x="224" y="64"/>
                  </a:cubicBezTo>
                  <a:cubicBezTo>
                    <a:pt x="224" y="29"/>
                    <a:pt x="195" y="0"/>
                    <a:pt x="160" y="0"/>
                  </a:cubicBezTo>
                  <a:cubicBezTo>
                    <a:pt x="139" y="0"/>
                    <a:pt x="121" y="10"/>
                    <a:pt x="109" y="26"/>
                  </a:cubicBezTo>
                  <a:cubicBezTo>
                    <a:pt x="105" y="25"/>
                    <a:pt x="101" y="24"/>
                    <a:pt x="96" y="24"/>
                  </a:cubicBezTo>
                  <a:cubicBezTo>
                    <a:pt x="65" y="24"/>
                    <a:pt x="40" y="49"/>
                    <a:pt x="40" y="80"/>
                  </a:cubicBezTo>
                  <a:cubicBezTo>
                    <a:pt x="40" y="81"/>
                    <a:pt x="40" y="82"/>
                    <a:pt x="40" y="83"/>
                  </a:cubicBezTo>
                  <a:cubicBezTo>
                    <a:pt x="17" y="89"/>
                    <a:pt x="0" y="111"/>
                    <a:pt x="0" y="136"/>
                  </a:cubicBezTo>
                  <a:cubicBezTo>
                    <a:pt x="0" y="167"/>
                    <a:pt x="25" y="192"/>
                    <a:pt x="56" y="192"/>
                  </a:cubicBezTo>
                  <a:cubicBezTo>
                    <a:pt x="192" y="192"/>
                    <a:pt x="192" y="192"/>
                    <a:pt x="192" y="192"/>
                  </a:cubicBezTo>
                  <a:cubicBezTo>
                    <a:pt x="227" y="192"/>
                    <a:pt x="256" y="163"/>
                    <a:pt x="256" y="128"/>
                  </a:cubicBezTo>
                  <a:cubicBezTo>
                    <a:pt x="256" y="104"/>
                    <a:pt x="243" y="83"/>
                    <a:pt x="223" y="72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F2405938-BCB7-4F1F-9041-44AEFD7CF4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4487" y="2693627"/>
              <a:ext cx="367944" cy="367942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31" name="išľíďè">
            <a:extLst>
              <a:ext uri="{FF2B5EF4-FFF2-40B4-BE49-F238E27FC236}">
                <a16:creationId xmlns:a16="http://schemas.microsoft.com/office/drawing/2014/main" id="{BFC1A9AB-3AF6-4B88-BCB0-FB2929BA0382}"/>
              </a:ext>
            </a:extLst>
          </p:cNvPr>
          <p:cNvSpPr/>
          <p:nvPr/>
        </p:nvSpPr>
        <p:spPr bwMode="auto">
          <a:xfrm>
            <a:off x="889195" y="2500883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2" name="iSlíďè">
            <a:extLst>
              <a:ext uri="{FF2B5EF4-FFF2-40B4-BE49-F238E27FC236}">
                <a16:creationId xmlns:a16="http://schemas.microsoft.com/office/drawing/2014/main" id="{EB0992F6-806B-4D24-B4CC-EE8F6BFFED27}"/>
              </a:ext>
            </a:extLst>
          </p:cNvPr>
          <p:cNvSpPr txBox="1"/>
          <p:nvPr/>
        </p:nvSpPr>
        <p:spPr bwMode="auto">
          <a:xfrm>
            <a:off x="1274975" y="2100465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标题文本预设</a:t>
            </a:r>
          </a:p>
        </p:txBody>
      </p:sp>
      <p:sp>
        <p:nvSpPr>
          <p:cNvPr id="33" name="išľíďè">
            <a:extLst>
              <a:ext uri="{FF2B5EF4-FFF2-40B4-BE49-F238E27FC236}">
                <a16:creationId xmlns:a16="http://schemas.microsoft.com/office/drawing/2014/main" id="{35F4AB67-52D2-4EC0-98A4-09263E0565BE}"/>
              </a:ext>
            </a:extLst>
          </p:cNvPr>
          <p:cNvSpPr/>
          <p:nvPr/>
        </p:nvSpPr>
        <p:spPr bwMode="auto">
          <a:xfrm>
            <a:off x="3637500" y="2010532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4" name="iSlíďè">
            <a:extLst>
              <a:ext uri="{FF2B5EF4-FFF2-40B4-BE49-F238E27FC236}">
                <a16:creationId xmlns:a16="http://schemas.microsoft.com/office/drawing/2014/main" id="{7A7054CF-48D3-4E80-9E16-C9DD6A58A8A8}"/>
              </a:ext>
            </a:extLst>
          </p:cNvPr>
          <p:cNvSpPr txBox="1"/>
          <p:nvPr/>
        </p:nvSpPr>
        <p:spPr bwMode="auto">
          <a:xfrm>
            <a:off x="4023280" y="161011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标题文本预设</a:t>
            </a:r>
          </a:p>
        </p:txBody>
      </p:sp>
      <p:sp>
        <p:nvSpPr>
          <p:cNvPr id="35" name="išľíďè">
            <a:extLst>
              <a:ext uri="{FF2B5EF4-FFF2-40B4-BE49-F238E27FC236}">
                <a16:creationId xmlns:a16="http://schemas.microsoft.com/office/drawing/2014/main" id="{773312EA-76C3-4565-BA29-F731341E19B0}"/>
              </a:ext>
            </a:extLst>
          </p:cNvPr>
          <p:cNvSpPr/>
          <p:nvPr/>
        </p:nvSpPr>
        <p:spPr bwMode="auto">
          <a:xfrm>
            <a:off x="6492046" y="1646851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6" name="iSlíďè">
            <a:extLst>
              <a:ext uri="{FF2B5EF4-FFF2-40B4-BE49-F238E27FC236}">
                <a16:creationId xmlns:a16="http://schemas.microsoft.com/office/drawing/2014/main" id="{26D90412-8A50-42EE-A182-7B4A05FD5DCB}"/>
              </a:ext>
            </a:extLst>
          </p:cNvPr>
          <p:cNvSpPr txBox="1"/>
          <p:nvPr/>
        </p:nvSpPr>
        <p:spPr bwMode="auto">
          <a:xfrm>
            <a:off x="6877826" y="124643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标题文本预设</a:t>
            </a:r>
          </a:p>
        </p:txBody>
      </p:sp>
      <p:sp>
        <p:nvSpPr>
          <p:cNvPr id="37" name="išľíďè">
            <a:extLst>
              <a:ext uri="{FF2B5EF4-FFF2-40B4-BE49-F238E27FC236}">
                <a16:creationId xmlns:a16="http://schemas.microsoft.com/office/drawing/2014/main" id="{C84FFFE1-F88E-4DCE-909C-AD227DF29EAF}"/>
              </a:ext>
            </a:extLst>
          </p:cNvPr>
          <p:cNvSpPr/>
          <p:nvPr/>
        </p:nvSpPr>
        <p:spPr bwMode="auto">
          <a:xfrm>
            <a:off x="9134111" y="1228572"/>
            <a:ext cx="253664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8" name="iSlíďè">
            <a:extLst>
              <a:ext uri="{FF2B5EF4-FFF2-40B4-BE49-F238E27FC236}">
                <a16:creationId xmlns:a16="http://schemas.microsoft.com/office/drawing/2014/main" id="{36CDC386-966F-4974-9F6A-3A0CCAEDE889}"/>
              </a:ext>
            </a:extLst>
          </p:cNvPr>
          <p:cNvSpPr txBox="1"/>
          <p:nvPr/>
        </p:nvSpPr>
        <p:spPr bwMode="auto">
          <a:xfrm>
            <a:off x="9519891" y="82815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7114346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000C6085-AE1B-445D-8B96-0244A67ECA9B}"/>
              </a:ext>
            </a:extLst>
          </p:cNvPr>
          <p:cNvGrpSpPr/>
          <p:nvPr/>
        </p:nvGrpSpPr>
        <p:grpSpPr>
          <a:xfrm flipH="1">
            <a:off x="1028281" y="1686665"/>
            <a:ext cx="10243176" cy="5246715"/>
            <a:chOff x="480928" y="958053"/>
            <a:chExt cx="8100159" cy="414902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0A95BFF-7596-4743-9372-E37A3F640470}"/>
                </a:ext>
              </a:extLst>
            </p:cNvPr>
            <p:cNvSpPr/>
            <p:nvPr/>
          </p:nvSpPr>
          <p:spPr>
            <a:xfrm>
              <a:off x="4747260" y="958053"/>
              <a:ext cx="3833827" cy="3560607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D1FAFC9-583E-4028-8054-B5E385AA5A3A}"/>
                </a:ext>
              </a:extLst>
            </p:cNvPr>
            <p:cNvSpPr/>
            <p:nvPr/>
          </p:nvSpPr>
          <p:spPr>
            <a:xfrm>
              <a:off x="480928" y="958053"/>
              <a:ext cx="4092679" cy="356060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0" name="TextBox 12">
              <a:extLst>
                <a:ext uri="{FF2B5EF4-FFF2-40B4-BE49-F238E27FC236}">
                  <a16:creationId xmlns:a16="http://schemas.microsoft.com/office/drawing/2014/main" id="{E6F09E29-6B82-4196-B38C-A93485069ABE}"/>
                </a:ext>
              </a:extLst>
            </p:cNvPr>
            <p:cNvSpPr txBox="1"/>
            <p:nvPr/>
          </p:nvSpPr>
          <p:spPr>
            <a:xfrm>
              <a:off x="5077852" y="1334608"/>
              <a:ext cx="3172641" cy="37724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6341"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  <a:p>
              <a:pPr defTabSz="866341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  <a:p>
              <a:pPr defTabSz="866341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  <a:p>
              <a:pPr defTabSz="866341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  <a:p>
              <a:pPr algn="ctr"/>
              <a:endParaRPr lang="en-US" altLang="zh-CN" sz="2000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  <a:p>
              <a:pPr algn="ctr"/>
              <a:endParaRPr lang="en-US" altLang="zh-CN" sz="2000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id="{BADF419D-E1A5-449B-88B9-8E43F57B2BDC}"/>
                </a:ext>
              </a:extLst>
            </p:cNvPr>
            <p:cNvSpPr txBox="1"/>
            <p:nvPr/>
          </p:nvSpPr>
          <p:spPr>
            <a:xfrm>
              <a:off x="4927603" y="4153918"/>
              <a:ext cx="3344460" cy="236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866341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DF34A737-4F09-46BF-B953-2599FAD2EED5}"/>
                </a:ext>
              </a:extLst>
            </p:cNvPr>
            <p:cNvCxnSpPr/>
            <p:nvPr/>
          </p:nvCxnSpPr>
          <p:spPr>
            <a:xfrm>
              <a:off x="4943479" y="4076702"/>
              <a:ext cx="3637608" cy="0"/>
            </a:xfrm>
            <a:prstGeom prst="line">
              <a:avLst/>
            </a:prstGeom>
            <a:ln>
              <a:solidFill>
                <a:srgbClr val="8CAD5E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8">
            <a:extLst>
              <a:ext uri="{FF2B5EF4-FFF2-40B4-BE49-F238E27FC236}">
                <a16:creationId xmlns:a16="http://schemas.microsoft.com/office/drawing/2014/main" id="{E0E5B4C8-02F8-43A4-867E-514821897358}"/>
              </a:ext>
            </a:extLst>
          </p:cNvPr>
          <p:cNvSpPr txBox="1"/>
          <p:nvPr/>
        </p:nvSpPr>
        <p:spPr>
          <a:xfrm>
            <a:off x="4224485" y="825735"/>
            <a:ext cx="3743030" cy="3691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点击输入您的标题</a:t>
            </a:r>
            <a:endParaRPr lang="zh-CN" altLang="en-US" sz="3199" b="1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0278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erader Verbinder 51"/>
          <p:cNvCxnSpPr/>
          <p:nvPr/>
        </p:nvCxnSpPr>
        <p:spPr>
          <a:xfrm>
            <a:off x="2333494" y="2876843"/>
            <a:ext cx="0" cy="522577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r Verbinder 61"/>
          <p:cNvCxnSpPr/>
          <p:nvPr/>
        </p:nvCxnSpPr>
        <p:spPr>
          <a:xfrm>
            <a:off x="6095869" y="2876843"/>
            <a:ext cx="0" cy="522577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r Verbinder 64"/>
          <p:cNvCxnSpPr/>
          <p:nvPr/>
        </p:nvCxnSpPr>
        <p:spPr>
          <a:xfrm>
            <a:off x="9826674" y="2876843"/>
            <a:ext cx="0" cy="522577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r Verbinder 67"/>
          <p:cNvCxnSpPr/>
          <p:nvPr/>
        </p:nvCxnSpPr>
        <p:spPr>
          <a:xfrm>
            <a:off x="4165267" y="4203034"/>
            <a:ext cx="0" cy="522577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r Verbinder 70"/>
          <p:cNvCxnSpPr/>
          <p:nvPr/>
        </p:nvCxnSpPr>
        <p:spPr>
          <a:xfrm>
            <a:off x="8014651" y="4203034"/>
            <a:ext cx="0" cy="522577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reeform 42"/>
          <p:cNvSpPr/>
          <p:nvPr/>
        </p:nvSpPr>
        <p:spPr>
          <a:xfrm flipV="1">
            <a:off x="3181514" y="2718039"/>
            <a:ext cx="2127400" cy="1048742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id-ID" sz="900" dirty="0">
              <a:solidFill>
                <a:srgbClr val="F9F9F9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49" name="Freeform 43"/>
          <p:cNvSpPr/>
          <p:nvPr/>
        </p:nvSpPr>
        <p:spPr>
          <a:xfrm>
            <a:off x="1325906" y="3840523"/>
            <a:ext cx="2127400" cy="1048742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id-ID" sz="900" dirty="0">
              <a:solidFill>
                <a:srgbClr val="F9F9F9">
                  <a:lumMod val="65000"/>
                </a:srgb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50" name="Freeform 48"/>
          <p:cNvSpPr/>
          <p:nvPr/>
        </p:nvSpPr>
        <p:spPr>
          <a:xfrm flipV="1">
            <a:off x="6892730" y="2718039"/>
            <a:ext cx="2127400" cy="1048742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id-ID" sz="900" dirty="0">
              <a:solidFill>
                <a:srgbClr val="F9F9F9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51" name="Freeform 69"/>
          <p:cNvSpPr/>
          <p:nvPr/>
        </p:nvSpPr>
        <p:spPr>
          <a:xfrm>
            <a:off x="5045004" y="3840523"/>
            <a:ext cx="2105738" cy="1048742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id-ID" sz="900" dirty="0">
              <a:solidFill>
                <a:srgbClr val="F9F9F9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53" name="Freeform 70"/>
          <p:cNvSpPr/>
          <p:nvPr/>
        </p:nvSpPr>
        <p:spPr>
          <a:xfrm>
            <a:off x="8756220" y="3840523"/>
            <a:ext cx="2127400" cy="1048742"/>
          </a:xfrm>
          <a:custGeom>
            <a:avLst/>
            <a:gdLst>
              <a:gd name="connsiteX0" fmla="*/ 0 w 2223735"/>
              <a:gd name="connsiteY0" fmla="*/ 0 h 1107346"/>
              <a:gd name="connsiteX1" fmla="*/ 280086 w 2223735"/>
              <a:gd name="connsiteY1" fmla="*/ 0 h 1107346"/>
              <a:gd name="connsiteX2" fmla="*/ 284141 w 2223735"/>
              <a:gd name="connsiteY2" fmla="*/ 80308 h 1107346"/>
              <a:gd name="connsiteX3" fmla="*/ 1111867 w 2223735"/>
              <a:gd name="connsiteY3" fmla="*/ 827260 h 1107346"/>
              <a:gd name="connsiteX4" fmla="*/ 1939593 w 2223735"/>
              <a:gd name="connsiteY4" fmla="*/ 80308 h 1107346"/>
              <a:gd name="connsiteX5" fmla="*/ 1943649 w 2223735"/>
              <a:gd name="connsiteY5" fmla="*/ 0 h 1107346"/>
              <a:gd name="connsiteX6" fmla="*/ 2223735 w 2223735"/>
              <a:gd name="connsiteY6" fmla="*/ 0 h 1107346"/>
              <a:gd name="connsiteX7" fmla="*/ 2218233 w 2223735"/>
              <a:gd name="connsiteY7" fmla="*/ 108945 h 1107346"/>
              <a:gd name="connsiteX8" fmla="*/ 1111867 w 2223735"/>
              <a:gd name="connsiteY8" fmla="*/ 1107346 h 1107346"/>
              <a:gd name="connsiteX9" fmla="*/ 5501 w 2223735"/>
              <a:gd name="connsiteY9" fmla="*/ 108945 h 1107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23735" h="1107346">
                <a:moveTo>
                  <a:pt x="0" y="0"/>
                </a:moveTo>
                <a:lnTo>
                  <a:pt x="280086" y="0"/>
                </a:lnTo>
                <a:lnTo>
                  <a:pt x="284141" y="80308"/>
                </a:lnTo>
                <a:cubicBezTo>
                  <a:pt x="326749" y="499860"/>
                  <a:pt x="681074" y="827260"/>
                  <a:pt x="1111867" y="827260"/>
                </a:cubicBezTo>
                <a:cubicBezTo>
                  <a:pt x="1542661" y="827260"/>
                  <a:pt x="1896986" y="499860"/>
                  <a:pt x="1939593" y="80308"/>
                </a:cubicBezTo>
                <a:lnTo>
                  <a:pt x="1943649" y="0"/>
                </a:lnTo>
                <a:lnTo>
                  <a:pt x="2223735" y="0"/>
                </a:lnTo>
                <a:lnTo>
                  <a:pt x="2218233" y="108945"/>
                </a:lnTo>
                <a:cubicBezTo>
                  <a:pt x="2161282" y="669732"/>
                  <a:pt x="1687680" y="1107346"/>
                  <a:pt x="1111867" y="1107346"/>
                </a:cubicBezTo>
                <a:cubicBezTo>
                  <a:pt x="536055" y="1107346"/>
                  <a:pt x="62452" y="669732"/>
                  <a:pt x="5501" y="1089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28600"/>
            <a:endParaRPr lang="id-ID" sz="900" dirty="0">
              <a:solidFill>
                <a:srgbClr val="F9F9F9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cxnSp>
        <p:nvCxnSpPr>
          <p:cNvPr id="54" name="Gerader Verbinder 53"/>
          <p:cNvCxnSpPr/>
          <p:nvPr/>
        </p:nvCxnSpPr>
        <p:spPr>
          <a:xfrm flipH="1">
            <a:off x="-27910" y="3788328"/>
            <a:ext cx="12218322" cy="0"/>
          </a:xfrm>
          <a:prstGeom prst="line">
            <a:avLst/>
          </a:prstGeom>
          <a:ln>
            <a:solidFill>
              <a:schemeClr val="accent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hape 56"/>
          <p:cNvSpPr/>
          <p:nvPr/>
        </p:nvSpPr>
        <p:spPr>
          <a:xfrm>
            <a:off x="2110774" y="3556849"/>
            <a:ext cx="480094" cy="48021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 defTabSz="228600"/>
            <a:endParaRPr lang="de-DE" sz="2800">
              <a:solidFill>
                <a:srgbClr val="F9F9F9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Cabin"/>
              <a:sym typeface="Noto Sans S Chinese Light" panose="020B0300000000000000" pitchFamily="34" charset="-122"/>
            </a:endParaRPr>
          </a:p>
        </p:txBody>
      </p:sp>
      <p:sp>
        <p:nvSpPr>
          <p:cNvPr id="38" name="Shape 57"/>
          <p:cNvSpPr/>
          <p:nvPr/>
        </p:nvSpPr>
        <p:spPr>
          <a:xfrm>
            <a:off x="7763303" y="3556849"/>
            <a:ext cx="480094" cy="48021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defTabSz="228600"/>
            <a:endParaRPr sz="2800">
              <a:solidFill>
                <a:srgbClr val="F9F9F9">
                  <a:lumMod val="50000"/>
                </a:srgb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Cabin"/>
              <a:sym typeface="Noto Sans S Chinese Light" panose="020B0300000000000000" pitchFamily="34" charset="-122"/>
            </a:endParaRPr>
          </a:p>
        </p:txBody>
      </p:sp>
      <p:sp>
        <p:nvSpPr>
          <p:cNvPr id="39" name="Shape 58"/>
          <p:cNvSpPr/>
          <p:nvPr/>
        </p:nvSpPr>
        <p:spPr>
          <a:xfrm>
            <a:off x="3935773" y="3556849"/>
            <a:ext cx="480094" cy="48021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defTabSz="228600"/>
            <a:endParaRPr sz="2800">
              <a:solidFill>
                <a:srgbClr val="F9F9F9">
                  <a:lumMod val="50000"/>
                </a:srgb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Cabin"/>
              <a:sym typeface="Noto Sans S Chinese Light" panose="020B0300000000000000" pitchFamily="34" charset="-122"/>
            </a:endParaRPr>
          </a:p>
        </p:txBody>
      </p:sp>
      <p:sp>
        <p:nvSpPr>
          <p:cNvPr id="40" name="Shape 59"/>
          <p:cNvSpPr/>
          <p:nvPr/>
        </p:nvSpPr>
        <p:spPr>
          <a:xfrm>
            <a:off x="9602873" y="3556849"/>
            <a:ext cx="478955" cy="48021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defTabSz="228600"/>
            <a:endParaRPr sz="2800">
              <a:solidFill>
                <a:srgbClr val="F9F9F9">
                  <a:lumMod val="50000"/>
                </a:srgb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Cabin"/>
              <a:sym typeface="Noto Sans S Chinese Light" panose="020B0300000000000000" pitchFamily="34" charset="-122"/>
            </a:endParaRPr>
          </a:p>
        </p:txBody>
      </p:sp>
      <p:sp>
        <p:nvSpPr>
          <p:cNvPr id="45" name="Shape 74"/>
          <p:cNvSpPr/>
          <p:nvPr/>
        </p:nvSpPr>
        <p:spPr>
          <a:xfrm>
            <a:off x="5877925" y="3556849"/>
            <a:ext cx="478955" cy="48021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53"/>
                  <a:pt x="41002" y="125853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bg1"/>
          </a:solidFill>
          <a:ln w="25400" cap="flat" cmpd="sng">
            <a:solidFill>
              <a:schemeClr val="accent1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defTabSz="228600"/>
            <a:endParaRPr sz="2800">
              <a:solidFill>
                <a:srgbClr val="F9F9F9">
                  <a:lumMod val="50000"/>
                </a:srgb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cs typeface="Cabin"/>
              <a:sym typeface="Noto Sans S Chinese Light" panose="020B0300000000000000" pitchFamily="34" charset="-122"/>
            </a:endParaRPr>
          </a:p>
        </p:txBody>
      </p:sp>
      <p:sp>
        <p:nvSpPr>
          <p:cNvPr id="77" name="Textfeld 76"/>
          <p:cNvSpPr txBox="1"/>
          <p:nvPr/>
        </p:nvSpPr>
        <p:spPr>
          <a:xfrm>
            <a:off x="2092407" y="3657746"/>
            <a:ext cx="518483" cy="32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600"/>
            <a:r>
              <a:rPr lang="de-DE" sz="1501">
                <a:solidFill>
                  <a:srgbClr val="F9F9F9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01</a:t>
            </a:r>
          </a:p>
        </p:txBody>
      </p:sp>
      <p:sp>
        <p:nvSpPr>
          <p:cNvPr id="78" name="Textfeld 77"/>
          <p:cNvSpPr txBox="1"/>
          <p:nvPr/>
        </p:nvSpPr>
        <p:spPr>
          <a:xfrm>
            <a:off x="3916723" y="3657746"/>
            <a:ext cx="518483" cy="32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600"/>
            <a:r>
              <a:rPr lang="de-DE" sz="1501">
                <a:solidFill>
                  <a:srgbClr val="F2F2F2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02</a:t>
            </a:r>
          </a:p>
        </p:txBody>
      </p:sp>
      <p:sp>
        <p:nvSpPr>
          <p:cNvPr id="79" name="Textfeld 78"/>
          <p:cNvSpPr txBox="1"/>
          <p:nvPr/>
        </p:nvSpPr>
        <p:spPr>
          <a:xfrm>
            <a:off x="5864307" y="3657746"/>
            <a:ext cx="518483" cy="32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600"/>
            <a:r>
              <a:rPr lang="de-DE" sz="1501">
                <a:solidFill>
                  <a:srgbClr val="F2F2F2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03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7756135" y="3657746"/>
            <a:ext cx="518483" cy="32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600"/>
            <a:r>
              <a:rPr lang="de-DE" sz="1501">
                <a:solidFill>
                  <a:srgbClr val="F2F2F2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04</a:t>
            </a:r>
          </a:p>
        </p:txBody>
      </p:sp>
      <p:sp>
        <p:nvSpPr>
          <p:cNvPr id="86" name="Textfeld 85"/>
          <p:cNvSpPr txBox="1"/>
          <p:nvPr/>
        </p:nvSpPr>
        <p:spPr>
          <a:xfrm>
            <a:off x="9594447" y="3657746"/>
            <a:ext cx="518483" cy="32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28600"/>
            <a:r>
              <a:rPr lang="de-DE" sz="1501">
                <a:solidFill>
                  <a:srgbClr val="F2F2F2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05</a:t>
            </a:r>
          </a:p>
        </p:txBody>
      </p:sp>
      <p:sp>
        <p:nvSpPr>
          <p:cNvPr id="36" name="文本框 48">
            <a:extLst>
              <a:ext uri="{FF2B5EF4-FFF2-40B4-BE49-F238E27FC236}">
                <a16:creationId xmlns:a16="http://schemas.microsoft.com/office/drawing/2014/main" id="{3BF5F500-03B9-4D39-A00D-86286F892570}"/>
              </a:ext>
            </a:extLst>
          </p:cNvPr>
          <p:cNvSpPr txBox="1"/>
          <p:nvPr/>
        </p:nvSpPr>
        <p:spPr>
          <a:xfrm>
            <a:off x="1343345" y="2236387"/>
            <a:ext cx="1835045" cy="568996"/>
          </a:xfrm>
          <a:prstGeom prst="rect">
            <a:avLst/>
          </a:prstGeom>
          <a:noFill/>
        </p:spPr>
        <p:txBody>
          <a:bodyPr wrap="square" lIns="0" tIns="0" rIns="0" bIns="0" anchor="ctr" anchorCtr="1">
            <a:norm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7C99DA3-33C6-4681-947C-F1B43437082A}"/>
              </a:ext>
            </a:extLst>
          </p:cNvPr>
          <p:cNvSpPr/>
          <p:nvPr/>
        </p:nvSpPr>
        <p:spPr>
          <a:xfrm>
            <a:off x="900839" y="1962993"/>
            <a:ext cx="1835047" cy="295473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defTabSz="1219140">
              <a:defRPr/>
            </a:pPr>
            <a:r>
              <a:rPr lang="zh-CN" altLang="en-US" sz="2133" b="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42" name="文本框 48">
            <a:extLst>
              <a:ext uri="{FF2B5EF4-FFF2-40B4-BE49-F238E27FC236}">
                <a16:creationId xmlns:a16="http://schemas.microsoft.com/office/drawing/2014/main" id="{32EEE4B5-4251-4986-A04E-10978B1E74C2}"/>
              </a:ext>
            </a:extLst>
          </p:cNvPr>
          <p:cNvSpPr txBox="1"/>
          <p:nvPr/>
        </p:nvSpPr>
        <p:spPr>
          <a:xfrm>
            <a:off x="3441705" y="5134168"/>
            <a:ext cx="1835045" cy="568996"/>
          </a:xfrm>
          <a:prstGeom prst="rect">
            <a:avLst/>
          </a:prstGeom>
          <a:noFill/>
        </p:spPr>
        <p:txBody>
          <a:bodyPr wrap="square" lIns="0" tIns="0" rIns="0" bIns="0" anchor="ctr" anchorCtr="1">
            <a:norm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ECFC230-AEBF-4ED1-A248-94C309EDBF93}"/>
              </a:ext>
            </a:extLst>
          </p:cNvPr>
          <p:cNvSpPr/>
          <p:nvPr/>
        </p:nvSpPr>
        <p:spPr>
          <a:xfrm>
            <a:off x="2999199" y="4860774"/>
            <a:ext cx="1835047" cy="295473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defTabSz="1219140">
              <a:defRPr/>
            </a:pPr>
            <a:r>
              <a:rPr lang="zh-CN" altLang="en-US" sz="2133" b="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44" name="文本框 48">
            <a:extLst>
              <a:ext uri="{FF2B5EF4-FFF2-40B4-BE49-F238E27FC236}">
                <a16:creationId xmlns:a16="http://schemas.microsoft.com/office/drawing/2014/main" id="{90FDE8E8-2B44-49A6-8E61-8B98AF9A9207}"/>
              </a:ext>
            </a:extLst>
          </p:cNvPr>
          <p:cNvSpPr txBox="1"/>
          <p:nvPr/>
        </p:nvSpPr>
        <p:spPr>
          <a:xfrm>
            <a:off x="5043327" y="2236717"/>
            <a:ext cx="1835045" cy="568996"/>
          </a:xfrm>
          <a:prstGeom prst="rect">
            <a:avLst/>
          </a:prstGeom>
          <a:noFill/>
        </p:spPr>
        <p:txBody>
          <a:bodyPr wrap="square" lIns="0" tIns="0" rIns="0" bIns="0" anchor="ctr" anchorCtr="1">
            <a:norm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1002E7C-EF9D-4DF0-A0B6-BA6F2AC5360F}"/>
              </a:ext>
            </a:extLst>
          </p:cNvPr>
          <p:cNvSpPr/>
          <p:nvPr/>
        </p:nvSpPr>
        <p:spPr>
          <a:xfrm>
            <a:off x="4600821" y="1963323"/>
            <a:ext cx="1835047" cy="295473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defTabSz="1219140">
              <a:defRPr/>
            </a:pPr>
            <a:r>
              <a:rPr lang="zh-CN" altLang="en-US" sz="2133" b="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55" name="文本框 48">
            <a:extLst>
              <a:ext uri="{FF2B5EF4-FFF2-40B4-BE49-F238E27FC236}">
                <a16:creationId xmlns:a16="http://schemas.microsoft.com/office/drawing/2014/main" id="{2FE0C8E7-D02E-4C8E-9D0F-E99FE21F724A}"/>
              </a:ext>
            </a:extLst>
          </p:cNvPr>
          <p:cNvSpPr txBox="1"/>
          <p:nvPr/>
        </p:nvSpPr>
        <p:spPr>
          <a:xfrm>
            <a:off x="7188547" y="5145339"/>
            <a:ext cx="1835045" cy="568996"/>
          </a:xfrm>
          <a:prstGeom prst="rect">
            <a:avLst/>
          </a:prstGeom>
          <a:noFill/>
        </p:spPr>
        <p:txBody>
          <a:bodyPr wrap="square" lIns="0" tIns="0" rIns="0" bIns="0" anchor="ctr" anchorCtr="1">
            <a:norm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8D6CB137-CC28-4234-87D3-8D04232A4236}"/>
              </a:ext>
            </a:extLst>
          </p:cNvPr>
          <p:cNvSpPr/>
          <p:nvPr/>
        </p:nvSpPr>
        <p:spPr>
          <a:xfrm>
            <a:off x="6746041" y="4871945"/>
            <a:ext cx="1835047" cy="295473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defTabSz="1219140">
              <a:defRPr/>
            </a:pPr>
            <a:r>
              <a:rPr lang="zh-CN" altLang="en-US" sz="2133" b="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57" name="文本框 48">
            <a:extLst>
              <a:ext uri="{FF2B5EF4-FFF2-40B4-BE49-F238E27FC236}">
                <a16:creationId xmlns:a16="http://schemas.microsoft.com/office/drawing/2014/main" id="{A7A9BFC9-7E19-49E6-AD2B-BB13DF576F31}"/>
              </a:ext>
            </a:extLst>
          </p:cNvPr>
          <p:cNvSpPr txBox="1"/>
          <p:nvPr/>
        </p:nvSpPr>
        <p:spPr>
          <a:xfrm>
            <a:off x="9127855" y="2228950"/>
            <a:ext cx="1835045" cy="568996"/>
          </a:xfrm>
          <a:prstGeom prst="rect">
            <a:avLst/>
          </a:prstGeom>
          <a:noFill/>
        </p:spPr>
        <p:txBody>
          <a:bodyPr wrap="square" lIns="0" tIns="0" rIns="0" bIns="0" anchor="ctr" anchorCtr="1">
            <a:norm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333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93A7EE47-ABF7-4413-8D03-97CA995534D6}"/>
              </a:ext>
            </a:extLst>
          </p:cNvPr>
          <p:cNvSpPr/>
          <p:nvPr/>
        </p:nvSpPr>
        <p:spPr>
          <a:xfrm>
            <a:off x="8685349" y="1955556"/>
            <a:ext cx="1835047" cy="295473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defTabSz="1219140">
              <a:defRPr/>
            </a:pPr>
            <a:r>
              <a:rPr lang="zh-CN" altLang="en-US" sz="2133" b="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rPr>
              <a:t>输入标题</a:t>
            </a:r>
          </a:p>
        </p:txBody>
      </p:sp>
      <p:sp>
        <p:nvSpPr>
          <p:cNvPr id="59" name="TextBox 8">
            <a:extLst>
              <a:ext uri="{FF2B5EF4-FFF2-40B4-BE49-F238E27FC236}">
                <a16:creationId xmlns:a16="http://schemas.microsoft.com/office/drawing/2014/main" id="{2688E23C-2427-448F-B1C2-289822D24F08}"/>
              </a:ext>
            </a:extLst>
          </p:cNvPr>
          <p:cNvSpPr txBox="1"/>
          <p:nvPr/>
        </p:nvSpPr>
        <p:spPr>
          <a:xfrm>
            <a:off x="4224485" y="761232"/>
            <a:ext cx="3743030" cy="3691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点击输入您的标题</a:t>
            </a:r>
            <a:endParaRPr lang="zh-CN" altLang="en-US" sz="3199" b="1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2913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1" grpId="0"/>
      <p:bldP spid="42" grpId="0"/>
      <p:bldP spid="43" grpId="0"/>
      <p:bldP spid="44" grpId="0"/>
      <p:bldP spid="46" grpId="0"/>
      <p:bldP spid="55" grpId="0"/>
      <p:bldP spid="56" grpId="0"/>
      <p:bldP spid="57" grpId="0"/>
      <p:bldP spid="5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C1D5E297-EFA6-4480-8586-1A96266BD459}"/>
              </a:ext>
            </a:extLst>
          </p:cNvPr>
          <p:cNvGrpSpPr/>
          <p:nvPr/>
        </p:nvGrpSpPr>
        <p:grpSpPr>
          <a:xfrm>
            <a:off x="1260156" y="2185627"/>
            <a:ext cx="2249345" cy="3526318"/>
            <a:chOff x="1255712" y="2186133"/>
            <a:chExt cx="2249866" cy="3527134"/>
          </a:xfrm>
        </p:grpSpPr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EF7D1AAE-AFA3-451F-8E5E-12E62C8C108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5062" y="2279877"/>
              <a:ext cx="2077757" cy="1347576"/>
            </a:xfrm>
            <a:prstGeom prst="roundRect">
              <a:avLst>
                <a:gd name="adj" fmla="val 3912"/>
              </a:avLst>
            </a:prstGeom>
            <a:solidFill>
              <a:schemeClr val="accent2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9" name="AutoShape 60">
              <a:extLst>
                <a:ext uri="{FF2B5EF4-FFF2-40B4-BE49-F238E27FC236}">
                  <a16:creationId xmlns:a16="http://schemas.microsoft.com/office/drawing/2014/main" id="{7C245411-79FB-490B-900E-8DECAB806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712" y="2186133"/>
              <a:ext cx="2249866" cy="3527134"/>
            </a:xfrm>
            <a:prstGeom prst="roundRect">
              <a:avLst>
                <a:gd name="adj" fmla="val 2343"/>
              </a:avLst>
            </a:prstGeom>
            <a:noFill/>
            <a:ln w="38100">
              <a:solidFill>
                <a:srgbClr val="CDCC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2095346-9E2F-43C9-BF7F-B2F7A88EE212}"/>
              </a:ext>
            </a:extLst>
          </p:cNvPr>
          <p:cNvGrpSpPr/>
          <p:nvPr/>
        </p:nvGrpSpPr>
        <p:grpSpPr>
          <a:xfrm>
            <a:off x="3736885" y="2185627"/>
            <a:ext cx="2249345" cy="3526318"/>
            <a:chOff x="3735545" y="2186133"/>
            <a:chExt cx="2249866" cy="3527134"/>
          </a:xfrm>
        </p:grpSpPr>
        <p:sp>
          <p:nvSpPr>
            <p:cNvPr id="17" name="AutoShape 3">
              <a:extLst>
                <a:ext uri="{FF2B5EF4-FFF2-40B4-BE49-F238E27FC236}">
                  <a16:creationId xmlns:a16="http://schemas.microsoft.com/office/drawing/2014/main" id="{5459FB66-2A43-4441-959B-2D7E16040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9768" y="2279877"/>
              <a:ext cx="2078489" cy="1347576"/>
            </a:xfrm>
            <a:prstGeom prst="roundRect">
              <a:avLst>
                <a:gd name="adj" fmla="val 3042"/>
              </a:avLst>
            </a:prstGeom>
            <a:solidFill>
              <a:schemeClr val="accent1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>
                <a:defRPr/>
              </a:pPr>
              <a:endParaRPr lang="en-US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18" name="AutoShape 61">
              <a:extLst>
                <a:ext uri="{FF2B5EF4-FFF2-40B4-BE49-F238E27FC236}">
                  <a16:creationId xmlns:a16="http://schemas.microsoft.com/office/drawing/2014/main" id="{1221F6B7-AD9C-4AA0-B7E1-4FD03E0F1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545" y="2186133"/>
              <a:ext cx="2249866" cy="3527134"/>
            </a:xfrm>
            <a:prstGeom prst="roundRect">
              <a:avLst>
                <a:gd name="adj" fmla="val 2343"/>
              </a:avLst>
            </a:prstGeom>
            <a:noFill/>
            <a:ln w="38100">
              <a:solidFill>
                <a:srgbClr val="CDCC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D4E3CA1-581E-4843-8CA0-96BA98363A06}"/>
              </a:ext>
            </a:extLst>
          </p:cNvPr>
          <p:cNvGrpSpPr/>
          <p:nvPr/>
        </p:nvGrpSpPr>
        <p:grpSpPr>
          <a:xfrm>
            <a:off x="6208822" y="2185627"/>
            <a:ext cx="2249345" cy="3526318"/>
            <a:chOff x="6208054" y="2186133"/>
            <a:chExt cx="2249866" cy="3527134"/>
          </a:xfrm>
        </p:grpSpPr>
        <p:sp>
          <p:nvSpPr>
            <p:cNvPr id="23" name="AutoShape 4">
              <a:extLst>
                <a:ext uri="{FF2B5EF4-FFF2-40B4-BE49-F238E27FC236}">
                  <a16:creationId xmlns:a16="http://schemas.microsoft.com/office/drawing/2014/main" id="{D387B31F-ADBE-4E8F-B9DD-8E9B7CD91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4474" y="2279877"/>
              <a:ext cx="2078489" cy="1347576"/>
            </a:xfrm>
            <a:prstGeom prst="roundRect">
              <a:avLst>
                <a:gd name="adj" fmla="val 3042"/>
              </a:avLst>
            </a:prstGeom>
            <a:solidFill>
              <a:schemeClr val="accent2"/>
            </a:solidFill>
            <a:ln w="25400">
              <a:solidFill>
                <a:srgbClr val="699E56">
                  <a:alpha val="0"/>
                </a:srgb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4" name="AutoShape 62">
              <a:extLst>
                <a:ext uri="{FF2B5EF4-FFF2-40B4-BE49-F238E27FC236}">
                  <a16:creationId xmlns:a16="http://schemas.microsoft.com/office/drawing/2014/main" id="{59980224-B485-42CE-A2E4-224F2C894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8054" y="2186133"/>
              <a:ext cx="2249866" cy="3527134"/>
            </a:xfrm>
            <a:prstGeom prst="roundRect">
              <a:avLst>
                <a:gd name="adj" fmla="val 2343"/>
              </a:avLst>
            </a:prstGeom>
            <a:noFill/>
            <a:ln w="38100">
              <a:solidFill>
                <a:srgbClr val="CDCC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0D38876-4132-4932-9B6C-6B926F41EC30}"/>
              </a:ext>
            </a:extLst>
          </p:cNvPr>
          <p:cNvGrpSpPr/>
          <p:nvPr/>
        </p:nvGrpSpPr>
        <p:grpSpPr>
          <a:xfrm>
            <a:off x="8671856" y="2185627"/>
            <a:ext cx="2249345" cy="3526318"/>
            <a:chOff x="8686422" y="2186133"/>
            <a:chExt cx="2249866" cy="3527134"/>
          </a:xfrm>
        </p:grpSpPr>
        <p:sp>
          <p:nvSpPr>
            <p:cNvPr id="29" name="AutoShape 5">
              <a:extLst>
                <a:ext uri="{FF2B5EF4-FFF2-40B4-BE49-F238E27FC236}">
                  <a16:creationId xmlns:a16="http://schemas.microsoft.com/office/drawing/2014/main" id="{DEEF1D6C-CC35-4A59-B134-47A311F5C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9913" y="2279877"/>
              <a:ext cx="2078489" cy="1347576"/>
            </a:xfrm>
            <a:prstGeom prst="roundRect">
              <a:avLst>
                <a:gd name="adj" fmla="val 3912"/>
              </a:avLst>
            </a:prstGeom>
            <a:solidFill>
              <a:schemeClr val="accent1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 dirty="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30" name="AutoShape 63">
              <a:extLst>
                <a:ext uri="{FF2B5EF4-FFF2-40B4-BE49-F238E27FC236}">
                  <a16:creationId xmlns:a16="http://schemas.microsoft.com/office/drawing/2014/main" id="{0F6F003A-3D70-4429-B9E5-71FC2EA4C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6422" y="2186133"/>
              <a:ext cx="2249866" cy="3527134"/>
            </a:xfrm>
            <a:prstGeom prst="roundRect">
              <a:avLst>
                <a:gd name="adj" fmla="val 2343"/>
              </a:avLst>
            </a:prstGeom>
            <a:noFill/>
            <a:ln w="38100">
              <a:solidFill>
                <a:srgbClr val="CDCC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2C0EE756-A38E-4013-98CA-5BC8836B7DA2}"/>
              </a:ext>
            </a:extLst>
          </p:cNvPr>
          <p:cNvGrpSpPr/>
          <p:nvPr/>
        </p:nvGrpSpPr>
        <p:grpSpPr>
          <a:xfrm>
            <a:off x="1434442" y="4226210"/>
            <a:ext cx="1715349" cy="1086728"/>
            <a:chOff x="11884" y="3191"/>
            <a:chExt cx="1639" cy="1712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323C4942-D94F-4113-ACE4-EC10C158B693}"/>
                </a:ext>
              </a:extLst>
            </p:cNvPr>
            <p:cNvSpPr txBox="1"/>
            <p:nvPr/>
          </p:nvSpPr>
          <p:spPr>
            <a:xfrm>
              <a:off x="11884" y="3744"/>
              <a:ext cx="1638" cy="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sp>
          <p:nvSpPr>
            <p:cNvPr id="36" name="TextBox 76">
              <a:extLst>
                <a:ext uri="{FF2B5EF4-FFF2-40B4-BE49-F238E27FC236}">
                  <a16:creationId xmlns:a16="http://schemas.microsoft.com/office/drawing/2014/main" id="{260CCB5B-622B-4C03-93C7-88C86EFA804C}"/>
                </a:ext>
              </a:extLst>
            </p:cNvPr>
            <p:cNvSpPr txBox="1"/>
            <p:nvPr/>
          </p:nvSpPr>
          <p:spPr>
            <a:xfrm>
              <a:off x="11884" y="3191"/>
              <a:ext cx="163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小标题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B6C3DC11-D706-4E83-A30E-B7D1E77C0E4C}"/>
              </a:ext>
            </a:extLst>
          </p:cNvPr>
          <p:cNvGrpSpPr/>
          <p:nvPr/>
        </p:nvGrpSpPr>
        <p:grpSpPr>
          <a:xfrm>
            <a:off x="4002418" y="4226210"/>
            <a:ext cx="1715349" cy="1086728"/>
            <a:chOff x="11884" y="3191"/>
            <a:chExt cx="1639" cy="1712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41F64D9-304F-49A5-9067-21B3E700BA9B}"/>
                </a:ext>
              </a:extLst>
            </p:cNvPr>
            <p:cNvSpPr txBox="1"/>
            <p:nvPr/>
          </p:nvSpPr>
          <p:spPr>
            <a:xfrm>
              <a:off x="11884" y="3744"/>
              <a:ext cx="1638" cy="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sp>
          <p:nvSpPr>
            <p:cNvPr id="39" name="TextBox 76">
              <a:extLst>
                <a:ext uri="{FF2B5EF4-FFF2-40B4-BE49-F238E27FC236}">
                  <a16:creationId xmlns:a16="http://schemas.microsoft.com/office/drawing/2014/main" id="{E24285DC-81AE-4402-A528-9E20AB9B0691}"/>
                </a:ext>
              </a:extLst>
            </p:cNvPr>
            <p:cNvSpPr txBox="1"/>
            <p:nvPr/>
          </p:nvSpPr>
          <p:spPr>
            <a:xfrm>
              <a:off x="11884" y="3191"/>
              <a:ext cx="163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小标题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B4D02F6-4891-40C3-961D-F9665F89C125}"/>
              </a:ext>
            </a:extLst>
          </p:cNvPr>
          <p:cNvGrpSpPr/>
          <p:nvPr/>
        </p:nvGrpSpPr>
        <p:grpSpPr>
          <a:xfrm>
            <a:off x="6474234" y="4226210"/>
            <a:ext cx="1715349" cy="1086728"/>
            <a:chOff x="11884" y="3191"/>
            <a:chExt cx="1639" cy="1712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1BE00E4E-3250-41DF-A85D-A770678880A2}"/>
                </a:ext>
              </a:extLst>
            </p:cNvPr>
            <p:cNvSpPr txBox="1"/>
            <p:nvPr/>
          </p:nvSpPr>
          <p:spPr>
            <a:xfrm>
              <a:off x="11884" y="3744"/>
              <a:ext cx="1638" cy="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sp>
          <p:nvSpPr>
            <p:cNvPr id="42" name="TextBox 76">
              <a:extLst>
                <a:ext uri="{FF2B5EF4-FFF2-40B4-BE49-F238E27FC236}">
                  <a16:creationId xmlns:a16="http://schemas.microsoft.com/office/drawing/2014/main" id="{F4EB4DB4-F371-4169-9BF4-37E701A7B175}"/>
                </a:ext>
              </a:extLst>
            </p:cNvPr>
            <p:cNvSpPr txBox="1"/>
            <p:nvPr/>
          </p:nvSpPr>
          <p:spPr>
            <a:xfrm>
              <a:off x="11884" y="3191"/>
              <a:ext cx="163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小标题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BE6C87FE-37B4-4D23-BBFF-71F333467F49}"/>
              </a:ext>
            </a:extLst>
          </p:cNvPr>
          <p:cNvGrpSpPr/>
          <p:nvPr/>
        </p:nvGrpSpPr>
        <p:grpSpPr>
          <a:xfrm>
            <a:off x="9042210" y="4226210"/>
            <a:ext cx="1715349" cy="1086728"/>
            <a:chOff x="11884" y="3191"/>
            <a:chExt cx="1639" cy="1712"/>
          </a:xfrm>
        </p:grpSpPr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1E4E3356-39CB-476D-A505-9C8E2FD49B41}"/>
                </a:ext>
              </a:extLst>
            </p:cNvPr>
            <p:cNvSpPr txBox="1"/>
            <p:nvPr/>
          </p:nvSpPr>
          <p:spPr>
            <a:xfrm>
              <a:off x="11884" y="3744"/>
              <a:ext cx="1638" cy="1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</a:p>
          </p:txBody>
        </p:sp>
        <p:sp>
          <p:nvSpPr>
            <p:cNvPr id="45" name="TextBox 76">
              <a:extLst>
                <a:ext uri="{FF2B5EF4-FFF2-40B4-BE49-F238E27FC236}">
                  <a16:creationId xmlns:a16="http://schemas.microsoft.com/office/drawing/2014/main" id="{5B34A80E-9563-414D-A233-EF313CBD0573}"/>
                </a:ext>
              </a:extLst>
            </p:cNvPr>
            <p:cNvSpPr txBox="1"/>
            <p:nvPr/>
          </p:nvSpPr>
          <p:spPr>
            <a:xfrm>
              <a:off x="11884" y="3191"/>
              <a:ext cx="163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小标题</a:t>
              </a:r>
            </a:p>
          </p:txBody>
        </p:sp>
      </p:grpSp>
      <p:sp>
        <p:nvSpPr>
          <p:cNvPr id="33" name="TextBox 8">
            <a:extLst>
              <a:ext uri="{FF2B5EF4-FFF2-40B4-BE49-F238E27FC236}">
                <a16:creationId xmlns:a16="http://schemas.microsoft.com/office/drawing/2014/main" id="{E82D7DC9-5FEF-4A72-9E71-2EA1C86AB569}"/>
              </a:ext>
            </a:extLst>
          </p:cNvPr>
          <p:cNvSpPr txBox="1"/>
          <p:nvPr/>
        </p:nvSpPr>
        <p:spPr>
          <a:xfrm>
            <a:off x="4224485" y="761232"/>
            <a:ext cx="3743030" cy="3691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点击输入您的标题</a:t>
            </a:r>
            <a:endParaRPr lang="zh-CN" altLang="en-US" sz="3199" b="1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4706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5C72442-90A5-4417-BDA5-A58DC2243AC9}"/>
              </a:ext>
            </a:extLst>
          </p:cNvPr>
          <p:cNvSpPr/>
          <p:nvPr/>
        </p:nvSpPr>
        <p:spPr>
          <a:xfrm>
            <a:off x="3762" y="11239"/>
            <a:ext cx="12188238" cy="3907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5" name="流程图: 文档 4">
            <a:extLst>
              <a:ext uri="{FF2B5EF4-FFF2-40B4-BE49-F238E27FC236}">
                <a16:creationId xmlns:a16="http://schemas.microsoft.com/office/drawing/2014/main" id="{E21CCF51-54CE-49E1-8A62-69DAA28A0209}"/>
              </a:ext>
            </a:extLst>
          </p:cNvPr>
          <p:cNvSpPr/>
          <p:nvPr/>
        </p:nvSpPr>
        <p:spPr>
          <a:xfrm flipV="1">
            <a:off x="1881" y="3078480"/>
            <a:ext cx="12188238" cy="3819082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pic>
        <p:nvPicPr>
          <p:cNvPr id="6" name="图片 5" descr="图片包含 杯子, 餐桌, 室内, 就坐&#10;&#10;自动生成的说明">
            <a:extLst>
              <a:ext uri="{FF2B5EF4-FFF2-40B4-BE49-F238E27FC236}">
                <a16:creationId xmlns:a16="http://schemas.microsoft.com/office/drawing/2014/main" id="{623259EC-03B6-4253-9CDF-5414DC3911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" t="50000" r="14" b="13069"/>
          <a:stretch/>
        </p:blipFill>
        <p:spPr>
          <a:xfrm flipV="1">
            <a:off x="1" y="3302000"/>
            <a:ext cx="12190118" cy="3595562"/>
          </a:xfrm>
          <a:prstGeom prst="flowChartDocumen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F53941E-C6B4-4464-932B-2FF32ABB42CC}"/>
              </a:ext>
            </a:extLst>
          </p:cNvPr>
          <p:cNvSpPr txBox="1"/>
          <p:nvPr/>
        </p:nvSpPr>
        <p:spPr>
          <a:xfrm>
            <a:off x="4649183" y="1389365"/>
            <a:ext cx="422203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单击此处添加标题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C38A4C9-1419-4356-8173-8E4BB0694E06}"/>
              </a:ext>
            </a:extLst>
          </p:cNvPr>
          <p:cNvSpPr txBox="1"/>
          <p:nvPr/>
        </p:nvSpPr>
        <p:spPr>
          <a:xfrm>
            <a:off x="2507241" y="976532"/>
            <a:ext cx="324074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04</a:t>
            </a:r>
            <a:endParaRPr lang="zh-CN" altLang="en-US" sz="11500" dirty="0">
              <a:solidFill>
                <a:schemeClr val="bg1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3C911A-8A73-4AD5-8EAD-468F2E4045C7}"/>
              </a:ext>
            </a:extLst>
          </p:cNvPr>
          <p:cNvSpPr txBox="1"/>
          <p:nvPr/>
        </p:nvSpPr>
        <p:spPr>
          <a:xfrm>
            <a:off x="4697521" y="1923972"/>
            <a:ext cx="5224161" cy="6136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1218439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210072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eelOff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20"/>
          <p:cNvGrpSpPr/>
          <p:nvPr/>
        </p:nvGrpSpPr>
        <p:grpSpPr>
          <a:xfrm>
            <a:off x="6749553" y="2451572"/>
            <a:ext cx="742899" cy="743091"/>
            <a:chOff x="5222775" y="1833299"/>
            <a:chExt cx="618294" cy="618294"/>
          </a:xfrm>
          <a:solidFill>
            <a:schemeClr val="accent2"/>
          </a:solidFill>
        </p:grpSpPr>
        <p:sp>
          <p:nvSpPr>
            <p:cNvPr id="20" name="Oval 21"/>
            <p:cNvSpPr/>
            <p:nvPr/>
          </p:nvSpPr>
          <p:spPr>
            <a:xfrm>
              <a:off x="5222775" y="1833299"/>
              <a:ext cx="618294" cy="61829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3909" tIns="21955" rIns="43909" bIns="21955" rtlCol="0" anchor="ctr"/>
            <a:lstStyle/>
            <a:p>
              <a:pPr algn="ctr"/>
              <a:endParaRPr lang="en-US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21" name="TextBox 22"/>
            <p:cNvSpPr txBox="1"/>
            <p:nvPr/>
          </p:nvSpPr>
          <p:spPr>
            <a:xfrm>
              <a:off x="5283585" y="1856521"/>
              <a:ext cx="436880" cy="430627"/>
            </a:xfrm>
            <a:prstGeom prst="rect">
              <a:avLst/>
            </a:prstGeom>
            <a:noFill/>
          </p:spPr>
          <p:txBody>
            <a:bodyPr wrap="square" lIns="43909" tIns="21955" rIns="43909" bIns="21955" rtlCol="0">
              <a:spAutoFit/>
            </a:bodyPr>
            <a:lstStyle/>
            <a:p>
              <a:pPr algn="ctr"/>
              <a:r>
                <a:rPr lang="tr-TR" sz="3075" dirty="0">
                  <a:solidFill>
                    <a:schemeClr val="bg1"/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Sosa Regular"/>
                  <a:sym typeface="Noto Sans S Chinese Light" panose="020B0300000000000000" pitchFamily="34" charset="-122"/>
                </a:rPr>
                <a:t>Ý</a:t>
              </a:r>
              <a:endParaRPr lang="en-US" sz="3075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22" name="Freeform 1"/>
          <p:cNvSpPr>
            <a:spLocks noChangeArrowheads="1"/>
          </p:cNvSpPr>
          <p:nvPr/>
        </p:nvSpPr>
        <p:spPr bwMode="auto">
          <a:xfrm rot="5400000">
            <a:off x="8962826" y="1935049"/>
            <a:ext cx="1322105" cy="1553239"/>
          </a:xfrm>
          <a:custGeom>
            <a:avLst/>
            <a:gdLst>
              <a:gd name="T0" fmla="*/ 1782 w 2658"/>
              <a:gd name="T1" fmla="*/ 0 h 2470"/>
              <a:gd name="T2" fmla="*/ 1782 w 2658"/>
              <a:gd name="T3" fmla="*/ 0 h 2470"/>
              <a:gd name="T4" fmla="*/ 1782 w 2658"/>
              <a:gd name="T5" fmla="*/ 438 h 2470"/>
              <a:gd name="T6" fmla="*/ 1469 w 2658"/>
              <a:gd name="T7" fmla="*/ 438 h 2470"/>
              <a:gd name="T8" fmla="*/ 375 w 2658"/>
              <a:gd name="T9" fmla="*/ 1219 h 2470"/>
              <a:gd name="T10" fmla="*/ 1469 w 2658"/>
              <a:gd name="T11" fmla="*/ 2032 h 2470"/>
              <a:gd name="T12" fmla="*/ 2188 w 2658"/>
              <a:gd name="T13" fmla="*/ 2032 h 2470"/>
              <a:gd name="T14" fmla="*/ 2188 w 2658"/>
              <a:gd name="T15" fmla="*/ 2469 h 2470"/>
              <a:gd name="T16" fmla="*/ 2657 w 2658"/>
              <a:gd name="T17" fmla="*/ 2469 h 2470"/>
              <a:gd name="T18" fmla="*/ 1500 w 2658"/>
              <a:gd name="T19" fmla="*/ 2469 h 2470"/>
              <a:gd name="T20" fmla="*/ 0 w 2658"/>
              <a:gd name="T21" fmla="*/ 1219 h 2470"/>
              <a:gd name="T22" fmla="*/ 1469 w 2658"/>
              <a:gd name="T23" fmla="*/ 0 h 2470"/>
              <a:gd name="T24" fmla="*/ 1782 w 2658"/>
              <a:gd name="T25" fmla="*/ 0 h 2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658" h="2470">
                <a:moveTo>
                  <a:pt x="1782" y="0"/>
                </a:moveTo>
                <a:lnTo>
                  <a:pt x="1782" y="0"/>
                </a:lnTo>
                <a:cubicBezTo>
                  <a:pt x="1782" y="438"/>
                  <a:pt x="1782" y="438"/>
                  <a:pt x="1782" y="438"/>
                </a:cubicBezTo>
                <a:cubicBezTo>
                  <a:pt x="1469" y="438"/>
                  <a:pt x="1469" y="438"/>
                  <a:pt x="1469" y="438"/>
                </a:cubicBezTo>
                <a:cubicBezTo>
                  <a:pt x="688" y="438"/>
                  <a:pt x="375" y="781"/>
                  <a:pt x="375" y="1219"/>
                </a:cubicBezTo>
                <a:cubicBezTo>
                  <a:pt x="375" y="1719"/>
                  <a:pt x="719" y="2032"/>
                  <a:pt x="1469" y="2032"/>
                </a:cubicBezTo>
                <a:cubicBezTo>
                  <a:pt x="2188" y="2032"/>
                  <a:pt x="2188" y="2032"/>
                  <a:pt x="2188" y="2032"/>
                </a:cubicBezTo>
                <a:cubicBezTo>
                  <a:pt x="2188" y="2469"/>
                  <a:pt x="2188" y="2469"/>
                  <a:pt x="2188" y="2469"/>
                </a:cubicBezTo>
                <a:cubicBezTo>
                  <a:pt x="2657" y="2469"/>
                  <a:pt x="2657" y="2469"/>
                  <a:pt x="2657" y="2469"/>
                </a:cubicBezTo>
                <a:cubicBezTo>
                  <a:pt x="1500" y="2469"/>
                  <a:pt x="1500" y="2469"/>
                  <a:pt x="1500" y="2469"/>
                </a:cubicBezTo>
                <a:cubicBezTo>
                  <a:pt x="438" y="2469"/>
                  <a:pt x="0" y="1938"/>
                  <a:pt x="0" y="1219"/>
                </a:cubicBezTo>
                <a:cubicBezTo>
                  <a:pt x="0" y="532"/>
                  <a:pt x="407" y="0"/>
                  <a:pt x="1469" y="0"/>
                </a:cubicBezTo>
                <a:lnTo>
                  <a:pt x="1782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wrap="none" lIns="117093" tIns="58545" rIns="117093" bIns="58545" anchor="ctr"/>
          <a:lstStyle/>
          <a:p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3" name="Freeform 2"/>
          <p:cNvSpPr>
            <a:spLocks noChangeArrowheads="1"/>
          </p:cNvSpPr>
          <p:nvPr/>
        </p:nvSpPr>
        <p:spPr bwMode="auto">
          <a:xfrm rot="5400000">
            <a:off x="7813955" y="2917146"/>
            <a:ext cx="1087501" cy="1533825"/>
          </a:xfrm>
          <a:custGeom>
            <a:avLst/>
            <a:gdLst>
              <a:gd name="T0" fmla="*/ 750 w 2187"/>
              <a:gd name="T1" fmla="*/ 0 h 2438"/>
              <a:gd name="T2" fmla="*/ 750 w 2187"/>
              <a:gd name="T3" fmla="*/ 0 h 2438"/>
              <a:gd name="T4" fmla="*/ 2186 w 2187"/>
              <a:gd name="T5" fmla="*/ 1187 h 2438"/>
              <a:gd name="T6" fmla="*/ 719 w 2187"/>
              <a:gd name="T7" fmla="*/ 2437 h 2438"/>
              <a:gd name="T8" fmla="*/ 0 w 2187"/>
              <a:gd name="T9" fmla="*/ 2437 h 2438"/>
              <a:gd name="T10" fmla="*/ 469 w 2187"/>
              <a:gd name="T11" fmla="*/ 2437 h 2438"/>
              <a:gd name="T12" fmla="*/ 469 w 2187"/>
              <a:gd name="T13" fmla="*/ 2031 h 2438"/>
              <a:gd name="T14" fmla="*/ 750 w 2187"/>
              <a:gd name="T15" fmla="*/ 2031 h 2438"/>
              <a:gd name="T16" fmla="*/ 1843 w 2187"/>
              <a:gd name="T17" fmla="*/ 1218 h 2438"/>
              <a:gd name="T18" fmla="*/ 750 w 2187"/>
              <a:gd name="T19" fmla="*/ 437 h 2438"/>
              <a:gd name="T20" fmla="*/ 469 w 2187"/>
              <a:gd name="T21" fmla="*/ 437 h 2438"/>
              <a:gd name="T22" fmla="*/ 0 w 2187"/>
              <a:gd name="T23" fmla="*/ 437 h 2438"/>
              <a:gd name="T24" fmla="*/ 0 w 2187"/>
              <a:gd name="T25" fmla="*/ 0 h 2438"/>
              <a:gd name="T26" fmla="*/ 750 w 2187"/>
              <a:gd name="T27" fmla="*/ 0 h 2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87" h="2438">
                <a:moveTo>
                  <a:pt x="750" y="0"/>
                </a:moveTo>
                <a:lnTo>
                  <a:pt x="750" y="0"/>
                </a:lnTo>
                <a:cubicBezTo>
                  <a:pt x="1780" y="0"/>
                  <a:pt x="2186" y="500"/>
                  <a:pt x="2186" y="1187"/>
                </a:cubicBezTo>
                <a:cubicBezTo>
                  <a:pt x="2186" y="1906"/>
                  <a:pt x="1749" y="2437"/>
                  <a:pt x="719" y="2437"/>
                </a:cubicBezTo>
                <a:cubicBezTo>
                  <a:pt x="0" y="2437"/>
                  <a:pt x="0" y="2437"/>
                  <a:pt x="0" y="2437"/>
                </a:cubicBezTo>
                <a:cubicBezTo>
                  <a:pt x="469" y="2437"/>
                  <a:pt x="469" y="2437"/>
                  <a:pt x="469" y="2437"/>
                </a:cubicBezTo>
                <a:cubicBezTo>
                  <a:pt x="469" y="2031"/>
                  <a:pt x="469" y="2031"/>
                  <a:pt x="469" y="2031"/>
                </a:cubicBezTo>
                <a:cubicBezTo>
                  <a:pt x="750" y="2031"/>
                  <a:pt x="750" y="2031"/>
                  <a:pt x="750" y="2031"/>
                </a:cubicBezTo>
                <a:cubicBezTo>
                  <a:pt x="1499" y="2031"/>
                  <a:pt x="1843" y="1687"/>
                  <a:pt x="1843" y="1218"/>
                </a:cubicBezTo>
                <a:cubicBezTo>
                  <a:pt x="1843" y="750"/>
                  <a:pt x="1499" y="437"/>
                  <a:pt x="750" y="437"/>
                </a:cubicBezTo>
                <a:cubicBezTo>
                  <a:pt x="469" y="437"/>
                  <a:pt x="469" y="437"/>
                  <a:pt x="469" y="437"/>
                </a:cubicBezTo>
                <a:cubicBezTo>
                  <a:pt x="0" y="437"/>
                  <a:pt x="0" y="437"/>
                  <a:pt x="0" y="437"/>
                </a:cubicBezTo>
                <a:cubicBezTo>
                  <a:pt x="0" y="0"/>
                  <a:pt x="0" y="0"/>
                  <a:pt x="0" y="0"/>
                </a:cubicBezTo>
                <a:lnTo>
                  <a:pt x="750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wrap="none" lIns="117093" tIns="58545" rIns="117093" bIns="58545" anchor="ctr"/>
          <a:lstStyle/>
          <a:p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4" name="Freeform 3"/>
          <p:cNvSpPr>
            <a:spLocks noChangeArrowheads="1"/>
          </p:cNvSpPr>
          <p:nvPr/>
        </p:nvSpPr>
        <p:spPr bwMode="auto">
          <a:xfrm rot="5400000">
            <a:off x="6200945" y="2161817"/>
            <a:ext cx="1756227" cy="1533824"/>
          </a:xfrm>
          <a:custGeom>
            <a:avLst/>
            <a:gdLst>
              <a:gd name="T0" fmla="*/ 2657 w 3532"/>
              <a:gd name="T1" fmla="*/ 0 h 2437"/>
              <a:gd name="T2" fmla="*/ 2657 w 3532"/>
              <a:gd name="T3" fmla="*/ 0 h 2437"/>
              <a:gd name="T4" fmla="*/ 2657 w 3532"/>
              <a:gd name="T5" fmla="*/ 406 h 2437"/>
              <a:gd name="T6" fmla="*/ 2188 w 3532"/>
              <a:gd name="T7" fmla="*/ 406 h 2437"/>
              <a:gd name="T8" fmla="*/ 1469 w 3532"/>
              <a:gd name="T9" fmla="*/ 406 h 2437"/>
              <a:gd name="T10" fmla="*/ 375 w 3532"/>
              <a:gd name="T11" fmla="*/ 1187 h 2437"/>
              <a:gd name="T12" fmla="*/ 1469 w 3532"/>
              <a:gd name="T13" fmla="*/ 2000 h 2437"/>
              <a:gd name="T14" fmla="*/ 1750 w 3532"/>
              <a:gd name="T15" fmla="*/ 2000 h 2437"/>
              <a:gd name="T16" fmla="*/ 1750 w 3532"/>
              <a:gd name="T17" fmla="*/ 2436 h 2437"/>
              <a:gd name="T18" fmla="*/ 3531 w 3532"/>
              <a:gd name="T19" fmla="*/ 2436 h 2437"/>
              <a:gd name="T20" fmla="*/ 1500 w 3532"/>
              <a:gd name="T21" fmla="*/ 2436 h 2437"/>
              <a:gd name="T22" fmla="*/ 0 w 3532"/>
              <a:gd name="T23" fmla="*/ 1187 h 2437"/>
              <a:gd name="T24" fmla="*/ 1469 w 3532"/>
              <a:gd name="T25" fmla="*/ 0 h 2437"/>
              <a:gd name="T26" fmla="*/ 2657 w 3532"/>
              <a:gd name="T27" fmla="*/ 0 h 2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32" h="2437">
                <a:moveTo>
                  <a:pt x="2657" y="0"/>
                </a:moveTo>
                <a:lnTo>
                  <a:pt x="2657" y="0"/>
                </a:lnTo>
                <a:cubicBezTo>
                  <a:pt x="2657" y="406"/>
                  <a:pt x="2657" y="406"/>
                  <a:pt x="2657" y="406"/>
                </a:cubicBezTo>
                <a:cubicBezTo>
                  <a:pt x="2188" y="406"/>
                  <a:pt x="2188" y="406"/>
                  <a:pt x="2188" y="406"/>
                </a:cubicBezTo>
                <a:cubicBezTo>
                  <a:pt x="1469" y="406"/>
                  <a:pt x="1469" y="406"/>
                  <a:pt x="1469" y="406"/>
                </a:cubicBezTo>
                <a:cubicBezTo>
                  <a:pt x="688" y="406"/>
                  <a:pt x="375" y="750"/>
                  <a:pt x="375" y="1187"/>
                </a:cubicBezTo>
                <a:cubicBezTo>
                  <a:pt x="375" y="1687"/>
                  <a:pt x="719" y="2000"/>
                  <a:pt x="1469" y="2000"/>
                </a:cubicBezTo>
                <a:cubicBezTo>
                  <a:pt x="1750" y="2000"/>
                  <a:pt x="1750" y="2000"/>
                  <a:pt x="1750" y="2000"/>
                </a:cubicBezTo>
                <a:cubicBezTo>
                  <a:pt x="1750" y="2436"/>
                  <a:pt x="1750" y="2436"/>
                  <a:pt x="1750" y="2436"/>
                </a:cubicBezTo>
                <a:cubicBezTo>
                  <a:pt x="3531" y="2436"/>
                  <a:pt x="3531" y="2436"/>
                  <a:pt x="3531" y="2436"/>
                </a:cubicBezTo>
                <a:cubicBezTo>
                  <a:pt x="1500" y="2436"/>
                  <a:pt x="1500" y="2436"/>
                  <a:pt x="1500" y="2436"/>
                </a:cubicBezTo>
                <a:cubicBezTo>
                  <a:pt x="438" y="2436"/>
                  <a:pt x="0" y="1906"/>
                  <a:pt x="0" y="1187"/>
                </a:cubicBezTo>
                <a:cubicBezTo>
                  <a:pt x="0" y="500"/>
                  <a:pt x="407" y="0"/>
                  <a:pt x="1469" y="0"/>
                </a:cubicBezTo>
                <a:lnTo>
                  <a:pt x="2657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wrap="none" lIns="117093" tIns="58545" rIns="117093" bIns="58545" anchor="ctr"/>
          <a:lstStyle/>
          <a:p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5" name="Freeform 4"/>
          <p:cNvSpPr>
            <a:spLocks noChangeArrowheads="1"/>
          </p:cNvSpPr>
          <p:nvPr/>
        </p:nvSpPr>
        <p:spPr bwMode="auto">
          <a:xfrm rot="5400000">
            <a:off x="4939679" y="3014878"/>
            <a:ext cx="1740880" cy="1553239"/>
          </a:xfrm>
          <a:custGeom>
            <a:avLst/>
            <a:gdLst>
              <a:gd name="T0" fmla="*/ 2062 w 3500"/>
              <a:gd name="T1" fmla="*/ 0 h 2469"/>
              <a:gd name="T2" fmla="*/ 2062 w 3500"/>
              <a:gd name="T3" fmla="*/ 0 h 2469"/>
              <a:gd name="T4" fmla="*/ 3499 w 3500"/>
              <a:gd name="T5" fmla="*/ 1186 h 2469"/>
              <a:gd name="T6" fmla="*/ 2031 w 3500"/>
              <a:gd name="T7" fmla="*/ 2468 h 2469"/>
              <a:gd name="T8" fmla="*/ 0 w 3500"/>
              <a:gd name="T9" fmla="*/ 2468 h 2469"/>
              <a:gd name="T10" fmla="*/ 1781 w 3500"/>
              <a:gd name="T11" fmla="*/ 2468 h 2469"/>
              <a:gd name="T12" fmla="*/ 1781 w 3500"/>
              <a:gd name="T13" fmla="*/ 2030 h 2469"/>
              <a:gd name="T14" fmla="*/ 2062 w 3500"/>
              <a:gd name="T15" fmla="*/ 2030 h 2469"/>
              <a:gd name="T16" fmla="*/ 3156 w 3500"/>
              <a:gd name="T17" fmla="*/ 1218 h 2469"/>
              <a:gd name="T18" fmla="*/ 2062 w 3500"/>
              <a:gd name="T19" fmla="*/ 436 h 2469"/>
              <a:gd name="T20" fmla="*/ 1781 w 3500"/>
              <a:gd name="T21" fmla="*/ 436 h 2469"/>
              <a:gd name="T22" fmla="*/ 0 w 3500"/>
              <a:gd name="T23" fmla="*/ 436 h 2469"/>
              <a:gd name="T24" fmla="*/ 0 w 3500"/>
              <a:gd name="T25" fmla="*/ 0 h 2469"/>
              <a:gd name="T26" fmla="*/ 2062 w 3500"/>
              <a:gd name="T27" fmla="*/ 0 h 2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500" h="2469">
                <a:moveTo>
                  <a:pt x="2062" y="0"/>
                </a:moveTo>
                <a:lnTo>
                  <a:pt x="2062" y="0"/>
                </a:lnTo>
                <a:cubicBezTo>
                  <a:pt x="3093" y="0"/>
                  <a:pt x="3499" y="530"/>
                  <a:pt x="3499" y="1186"/>
                </a:cubicBezTo>
                <a:cubicBezTo>
                  <a:pt x="3499" y="1905"/>
                  <a:pt x="3062" y="2468"/>
                  <a:pt x="2031" y="2468"/>
                </a:cubicBezTo>
                <a:cubicBezTo>
                  <a:pt x="0" y="2468"/>
                  <a:pt x="0" y="2468"/>
                  <a:pt x="0" y="2468"/>
                </a:cubicBezTo>
                <a:cubicBezTo>
                  <a:pt x="1781" y="2468"/>
                  <a:pt x="1781" y="2468"/>
                  <a:pt x="1781" y="2468"/>
                </a:cubicBezTo>
                <a:cubicBezTo>
                  <a:pt x="1781" y="2030"/>
                  <a:pt x="1781" y="2030"/>
                  <a:pt x="1781" y="2030"/>
                </a:cubicBezTo>
                <a:cubicBezTo>
                  <a:pt x="2062" y="2030"/>
                  <a:pt x="2062" y="2030"/>
                  <a:pt x="2062" y="2030"/>
                </a:cubicBezTo>
                <a:cubicBezTo>
                  <a:pt x="2812" y="2030"/>
                  <a:pt x="3156" y="1718"/>
                  <a:pt x="3156" y="1218"/>
                </a:cubicBezTo>
                <a:cubicBezTo>
                  <a:pt x="3156" y="780"/>
                  <a:pt x="2812" y="436"/>
                  <a:pt x="2062" y="436"/>
                </a:cubicBezTo>
                <a:cubicBezTo>
                  <a:pt x="1781" y="436"/>
                  <a:pt x="1781" y="436"/>
                  <a:pt x="1781" y="436"/>
                </a:cubicBezTo>
                <a:cubicBezTo>
                  <a:pt x="0" y="436"/>
                  <a:pt x="0" y="436"/>
                  <a:pt x="0" y="436"/>
                </a:cubicBezTo>
                <a:cubicBezTo>
                  <a:pt x="0" y="0"/>
                  <a:pt x="0" y="0"/>
                  <a:pt x="0" y="0"/>
                </a:cubicBezTo>
                <a:lnTo>
                  <a:pt x="2062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wrap="none" lIns="117093" tIns="58545" rIns="117093" bIns="58545" anchor="ctr"/>
          <a:lstStyle/>
          <a:p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6" name="Freeform 5"/>
          <p:cNvSpPr>
            <a:spLocks noChangeArrowheads="1"/>
          </p:cNvSpPr>
          <p:nvPr/>
        </p:nvSpPr>
        <p:spPr bwMode="auto">
          <a:xfrm rot="5400000">
            <a:off x="3355591" y="2472064"/>
            <a:ext cx="2376720" cy="1533824"/>
          </a:xfrm>
          <a:custGeom>
            <a:avLst/>
            <a:gdLst>
              <a:gd name="T0" fmla="*/ 1750 w 4782"/>
              <a:gd name="T1" fmla="*/ 2438 h 2439"/>
              <a:gd name="T2" fmla="*/ 1750 w 4782"/>
              <a:gd name="T3" fmla="*/ 2438 h 2439"/>
              <a:gd name="T4" fmla="*/ 1750 w 4782"/>
              <a:gd name="T5" fmla="*/ 2000 h 2439"/>
              <a:gd name="T6" fmla="*/ 1469 w 4782"/>
              <a:gd name="T7" fmla="*/ 2000 h 2439"/>
              <a:gd name="T8" fmla="*/ 375 w 4782"/>
              <a:gd name="T9" fmla="*/ 1188 h 2439"/>
              <a:gd name="T10" fmla="*/ 1469 w 4782"/>
              <a:gd name="T11" fmla="*/ 438 h 2439"/>
              <a:gd name="T12" fmla="*/ 1750 w 4782"/>
              <a:gd name="T13" fmla="*/ 438 h 2439"/>
              <a:gd name="T14" fmla="*/ 3531 w 4782"/>
              <a:gd name="T15" fmla="*/ 438 h 2439"/>
              <a:gd name="T16" fmla="*/ 3531 w 4782"/>
              <a:gd name="T17" fmla="*/ 0 h 2439"/>
              <a:gd name="T18" fmla="*/ 1469 w 4782"/>
              <a:gd name="T19" fmla="*/ 0 h 2439"/>
              <a:gd name="T20" fmla="*/ 0 w 4782"/>
              <a:gd name="T21" fmla="*/ 1188 h 2439"/>
              <a:gd name="T22" fmla="*/ 1500 w 4782"/>
              <a:gd name="T23" fmla="*/ 2438 h 2439"/>
              <a:gd name="T24" fmla="*/ 4781 w 4782"/>
              <a:gd name="T25" fmla="*/ 2438 h 2439"/>
              <a:gd name="T26" fmla="*/ 1750 w 4782"/>
              <a:gd name="T27" fmla="*/ 2438 h 24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782" h="2439">
                <a:moveTo>
                  <a:pt x="1750" y="2438"/>
                </a:moveTo>
                <a:lnTo>
                  <a:pt x="1750" y="2438"/>
                </a:lnTo>
                <a:cubicBezTo>
                  <a:pt x="1750" y="2000"/>
                  <a:pt x="1750" y="2000"/>
                  <a:pt x="1750" y="2000"/>
                </a:cubicBezTo>
                <a:cubicBezTo>
                  <a:pt x="1469" y="2000"/>
                  <a:pt x="1469" y="2000"/>
                  <a:pt x="1469" y="2000"/>
                </a:cubicBezTo>
                <a:cubicBezTo>
                  <a:pt x="719" y="2000"/>
                  <a:pt x="375" y="1688"/>
                  <a:pt x="375" y="1188"/>
                </a:cubicBezTo>
                <a:cubicBezTo>
                  <a:pt x="375" y="750"/>
                  <a:pt x="688" y="438"/>
                  <a:pt x="1469" y="438"/>
                </a:cubicBezTo>
                <a:cubicBezTo>
                  <a:pt x="1750" y="438"/>
                  <a:pt x="1750" y="438"/>
                  <a:pt x="1750" y="438"/>
                </a:cubicBezTo>
                <a:cubicBezTo>
                  <a:pt x="3531" y="438"/>
                  <a:pt x="3531" y="438"/>
                  <a:pt x="3531" y="438"/>
                </a:cubicBezTo>
                <a:cubicBezTo>
                  <a:pt x="3531" y="0"/>
                  <a:pt x="3531" y="0"/>
                  <a:pt x="3531" y="0"/>
                </a:cubicBezTo>
                <a:cubicBezTo>
                  <a:pt x="1469" y="0"/>
                  <a:pt x="1469" y="0"/>
                  <a:pt x="1469" y="0"/>
                </a:cubicBezTo>
                <a:cubicBezTo>
                  <a:pt x="407" y="0"/>
                  <a:pt x="0" y="500"/>
                  <a:pt x="0" y="1188"/>
                </a:cubicBezTo>
                <a:cubicBezTo>
                  <a:pt x="0" y="1906"/>
                  <a:pt x="438" y="2438"/>
                  <a:pt x="1500" y="2438"/>
                </a:cubicBezTo>
                <a:cubicBezTo>
                  <a:pt x="4781" y="2438"/>
                  <a:pt x="4781" y="2438"/>
                  <a:pt x="4781" y="2438"/>
                </a:cubicBezTo>
                <a:lnTo>
                  <a:pt x="1750" y="2438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wrap="none" lIns="117093" tIns="58545" rIns="117093" bIns="58545" anchor="ctr"/>
          <a:lstStyle/>
          <a:p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7" name="Freeform 6"/>
          <p:cNvSpPr>
            <a:spLocks noChangeArrowheads="1"/>
          </p:cNvSpPr>
          <p:nvPr/>
        </p:nvSpPr>
        <p:spPr bwMode="auto">
          <a:xfrm rot="5400000">
            <a:off x="1654206" y="2897575"/>
            <a:ext cx="3247159" cy="1553239"/>
          </a:xfrm>
          <a:custGeom>
            <a:avLst/>
            <a:gdLst>
              <a:gd name="T0" fmla="*/ 5062 w 6532"/>
              <a:gd name="T1" fmla="*/ 0 h 2470"/>
              <a:gd name="T2" fmla="*/ 5062 w 6532"/>
              <a:gd name="T3" fmla="*/ 0 h 2470"/>
              <a:gd name="T4" fmla="*/ 6531 w 6532"/>
              <a:gd name="T5" fmla="*/ 1219 h 2470"/>
              <a:gd name="T6" fmla="*/ 5062 w 6532"/>
              <a:gd name="T7" fmla="*/ 2469 h 2470"/>
              <a:gd name="T8" fmla="*/ 0 w 6532"/>
              <a:gd name="T9" fmla="*/ 2469 h 2470"/>
              <a:gd name="T10" fmla="*/ 0 w 6532"/>
              <a:gd name="T11" fmla="*/ 2031 h 2470"/>
              <a:gd name="T12" fmla="*/ 5062 w 6532"/>
              <a:gd name="T13" fmla="*/ 2031 h 2470"/>
              <a:gd name="T14" fmla="*/ 6156 w 6532"/>
              <a:gd name="T15" fmla="*/ 1219 h 2470"/>
              <a:gd name="T16" fmla="*/ 5062 w 6532"/>
              <a:gd name="T17" fmla="*/ 438 h 2470"/>
              <a:gd name="T18" fmla="*/ 4781 w 6532"/>
              <a:gd name="T19" fmla="*/ 438 h 2470"/>
              <a:gd name="T20" fmla="*/ 1750 w 6532"/>
              <a:gd name="T21" fmla="*/ 438 h 2470"/>
              <a:gd name="T22" fmla="*/ 1750 w 6532"/>
              <a:gd name="T23" fmla="*/ 0 h 2470"/>
              <a:gd name="T24" fmla="*/ 5062 w 6532"/>
              <a:gd name="T25" fmla="*/ 0 h 2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32" h="2470">
                <a:moveTo>
                  <a:pt x="5062" y="0"/>
                </a:moveTo>
                <a:lnTo>
                  <a:pt x="5062" y="0"/>
                </a:lnTo>
                <a:cubicBezTo>
                  <a:pt x="6124" y="0"/>
                  <a:pt x="6531" y="531"/>
                  <a:pt x="6531" y="1219"/>
                </a:cubicBezTo>
                <a:cubicBezTo>
                  <a:pt x="6531" y="1937"/>
                  <a:pt x="6093" y="2469"/>
                  <a:pt x="5062" y="2469"/>
                </a:cubicBezTo>
                <a:cubicBezTo>
                  <a:pt x="0" y="2469"/>
                  <a:pt x="0" y="2469"/>
                  <a:pt x="0" y="2469"/>
                </a:cubicBezTo>
                <a:cubicBezTo>
                  <a:pt x="0" y="2031"/>
                  <a:pt x="0" y="2031"/>
                  <a:pt x="0" y="2031"/>
                </a:cubicBezTo>
                <a:cubicBezTo>
                  <a:pt x="5062" y="2031"/>
                  <a:pt x="5062" y="2031"/>
                  <a:pt x="5062" y="2031"/>
                </a:cubicBezTo>
                <a:cubicBezTo>
                  <a:pt x="5843" y="2031"/>
                  <a:pt x="6156" y="1719"/>
                  <a:pt x="6156" y="1219"/>
                </a:cubicBezTo>
                <a:cubicBezTo>
                  <a:pt x="6156" y="781"/>
                  <a:pt x="5843" y="438"/>
                  <a:pt x="5062" y="438"/>
                </a:cubicBezTo>
                <a:cubicBezTo>
                  <a:pt x="4781" y="438"/>
                  <a:pt x="4781" y="438"/>
                  <a:pt x="4781" y="438"/>
                </a:cubicBezTo>
                <a:cubicBezTo>
                  <a:pt x="1750" y="438"/>
                  <a:pt x="1750" y="438"/>
                  <a:pt x="1750" y="438"/>
                </a:cubicBezTo>
                <a:cubicBezTo>
                  <a:pt x="1750" y="0"/>
                  <a:pt x="1750" y="0"/>
                  <a:pt x="1750" y="0"/>
                </a:cubicBezTo>
                <a:lnTo>
                  <a:pt x="5062" y="0"/>
                </a:ln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wrap="none" lIns="117093" tIns="58545" rIns="117093" bIns="58545" anchor="ctr"/>
          <a:lstStyle/>
          <a:p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8" name="Oval 12"/>
          <p:cNvSpPr/>
          <p:nvPr/>
        </p:nvSpPr>
        <p:spPr>
          <a:xfrm>
            <a:off x="2945989" y="4173817"/>
            <a:ext cx="742899" cy="74309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7803" tIns="43900" rIns="87803" bIns="43900" rtlCol="0" anchor="ctr"/>
          <a:lstStyle/>
          <a:p>
            <a:pPr algn="ctr"/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9" name="Oval 15"/>
          <p:cNvSpPr/>
          <p:nvPr/>
        </p:nvSpPr>
        <p:spPr>
          <a:xfrm>
            <a:off x="4215572" y="2451572"/>
            <a:ext cx="742899" cy="74309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7803" tIns="43900" rIns="87803" bIns="43900" rtlCol="0" anchor="ctr"/>
          <a:lstStyle/>
          <a:p>
            <a:pPr algn="ctr"/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0" name="Oval 18"/>
          <p:cNvSpPr/>
          <p:nvPr/>
        </p:nvSpPr>
        <p:spPr>
          <a:xfrm>
            <a:off x="5483849" y="3611031"/>
            <a:ext cx="742899" cy="74309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7803" tIns="43900" rIns="87803" bIns="43900" rtlCol="0" anchor="ctr"/>
          <a:lstStyle/>
          <a:p>
            <a:pPr algn="ctr"/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1" name="Oval 24"/>
          <p:cNvSpPr/>
          <p:nvPr/>
        </p:nvSpPr>
        <p:spPr>
          <a:xfrm>
            <a:off x="9288723" y="2451572"/>
            <a:ext cx="742899" cy="74309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7803" tIns="43900" rIns="87803" bIns="43900" rtlCol="0" anchor="ctr"/>
          <a:lstStyle/>
          <a:p>
            <a:pPr algn="ctr"/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2" name="Oval 27"/>
          <p:cNvSpPr/>
          <p:nvPr/>
        </p:nvSpPr>
        <p:spPr>
          <a:xfrm>
            <a:off x="8038339" y="3185621"/>
            <a:ext cx="742899" cy="74309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7803" tIns="43900" rIns="87803" bIns="43900" rtlCol="0" anchor="ctr"/>
          <a:lstStyle/>
          <a:p>
            <a:pPr algn="ctr"/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3" name="Oval 30"/>
          <p:cNvSpPr/>
          <p:nvPr/>
        </p:nvSpPr>
        <p:spPr>
          <a:xfrm>
            <a:off x="1664197" y="2080737"/>
            <a:ext cx="742899" cy="74309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7803" tIns="43900" rIns="87803" bIns="43900" rtlCol="0" anchor="ctr"/>
          <a:lstStyle/>
          <a:p>
            <a:pPr algn="ctr"/>
            <a:endParaRPr lang="en-US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4" name="TextBox 32"/>
          <p:cNvSpPr txBox="1"/>
          <p:nvPr/>
        </p:nvSpPr>
        <p:spPr>
          <a:xfrm>
            <a:off x="1529381" y="2863343"/>
            <a:ext cx="1002057" cy="339935"/>
          </a:xfrm>
          <a:prstGeom prst="rect">
            <a:avLst/>
          </a:prstGeom>
          <a:noFill/>
        </p:spPr>
        <p:txBody>
          <a:bodyPr vert="horz" wrap="square" lIns="117067" tIns="58532" rIns="117067" bIns="58532" rtlCol="0">
            <a:spAutoFit/>
          </a:bodyPr>
          <a:lstStyle/>
          <a:p>
            <a:pPr algn="ctr"/>
            <a:r>
              <a:rPr lang="zh-CN" altLang="en-US" sz="144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Lato Regular"/>
                <a:sym typeface="Noto Sans S Chinese Light" panose="020B0300000000000000" pitchFamily="34" charset="-122"/>
              </a:rPr>
              <a:t>输入标题</a:t>
            </a:r>
            <a:endParaRPr lang="en-US" sz="1441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Lato Regular"/>
              <a:sym typeface="Noto Sans S Chinese Light" panose="020B0300000000000000" pitchFamily="34" charset="-122"/>
            </a:endParaRPr>
          </a:p>
        </p:txBody>
      </p:sp>
      <p:sp>
        <p:nvSpPr>
          <p:cNvPr id="35" name="TextBox 33"/>
          <p:cNvSpPr txBox="1"/>
          <p:nvPr/>
        </p:nvSpPr>
        <p:spPr>
          <a:xfrm>
            <a:off x="2737326" y="3624508"/>
            <a:ext cx="1115788" cy="325059"/>
          </a:xfrm>
          <a:prstGeom prst="rect">
            <a:avLst/>
          </a:prstGeom>
          <a:noFill/>
        </p:spPr>
        <p:txBody>
          <a:bodyPr vert="horz" wrap="square" lIns="117067" tIns="58532" rIns="117067" bIns="58532" rtlCol="0">
            <a:spAutoFit/>
          </a:bodyPr>
          <a:lstStyle/>
          <a:p>
            <a:pPr algn="ctr"/>
            <a:r>
              <a:rPr lang="zh-CN" altLang="en-US" sz="1344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Lato Regular"/>
                <a:sym typeface="Noto Sans S Chinese Light" panose="020B0300000000000000" pitchFamily="34" charset="-122"/>
              </a:rPr>
              <a:t>输入标题</a:t>
            </a:r>
            <a:endParaRPr lang="en-US" sz="1344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Lato Regular"/>
              <a:sym typeface="Noto Sans S Chinese Light" panose="020B0300000000000000" pitchFamily="34" charset="-122"/>
            </a:endParaRPr>
          </a:p>
        </p:txBody>
      </p:sp>
      <p:sp>
        <p:nvSpPr>
          <p:cNvPr id="36" name="TextBox 34"/>
          <p:cNvSpPr txBox="1"/>
          <p:nvPr/>
        </p:nvSpPr>
        <p:spPr>
          <a:xfrm>
            <a:off x="5350025" y="3099937"/>
            <a:ext cx="1001284" cy="325059"/>
          </a:xfrm>
          <a:prstGeom prst="rect">
            <a:avLst/>
          </a:prstGeom>
          <a:noFill/>
        </p:spPr>
        <p:txBody>
          <a:bodyPr vert="horz" wrap="square" lIns="117067" tIns="58532" rIns="117067" bIns="58532" rtlCol="0">
            <a:spAutoFit/>
          </a:bodyPr>
          <a:lstStyle/>
          <a:p>
            <a:pPr algn="ctr"/>
            <a:r>
              <a:rPr lang="zh-CN" altLang="en-US" sz="1344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Lato Regular"/>
                <a:sym typeface="Noto Sans S Chinese Light" panose="020B0300000000000000" pitchFamily="34" charset="-122"/>
              </a:rPr>
              <a:t>输入标题</a:t>
            </a:r>
            <a:endParaRPr lang="en-US" sz="1344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Lato Regular"/>
              <a:sym typeface="Noto Sans S Chinese Light" panose="020B0300000000000000" pitchFamily="34" charset="-122"/>
            </a:endParaRPr>
          </a:p>
        </p:txBody>
      </p:sp>
      <p:sp>
        <p:nvSpPr>
          <p:cNvPr id="37" name="TextBox 35"/>
          <p:cNvSpPr txBox="1"/>
          <p:nvPr/>
        </p:nvSpPr>
        <p:spPr>
          <a:xfrm>
            <a:off x="4093576" y="3259164"/>
            <a:ext cx="979093" cy="325059"/>
          </a:xfrm>
          <a:prstGeom prst="rect">
            <a:avLst/>
          </a:prstGeom>
          <a:noFill/>
        </p:spPr>
        <p:txBody>
          <a:bodyPr vert="horz" wrap="square" lIns="117067" tIns="58532" rIns="117067" bIns="58532" rtlCol="0">
            <a:spAutoFit/>
          </a:bodyPr>
          <a:lstStyle/>
          <a:p>
            <a:pPr algn="ctr"/>
            <a:r>
              <a:rPr lang="zh-CN" altLang="en-US" sz="1344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Lato Regular"/>
                <a:sym typeface="Noto Sans S Chinese Light" panose="020B0300000000000000" pitchFamily="34" charset="-122"/>
              </a:rPr>
              <a:t>输入标题</a:t>
            </a:r>
            <a:endParaRPr lang="en-US" sz="1344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Lato Regular"/>
              <a:sym typeface="Noto Sans S Chinese Light" panose="020B0300000000000000" pitchFamily="34" charset="-122"/>
            </a:endParaRPr>
          </a:p>
        </p:txBody>
      </p:sp>
      <p:sp>
        <p:nvSpPr>
          <p:cNvPr id="38" name="TextBox 36"/>
          <p:cNvSpPr txBox="1"/>
          <p:nvPr/>
        </p:nvSpPr>
        <p:spPr>
          <a:xfrm>
            <a:off x="6625909" y="3256617"/>
            <a:ext cx="1004057" cy="325059"/>
          </a:xfrm>
          <a:prstGeom prst="rect">
            <a:avLst/>
          </a:prstGeom>
          <a:noFill/>
        </p:spPr>
        <p:txBody>
          <a:bodyPr vert="horz" wrap="square" lIns="117067" tIns="58532" rIns="117067" bIns="58532" rtlCol="0">
            <a:spAutoFit/>
          </a:bodyPr>
          <a:lstStyle/>
          <a:p>
            <a:pPr algn="ctr"/>
            <a:r>
              <a:rPr lang="zh-CN" altLang="en-US" sz="1344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Lato Regular"/>
                <a:sym typeface="Noto Sans S Chinese Light" panose="020B0300000000000000" pitchFamily="34" charset="-122"/>
              </a:rPr>
              <a:t>输入标题</a:t>
            </a:r>
            <a:endParaRPr lang="en-US" sz="1344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Lato Regular"/>
              <a:sym typeface="Noto Sans S Chinese Light" panose="020B0300000000000000" pitchFamily="34" charset="-122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7881067" y="2648272"/>
            <a:ext cx="1001285" cy="325059"/>
          </a:xfrm>
          <a:prstGeom prst="rect">
            <a:avLst/>
          </a:prstGeom>
          <a:noFill/>
        </p:spPr>
        <p:txBody>
          <a:bodyPr vert="horz" wrap="square" lIns="117067" tIns="58532" rIns="117067" bIns="58532" rtlCol="0">
            <a:spAutoFit/>
          </a:bodyPr>
          <a:lstStyle/>
          <a:p>
            <a:pPr algn="ctr"/>
            <a:r>
              <a:rPr lang="zh-CN" altLang="en-US" sz="1344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Lato Regular"/>
                <a:sym typeface="Noto Sans S Chinese Light" panose="020B0300000000000000" pitchFamily="34" charset="-122"/>
              </a:rPr>
              <a:t>输入标题</a:t>
            </a:r>
            <a:endParaRPr lang="en-US" sz="1344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Lato Regular"/>
              <a:sym typeface="Noto Sans S Chinese Light" panose="020B0300000000000000" pitchFamily="34" charset="-122"/>
            </a:endParaRPr>
          </a:p>
        </p:txBody>
      </p:sp>
      <p:sp>
        <p:nvSpPr>
          <p:cNvPr id="40" name="TextBox 38"/>
          <p:cNvSpPr txBox="1"/>
          <p:nvPr/>
        </p:nvSpPr>
        <p:spPr>
          <a:xfrm>
            <a:off x="9163790" y="3299735"/>
            <a:ext cx="1087785" cy="339935"/>
          </a:xfrm>
          <a:prstGeom prst="rect">
            <a:avLst/>
          </a:prstGeom>
          <a:noFill/>
        </p:spPr>
        <p:txBody>
          <a:bodyPr vert="horz" wrap="square" lIns="117067" tIns="58532" rIns="117067" bIns="58532" rtlCol="0">
            <a:spAutoFit/>
          </a:bodyPr>
          <a:lstStyle/>
          <a:p>
            <a:pPr algn="ctr"/>
            <a:r>
              <a:rPr lang="zh-CN" altLang="en-US" sz="144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Lato Regular"/>
                <a:sym typeface="Noto Sans S Chinese Light" panose="020B0300000000000000" pitchFamily="34" charset="-122"/>
              </a:rPr>
              <a:t>输入标题</a:t>
            </a:r>
            <a:endParaRPr lang="en-US" sz="1441" dirty="0">
              <a:latin typeface="Noto Sans S Chinese Light" panose="020B0300000000000000" pitchFamily="34" charset="-122"/>
              <a:ea typeface="Noto Sans S Chinese Light" panose="020B0300000000000000" pitchFamily="34" charset="-122"/>
              <a:cs typeface="Lato Regular"/>
              <a:sym typeface="Noto Sans S Chinese Light" panose="020B0300000000000000" pitchFamily="34" charset="-122"/>
            </a:endParaRPr>
          </a:p>
        </p:txBody>
      </p:sp>
      <p:sp>
        <p:nvSpPr>
          <p:cNvPr id="41" name="AutoShape 82"/>
          <p:cNvSpPr>
            <a:spLocks/>
          </p:cNvSpPr>
          <p:nvPr/>
        </p:nvSpPr>
        <p:spPr bwMode="auto">
          <a:xfrm>
            <a:off x="6977231" y="2682056"/>
            <a:ext cx="282536" cy="2826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8789" tIns="48789" rIns="48789" bIns="48789" anchor="ctr"/>
          <a:lstStyle/>
          <a:p>
            <a:pPr defTabSz="439090">
              <a:defRPr/>
            </a:pPr>
            <a:endParaRPr lang="es-ES" sz="2785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oto Sans S Chinese Light" panose="020B0300000000000000" pitchFamily="34" charset="-122"/>
              <a:ea typeface="Noto Sans S Chinese Light" panose="020B0300000000000000" pitchFamily="34" charset="-122"/>
              <a:cs typeface="Gill Sans" charset="0"/>
              <a:sym typeface="Noto Sans S Chinese Light" panose="020B0300000000000000" pitchFamily="34" charset="-122"/>
            </a:endParaRPr>
          </a:p>
        </p:txBody>
      </p:sp>
      <p:sp>
        <p:nvSpPr>
          <p:cNvPr id="42" name="AutoShape 29"/>
          <p:cNvSpPr>
            <a:spLocks/>
          </p:cNvSpPr>
          <p:nvPr/>
        </p:nvSpPr>
        <p:spPr bwMode="auto">
          <a:xfrm>
            <a:off x="1887417" y="2285423"/>
            <a:ext cx="342035" cy="342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8789" tIns="48789" rIns="48789" bIns="48789" anchor="ctr"/>
          <a:lstStyle/>
          <a:p>
            <a:pPr defTabSz="439090">
              <a:defRPr/>
            </a:pPr>
            <a:endParaRPr lang="es-ES" sz="2785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oto Sans S Chinese Light" panose="020B0300000000000000" pitchFamily="34" charset="-122"/>
              <a:ea typeface="Noto Sans S Chinese Light" panose="020B0300000000000000" pitchFamily="34" charset="-122"/>
              <a:cs typeface="Gill Sans" charset="0"/>
              <a:sym typeface="Noto Sans S Chinese Light" panose="020B0300000000000000" pitchFamily="34" charset="-122"/>
            </a:endParaRPr>
          </a:p>
        </p:txBody>
      </p:sp>
      <p:sp>
        <p:nvSpPr>
          <p:cNvPr id="43" name="AutoShape 115"/>
          <p:cNvSpPr>
            <a:spLocks/>
          </p:cNvSpPr>
          <p:nvPr/>
        </p:nvSpPr>
        <p:spPr bwMode="auto">
          <a:xfrm>
            <a:off x="3158333" y="4331627"/>
            <a:ext cx="331548" cy="3648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8789" tIns="48789" rIns="48789" bIns="48789" anchor="ctr"/>
          <a:lstStyle/>
          <a:p>
            <a:pPr defTabSz="439090">
              <a:defRPr/>
            </a:pPr>
            <a:endParaRPr lang="es-ES" sz="2785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oto Sans S Chinese Light" panose="020B0300000000000000" pitchFamily="34" charset="-122"/>
              <a:ea typeface="Noto Sans S Chinese Light" panose="020B0300000000000000" pitchFamily="34" charset="-122"/>
              <a:cs typeface="Gill Sans" charset="0"/>
              <a:sym typeface="Noto Sans S Chinese Light" panose="020B0300000000000000" pitchFamily="34" charset="-122"/>
            </a:endParaRPr>
          </a:p>
        </p:txBody>
      </p:sp>
      <p:sp>
        <p:nvSpPr>
          <p:cNvPr id="44" name="AutoShape 66"/>
          <p:cNvSpPr>
            <a:spLocks/>
          </p:cNvSpPr>
          <p:nvPr/>
        </p:nvSpPr>
        <p:spPr bwMode="auto">
          <a:xfrm>
            <a:off x="9523692" y="2671153"/>
            <a:ext cx="282536" cy="282608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8789" tIns="48789" rIns="48789" bIns="48789" anchor="ctr"/>
          <a:lstStyle/>
          <a:p>
            <a:pPr defTabSz="439090">
              <a:defRPr/>
            </a:pPr>
            <a:endParaRPr lang="es-ES" sz="2785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oto Sans S Chinese Light" panose="020B0300000000000000" pitchFamily="34" charset="-122"/>
              <a:ea typeface="Noto Sans S Chinese Light" panose="020B0300000000000000" pitchFamily="34" charset="-122"/>
              <a:cs typeface="Gill Sans" charset="0"/>
              <a:sym typeface="Noto Sans S Chinese Light" panose="020B0300000000000000" pitchFamily="34" charset="-122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8285684" y="3350913"/>
            <a:ext cx="257579" cy="377611"/>
            <a:chOff x="1559893" y="2241774"/>
            <a:chExt cx="174947" cy="256404"/>
          </a:xfrm>
          <a:solidFill>
            <a:schemeClr val="bg1"/>
          </a:solidFill>
        </p:grpSpPr>
        <p:sp>
          <p:nvSpPr>
            <p:cNvPr id="46" name="Oval 49"/>
            <p:cNvSpPr>
              <a:spLocks noChangeArrowheads="1"/>
            </p:cNvSpPr>
            <p:nvPr/>
          </p:nvSpPr>
          <p:spPr bwMode="auto">
            <a:xfrm>
              <a:off x="1630705" y="2313975"/>
              <a:ext cx="16662" cy="1666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3920" tIns="21960" rIns="43920" bIns="21960" numCol="1" anchor="t" anchorCtr="0" compatLnSpc="1">
              <a:prstTxWarp prst="textNoShape">
                <a:avLst/>
              </a:prstTxWarp>
            </a:bodyPr>
            <a:lstStyle/>
            <a:p>
              <a:endParaRPr lang="id-ID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1630705" y="2410242"/>
              <a:ext cx="16662" cy="1527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3920" tIns="21960" rIns="43920" bIns="21960" numCol="1" anchor="t" anchorCtr="0" compatLnSpc="1">
              <a:prstTxWarp prst="textNoShape">
                <a:avLst/>
              </a:prstTxWarp>
            </a:bodyPr>
            <a:lstStyle/>
            <a:p>
              <a:endParaRPr lang="id-ID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48" name="Oval 51"/>
            <p:cNvSpPr>
              <a:spLocks noChangeArrowheads="1"/>
            </p:cNvSpPr>
            <p:nvPr/>
          </p:nvSpPr>
          <p:spPr bwMode="auto">
            <a:xfrm>
              <a:off x="1583960" y="2362108"/>
              <a:ext cx="15273" cy="1527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3920" tIns="21960" rIns="43920" bIns="21960" numCol="1" anchor="t" anchorCtr="0" compatLnSpc="1">
              <a:prstTxWarp prst="textNoShape">
                <a:avLst/>
              </a:prstTxWarp>
            </a:bodyPr>
            <a:lstStyle/>
            <a:p>
              <a:endParaRPr lang="id-ID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1679301" y="2362108"/>
              <a:ext cx="16199" cy="1527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3920" tIns="21960" rIns="43920" bIns="21960" numCol="1" anchor="t" anchorCtr="0" compatLnSpc="1">
              <a:prstTxWarp prst="textNoShape">
                <a:avLst/>
              </a:prstTxWarp>
            </a:bodyPr>
            <a:lstStyle/>
            <a:p>
              <a:endParaRPr lang="id-ID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50" name="Freeform 53"/>
            <p:cNvSpPr>
              <a:spLocks/>
            </p:cNvSpPr>
            <p:nvPr/>
          </p:nvSpPr>
          <p:spPr bwMode="auto">
            <a:xfrm>
              <a:off x="1596919" y="2394969"/>
              <a:ext cx="17587" cy="17587"/>
            </a:xfrm>
            <a:custGeom>
              <a:avLst/>
              <a:gdLst>
                <a:gd name="T0" fmla="*/ 3 w 16"/>
                <a:gd name="T1" fmla="*/ 3 h 16"/>
                <a:gd name="T2" fmla="*/ 3 w 16"/>
                <a:gd name="T3" fmla="*/ 13 h 16"/>
                <a:gd name="T4" fmla="*/ 13 w 16"/>
                <a:gd name="T5" fmla="*/ 13 h 16"/>
                <a:gd name="T6" fmla="*/ 13 w 16"/>
                <a:gd name="T7" fmla="*/ 3 h 16"/>
                <a:gd name="T8" fmla="*/ 3 w 16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3" y="3"/>
                  </a:moveTo>
                  <a:cubicBezTo>
                    <a:pt x="0" y="6"/>
                    <a:pt x="0" y="10"/>
                    <a:pt x="3" y="13"/>
                  </a:cubicBezTo>
                  <a:cubicBezTo>
                    <a:pt x="5" y="16"/>
                    <a:pt x="10" y="16"/>
                    <a:pt x="13" y="13"/>
                  </a:cubicBezTo>
                  <a:cubicBezTo>
                    <a:pt x="16" y="10"/>
                    <a:pt x="16" y="6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3920" tIns="21960" rIns="43920" bIns="21960" numCol="1" anchor="t" anchorCtr="0" compatLnSpc="1">
              <a:prstTxWarp prst="textNoShape">
                <a:avLst/>
              </a:prstTxWarp>
            </a:bodyPr>
            <a:lstStyle/>
            <a:p>
              <a:endParaRPr lang="id-ID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51" name="Freeform 54"/>
            <p:cNvSpPr>
              <a:spLocks/>
            </p:cNvSpPr>
            <p:nvPr/>
          </p:nvSpPr>
          <p:spPr bwMode="auto">
            <a:xfrm>
              <a:off x="1596919" y="2326934"/>
              <a:ext cx="17587" cy="17587"/>
            </a:xfrm>
            <a:custGeom>
              <a:avLst/>
              <a:gdLst>
                <a:gd name="T0" fmla="*/ 3 w 16"/>
                <a:gd name="T1" fmla="*/ 3 h 16"/>
                <a:gd name="T2" fmla="*/ 3 w 16"/>
                <a:gd name="T3" fmla="*/ 13 h 16"/>
                <a:gd name="T4" fmla="*/ 13 w 16"/>
                <a:gd name="T5" fmla="*/ 13 h 16"/>
                <a:gd name="T6" fmla="*/ 13 w 16"/>
                <a:gd name="T7" fmla="*/ 3 h 16"/>
                <a:gd name="T8" fmla="*/ 3 w 16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3" y="3"/>
                  </a:moveTo>
                  <a:cubicBezTo>
                    <a:pt x="0" y="6"/>
                    <a:pt x="0" y="10"/>
                    <a:pt x="3" y="13"/>
                  </a:cubicBezTo>
                  <a:cubicBezTo>
                    <a:pt x="5" y="16"/>
                    <a:pt x="10" y="16"/>
                    <a:pt x="13" y="13"/>
                  </a:cubicBezTo>
                  <a:cubicBezTo>
                    <a:pt x="16" y="10"/>
                    <a:pt x="16" y="6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3920" tIns="21960" rIns="43920" bIns="21960" numCol="1" anchor="t" anchorCtr="0" compatLnSpc="1">
              <a:prstTxWarp prst="textNoShape">
                <a:avLst/>
              </a:prstTxWarp>
            </a:bodyPr>
            <a:lstStyle/>
            <a:p>
              <a:endParaRPr lang="id-ID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52" name="Freeform 55"/>
            <p:cNvSpPr>
              <a:spLocks/>
            </p:cNvSpPr>
            <p:nvPr/>
          </p:nvSpPr>
          <p:spPr bwMode="auto">
            <a:xfrm>
              <a:off x="1664953" y="2394969"/>
              <a:ext cx="17587" cy="17587"/>
            </a:xfrm>
            <a:custGeom>
              <a:avLst/>
              <a:gdLst>
                <a:gd name="T0" fmla="*/ 3 w 16"/>
                <a:gd name="T1" fmla="*/ 3 h 16"/>
                <a:gd name="T2" fmla="*/ 3 w 16"/>
                <a:gd name="T3" fmla="*/ 13 h 16"/>
                <a:gd name="T4" fmla="*/ 13 w 16"/>
                <a:gd name="T5" fmla="*/ 13 h 16"/>
                <a:gd name="T6" fmla="*/ 13 w 16"/>
                <a:gd name="T7" fmla="*/ 3 h 16"/>
                <a:gd name="T8" fmla="*/ 3 w 16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3" y="3"/>
                  </a:moveTo>
                  <a:cubicBezTo>
                    <a:pt x="0" y="6"/>
                    <a:pt x="0" y="10"/>
                    <a:pt x="3" y="13"/>
                  </a:cubicBezTo>
                  <a:cubicBezTo>
                    <a:pt x="5" y="16"/>
                    <a:pt x="10" y="16"/>
                    <a:pt x="13" y="13"/>
                  </a:cubicBezTo>
                  <a:cubicBezTo>
                    <a:pt x="16" y="10"/>
                    <a:pt x="16" y="6"/>
                    <a:pt x="13" y="3"/>
                  </a:cubicBezTo>
                  <a:cubicBezTo>
                    <a:pt x="10" y="0"/>
                    <a:pt x="5" y="0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3920" tIns="21960" rIns="43920" bIns="21960" numCol="1" anchor="t" anchorCtr="0" compatLnSpc="1">
              <a:prstTxWarp prst="textNoShape">
                <a:avLst/>
              </a:prstTxWarp>
            </a:bodyPr>
            <a:lstStyle/>
            <a:p>
              <a:endParaRPr lang="id-ID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53" name="Freeform 56"/>
            <p:cNvSpPr>
              <a:spLocks noEditPoints="1"/>
            </p:cNvSpPr>
            <p:nvPr/>
          </p:nvSpPr>
          <p:spPr bwMode="auto">
            <a:xfrm>
              <a:off x="1559893" y="2241774"/>
              <a:ext cx="174947" cy="256404"/>
            </a:xfrm>
            <a:custGeom>
              <a:avLst/>
              <a:gdLst>
                <a:gd name="T0" fmla="*/ 146 w 160"/>
                <a:gd name="T1" fmla="*/ 103 h 234"/>
                <a:gd name="T2" fmla="*/ 144 w 160"/>
                <a:gd name="T3" fmla="*/ 103 h 234"/>
                <a:gd name="T4" fmla="*/ 128 w 160"/>
                <a:gd name="T5" fmla="*/ 69 h 234"/>
                <a:gd name="T6" fmla="*/ 117 w 160"/>
                <a:gd name="T7" fmla="*/ 12 h 234"/>
                <a:gd name="T8" fmla="*/ 103 w 160"/>
                <a:gd name="T9" fmla="*/ 0 h 234"/>
                <a:gd name="T10" fmla="*/ 44 w 160"/>
                <a:gd name="T11" fmla="*/ 0 h 234"/>
                <a:gd name="T12" fmla="*/ 30 w 160"/>
                <a:gd name="T13" fmla="*/ 12 h 234"/>
                <a:gd name="T14" fmla="*/ 20 w 160"/>
                <a:gd name="T15" fmla="*/ 67 h 234"/>
                <a:gd name="T16" fmla="*/ 0 w 160"/>
                <a:gd name="T17" fmla="*/ 117 h 234"/>
                <a:gd name="T18" fmla="*/ 19 w 160"/>
                <a:gd name="T19" fmla="*/ 166 h 234"/>
                <a:gd name="T20" fmla="*/ 29 w 160"/>
                <a:gd name="T21" fmla="*/ 222 h 234"/>
                <a:gd name="T22" fmla="*/ 44 w 160"/>
                <a:gd name="T23" fmla="*/ 234 h 234"/>
                <a:gd name="T24" fmla="*/ 102 w 160"/>
                <a:gd name="T25" fmla="*/ 234 h 234"/>
                <a:gd name="T26" fmla="*/ 116 w 160"/>
                <a:gd name="T27" fmla="*/ 222 h 234"/>
                <a:gd name="T28" fmla="*/ 127 w 160"/>
                <a:gd name="T29" fmla="*/ 166 h 234"/>
                <a:gd name="T30" fmla="*/ 144 w 160"/>
                <a:gd name="T31" fmla="*/ 131 h 234"/>
                <a:gd name="T32" fmla="*/ 146 w 160"/>
                <a:gd name="T33" fmla="*/ 132 h 234"/>
                <a:gd name="T34" fmla="*/ 160 w 160"/>
                <a:gd name="T35" fmla="*/ 117 h 234"/>
                <a:gd name="T36" fmla="*/ 146 w 160"/>
                <a:gd name="T37" fmla="*/ 103 h 234"/>
                <a:gd name="T38" fmla="*/ 44 w 160"/>
                <a:gd name="T39" fmla="*/ 15 h 234"/>
                <a:gd name="T40" fmla="*/ 103 w 160"/>
                <a:gd name="T41" fmla="*/ 15 h 234"/>
                <a:gd name="T42" fmla="*/ 110 w 160"/>
                <a:gd name="T43" fmla="*/ 54 h 234"/>
                <a:gd name="T44" fmla="*/ 73 w 160"/>
                <a:gd name="T45" fmla="*/ 44 h 234"/>
                <a:gd name="T46" fmla="*/ 37 w 160"/>
                <a:gd name="T47" fmla="*/ 54 h 234"/>
                <a:gd name="T48" fmla="*/ 44 w 160"/>
                <a:gd name="T49" fmla="*/ 15 h 234"/>
                <a:gd name="T50" fmla="*/ 102 w 160"/>
                <a:gd name="T51" fmla="*/ 219 h 234"/>
                <a:gd name="T52" fmla="*/ 44 w 160"/>
                <a:gd name="T53" fmla="*/ 219 h 234"/>
                <a:gd name="T54" fmla="*/ 36 w 160"/>
                <a:gd name="T55" fmla="*/ 180 h 234"/>
                <a:gd name="T56" fmla="*/ 73 w 160"/>
                <a:gd name="T57" fmla="*/ 190 h 234"/>
                <a:gd name="T58" fmla="*/ 109 w 160"/>
                <a:gd name="T59" fmla="*/ 180 h 234"/>
                <a:gd name="T60" fmla="*/ 102 w 160"/>
                <a:gd name="T61" fmla="*/ 219 h 234"/>
                <a:gd name="T62" fmla="*/ 73 w 160"/>
                <a:gd name="T63" fmla="*/ 176 h 234"/>
                <a:gd name="T64" fmla="*/ 14 w 160"/>
                <a:gd name="T65" fmla="*/ 117 h 234"/>
                <a:gd name="T66" fmla="*/ 73 w 160"/>
                <a:gd name="T67" fmla="*/ 59 h 234"/>
                <a:gd name="T68" fmla="*/ 131 w 160"/>
                <a:gd name="T69" fmla="*/ 117 h 234"/>
                <a:gd name="T70" fmla="*/ 73 w 160"/>
                <a:gd name="T71" fmla="*/ 17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0" h="234">
                  <a:moveTo>
                    <a:pt x="146" y="103"/>
                  </a:moveTo>
                  <a:cubicBezTo>
                    <a:pt x="145" y="103"/>
                    <a:pt x="145" y="103"/>
                    <a:pt x="144" y="103"/>
                  </a:cubicBezTo>
                  <a:cubicBezTo>
                    <a:pt x="142" y="90"/>
                    <a:pt x="136" y="79"/>
                    <a:pt x="128" y="69"/>
                  </a:cubicBezTo>
                  <a:cubicBezTo>
                    <a:pt x="117" y="12"/>
                    <a:pt x="117" y="12"/>
                    <a:pt x="117" y="12"/>
                  </a:cubicBezTo>
                  <a:cubicBezTo>
                    <a:pt x="116" y="5"/>
                    <a:pt x="110" y="0"/>
                    <a:pt x="10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7" y="0"/>
                    <a:pt x="31" y="5"/>
                    <a:pt x="30" y="12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7" y="80"/>
                    <a:pt x="0" y="98"/>
                    <a:pt x="0" y="117"/>
                  </a:cubicBezTo>
                  <a:cubicBezTo>
                    <a:pt x="0" y="136"/>
                    <a:pt x="7" y="153"/>
                    <a:pt x="19" y="166"/>
                  </a:cubicBezTo>
                  <a:cubicBezTo>
                    <a:pt x="29" y="222"/>
                    <a:pt x="29" y="222"/>
                    <a:pt x="29" y="222"/>
                  </a:cubicBezTo>
                  <a:cubicBezTo>
                    <a:pt x="30" y="229"/>
                    <a:pt x="36" y="234"/>
                    <a:pt x="44" y="234"/>
                  </a:cubicBezTo>
                  <a:cubicBezTo>
                    <a:pt x="102" y="234"/>
                    <a:pt x="102" y="234"/>
                    <a:pt x="102" y="234"/>
                  </a:cubicBezTo>
                  <a:cubicBezTo>
                    <a:pt x="109" y="234"/>
                    <a:pt x="115" y="229"/>
                    <a:pt x="116" y="222"/>
                  </a:cubicBezTo>
                  <a:cubicBezTo>
                    <a:pt x="127" y="166"/>
                    <a:pt x="127" y="166"/>
                    <a:pt x="127" y="166"/>
                  </a:cubicBezTo>
                  <a:cubicBezTo>
                    <a:pt x="135" y="156"/>
                    <a:pt x="142" y="145"/>
                    <a:pt x="144" y="131"/>
                  </a:cubicBezTo>
                  <a:cubicBezTo>
                    <a:pt x="145" y="132"/>
                    <a:pt x="145" y="132"/>
                    <a:pt x="146" y="132"/>
                  </a:cubicBezTo>
                  <a:cubicBezTo>
                    <a:pt x="154" y="132"/>
                    <a:pt x="160" y="125"/>
                    <a:pt x="160" y="117"/>
                  </a:cubicBezTo>
                  <a:cubicBezTo>
                    <a:pt x="160" y="109"/>
                    <a:pt x="154" y="103"/>
                    <a:pt x="146" y="103"/>
                  </a:cubicBezTo>
                  <a:close/>
                  <a:moveTo>
                    <a:pt x="44" y="15"/>
                  </a:moveTo>
                  <a:cubicBezTo>
                    <a:pt x="103" y="15"/>
                    <a:pt x="103" y="15"/>
                    <a:pt x="103" y="15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99" y="48"/>
                    <a:pt x="87" y="44"/>
                    <a:pt x="73" y="44"/>
                  </a:cubicBezTo>
                  <a:cubicBezTo>
                    <a:pt x="60" y="44"/>
                    <a:pt x="48" y="48"/>
                    <a:pt x="37" y="54"/>
                  </a:cubicBezTo>
                  <a:lnTo>
                    <a:pt x="44" y="15"/>
                  </a:lnTo>
                  <a:close/>
                  <a:moveTo>
                    <a:pt x="102" y="219"/>
                  </a:moveTo>
                  <a:cubicBezTo>
                    <a:pt x="44" y="219"/>
                    <a:pt x="44" y="219"/>
                    <a:pt x="44" y="219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47" y="186"/>
                    <a:pt x="59" y="190"/>
                    <a:pt x="73" y="190"/>
                  </a:cubicBezTo>
                  <a:cubicBezTo>
                    <a:pt x="86" y="190"/>
                    <a:pt x="98" y="186"/>
                    <a:pt x="109" y="180"/>
                  </a:cubicBezTo>
                  <a:lnTo>
                    <a:pt x="102" y="219"/>
                  </a:lnTo>
                  <a:close/>
                  <a:moveTo>
                    <a:pt x="73" y="176"/>
                  </a:moveTo>
                  <a:cubicBezTo>
                    <a:pt x="40" y="176"/>
                    <a:pt x="14" y="149"/>
                    <a:pt x="14" y="117"/>
                  </a:cubicBezTo>
                  <a:cubicBezTo>
                    <a:pt x="14" y="85"/>
                    <a:pt x="40" y="59"/>
                    <a:pt x="73" y="59"/>
                  </a:cubicBezTo>
                  <a:cubicBezTo>
                    <a:pt x="105" y="59"/>
                    <a:pt x="131" y="85"/>
                    <a:pt x="131" y="117"/>
                  </a:cubicBezTo>
                  <a:cubicBezTo>
                    <a:pt x="131" y="149"/>
                    <a:pt x="105" y="176"/>
                    <a:pt x="73" y="1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3920" tIns="21960" rIns="43920" bIns="21960" numCol="1" anchor="t" anchorCtr="0" compatLnSpc="1">
              <a:prstTxWarp prst="textNoShape">
                <a:avLst/>
              </a:prstTxWarp>
            </a:bodyPr>
            <a:lstStyle/>
            <a:p>
              <a:endParaRPr lang="id-ID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54" name="Freeform 57"/>
            <p:cNvSpPr>
              <a:spLocks/>
            </p:cNvSpPr>
            <p:nvPr/>
          </p:nvSpPr>
          <p:spPr bwMode="auto">
            <a:xfrm>
              <a:off x="1630705" y="2329248"/>
              <a:ext cx="49522" cy="48134"/>
            </a:xfrm>
            <a:custGeom>
              <a:avLst/>
              <a:gdLst>
                <a:gd name="T0" fmla="*/ 44 w 45"/>
                <a:gd name="T1" fmla="*/ 1 h 44"/>
                <a:gd name="T2" fmla="*/ 40 w 45"/>
                <a:gd name="T3" fmla="*/ 1 h 44"/>
                <a:gd name="T4" fmla="*/ 3 w 45"/>
                <a:gd name="T5" fmla="*/ 32 h 44"/>
                <a:gd name="T6" fmla="*/ 0 w 45"/>
                <a:gd name="T7" fmla="*/ 37 h 44"/>
                <a:gd name="T8" fmla="*/ 3 w 45"/>
                <a:gd name="T9" fmla="*/ 42 h 44"/>
                <a:gd name="T10" fmla="*/ 8 w 45"/>
                <a:gd name="T11" fmla="*/ 44 h 44"/>
                <a:gd name="T12" fmla="*/ 13 w 45"/>
                <a:gd name="T13" fmla="*/ 42 h 44"/>
                <a:gd name="T14" fmla="*/ 26 w 45"/>
                <a:gd name="T15" fmla="*/ 26 h 44"/>
                <a:gd name="T16" fmla="*/ 44 w 45"/>
                <a:gd name="T17" fmla="*/ 4 h 44"/>
                <a:gd name="T18" fmla="*/ 44 w 45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4">
                  <a:moveTo>
                    <a:pt x="44" y="1"/>
                  </a:moveTo>
                  <a:cubicBezTo>
                    <a:pt x="43" y="0"/>
                    <a:pt x="41" y="0"/>
                    <a:pt x="40" y="1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3"/>
                    <a:pt x="0" y="35"/>
                    <a:pt x="0" y="37"/>
                  </a:cubicBezTo>
                  <a:cubicBezTo>
                    <a:pt x="0" y="39"/>
                    <a:pt x="1" y="41"/>
                    <a:pt x="3" y="42"/>
                  </a:cubicBezTo>
                  <a:cubicBezTo>
                    <a:pt x="4" y="44"/>
                    <a:pt x="6" y="44"/>
                    <a:pt x="8" y="44"/>
                  </a:cubicBezTo>
                  <a:cubicBezTo>
                    <a:pt x="10" y="44"/>
                    <a:pt x="11" y="44"/>
                    <a:pt x="13" y="42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44" y="4"/>
                    <a:pt x="44" y="4"/>
                    <a:pt x="44" y="4"/>
                  </a:cubicBezTo>
                  <a:cubicBezTo>
                    <a:pt x="45" y="3"/>
                    <a:pt x="45" y="2"/>
                    <a:pt x="4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3920" tIns="21960" rIns="43920" bIns="21960" numCol="1" anchor="t" anchorCtr="0" compatLnSpc="1">
              <a:prstTxWarp prst="textNoShape">
                <a:avLst/>
              </a:prstTxWarp>
            </a:bodyPr>
            <a:lstStyle/>
            <a:p>
              <a:endParaRPr lang="id-ID" sz="851" dirty="0"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55" name="Freeform 78"/>
          <p:cNvSpPr>
            <a:spLocks noEditPoints="1"/>
          </p:cNvSpPr>
          <p:nvPr/>
        </p:nvSpPr>
        <p:spPr bwMode="auto">
          <a:xfrm>
            <a:off x="4397492" y="2618055"/>
            <a:ext cx="389096" cy="377611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7823" tIns="43911" rIns="87823" bIns="43911" numCol="1" anchor="t" anchorCtr="0" compatLnSpc="1">
            <a:prstTxWarp prst="textNoShape">
              <a:avLst/>
            </a:prstTxWarp>
          </a:bodyPr>
          <a:lstStyle/>
          <a:p>
            <a:endParaRPr lang="id-ID" sz="851" dirty="0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66" name="AutoShape 82"/>
          <p:cNvSpPr>
            <a:spLocks/>
          </p:cNvSpPr>
          <p:nvPr/>
        </p:nvSpPr>
        <p:spPr bwMode="auto">
          <a:xfrm>
            <a:off x="5714031" y="3888176"/>
            <a:ext cx="282536" cy="28260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8789" tIns="48789" rIns="48789" bIns="48789" anchor="ctr"/>
          <a:lstStyle/>
          <a:p>
            <a:pPr defTabSz="439090">
              <a:defRPr/>
            </a:pPr>
            <a:endParaRPr lang="es-ES" sz="2785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Noto Sans S Chinese Light" panose="020B0300000000000000" pitchFamily="34" charset="-122"/>
              <a:ea typeface="Noto Sans S Chinese Light" panose="020B0300000000000000" pitchFamily="34" charset="-122"/>
              <a:cs typeface="Gill Sans" charset="0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4080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5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 animBg="1"/>
      <p:bldP spid="42" grpId="0" animBg="1"/>
      <p:bldP spid="43" grpId="0" animBg="1"/>
      <p:bldP spid="44" grpId="0" animBg="1"/>
      <p:bldP spid="55" grpId="0" animBg="1"/>
      <p:bldP spid="6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F3EF9E9-0A23-4CF1-B61A-BC53846AABA9}"/>
              </a:ext>
            </a:extLst>
          </p:cNvPr>
          <p:cNvGrpSpPr/>
          <p:nvPr/>
        </p:nvGrpSpPr>
        <p:grpSpPr>
          <a:xfrm>
            <a:off x="2603456" y="2216276"/>
            <a:ext cx="975011" cy="2362719"/>
            <a:chOff x="5204754" y="4432550"/>
            <a:chExt cx="1950621" cy="4725438"/>
          </a:xfrm>
        </p:grpSpPr>
        <p:grpSp>
          <p:nvGrpSpPr>
            <p:cNvPr id="3" name="Group 107">
              <a:extLst>
                <a:ext uri="{FF2B5EF4-FFF2-40B4-BE49-F238E27FC236}">
                  <a16:creationId xmlns:a16="http://schemas.microsoft.com/office/drawing/2014/main" id="{6C8E1976-9467-4444-A504-06D70129ED37}"/>
                </a:ext>
              </a:extLst>
            </p:cNvPr>
            <p:cNvGrpSpPr/>
            <p:nvPr/>
          </p:nvGrpSpPr>
          <p:grpSpPr>
            <a:xfrm>
              <a:off x="5357621" y="5380080"/>
              <a:ext cx="1656513" cy="3138523"/>
              <a:chOff x="5357621" y="6262550"/>
              <a:chExt cx="1656513" cy="2077813"/>
            </a:xfrm>
            <a:solidFill>
              <a:schemeClr val="accent2"/>
            </a:solidFill>
          </p:grpSpPr>
          <p:sp>
            <p:nvSpPr>
              <p:cNvPr id="6" name="Freeform 303">
                <a:extLst>
                  <a:ext uri="{FF2B5EF4-FFF2-40B4-BE49-F238E27FC236}">
                    <a16:creationId xmlns:a16="http://schemas.microsoft.com/office/drawing/2014/main" id="{A62E1B26-782E-47FF-8200-A9DCCF3E7C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8531" y="6262550"/>
                <a:ext cx="755603" cy="2077813"/>
              </a:xfrm>
              <a:custGeom>
                <a:avLst/>
                <a:gdLst>
                  <a:gd name="T0" fmla="*/ 0 w 274"/>
                  <a:gd name="T1" fmla="*/ 0 h 675"/>
                  <a:gd name="T2" fmla="*/ 0 w 274"/>
                  <a:gd name="T3" fmla="*/ 674 h 675"/>
                  <a:gd name="T4" fmla="*/ 273 w 274"/>
                  <a:gd name="T5" fmla="*/ 674 h 675"/>
                  <a:gd name="T6" fmla="*/ 0 w 274"/>
                  <a:gd name="T7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675">
                    <a:moveTo>
                      <a:pt x="0" y="0"/>
                    </a:moveTo>
                    <a:lnTo>
                      <a:pt x="0" y="674"/>
                    </a:lnTo>
                    <a:lnTo>
                      <a:pt x="273" y="67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7" name="Freeform 304">
                <a:extLst>
                  <a:ext uri="{FF2B5EF4-FFF2-40B4-BE49-F238E27FC236}">
                    <a16:creationId xmlns:a16="http://schemas.microsoft.com/office/drawing/2014/main" id="{96AC8A7E-3C7A-4FC5-A51F-999A68DE6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7621" y="6262550"/>
                <a:ext cx="755603" cy="2077813"/>
              </a:xfrm>
              <a:custGeom>
                <a:avLst/>
                <a:gdLst>
                  <a:gd name="T0" fmla="*/ 0 w 274"/>
                  <a:gd name="T1" fmla="*/ 674 h 675"/>
                  <a:gd name="T2" fmla="*/ 273 w 274"/>
                  <a:gd name="T3" fmla="*/ 674 h 675"/>
                  <a:gd name="T4" fmla="*/ 273 w 274"/>
                  <a:gd name="T5" fmla="*/ 0 h 675"/>
                  <a:gd name="T6" fmla="*/ 0 w 274"/>
                  <a:gd name="T7" fmla="*/ 67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675">
                    <a:moveTo>
                      <a:pt x="0" y="674"/>
                    </a:moveTo>
                    <a:lnTo>
                      <a:pt x="273" y="674"/>
                    </a:lnTo>
                    <a:lnTo>
                      <a:pt x="273" y="0"/>
                    </a:lnTo>
                    <a:lnTo>
                      <a:pt x="0" y="67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4" name="TextBox 157">
              <a:extLst>
                <a:ext uri="{FF2B5EF4-FFF2-40B4-BE49-F238E27FC236}">
                  <a16:creationId xmlns:a16="http://schemas.microsoft.com/office/drawing/2014/main" id="{39C3DDBE-FBA3-49E6-AB44-D5F818076C59}"/>
                </a:ext>
              </a:extLst>
            </p:cNvPr>
            <p:cNvSpPr txBox="1"/>
            <p:nvPr/>
          </p:nvSpPr>
          <p:spPr>
            <a:xfrm>
              <a:off x="5434523" y="4432550"/>
              <a:ext cx="1514341" cy="882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72%</a:t>
              </a:r>
            </a:p>
          </p:txBody>
        </p:sp>
        <p:sp>
          <p:nvSpPr>
            <p:cNvPr id="5" name="TextBox 158">
              <a:extLst>
                <a:ext uri="{FF2B5EF4-FFF2-40B4-BE49-F238E27FC236}">
                  <a16:creationId xmlns:a16="http://schemas.microsoft.com/office/drawing/2014/main" id="{F8995167-5723-40A5-86FE-F53D63FFCF16}"/>
                </a:ext>
              </a:extLst>
            </p:cNvPr>
            <p:cNvSpPr txBox="1"/>
            <p:nvPr/>
          </p:nvSpPr>
          <p:spPr>
            <a:xfrm>
              <a:off x="5204754" y="8522172"/>
              <a:ext cx="1950621" cy="63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6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February</a:t>
              </a:r>
            </a:p>
          </p:txBody>
        </p:sp>
      </p:grpSp>
      <p:grpSp>
        <p:nvGrpSpPr>
          <p:cNvPr id="8" name="Group 4">
            <a:extLst>
              <a:ext uri="{FF2B5EF4-FFF2-40B4-BE49-F238E27FC236}">
                <a16:creationId xmlns:a16="http://schemas.microsoft.com/office/drawing/2014/main" id="{32F7D392-D789-40D4-A778-855604149830}"/>
              </a:ext>
            </a:extLst>
          </p:cNvPr>
          <p:cNvGrpSpPr/>
          <p:nvPr/>
        </p:nvGrpSpPr>
        <p:grpSpPr>
          <a:xfrm>
            <a:off x="3682182" y="2673980"/>
            <a:ext cx="828001" cy="1905014"/>
            <a:chOff x="7362876" y="5347960"/>
            <a:chExt cx="1656514" cy="3810026"/>
          </a:xfrm>
        </p:grpSpPr>
        <p:grpSp>
          <p:nvGrpSpPr>
            <p:cNvPr id="9" name="Group 110">
              <a:extLst>
                <a:ext uri="{FF2B5EF4-FFF2-40B4-BE49-F238E27FC236}">
                  <a16:creationId xmlns:a16="http://schemas.microsoft.com/office/drawing/2014/main" id="{8034A125-9FD1-4C98-8429-B19DCD1A09CA}"/>
                </a:ext>
              </a:extLst>
            </p:cNvPr>
            <p:cNvGrpSpPr/>
            <p:nvPr/>
          </p:nvGrpSpPr>
          <p:grpSpPr>
            <a:xfrm>
              <a:off x="7362876" y="6272888"/>
              <a:ext cx="1656514" cy="2260235"/>
              <a:chOff x="7362876" y="5201840"/>
              <a:chExt cx="1656514" cy="3153043"/>
            </a:xfrm>
            <a:solidFill>
              <a:schemeClr val="accent3"/>
            </a:solidFill>
          </p:grpSpPr>
          <p:sp>
            <p:nvSpPr>
              <p:cNvPr id="12" name="Freeform 305">
                <a:extLst>
                  <a:ext uri="{FF2B5EF4-FFF2-40B4-BE49-F238E27FC236}">
                    <a16:creationId xmlns:a16="http://schemas.microsoft.com/office/drawing/2014/main" id="{22FAF97A-A2BC-413D-8AF3-EFB591CC69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63787" y="5201840"/>
                <a:ext cx="755603" cy="3153043"/>
              </a:xfrm>
              <a:custGeom>
                <a:avLst/>
                <a:gdLst>
                  <a:gd name="T0" fmla="*/ 0 w 274"/>
                  <a:gd name="T1" fmla="*/ 0 h 1000"/>
                  <a:gd name="T2" fmla="*/ 0 w 274"/>
                  <a:gd name="T3" fmla="*/ 999 h 1000"/>
                  <a:gd name="T4" fmla="*/ 273 w 274"/>
                  <a:gd name="T5" fmla="*/ 999 h 1000"/>
                  <a:gd name="T6" fmla="*/ 0 w 274"/>
                  <a:gd name="T7" fmla="*/ 0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1000">
                    <a:moveTo>
                      <a:pt x="0" y="0"/>
                    </a:moveTo>
                    <a:lnTo>
                      <a:pt x="0" y="999"/>
                    </a:lnTo>
                    <a:lnTo>
                      <a:pt x="273" y="99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13" name="Freeform 306">
                <a:extLst>
                  <a:ext uri="{FF2B5EF4-FFF2-40B4-BE49-F238E27FC236}">
                    <a16:creationId xmlns:a16="http://schemas.microsoft.com/office/drawing/2014/main" id="{E59DF540-2EFA-4ECF-B64B-365B1F33D9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2876" y="5201840"/>
                <a:ext cx="755603" cy="3153043"/>
              </a:xfrm>
              <a:custGeom>
                <a:avLst/>
                <a:gdLst>
                  <a:gd name="T0" fmla="*/ 0 w 275"/>
                  <a:gd name="T1" fmla="*/ 999 h 1000"/>
                  <a:gd name="T2" fmla="*/ 274 w 275"/>
                  <a:gd name="T3" fmla="*/ 999 h 1000"/>
                  <a:gd name="T4" fmla="*/ 274 w 275"/>
                  <a:gd name="T5" fmla="*/ 0 h 1000"/>
                  <a:gd name="T6" fmla="*/ 0 w 275"/>
                  <a:gd name="T7" fmla="*/ 999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5" h="1000">
                    <a:moveTo>
                      <a:pt x="0" y="999"/>
                    </a:moveTo>
                    <a:lnTo>
                      <a:pt x="274" y="999"/>
                    </a:lnTo>
                    <a:lnTo>
                      <a:pt x="274" y="0"/>
                    </a:lnTo>
                    <a:lnTo>
                      <a:pt x="0" y="99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10" name="TextBox 163">
              <a:extLst>
                <a:ext uri="{FF2B5EF4-FFF2-40B4-BE49-F238E27FC236}">
                  <a16:creationId xmlns:a16="http://schemas.microsoft.com/office/drawing/2014/main" id="{1D973D56-37EB-43A1-86FC-BD23E8702F7A}"/>
                </a:ext>
              </a:extLst>
            </p:cNvPr>
            <p:cNvSpPr txBox="1"/>
            <p:nvPr/>
          </p:nvSpPr>
          <p:spPr>
            <a:xfrm>
              <a:off x="7439774" y="5347960"/>
              <a:ext cx="1514344" cy="882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32%</a:t>
              </a:r>
            </a:p>
          </p:txBody>
        </p:sp>
        <p:sp>
          <p:nvSpPr>
            <p:cNvPr id="11" name="TextBox 164">
              <a:extLst>
                <a:ext uri="{FF2B5EF4-FFF2-40B4-BE49-F238E27FC236}">
                  <a16:creationId xmlns:a16="http://schemas.microsoft.com/office/drawing/2014/main" id="{6985DAE5-6D3D-4D02-A5EF-AF43F38A17FA}"/>
                </a:ext>
              </a:extLst>
            </p:cNvPr>
            <p:cNvSpPr txBox="1"/>
            <p:nvPr/>
          </p:nvSpPr>
          <p:spPr>
            <a:xfrm>
              <a:off x="7453314" y="8522170"/>
              <a:ext cx="1487277" cy="63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6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March</a:t>
              </a:r>
            </a:p>
          </p:txBody>
        </p:sp>
      </p:grpSp>
      <p:grpSp>
        <p:nvGrpSpPr>
          <p:cNvPr id="14" name="组合 4">
            <a:extLst>
              <a:ext uri="{FF2B5EF4-FFF2-40B4-BE49-F238E27FC236}">
                <a16:creationId xmlns:a16="http://schemas.microsoft.com/office/drawing/2014/main" id="{9A1A5096-7793-4DE3-AF27-D90EB1F837B9}"/>
              </a:ext>
            </a:extLst>
          </p:cNvPr>
          <p:cNvGrpSpPr/>
          <p:nvPr/>
        </p:nvGrpSpPr>
        <p:grpSpPr>
          <a:xfrm>
            <a:off x="7698686" y="1887255"/>
            <a:ext cx="805729" cy="2691739"/>
            <a:chOff x="15398362" y="3774509"/>
            <a:chExt cx="1611954" cy="5383477"/>
          </a:xfrm>
        </p:grpSpPr>
        <p:grpSp>
          <p:nvGrpSpPr>
            <p:cNvPr id="15" name="Group 73">
              <a:extLst>
                <a:ext uri="{FF2B5EF4-FFF2-40B4-BE49-F238E27FC236}">
                  <a16:creationId xmlns:a16="http://schemas.microsoft.com/office/drawing/2014/main" id="{7E9C084E-AA72-444B-B6FB-EBBD54EF6600}"/>
                </a:ext>
              </a:extLst>
            </p:cNvPr>
            <p:cNvGrpSpPr/>
            <p:nvPr/>
          </p:nvGrpSpPr>
          <p:grpSpPr>
            <a:xfrm>
              <a:off x="15398362" y="4835696"/>
              <a:ext cx="1611954" cy="3705188"/>
              <a:chOff x="3366892" y="4635176"/>
              <a:chExt cx="1611954" cy="3705188"/>
            </a:xfrm>
            <a:solidFill>
              <a:schemeClr val="accent1"/>
            </a:solidFill>
          </p:grpSpPr>
          <p:sp>
            <p:nvSpPr>
              <p:cNvPr id="18" name="Freeform 301">
                <a:extLst>
                  <a:ext uri="{FF2B5EF4-FFF2-40B4-BE49-F238E27FC236}">
                    <a16:creationId xmlns:a16="http://schemas.microsoft.com/office/drawing/2014/main" id="{E26D5E2D-F44A-4ACD-B1B0-6F07B7D8C1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6892" y="4635176"/>
                <a:ext cx="755603" cy="3705188"/>
              </a:xfrm>
              <a:custGeom>
                <a:avLst/>
                <a:gdLst>
                  <a:gd name="T0" fmla="*/ 273 w 274"/>
                  <a:gd name="T1" fmla="*/ 0 h 1170"/>
                  <a:gd name="T2" fmla="*/ 0 w 274"/>
                  <a:gd name="T3" fmla="*/ 1169 h 1170"/>
                  <a:gd name="T4" fmla="*/ 273 w 274"/>
                  <a:gd name="T5" fmla="*/ 1169 h 1170"/>
                  <a:gd name="T6" fmla="*/ 273 w 274"/>
                  <a:gd name="T7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1170">
                    <a:moveTo>
                      <a:pt x="273" y="0"/>
                    </a:moveTo>
                    <a:lnTo>
                      <a:pt x="0" y="1169"/>
                    </a:lnTo>
                    <a:lnTo>
                      <a:pt x="273" y="1169"/>
                    </a:lnTo>
                    <a:lnTo>
                      <a:pt x="273" y="0"/>
                    </a:ln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19" name="Freeform 302">
                <a:extLst>
                  <a:ext uri="{FF2B5EF4-FFF2-40B4-BE49-F238E27FC236}">
                    <a16:creationId xmlns:a16="http://schemas.microsoft.com/office/drawing/2014/main" id="{90BF95B3-CFA6-4AEC-B063-1EAA9DEF41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3243" y="4635176"/>
                <a:ext cx="755603" cy="3705188"/>
              </a:xfrm>
              <a:custGeom>
                <a:avLst/>
                <a:gdLst>
                  <a:gd name="T0" fmla="*/ 0 w 274"/>
                  <a:gd name="T1" fmla="*/ 0 h 1170"/>
                  <a:gd name="T2" fmla="*/ 0 w 274"/>
                  <a:gd name="T3" fmla="*/ 1169 h 1170"/>
                  <a:gd name="T4" fmla="*/ 273 w 274"/>
                  <a:gd name="T5" fmla="*/ 1169 h 1170"/>
                  <a:gd name="T6" fmla="*/ 0 w 274"/>
                  <a:gd name="T7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1170">
                    <a:moveTo>
                      <a:pt x="0" y="0"/>
                    </a:moveTo>
                    <a:lnTo>
                      <a:pt x="0" y="1169"/>
                    </a:lnTo>
                    <a:lnTo>
                      <a:pt x="273" y="116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16" name="TextBox 145">
              <a:extLst>
                <a:ext uri="{FF2B5EF4-FFF2-40B4-BE49-F238E27FC236}">
                  <a16:creationId xmlns:a16="http://schemas.microsoft.com/office/drawing/2014/main" id="{45529F1F-4CBD-4871-BEBC-F30091A6BF70}"/>
                </a:ext>
              </a:extLst>
            </p:cNvPr>
            <p:cNvSpPr txBox="1"/>
            <p:nvPr/>
          </p:nvSpPr>
          <p:spPr>
            <a:xfrm>
              <a:off x="15463630" y="3774509"/>
              <a:ext cx="1514342" cy="882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98%</a:t>
              </a:r>
            </a:p>
          </p:txBody>
        </p:sp>
        <p:sp>
          <p:nvSpPr>
            <p:cNvPr id="17" name="TextBox 167">
              <a:extLst>
                <a:ext uri="{FF2B5EF4-FFF2-40B4-BE49-F238E27FC236}">
                  <a16:creationId xmlns:a16="http://schemas.microsoft.com/office/drawing/2014/main" id="{E7252F3A-8591-4FD3-88D8-3B22479F5AE4}"/>
                </a:ext>
              </a:extLst>
            </p:cNvPr>
            <p:cNvSpPr txBox="1"/>
            <p:nvPr/>
          </p:nvSpPr>
          <p:spPr>
            <a:xfrm>
              <a:off x="15655025" y="8522170"/>
              <a:ext cx="1110262" cy="63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6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July</a:t>
              </a:r>
            </a:p>
          </p:txBody>
        </p:sp>
      </p:grpSp>
      <p:grpSp>
        <p:nvGrpSpPr>
          <p:cNvPr id="20" name="组合 5">
            <a:extLst>
              <a:ext uri="{FF2B5EF4-FFF2-40B4-BE49-F238E27FC236}">
                <a16:creationId xmlns:a16="http://schemas.microsoft.com/office/drawing/2014/main" id="{BD7D3E1D-DBD7-4692-A059-B4BB58D2E6CF}"/>
              </a:ext>
            </a:extLst>
          </p:cNvPr>
          <p:cNvGrpSpPr/>
          <p:nvPr/>
        </p:nvGrpSpPr>
        <p:grpSpPr>
          <a:xfrm>
            <a:off x="8693743" y="2227415"/>
            <a:ext cx="828000" cy="2351579"/>
            <a:chOff x="17389091" y="4454830"/>
            <a:chExt cx="1656513" cy="4703157"/>
          </a:xfrm>
        </p:grpSpPr>
        <p:grpSp>
          <p:nvGrpSpPr>
            <p:cNvPr id="21" name="Group 76">
              <a:extLst>
                <a:ext uri="{FF2B5EF4-FFF2-40B4-BE49-F238E27FC236}">
                  <a16:creationId xmlns:a16="http://schemas.microsoft.com/office/drawing/2014/main" id="{398DE128-31ED-4D26-BE32-470130C03AF8}"/>
                </a:ext>
              </a:extLst>
            </p:cNvPr>
            <p:cNvGrpSpPr/>
            <p:nvPr/>
          </p:nvGrpSpPr>
          <p:grpSpPr>
            <a:xfrm>
              <a:off x="17389091" y="5402360"/>
              <a:ext cx="1656513" cy="3138523"/>
              <a:chOff x="5357621" y="6262550"/>
              <a:chExt cx="1656513" cy="2077813"/>
            </a:xfrm>
            <a:solidFill>
              <a:schemeClr val="accent2"/>
            </a:solidFill>
          </p:grpSpPr>
          <p:sp>
            <p:nvSpPr>
              <p:cNvPr id="24" name="Freeform 303">
                <a:extLst>
                  <a:ext uri="{FF2B5EF4-FFF2-40B4-BE49-F238E27FC236}">
                    <a16:creationId xmlns:a16="http://schemas.microsoft.com/office/drawing/2014/main" id="{988D7081-FFB8-4A9F-A4AE-F799A477F5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58531" y="6262550"/>
                <a:ext cx="755603" cy="2077813"/>
              </a:xfrm>
              <a:custGeom>
                <a:avLst/>
                <a:gdLst>
                  <a:gd name="T0" fmla="*/ 0 w 274"/>
                  <a:gd name="T1" fmla="*/ 0 h 675"/>
                  <a:gd name="T2" fmla="*/ 0 w 274"/>
                  <a:gd name="T3" fmla="*/ 674 h 675"/>
                  <a:gd name="T4" fmla="*/ 273 w 274"/>
                  <a:gd name="T5" fmla="*/ 674 h 675"/>
                  <a:gd name="T6" fmla="*/ 0 w 274"/>
                  <a:gd name="T7" fmla="*/ 0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675">
                    <a:moveTo>
                      <a:pt x="0" y="0"/>
                    </a:moveTo>
                    <a:lnTo>
                      <a:pt x="0" y="674"/>
                    </a:lnTo>
                    <a:lnTo>
                      <a:pt x="273" y="674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25" name="Freeform 304">
                <a:extLst>
                  <a:ext uri="{FF2B5EF4-FFF2-40B4-BE49-F238E27FC236}">
                    <a16:creationId xmlns:a16="http://schemas.microsoft.com/office/drawing/2014/main" id="{51185A9E-4298-4D16-AC9E-B936F2B68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57621" y="6262550"/>
                <a:ext cx="755603" cy="2077813"/>
              </a:xfrm>
              <a:custGeom>
                <a:avLst/>
                <a:gdLst>
                  <a:gd name="T0" fmla="*/ 0 w 274"/>
                  <a:gd name="T1" fmla="*/ 674 h 675"/>
                  <a:gd name="T2" fmla="*/ 273 w 274"/>
                  <a:gd name="T3" fmla="*/ 674 h 675"/>
                  <a:gd name="T4" fmla="*/ 273 w 274"/>
                  <a:gd name="T5" fmla="*/ 0 h 675"/>
                  <a:gd name="T6" fmla="*/ 0 w 274"/>
                  <a:gd name="T7" fmla="*/ 67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675">
                    <a:moveTo>
                      <a:pt x="0" y="674"/>
                    </a:moveTo>
                    <a:lnTo>
                      <a:pt x="273" y="674"/>
                    </a:lnTo>
                    <a:lnTo>
                      <a:pt x="273" y="0"/>
                    </a:lnTo>
                    <a:lnTo>
                      <a:pt x="0" y="674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22" name="TextBox 146">
              <a:extLst>
                <a:ext uri="{FF2B5EF4-FFF2-40B4-BE49-F238E27FC236}">
                  <a16:creationId xmlns:a16="http://schemas.microsoft.com/office/drawing/2014/main" id="{52E7EDE3-2AB2-4F2C-A5A3-3FCB3F9397EC}"/>
                </a:ext>
              </a:extLst>
            </p:cNvPr>
            <p:cNvSpPr txBox="1"/>
            <p:nvPr/>
          </p:nvSpPr>
          <p:spPr>
            <a:xfrm>
              <a:off x="17465989" y="4454830"/>
              <a:ext cx="1514345" cy="882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72%</a:t>
              </a:r>
            </a:p>
          </p:txBody>
        </p:sp>
        <p:sp>
          <p:nvSpPr>
            <p:cNvPr id="23" name="TextBox 168">
              <a:extLst>
                <a:ext uri="{FF2B5EF4-FFF2-40B4-BE49-F238E27FC236}">
                  <a16:creationId xmlns:a16="http://schemas.microsoft.com/office/drawing/2014/main" id="{AAF1DB99-484E-4FF5-955F-E9FCE5C54436}"/>
                </a:ext>
              </a:extLst>
            </p:cNvPr>
            <p:cNvSpPr txBox="1"/>
            <p:nvPr/>
          </p:nvSpPr>
          <p:spPr>
            <a:xfrm>
              <a:off x="17438524" y="8522171"/>
              <a:ext cx="1586055" cy="63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6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August</a:t>
              </a:r>
            </a:p>
          </p:txBody>
        </p:sp>
      </p:grpSp>
      <p:grpSp>
        <p:nvGrpSpPr>
          <p:cNvPr id="26" name="组合 6">
            <a:extLst>
              <a:ext uri="{FF2B5EF4-FFF2-40B4-BE49-F238E27FC236}">
                <a16:creationId xmlns:a16="http://schemas.microsoft.com/office/drawing/2014/main" id="{844C9EC4-33DA-4CD5-B441-BAD91305F809}"/>
              </a:ext>
            </a:extLst>
          </p:cNvPr>
          <p:cNvGrpSpPr/>
          <p:nvPr/>
        </p:nvGrpSpPr>
        <p:grpSpPr>
          <a:xfrm>
            <a:off x="9523398" y="2685121"/>
            <a:ext cx="1165255" cy="1893874"/>
            <a:chOff x="19048907" y="5370240"/>
            <a:chExt cx="2331230" cy="3787748"/>
          </a:xfrm>
        </p:grpSpPr>
        <p:grpSp>
          <p:nvGrpSpPr>
            <p:cNvPr id="27" name="Group 79">
              <a:extLst>
                <a:ext uri="{FF2B5EF4-FFF2-40B4-BE49-F238E27FC236}">
                  <a16:creationId xmlns:a16="http://schemas.microsoft.com/office/drawing/2014/main" id="{880DBA70-8661-4FDF-94B0-9C94A1831D93}"/>
                </a:ext>
              </a:extLst>
            </p:cNvPr>
            <p:cNvGrpSpPr/>
            <p:nvPr/>
          </p:nvGrpSpPr>
          <p:grpSpPr>
            <a:xfrm>
              <a:off x="19394346" y="6295168"/>
              <a:ext cx="1656514" cy="2260235"/>
              <a:chOff x="7362876" y="5201840"/>
              <a:chExt cx="1656514" cy="3153043"/>
            </a:xfrm>
            <a:solidFill>
              <a:schemeClr val="accent3"/>
            </a:solidFill>
          </p:grpSpPr>
          <p:sp>
            <p:nvSpPr>
              <p:cNvPr id="30" name="Freeform 305">
                <a:extLst>
                  <a:ext uri="{FF2B5EF4-FFF2-40B4-BE49-F238E27FC236}">
                    <a16:creationId xmlns:a16="http://schemas.microsoft.com/office/drawing/2014/main" id="{28F7E131-1B77-4DFF-8226-B1AF564973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63787" y="5201840"/>
                <a:ext cx="755603" cy="3153043"/>
              </a:xfrm>
              <a:custGeom>
                <a:avLst/>
                <a:gdLst>
                  <a:gd name="T0" fmla="*/ 0 w 274"/>
                  <a:gd name="T1" fmla="*/ 0 h 1000"/>
                  <a:gd name="T2" fmla="*/ 0 w 274"/>
                  <a:gd name="T3" fmla="*/ 999 h 1000"/>
                  <a:gd name="T4" fmla="*/ 273 w 274"/>
                  <a:gd name="T5" fmla="*/ 999 h 1000"/>
                  <a:gd name="T6" fmla="*/ 0 w 274"/>
                  <a:gd name="T7" fmla="*/ 0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1000">
                    <a:moveTo>
                      <a:pt x="0" y="0"/>
                    </a:moveTo>
                    <a:lnTo>
                      <a:pt x="0" y="999"/>
                    </a:lnTo>
                    <a:lnTo>
                      <a:pt x="273" y="99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31" name="Freeform 306">
                <a:extLst>
                  <a:ext uri="{FF2B5EF4-FFF2-40B4-BE49-F238E27FC236}">
                    <a16:creationId xmlns:a16="http://schemas.microsoft.com/office/drawing/2014/main" id="{D3D29522-85F7-4578-A159-A792803B0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2876" y="5201840"/>
                <a:ext cx="755603" cy="3153043"/>
              </a:xfrm>
              <a:custGeom>
                <a:avLst/>
                <a:gdLst>
                  <a:gd name="T0" fmla="*/ 0 w 275"/>
                  <a:gd name="T1" fmla="*/ 999 h 1000"/>
                  <a:gd name="T2" fmla="*/ 274 w 275"/>
                  <a:gd name="T3" fmla="*/ 999 h 1000"/>
                  <a:gd name="T4" fmla="*/ 274 w 275"/>
                  <a:gd name="T5" fmla="*/ 0 h 1000"/>
                  <a:gd name="T6" fmla="*/ 0 w 275"/>
                  <a:gd name="T7" fmla="*/ 999 h 1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5" h="1000">
                    <a:moveTo>
                      <a:pt x="0" y="999"/>
                    </a:moveTo>
                    <a:lnTo>
                      <a:pt x="274" y="999"/>
                    </a:lnTo>
                    <a:lnTo>
                      <a:pt x="274" y="0"/>
                    </a:lnTo>
                    <a:lnTo>
                      <a:pt x="0" y="999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28" name="TextBox 147">
              <a:extLst>
                <a:ext uri="{FF2B5EF4-FFF2-40B4-BE49-F238E27FC236}">
                  <a16:creationId xmlns:a16="http://schemas.microsoft.com/office/drawing/2014/main" id="{B53EF3EF-67E0-4DDA-AAEC-04A02C73469C}"/>
                </a:ext>
              </a:extLst>
            </p:cNvPr>
            <p:cNvSpPr txBox="1"/>
            <p:nvPr/>
          </p:nvSpPr>
          <p:spPr>
            <a:xfrm>
              <a:off x="19471244" y="5370240"/>
              <a:ext cx="1514344" cy="882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32%</a:t>
              </a:r>
            </a:p>
          </p:txBody>
        </p:sp>
        <p:sp>
          <p:nvSpPr>
            <p:cNvPr id="29" name="TextBox 169">
              <a:extLst>
                <a:ext uri="{FF2B5EF4-FFF2-40B4-BE49-F238E27FC236}">
                  <a16:creationId xmlns:a16="http://schemas.microsoft.com/office/drawing/2014/main" id="{B5AA2729-280A-47A7-8D00-61652CC26E63}"/>
                </a:ext>
              </a:extLst>
            </p:cNvPr>
            <p:cNvSpPr txBox="1"/>
            <p:nvPr/>
          </p:nvSpPr>
          <p:spPr>
            <a:xfrm>
              <a:off x="19048907" y="8522172"/>
              <a:ext cx="2331230" cy="63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6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September</a:t>
              </a:r>
            </a:p>
          </p:txBody>
        </p:sp>
      </p:grpSp>
      <p:grpSp>
        <p:nvGrpSpPr>
          <p:cNvPr id="32" name="组合 1">
            <a:extLst>
              <a:ext uri="{FF2B5EF4-FFF2-40B4-BE49-F238E27FC236}">
                <a16:creationId xmlns:a16="http://schemas.microsoft.com/office/drawing/2014/main" id="{BD9E8469-E6BB-46DF-9A57-6669E0FE93D0}"/>
              </a:ext>
            </a:extLst>
          </p:cNvPr>
          <p:cNvGrpSpPr/>
          <p:nvPr/>
        </p:nvGrpSpPr>
        <p:grpSpPr>
          <a:xfrm>
            <a:off x="1635026" y="1876115"/>
            <a:ext cx="911340" cy="2702880"/>
            <a:chOff x="3267297" y="3752229"/>
            <a:chExt cx="1823241" cy="5405760"/>
          </a:xfrm>
        </p:grpSpPr>
        <p:grpSp>
          <p:nvGrpSpPr>
            <p:cNvPr id="33" name="Group 1">
              <a:extLst>
                <a:ext uri="{FF2B5EF4-FFF2-40B4-BE49-F238E27FC236}">
                  <a16:creationId xmlns:a16="http://schemas.microsoft.com/office/drawing/2014/main" id="{B0BA9B85-C420-495B-AF8C-86AE09DDB188}"/>
                </a:ext>
              </a:extLst>
            </p:cNvPr>
            <p:cNvGrpSpPr/>
            <p:nvPr/>
          </p:nvGrpSpPr>
          <p:grpSpPr>
            <a:xfrm>
              <a:off x="3366892" y="3752229"/>
              <a:ext cx="1611954" cy="4766375"/>
              <a:chOff x="3366892" y="3752229"/>
              <a:chExt cx="1611954" cy="4766375"/>
            </a:xfrm>
          </p:grpSpPr>
          <p:grpSp>
            <p:nvGrpSpPr>
              <p:cNvPr id="35" name="Group 104">
                <a:extLst>
                  <a:ext uri="{FF2B5EF4-FFF2-40B4-BE49-F238E27FC236}">
                    <a16:creationId xmlns:a16="http://schemas.microsoft.com/office/drawing/2014/main" id="{66A56375-4946-4EE6-B61E-139598FECEB0}"/>
                  </a:ext>
                </a:extLst>
              </p:cNvPr>
              <p:cNvGrpSpPr/>
              <p:nvPr/>
            </p:nvGrpSpPr>
            <p:grpSpPr>
              <a:xfrm>
                <a:off x="3366892" y="4813416"/>
                <a:ext cx="1611954" cy="3705188"/>
                <a:chOff x="3366892" y="4635176"/>
                <a:chExt cx="1611954" cy="3705188"/>
              </a:xfrm>
              <a:solidFill>
                <a:schemeClr val="accent1"/>
              </a:solidFill>
            </p:grpSpPr>
            <p:sp>
              <p:nvSpPr>
                <p:cNvPr id="37" name="Freeform 301">
                  <a:extLst>
                    <a:ext uri="{FF2B5EF4-FFF2-40B4-BE49-F238E27FC236}">
                      <a16:creationId xmlns:a16="http://schemas.microsoft.com/office/drawing/2014/main" id="{D3FBB638-6AB8-495C-AA6F-58B1A49B9C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6892" y="4635176"/>
                  <a:ext cx="755603" cy="3705188"/>
                </a:xfrm>
                <a:custGeom>
                  <a:avLst/>
                  <a:gdLst>
                    <a:gd name="T0" fmla="*/ 273 w 274"/>
                    <a:gd name="T1" fmla="*/ 0 h 1170"/>
                    <a:gd name="T2" fmla="*/ 0 w 274"/>
                    <a:gd name="T3" fmla="*/ 1169 h 1170"/>
                    <a:gd name="T4" fmla="*/ 273 w 274"/>
                    <a:gd name="T5" fmla="*/ 1169 h 1170"/>
                    <a:gd name="T6" fmla="*/ 273 w 274"/>
                    <a:gd name="T7" fmla="*/ 0 h 1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4" h="1170">
                      <a:moveTo>
                        <a:pt x="273" y="0"/>
                      </a:moveTo>
                      <a:lnTo>
                        <a:pt x="0" y="1169"/>
                      </a:lnTo>
                      <a:lnTo>
                        <a:pt x="273" y="1169"/>
                      </a:lnTo>
                      <a:lnTo>
                        <a:pt x="273" y="0"/>
                      </a:ln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  <a:extLst/>
              </p:spPr>
              <p:txBody>
                <a:bodyPr wrap="none" lIns="324926" tIns="162463" rIns="324926" bIns="162463" anchor="ctr"/>
                <a:lstStyle/>
                <a:p>
                  <a:pPr>
                    <a:defRPr/>
                  </a:pPr>
                  <a:endParaRPr lang="en-US" sz="239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38" name="Freeform 302">
                  <a:extLst>
                    <a:ext uri="{FF2B5EF4-FFF2-40B4-BE49-F238E27FC236}">
                      <a16:creationId xmlns:a16="http://schemas.microsoft.com/office/drawing/2014/main" id="{79D739D7-2B83-4981-99E2-95AEC6D4C8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3243" y="4635176"/>
                  <a:ext cx="755603" cy="3705188"/>
                </a:xfrm>
                <a:custGeom>
                  <a:avLst/>
                  <a:gdLst>
                    <a:gd name="T0" fmla="*/ 0 w 274"/>
                    <a:gd name="T1" fmla="*/ 0 h 1170"/>
                    <a:gd name="T2" fmla="*/ 0 w 274"/>
                    <a:gd name="T3" fmla="*/ 1169 h 1170"/>
                    <a:gd name="T4" fmla="*/ 273 w 274"/>
                    <a:gd name="T5" fmla="*/ 1169 h 1170"/>
                    <a:gd name="T6" fmla="*/ 0 w 274"/>
                    <a:gd name="T7" fmla="*/ 0 h 1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74" h="1170">
                      <a:moveTo>
                        <a:pt x="0" y="0"/>
                      </a:moveTo>
                      <a:lnTo>
                        <a:pt x="0" y="1169"/>
                      </a:lnTo>
                      <a:lnTo>
                        <a:pt x="273" y="1169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wrap="none" lIns="324926" tIns="162463" rIns="324926" bIns="162463" anchor="ctr"/>
                <a:lstStyle/>
                <a:p>
                  <a:pPr>
                    <a:defRPr/>
                  </a:pPr>
                  <a:endParaRPr lang="en-US" sz="2399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endParaRPr>
                </a:p>
              </p:txBody>
            </p:sp>
          </p:grpSp>
          <p:sp>
            <p:nvSpPr>
              <p:cNvPr id="36" name="TextBox 152">
                <a:extLst>
                  <a:ext uri="{FF2B5EF4-FFF2-40B4-BE49-F238E27FC236}">
                    <a16:creationId xmlns:a16="http://schemas.microsoft.com/office/drawing/2014/main" id="{99313C36-54F8-4957-A24B-B7CD58E7140F}"/>
                  </a:ext>
                </a:extLst>
              </p:cNvPr>
              <p:cNvSpPr txBox="1"/>
              <p:nvPr/>
            </p:nvSpPr>
            <p:spPr>
              <a:xfrm>
                <a:off x="3432162" y="3752229"/>
                <a:ext cx="1514342" cy="8820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266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Lato Regular"/>
                    <a:sym typeface="Noto Sans S Chinese Light" panose="020B0300000000000000" pitchFamily="34" charset="-122"/>
                  </a:rPr>
                  <a:t>98%</a:t>
                </a:r>
              </a:p>
            </p:txBody>
          </p:sp>
        </p:grpSp>
        <p:sp>
          <p:nvSpPr>
            <p:cNvPr id="34" name="TextBox 170">
              <a:extLst>
                <a:ext uri="{FF2B5EF4-FFF2-40B4-BE49-F238E27FC236}">
                  <a16:creationId xmlns:a16="http://schemas.microsoft.com/office/drawing/2014/main" id="{4F03677A-0456-495D-9FD0-3EA7C57F3D16}"/>
                </a:ext>
              </a:extLst>
            </p:cNvPr>
            <p:cNvSpPr txBox="1"/>
            <p:nvPr/>
          </p:nvSpPr>
          <p:spPr>
            <a:xfrm>
              <a:off x="3267297" y="8522173"/>
              <a:ext cx="1823241" cy="63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6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January</a:t>
              </a:r>
            </a:p>
          </p:txBody>
        </p:sp>
      </p:grpSp>
      <p:grpSp>
        <p:nvGrpSpPr>
          <p:cNvPr id="39" name="Group 5">
            <a:extLst>
              <a:ext uri="{FF2B5EF4-FFF2-40B4-BE49-F238E27FC236}">
                <a16:creationId xmlns:a16="http://schemas.microsoft.com/office/drawing/2014/main" id="{F8C4C18C-FD7E-4C81-A175-BD941A943123}"/>
              </a:ext>
            </a:extLst>
          </p:cNvPr>
          <p:cNvGrpSpPr/>
          <p:nvPr/>
        </p:nvGrpSpPr>
        <p:grpSpPr>
          <a:xfrm>
            <a:off x="4694682" y="3136442"/>
            <a:ext cx="828001" cy="1442550"/>
            <a:chOff x="9388495" y="6272888"/>
            <a:chExt cx="1656513" cy="2885099"/>
          </a:xfrm>
        </p:grpSpPr>
        <p:grpSp>
          <p:nvGrpSpPr>
            <p:cNvPr id="40" name="Group 82">
              <a:extLst>
                <a:ext uri="{FF2B5EF4-FFF2-40B4-BE49-F238E27FC236}">
                  <a16:creationId xmlns:a16="http://schemas.microsoft.com/office/drawing/2014/main" id="{929B7D11-AD6B-487B-83C6-46DFE87D0A08}"/>
                </a:ext>
              </a:extLst>
            </p:cNvPr>
            <p:cNvGrpSpPr/>
            <p:nvPr/>
          </p:nvGrpSpPr>
          <p:grpSpPr>
            <a:xfrm>
              <a:off x="9388495" y="7109169"/>
              <a:ext cx="1656513" cy="1409428"/>
              <a:chOff x="14678676" y="6930929"/>
              <a:chExt cx="1656513" cy="1409428"/>
            </a:xfrm>
            <a:solidFill>
              <a:schemeClr val="accent4"/>
            </a:solidFill>
          </p:grpSpPr>
          <p:sp>
            <p:nvSpPr>
              <p:cNvPr id="43" name="Freeform 307">
                <a:extLst>
                  <a:ext uri="{FF2B5EF4-FFF2-40B4-BE49-F238E27FC236}">
                    <a16:creationId xmlns:a16="http://schemas.microsoft.com/office/drawing/2014/main" id="{DDFF770A-D4E4-4F61-B27E-AD472CCB83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8676" y="6930929"/>
                <a:ext cx="755603" cy="1409428"/>
              </a:xfrm>
              <a:custGeom>
                <a:avLst/>
                <a:gdLst>
                  <a:gd name="T0" fmla="*/ 0 w 275"/>
                  <a:gd name="T1" fmla="*/ 471 h 472"/>
                  <a:gd name="T2" fmla="*/ 274 w 275"/>
                  <a:gd name="T3" fmla="*/ 471 h 472"/>
                  <a:gd name="T4" fmla="*/ 274 w 275"/>
                  <a:gd name="T5" fmla="*/ 0 h 472"/>
                  <a:gd name="T6" fmla="*/ 0 w 275"/>
                  <a:gd name="T7" fmla="*/ 471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5" h="472">
                    <a:moveTo>
                      <a:pt x="0" y="471"/>
                    </a:moveTo>
                    <a:lnTo>
                      <a:pt x="274" y="471"/>
                    </a:lnTo>
                    <a:lnTo>
                      <a:pt x="274" y="0"/>
                    </a:lnTo>
                    <a:lnTo>
                      <a:pt x="0" y="47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44" name="Freeform 308">
                <a:extLst>
                  <a:ext uri="{FF2B5EF4-FFF2-40B4-BE49-F238E27FC236}">
                    <a16:creationId xmlns:a16="http://schemas.microsoft.com/office/drawing/2014/main" id="{C8B4D247-CA96-4745-88AE-87CF3FDC78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9586" y="6930929"/>
                <a:ext cx="755603" cy="1409428"/>
              </a:xfrm>
              <a:custGeom>
                <a:avLst/>
                <a:gdLst>
                  <a:gd name="T0" fmla="*/ 0 w 274"/>
                  <a:gd name="T1" fmla="*/ 0 h 472"/>
                  <a:gd name="T2" fmla="*/ 0 w 274"/>
                  <a:gd name="T3" fmla="*/ 0 h 472"/>
                  <a:gd name="T4" fmla="*/ 0 w 274"/>
                  <a:gd name="T5" fmla="*/ 471 h 472"/>
                  <a:gd name="T6" fmla="*/ 273 w 274"/>
                  <a:gd name="T7" fmla="*/ 471 h 472"/>
                  <a:gd name="T8" fmla="*/ 0 w 274"/>
                  <a:gd name="T9" fmla="*/ 0 h 4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472">
                    <a:moveTo>
                      <a:pt x="0" y="0"/>
                    </a:moveTo>
                    <a:lnTo>
                      <a:pt x="0" y="0"/>
                    </a:lnTo>
                    <a:lnTo>
                      <a:pt x="0" y="471"/>
                    </a:lnTo>
                    <a:lnTo>
                      <a:pt x="273" y="47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41" name="TextBox 173">
              <a:extLst>
                <a:ext uri="{FF2B5EF4-FFF2-40B4-BE49-F238E27FC236}">
                  <a16:creationId xmlns:a16="http://schemas.microsoft.com/office/drawing/2014/main" id="{1545E9DA-3620-41D2-8764-B129C107AD43}"/>
                </a:ext>
              </a:extLst>
            </p:cNvPr>
            <p:cNvSpPr txBox="1"/>
            <p:nvPr/>
          </p:nvSpPr>
          <p:spPr>
            <a:xfrm>
              <a:off x="9465395" y="6272888"/>
              <a:ext cx="1514343" cy="882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22%</a:t>
              </a:r>
            </a:p>
          </p:txBody>
        </p:sp>
        <p:sp>
          <p:nvSpPr>
            <p:cNvPr id="42" name="TextBox 174">
              <a:extLst>
                <a:ext uri="{FF2B5EF4-FFF2-40B4-BE49-F238E27FC236}">
                  <a16:creationId xmlns:a16="http://schemas.microsoft.com/office/drawing/2014/main" id="{46BAB6C3-39C9-4E3C-8CFE-C4135FF68A71}"/>
                </a:ext>
              </a:extLst>
            </p:cNvPr>
            <p:cNvSpPr txBox="1"/>
            <p:nvPr/>
          </p:nvSpPr>
          <p:spPr>
            <a:xfrm>
              <a:off x="9608453" y="8522171"/>
              <a:ext cx="1196851" cy="63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6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April</a:t>
              </a:r>
            </a:p>
          </p:txBody>
        </p:sp>
      </p:grpSp>
      <p:grpSp>
        <p:nvGrpSpPr>
          <p:cNvPr id="45" name="组合 2">
            <a:extLst>
              <a:ext uri="{FF2B5EF4-FFF2-40B4-BE49-F238E27FC236}">
                <a16:creationId xmlns:a16="http://schemas.microsoft.com/office/drawing/2014/main" id="{6C1613A5-A46D-4E92-8A85-86681FFB5392}"/>
              </a:ext>
            </a:extLst>
          </p:cNvPr>
          <p:cNvGrpSpPr/>
          <p:nvPr/>
        </p:nvGrpSpPr>
        <p:grpSpPr>
          <a:xfrm>
            <a:off x="5696997" y="2624231"/>
            <a:ext cx="828002" cy="1954763"/>
            <a:chOff x="11393750" y="5248462"/>
            <a:chExt cx="1656514" cy="3909526"/>
          </a:xfrm>
        </p:grpSpPr>
        <p:grpSp>
          <p:nvGrpSpPr>
            <p:cNvPr id="46" name="Group 89">
              <a:extLst>
                <a:ext uri="{FF2B5EF4-FFF2-40B4-BE49-F238E27FC236}">
                  <a16:creationId xmlns:a16="http://schemas.microsoft.com/office/drawing/2014/main" id="{4D171DC8-AC8D-4F6C-83CA-ECD523C2E2C8}"/>
                </a:ext>
              </a:extLst>
            </p:cNvPr>
            <p:cNvGrpSpPr/>
            <p:nvPr/>
          </p:nvGrpSpPr>
          <p:grpSpPr>
            <a:xfrm>
              <a:off x="11393750" y="6164713"/>
              <a:ext cx="1656514" cy="2368417"/>
              <a:chOff x="16683931" y="5986473"/>
              <a:chExt cx="1656514" cy="2368417"/>
            </a:xfrm>
            <a:solidFill>
              <a:schemeClr val="accent5"/>
            </a:solidFill>
          </p:grpSpPr>
          <p:sp>
            <p:nvSpPr>
              <p:cNvPr id="49" name="Freeform 309">
                <a:extLst>
                  <a:ext uri="{FF2B5EF4-FFF2-40B4-BE49-F238E27FC236}">
                    <a16:creationId xmlns:a16="http://schemas.microsoft.com/office/drawing/2014/main" id="{CB8587FB-0070-4B8F-8A7E-8989192856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83931" y="5986473"/>
                <a:ext cx="755603" cy="2368417"/>
              </a:xfrm>
              <a:custGeom>
                <a:avLst/>
                <a:gdLst>
                  <a:gd name="T0" fmla="*/ 0 w 275"/>
                  <a:gd name="T1" fmla="*/ 761 h 762"/>
                  <a:gd name="T2" fmla="*/ 274 w 275"/>
                  <a:gd name="T3" fmla="*/ 761 h 762"/>
                  <a:gd name="T4" fmla="*/ 274 w 275"/>
                  <a:gd name="T5" fmla="*/ 0 h 762"/>
                  <a:gd name="T6" fmla="*/ 0 w 275"/>
                  <a:gd name="T7" fmla="*/ 761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5" h="762">
                    <a:moveTo>
                      <a:pt x="0" y="761"/>
                    </a:moveTo>
                    <a:lnTo>
                      <a:pt x="274" y="761"/>
                    </a:lnTo>
                    <a:lnTo>
                      <a:pt x="274" y="0"/>
                    </a:lnTo>
                    <a:lnTo>
                      <a:pt x="0" y="76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50" name="Freeform 310">
                <a:extLst>
                  <a:ext uri="{FF2B5EF4-FFF2-40B4-BE49-F238E27FC236}">
                    <a16:creationId xmlns:a16="http://schemas.microsoft.com/office/drawing/2014/main" id="{D1153E23-4810-4319-A550-C34973B448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84842" y="5986473"/>
                <a:ext cx="755603" cy="2368417"/>
              </a:xfrm>
              <a:custGeom>
                <a:avLst/>
                <a:gdLst>
                  <a:gd name="T0" fmla="*/ 0 w 274"/>
                  <a:gd name="T1" fmla="*/ 0 h 762"/>
                  <a:gd name="T2" fmla="*/ 0 w 274"/>
                  <a:gd name="T3" fmla="*/ 0 h 762"/>
                  <a:gd name="T4" fmla="*/ 0 w 274"/>
                  <a:gd name="T5" fmla="*/ 761 h 762"/>
                  <a:gd name="T6" fmla="*/ 273 w 274"/>
                  <a:gd name="T7" fmla="*/ 761 h 762"/>
                  <a:gd name="T8" fmla="*/ 0 w 274"/>
                  <a:gd name="T9" fmla="*/ 0 h 7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762">
                    <a:moveTo>
                      <a:pt x="0" y="0"/>
                    </a:moveTo>
                    <a:lnTo>
                      <a:pt x="0" y="0"/>
                    </a:lnTo>
                    <a:lnTo>
                      <a:pt x="0" y="761"/>
                    </a:lnTo>
                    <a:lnTo>
                      <a:pt x="273" y="761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47" name="TextBox 148">
              <a:extLst>
                <a:ext uri="{FF2B5EF4-FFF2-40B4-BE49-F238E27FC236}">
                  <a16:creationId xmlns:a16="http://schemas.microsoft.com/office/drawing/2014/main" id="{D18C61ED-248E-49D9-A465-371B06F4B6F5}"/>
                </a:ext>
              </a:extLst>
            </p:cNvPr>
            <p:cNvSpPr txBox="1"/>
            <p:nvPr/>
          </p:nvSpPr>
          <p:spPr>
            <a:xfrm>
              <a:off x="11436741" y="5248462"/>
              <a:ext cx="1514342" cy="882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42%</a:t>
              </a:r>
            </a:p>
          </p:txBody>
        </p:sp>
        <p:sp>
          <p:nvSpPr>
            <p:cNvPr id="48" name="TextBox 177">
              <a:extLst>
                <a:ext uri="{FF2B5EF4-FFF2-40B4-BE49-F238E27FC236}">
                  <a16:creationId xmlns:a16="http://schemas.microsoft.com/office/drawing/2014/main" id="{C86ACEB1-DE28-43C5-BA82-BA55950930F9}"/>
                </a:ext>
              </a:extLst>
            </p:cNvPr>
            <p:cNvSpPr txBox="1"/>
            <p:nvPr/>
          </p:nvSpPr>
          <p:spPr>
            <a:xfrm>
              <a:off x="11685968" y="8522172"/>
              <a:ext cx="1084606" cy="63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6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May</a:t>
              </a:r>
            </a:p>
          </p:txBody>
        </p:sp>
      </p:grpSp>
      <p:grpSp>
        <p:nvGrpSpPr>
          <p:cNvPr id="51" name="组合 3">
            <a:extLst>
              <a:ext uri="{FF2B5EF4-FFF2-40B4-BE49-F238E27FC236}">
                <a16:creationId xmlns:a16="http://schemas.microsoft.com/office/drawing/2014/main" id="{6A1122CA-0E9F-4E34-B86B-CA380CC1EE33}"/>
              </a:ext>
            </a:extLst>
          </p:cNvPr>
          <p:cNvGrpSpPr/>
          <p:nvPr/>
        </p:nvGrpSpPr>
        <p:grpSpPr>
          <a:xfrm>
            <a:off x="6699320" y="2328778"/>
            <a:ext cx="828004" cy="2250216"/>
            <a:chOff x="13399002" y="4657555"/>
            <a:chExt cx="1656517" cy="4500433"/>
          </a:xfrm>
        </p:grpSpPr>
        <p:grpSp>
          <p:nvGrpSpPr>
            <p:cNvPr id="52" name="Group 92">
              <a:extLst>
                <a:ext uri="{FF2B5EF4-FFF2-40B4-BE49-F238E27FC236}">
                  <a16:creationId xmlns:a16="http://schemas.microsoft.com/office/drawing/2014/main" id="{0C2E7808-D834-4776-B0F8-71D69A54A52F}"/>
                </a:ext>
              </a:extLst>
            </p:cNvPr>
            <p:cNvGrpSpPr/>
            <p:nvPr/>
          </p:nvGrpSpPr>
          <p:grpSpPr>
            <a:xfrm>
              <a:off x="13399002" y="5554441"/>
              <a:ext cx="1656517" cy="2978682"/>
              <a:chOff x="18689183" y="5376201"/>
              <a:chExt cx="1656517" cy="2978682"/>
            </a:xfrm>
            <a:solidFill>
              <a:schemeClr val="accent6"/>
            </a:solidFill>
          </p:grpSpPr>
          <p:sp>
            <p:nvSpPr>
              <p:cNvPr id="55" name="Freeform 311">
                <a:extLst>
                  <a:ext uri="{FF2B5EF4-FFF2-40B4-BE49-F238E27FC236}">
                    <a16:creationId xmlns:a16="http://schemas.microsoft.com/office/drawing/2014/main" id="{D9DA9876-A424-4344-B2C3-E0AD1E480D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89183" y="5376201"/>
                <a:ext cx="755603" cy="2978682"/>
              </a:xfrm>
              <a:custGeom>
                <a:avLst/>
                <a:gdLst>
                  <a:gd name="T0" fmla="*/ 0 w 274"/>
                  <a:gd name="T1" fmla="*/ 945 h 946"/>
                  <a:gd name="T2" fmla="*/ 273 w 274"/>
                  <a:gd name="T3" fmla="*/ 945 h 946"/>
                  <a:gd name="T4" fmla="*/ 273 w 274"/>
                  <a:gd name="T5" fmla="*/ 0 h 946"/>
                  <a:gd name="T6" fmla="*/ 0 w 274"/>
                  <a:gd name="T7" fmla="*/ 945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4" h="946">
                    <a:moveTo>
                      <a:pt x="0" y="945"/>
                    </a:moveTo>
                    <a:lnTo>
                      <a:pt x="273" y="945"/>
                    </a:lnTo>
                    <a:lnTo>
                      <a:pt x="273" y="0"/>
                    </a:lnTo>
                    <a:lnTo>
                      <a:pt x="0" y="945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56" name="Freeform 312">
                <a:extLst>
                  <a:ext uri="{FF2B5EF4-FFF2-40B4-BE49-F238E27FC236}">
                    <a16:creationId xmlns:a16="http://schemas.microsoft.com/office/drawing/2014/main" id="{86085C33-E031-490C-9790-12B336D646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90097" y="5376201"/>
                <a:ext cx="755603" cy="2978682"/>
              </a:xfrm>
              <a:custGeom>
                <a:avLst/>
                <a:gdLst>
                  <a:gd name="T0" fmla="*/ 0 w 274"/>
                  <a:gd name="T1" fmla="*/ 0 h 946"/>
                  <a:gd name="T2" fmla="*/ 0 w 274"/>
                  <a:gd name="T3" fmla="*/ 0 h 946"/>
                  <a:gd name="T4" fmla="*/ 0 w 274"/>
                  <a:gd name="T5" fmla="*/ 945 h 946"/>
                  <a:gd name="T6" fmla="*/ 273 w 274"/>
                  <a:gd name="T7" fmla="*/ 945 h 946"/>
                  <a:gd name="T8" fmla="*/ 0 w 274"/>
                  <a:gd name="T9" fmla="*/ 0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946">
                    <a:moveTo>
                      <a:pt x="0" y="0"/>
                    </a:moveTo>
                    <a:lnTo>
                      <a:pt x="0" y="0"/>
                    </a:lnTo>
                    <a:lnTo>
                      <a:pt x="0" y="945"/>
                    </a:lnTo>
                    <a:lnTo>
                      <a:pt x="273" y="945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324926" tIns="162463" rIns="324926" bIns="162463" anchor="ctr"/>
              <a:lstStyle/>
              <a:p>
                <a:pPr>
                  <a:defRPr/>
                </a:pPr>
                <a:endParaRPr lang="en-US" sz="2399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</p:grpSp>
        <p:sp>
          <p:nvSpPr>
            <p:cNvPr id="53" name="TextBox 149">
              <a:extLst>
                <a:ext uri="{FF2B5EF4-FFF2-40B4-BE49-F238E27FC236}">
                  <a16:creationId xmlns:a16="http://schemas.microsoft.com/office/drawing/2014/main" id="{B1206F25-3F98-41FC-B2B7-B6245A287F18}"/>
                </a:ext>
              </a:extLst>
            </p:cNvPr>
            <p:cNvSpPr txBox="1"/>
            <p:nvPr/>
          </p:nvSpPr>
          <p:spPr>
            <a:xfrm>
              <a:off x="13441993" y="4657555"/>
              <a:ext cx="1514341" cy="8820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6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72%</a:t>
              </a:r>
            </a:p>
          </p:txBody>
        </p:sp>
        <p:sp>
          <p:nvSpPr>
            <p:cNvPr id="54" name="TextBox 178">
              <a:extLst>
                <a:ext uri="{FF2B5EF4-FFF2-40B4-BE49-F238E27FC236}">
                  <a16:creationId xmlns:a16="http://schemas.microsoft.com/office/drawing/2014/main" id="{9B7B9BAA-D077-41C3-A8BD-77B3150869ED}"/>
                </a:ext>
              </a:extLst>
            </p:cNvPr>
            <p:cNvSpPr txBox="1"/>
            <p:nvPr/>
          </p:nvSpPr>
          <p:spPr>
            <a:xfrm>
              <a:off x="13585561" y="8522172"/>
              <a:ext cx="1251369" cy="635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466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Lato Regular"/>
                  <a:sym typeface="Noto Sans S Chinese Light" panose="020B0300000000000000" pitchFamily="34" charset="-122"/>
                </a:rPr>
                <a:t>June</a:t>
              </a:r>
            </a:p>
          </p:txBody>
        </p:sp>
      </p:grpSp>
      <p:grpSp>
        <p:nvGrpSpPr>
          <p:cNvPr id="57" name="组合 7">
            <a:extLst>
              <a:ext uri="{FF2B5EF4-FFF2-40B4-BE49-F238E27FC236}">
                <a16:creationId xmlns:a16="http://schemas.microsoft.com/office/drawing/2014/main" id="{581ADFA7-83EB-4B7F-A8E2-BA8410534386}"/>
              </a:ext>
            </a:extLst>
          </p:cNvPr>
          <p:cNvGrpSpPr/>
          <p:nvPr/>
        </p:nvGrpSpPr>
        <p:grpSpPr>
          <a:xfrm>
            <a:off x="844473" y="4853004"/>
            <a:ext cx="10502972" cy="1055418"/>
            <a:chOff x="1685704" y="9706007"/>
            <a:chExt cx="21012426" cy="2110836"/>
          </a:xfrm>
        </p:grpSpPr>
        <p:sp>
          <p:nvSpPr>
            <p:cNvPr id="58" name="Title 20">
              <a:extLst>
                <a:ext uri="{FF2B5EF4-FFF2-40B4-BE49-F238E27FC236}">
                  <a16:creationId xmlns:a16="http://schemas.microsoft.com/office/drawing/2014/main" id="{3C1DA1BD-3058-4E7D-ABB5-3FFE64DC0FD3}"/>
                </a:ext>
              </a:extLst>
            </p:cNvPr>
            <p:cNvSpPr txBox="1">
              <a:spLocks/>
            </p:cNvSpPr>
            <p:nvPr/>
          </p:nvSpPr>
          <p:spPr>
            <a:xfrm>
              <a:off x="10333976" y="9706007"/>
              <a:ext cx="3702094" cy="574260"/>
            </a:xfrm>
            <a:prstGeom prst="rect">
              <a:avLst/>
            </a:prstGeom>
          </p:spPr>
          <p:txBody>
            <a:bodyPr vert="horz" wrap="none" lIns="324946" tIns="0" rIns="324946" bIns="0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defTabSz="1217218"/>
              <a:r>
                <a:rPr lang="zh-CN" altLang="en-US" sz="1866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标题关键字</a:t>
              </a:r>
            </a:p>
          </p:txBody>
        </p:sp>
        <p:sp>
          <p:nvSpPr>
            <p:cNvPr id="59" name="TextBox 180">
              <a:extLst>
                <a:ext uri="{FF2B5EF4-FFF2-40B4-BE49-F238E27FC236}">
                  <a16:creationId xmlns:a16="http://schemas.microsoft.com/office/drawing/2014/main" id="{989A90E7-6B9C-47F0-B56F-4765A6538935}"/>
                </a:ext>
              </a:extLst>
            </p:cNvPr>
            <p:cNvSpPr txBox="1"/>
            <p:nvPr/>
          </p:nvSpPr>
          <p:spPr>
            <a:xfrm>
              <a:off x="1685704" y="10302583"/>
              <a:ext cx="21012426" cy="15142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r>
                <a:rPr lang="zh-CN" altLang="en-US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输入替换内容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rPr>
                <a:t>58pic.com</a:t>
              </a:r>
              <a:endPara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  <a:p>
              <a:pPr defTabSz="913765">
                <a:lnSpc>
                  <a:spcPct val="120000"/>
                </a:lnSpc>
                <a:spcBef>
                  <a:spcPct val="0"/>
                </a:spcBef>
                <a:defRPr/>
              </a:pPr>
              <a:endPara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6150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75F0B458-88CD-4434-A957-A2709A8CB6CE}"/>
              </a:ext>
            </a:extLst>
          </p:cNvPr>
          <p:cNvGrpSpPr/>
          <p:nvPr/>
        </p:nvGrpSpPr>
        <p:grpSpPr>
          <a:xfrm>
            <a:off x="5482622" y="1933603"/>
            <a:ext cx="5313323" cy="4285332"/>
            <a:chOff x="1668963" y="2151766"/>
            <a:chExt cx="5314553" cy="4286324"/>
          </a:xfrm>
          <a:solidFill>
            <a:srgbClr val="76A284"/>
          </a:solidFill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F89DB65-6E7A-4976-A6D9-641F8E193B59}"/>
                </a:ext>
              </a:extLst>
            </p:cNvPr>
            <p:cNvGrpSpPr/>
            <p:nvPr/>
          </p:nvGrpSpPr>
          <p:grpSpPr>
            <a:xfrm flipH="1">
              <a:off x="1668963" y="2151766"/>
              <a:ext cx="5314553" cy="4286324"/>
              <a:chOff x="1782077" y="1578068"/>
              <a:chExt cx="3947211" cy="3183529"/>
            </a:xfrm>
            <a:grpFill/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CE684248-675A-4DDB-B068-D4532DA17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6112" y="1581150"/>
                <a:ext cx="547688" cy="2897188"/>
              </a:xfrm>
              <a:custGeom>
                <a:avLst/>
                <a:gdLst>
                  <a:gd name="T0" fmla="*/ 197 w 290"/>
                  <a:gd name="T1" fmla="*/ 1273 h 1548"/>
                  <a:gd name="T2" fmla="*/ 290 w 290"/>
                  <a:gd name="T3" fmla="*/ 1406 h 1548"/>
                  <a:gd name="T4" fmla="*/ 145 w 290"/>
                  <a:gd name="T5" fmla="*/ 1548 h 1548"/>
                  <a:gd name="T6" fmla="*/ 0 w 290"/>
                  <a:gd name="T7" fmla="*/ 1406 h 1548"/>
                  <a:gd name="T8" fmla="*/ 93 w 290"/>
                  <a:gd name="T9" fmla="*/ 1273 h 1548"/>
                  <a:gd name="T10" fmla="*/ 93 w 290"/>
                  <a:gd name="T11" fmla="*/ 0 h 1548"/>
                  <a:gd name="T12" fmla="*/ 197 w 290"/>
                  <a:gd name="T13" fmla="*/ 0 h 1548"/>
                  <a:gd name="T14" fmla="*/ 197 w 290"/>
                  <a:gd name="T15" fmla="*/ 1273 h 1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0" h="1548">
                    <a:moveTo>
                      <a:pt x="197" y="1273"/>
                    </a:moveTo>
                    <a:cubicBezTo>
                      <a:pt x="251" y="1294"/>
                      <a:pt x="290" y="1345"/>
                      <a:pt x="290" y="1406"/>
                    </a:cubicBezTo>
                    <a:cubicBezTo>
                      <a:pt x="290" y="1485"/>
                      <a:pt x="225" y="1548"/>
                      <a:pt x="145" y="1548"/>
                    </a:cubicBezTo>
                    <a:cubicBezTo>
                      <a:pt x="65" y="1548"/>
                      <a:pt x="0" y="1485"/>
                      <a:pt x="0" y="1406"/>
                    </a:cubicBezTo>
                    <a:cubicBezTo>
                      <a:pt x="0" y="1345"/>
                      <a:pt x="38" y="1294"/>
                      <a:pt x="93" y="1273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97" y="0"/>
                      <a:pt x="197" y="0"/>
                      <a:pt x="197" y="0"/>
                    </a:cubicBezTo>
                    <a:lnTo>
                      <a:pt x="197" y="127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grpSp>
            <p:nvGrpSpPr>
              <p:cNvPr id="13" name="Group 5">
                <a:extLst>
                  <a:ext uri="{FF2B5EF4-FFF2-40B4-BE49-F238E27FC236}">
                    <a16:creationId xmlns:a16="http://schemas.microsoft.com/office/drawing/2014/main" id="{AC231A68-E66D-44DC-B7CC-9770D5135211}"/>
                  </a:ext>
                </a:extLst>
              </p:cNvPr>
              <p:cNvGrpSpPr/>
              <p:nvPr/>
            </p:nvGrpSpPr>
            <p:grpSpPr>
              <a:xfrm>
                <a:off x="3313112" y="3231686"/>
                <a:ext cx="293688" cy="1100602"/>
                <a:chOff x="3313112" y="3231686"/>
                <a:chExt cx="293688" cy="1100602"/>
              </a:xfrm>
              <a:grpFill/>
            </p:grpSpPr>
            <p:sp>
              <p:nvSpPr>
                <p:cNvPr id="28" name="Oval 6">
                  <a:extLst>
                    <a:ext uri="{FF2B5EF4-FFF2-40B4-BE49-F238E27FC236}">
                      <a16:creationId xmlns:a16="http://schemas.microsoft.com/office/drawing/2014/main" id="{A3C3F955-F9B7-4B6F-9BE1-FBEF2C3D40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13112" y="4046538"/>
                  <a:ext cx="293688" cy="28575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>
                    <a:solidFill>
                      <a:schemeClr val="bg1">
                        <a:lumMod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29" name="Rectangle 7">
                  <a:extLst>
                    <a:ext uri="{FF2B5EF4-FFF2-40B4-BE49-F238E27FC236}">
                      <a16:creationId xmlns:a16="http://schemas.microsoft.com/office/drawing/2014/main" id="{58776144-4667-4917-B448-809F9BEAAA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9664" y="3231686"/>
                  <a:ext cx="100584" cy="87676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>
                    <a:solidFill>
                      <a:schemeClr val="bg1">
                        <a:lumMod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endParaRPr>
                </a:p>
              </p:txBody>
            </p:sp>
          </p:grpSp>
          <p:sp>
            <p:nvSpPr>
              <p:cNvPr id="14" name="Freeform 28">
                <a:extLst>
                  <a:ext uri="{FF2B5EF4-FFF2-40B4-BE49-F238E27FC236}">
                    <a16:creationId xmlns:a16="http://schemas.microsoft.com/office/drawing/2014/main" id="{C94EB225-DCF0-41BB-BD98-38443B5FC504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3787687" y="2675973"/>
                <a:ext cx="505948" cy="605478"/>
              </a:xfrm>
              <a:custGeom>
                <a:avLst/>
                <a:gdLst>
                  <a:gd name="T0" fmla="*/ 634 w 1268"/>
                  <a:gd name="T1" fmla="*/ 0 h 1515"/>
                  <a:gd name="T2" fmla="*/ 1268 w 1268"/>
                  <a:gd name="T3" fmla="*/ 635 h 1515"/>
                  <a:gd name="T4" fmla="*/ 867 w 1268"/>
                  <a:gd name="T5" fmla="*/ 1225 h 1515"/>
                  <a:gd name="T6" fmla="*/ 867 w 1268"/>
                  <a:gd name="T7" fmla="*/ 1225 h 1515"/>
                  <a:gd name="T8" fmla="*/ 649 w 1268"/>
                  <a:gd name="T9" fmla="*/ 1515 h 1515"/>
                  <a:gd name="T10" fmla="*/ 400 w 1268"/>
                  <a:gd name="T11" fmla="*/ 1225 h 1515"/>
                  <a:gd name="T12" fmla="*/ 400 w 1268"/>
                  <a:gd name="T13" fmla="*/ 1225 h 1515"/>
                  <a:gd name="T14" fmla="*/ 0 w 1268"/>
                  <a:gd name="T15" fmla="*/ 635 h 1515"/>
                  <a:gd name="T16" fmla="*/ 634 w 1268"/>
                  <a:gd name="T17" fmla="*/ 0 h 1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8" h="1515">
                    <a:moveTo>
                      <a:pt x="634" y="0"/>
                    </a:moveTo>
                    <a:cubicBezTo>
                      <a:pt x="984" y="0"/>
                      <a:pt x="1268" y="284"/>
                      <a:pt x="1268" y="635"/>
                    </a:cubicBezTo>
                    <a:cubicBezTo>
                      <a:pt x="1268" y="903"/>
                      <a:pt x="1102" y="1132"/>
                      <a:pt x="867" y="1225"/>
                    </a:cubicBezTo>
                    <a:cubicBezTo>
                      <a:pt x="867" y="1225"/>
                      <a:pt x="867" y="1225"/>
                      <a:pt x="867" y="1225"/>
                    </a:cubicBezTo>
                    <a:cubicBezTo>
                      <a:pt x="649" y="1515"/>
                      <a:pt x="649" y="1515"/>
                      <a:pt x="649" y="1515"/>
                    </a:cubicBezTo>
                    <a:cubicBezTo>
                      <a:pt x="400" y="1225"/>
                      <a:pt x="400" y="1225"/>
                      <a:pt x="400" y="1225"/>
                    </a:cubicBezTo>
                    <a:cubicBezTo>
                      <a:pt x="400" y="1225"/>
                      <a:pt x="400" y="1225"/>
                      <a:pt x="400" y="1225"/>
                    </a:cubicBezTo>
                    <a:cubicBezTo>
                      <a:pt x="165" y="1131"/>
                      <a:pt x="0" y="902"/>
                      <a:pt x="0" y="635"/>
                    </a:cubicBezTo>
                    <a:cubicBezTo>
                      <a:pt x="0" y="284"/>
                      <a:pt x="284" y="0"/>
                      <a:pt x="63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15" name="Text Box 7">
                <a:extLst>
                  <a:ext uri="{FF2B5EF4-FFF2-40B4-BE49-F238E27FC236}">
                    <a16:creationId xmlns:a16="http://schemas.microsoft.com/office/drawing/2014/main" id="{B0CF52C4-7856-4CBB-9F6A-C7C948A992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4896" y="2832518"/>
                <a:ext cx="412734" cy="2629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5709" tIns="22855" rIns="45709" bIns="22855">
                <a:spAutoFit/>
              </a:bodyPr>
              <a:lstStyle/>
              <a:p>
                <a:pPr algn="ctr" defTabSz="1088014"/>
                <a:r>
                  <a:rPr lang="en-CA" sz="2000" spc="-150" dirty="0">
                    <a:solidFill>
                      <a:schemeClr val="bg1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Open Sans Light" pitchFamily="34" charset="0"/>
                    <a:sym typeface="Noto Sans S Chinese Light" panose="020B0300000000000000" pitchFamily="34" charset="-122"/>
                  </a:rPr>
                  <a:t>35%</a:t>
                </a:r>
              </a:p>
            </p:txBody>
          </p:sp>
          <p:sp>
            <p:nvSpPr>
              <p:cNvPr id="16" name="Text Box 7">
                <a:extLst>
                  <a:ext uri="{FF2B5EF4-FFF2-40B4-BE49-F238E27FC236}">
                    <a16:creationId xmlns:a16="http://schemas.microsoft.com/office/drawing/2014/main" id="{C3F8D008-935E-4641-A103-E60DBF2DE2F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70856" y="4521528"/>
                <a:ext cx="378199" cy="2400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5709" tIns="22855" rIns="45709" bIns="22855">
                <a:spAutoFit/>
              </a:bodyPr>
              <a:lstStyle/>
              <a:p>
                <a:pPr algn="ctr" defTabSz="1088014"/>
                <a:r>
                  <a:rPr lang="en-CA" spc="-150" dirty="0">
                    <a:solidFill>
                      <a:schemeClr val="bg1">
                        <a:lumMod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Open Sans Light" pitchFamily="34" charset="0"/>
                    <a:sym typeface="Noto Sans S Chinese Light" panose="020B0300000000000000" pitchFamily="34" charset="-122"/>
                  </a:rPr>
                  <a:t>2018</a:t>
                </a:r>
              </a:p>
            </p:txBody>
          </p:sp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id="{5FC69701-C45C-4B60-8C65-7C7495E76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2000" y="1581150"/>
                <a:ext cx="547688" cy="2897188"/>
              </a:xfrm>
              <a:custGeom>
                <a:avLst/>
                <a:gdLst>
                  <a:gd name="T0" fmla="*/ 197 w 290"/>
                  <a:gd name="T1" fmla="*/ 1273 h 1548"/>
                  <a:gd name="T2" fmla="*/ 290 w 290"/>
                  <a:gd name="T3" fmla="*/ 1406 h 1548"/>
                  <a:gd name="T4" fmla="*/ 145 w 290"/>
                  <a:gd name="T5" fmla="*/ 1548 h 1548"/>
                  <a:gd name="T6" fmla="*/ 0 w 290"/>
                  <a:gd name="T7" fmla="*/ 1406 h 1548"/>
                  <a:gd name="T8" fmla="*/ 93 w 290"/>
                  <a:gd name="T9" fmla="*/ 1273 h 1548"/>
                  <a:gd name="T10" fmla="*/ 93 w 290"/>
                  <a:gd name="T11" fmla="*/ 0 h 1548"/>
                  <a:gd name="T12" fmla="*/ 197 w 290"/>
                  <a:gd name="T13" fmla="*/ 0 h 1548"/>
                  <a:gd name="T14" fmla="*/ 197 w 290"/>
                  <a:gd name="T15" fmla="*/ 1273 h 1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0" h="1548">
                    <a:moveTo>
                      <a:pt x="197" y="1273"/>
                    </a:moveTo>
                    <a:cubicBezTo>
                      <a:pt x="251" y="1294"/>
                      <a:pt x="290" y="1345"/>
                      <a:pt x="290" y="1406"/>
                    </a:cubicBezTo>
                    <a:cubicBezTo>
                      <a:pt x="290" y="1485"/>
                      <a:pt x="225" y="1548"/>
                      <a:pt x="145" y="1548"/>
                    </a:cubicBezTo>
                    <a:cubicBezTo>
                      <a:pt x="65" y="1548"/>
                      <a:pt x="0" y="1485"/>
                      <a:pt x="0" y="1406"/>
                    </a:cubicBezTo>
                    <a:cubicBezTo>
                      <a:pt x="0" y="1345"/>
                      <a:pt x="38" y="1294"/>
                      <a:pt x="93" y="1273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97" y="0"/>
                      <a:pt x="197" y="0"/>
                      <a:pt x="197" y="0"/>
                    </a:cubicBezTo>
                    <a:lnTo>
                      <a:pt x="197" y="12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grpSp>
            <p:nvGrpSpPr>
              <p:cNvPr id="18" name="Group 6">
                <a:extLst>
                  <a:ext uri="{FF2B5EF4-FFF2-40B4-BE49-F238E27FC236}">
                    <a16:creationId xmlns:a16="http://schemas.microsoft.com/office/drawing/2014/main" id="{6288F214-C57F-45C6-9F25-9C69CA166BC9}"/>
                  </a:ext>
                </a:extLst>
              </p:cNvPr>
              <p:cNvGrpSpPr/>
              <p:nvPr/>
            </p:nvGrpSpPr>
            <p:grpSpPr>
              <a:xfrm>
                <a:off x="4699000" y="1811338"/>
                <a:ext cx="293688" cy="2520950"/>
                <a:chOff x="4699000" y="1811338"/>
                <a:chExt cx="293688" cy="2520950"/>
              </a:xfrm>
              <a:grpFill/>
            </p:grpSpPr>
            <p:sp>
              <p:nvSpPr>
                <p:cNvPr id="26" name="Oval 6">
                  <a:extLst>
                    <a:ext uri="{FF2B5EF4-FFF2-40B4-BE49-F238E27FC236}">
                      <a16:creationId xmlns:a16="http://schemas.microsoft.com/office/drawing/2014/main" id="{8B6A0304-BB8A-410C-8ECD-B88E754880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9000" y="4046538"/>
                  <a:ext cx="293688" cy="28575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>
                    <a:solidFill>
                      <a:schemeClr val="bg1">
                        <a:lumMod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endParaRPr>
                </a:p>
              </p:txBody>
            </p:sp>
            <p:sp>
              <p:nvSpPr>
                <p:cNvPr id="27" name="Rectangle 7">
                  <a:extLst>
                    <a:ext uri="{FF2B5EF4-FFF2-40B4-BE49-F238E27FC236}">
                      <a16:creationId xmlns:a16="http://schemas.microsoft.com/office/drawing/2014/main" id="{6A6E6CC3-6FDA-4965-80D2-47536ABCCF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95552" y="1811338"/>
                  <a:ext cx="100584" cy="2297112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solidFill>
                    <a:schemeClr val="accent1"/>
                  </a:solidFill>
                </a:ln>
              </p:spPr>
              <p:txBody>
                <a:bodyPr vert="horz" wrap="square" lIns="91419" tIns="45709" rIns="91419" bIns="45709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>
                    <a:solidFill>
                      <a:schemeClr val="bg1">
                        <a:lumMod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sym typeface="Noto Sans S Chinese Light" panose="020B0300000000000000" pitchFamily="34" charset="-122"/>
                  </a:endParaRPr>
                </a:p>
              </p:txBody>
            </p:sp>
          </p:grpSp>
          <p:sp>
            <p:nvSpPr>
              <p:cNvPr id="19" name="Freeform 28">
                <a:extLst>
                  <a:ext uri="{FF2B5EF4-FFF2-40B4-BE49-F238E27FC236}">
                    <a16:creationId xmlns:a16="http://schemas.microsoft.com/office/drawing/2014/main" id="{5E442BA1-59F2-442B-B231-84DE901DD367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5173575" y="2675973"/>
                <a:ext cx="505948" cy="605478"/>
              </a:xfrm>
              <a:custGeom>
                <a:avLst/>
                <a:gdLst>
                  <a:gd name="T0" fmla="*/ 634 w 1268"/>
                  <a:gd name="T1" fmla="*/ 0 h 1515"/>
                  <a:gd name="T2" fmla="*/ 1268 w 1268"/>
                  <a:gd name="T3" fmla="*/ 635 h 1515"/>
                  <a:gd name="T4" fmla="*/ 867 w 1268"/>
                  <a:gd name="T5" fmla="*/ 1225 h 1515"/>
                  <a:gd name="T6" fmla="*/ 867 w 1268"/>
                  <a:gd name="T7" fmla="*/ 1225 h 1515"/>
                  <a:gd name="T8" fmla="*/ 649 w 1268"/>
                  <a:gd name="T9" fmla="*/ 1515 h 1515"/>
                  <a:gd name="T10" fmla="*/ 400 w 1268"/>
                  <a:gd name="T11" fmla="*/ 1225 h 1515"/>
                  <a:gd name="T12" fmla="*/ 400 w 1268"/>
                  <a:gd name="T13" fmla="*/ 1225 h 1515"/>
                  <a:gd name="T14" fmla="*/ 0 w 1268"/>
                  <a:gd name="T15" fmla="*/ 635 h 1515"/>
                  <a:gd name="T16" fmla="*/ 634 w 1268"/>
                  <a:gd name="T17" fmla="*/ 0 h 1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8" h="1515">
                    <a:moveTo>
                      <a:pt x="634" y="0"/>
                    </a:moveTo>
                    <a:cubicBezTo>
                      <a:pt x="984" y="0"/>
                      <a:pt x="1268" y="284"/>
                      <a:pt x="1268" y="635"/>
                    </a:cubicBezTo>
                    <a:cubicBezTo>
                      <a:pt x="1268" y="903"/>
                      <a:pt x="1102" y="1132"/>
                      <a:pt x="867" y="1225"/>
                    </a:cubicBezTo>
                    <a:cubicBezTo>
                      <a:pt x="867" y="1225"/>
                      <a:pt x="867" y="1225"/>
                      <a:pt x="867" y="1225"/>
                    </a:cubicBezTo>
                    <a:cubicBezTo>
                      <a:pt x="649" y="1515"/>
                      <a:pt x="649" y="1515"/>
                      <a:pt x="649" y="1515"/>
                    </a:cubicBezTo>
                    <a:cubicBezTo>
                      <a:pt x="400" y="1225"/>
                      <a:pt x="400" y="1225"/>
                      <a:pt x="400" y="1225"/>
                    </a:cubicBezTo>
                    <a:cubicBezTo>
                      <a:pt x="400" y="1225"/>
                      <a:pt x="400" y="1225"/>
                      <a:pt x="400" y="1225"/>
                    </a:cubicBezTo>
                    <a:cubicBezTo>
                      <a:pt x="165" y="1131"/>
                      <a:pt x="0" y="902"/>
                      <a:pt x="0" y="635"/>
                    </a:cubicBezTo>
                    <a:cubicBezTo>
                      <a:pt x="0" y="284"/>
                      <a:pt x="284" y="0"/>
                      <a:pt x="6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20" name="Text Box 7">
                <a:extLst>
                  <a:ext uri="{FF2B5EF4-FFF2-40B4-BE49-F238E27FC236}">
                    <a16:creationId xmlns:a16="http://schemas.microsoft.com/office/drawing/2014/main" id="{7DEB65CC-E3BF-4C3C-B73B-DF8B7B0223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0783" y="2832518"/>
                <a:ext cx="412734" cy="2629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5709" tIns="22855" rIns="45709" bIns="22855">
                <a:spAutoFit/>
              </a:bodyPr>
              <a:lstStyle/>
              <a:p>
                <a:pPr algn="ctr" defTabSz="1088014"/>
                <a:r>
                  <a:rPr lang="en-CA" sz="2000" spc="-150">
                    <a:solidFill>
                      <a:schemeClr val="bg1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Open Sans Light" pitchFamily="34" charset="0"/>
                    <a:sym typeface="Noto Sans S Chinese Light" panose="020B0300000000000000" pitchFamily="34" charset="-122"/>
                  </a:rPr>
                  <a:t>92%</a:t>
                </a:r>
              </a:p>
            </p:txBody>
          </p:sp>
          <p:sp>
            <p:nvSpPr>
              <p:cNvPr id="21" name="Text Box 7">
                <a:extLst>
                  <a:ext uri="{FF2B5EF4-FFF2-40B4-BE49-F238E27FC236}">
                    <a16:creationId xmlns:a16="http://schemas.microsoft.com/office/drawing/2014/main" id="{BF3E4A67-B675-401B-B179-7E6ABCE212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656745" y="4521528"/>
                <a:ext cx="378199" cy="2400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5709" tIns="22855" rIns="45709" bIns="22855">
                <a:spAutoFit/>
              </a:bodyPr>
              <a:lstStyle/>
              <a:p>
                <a:pPr algn="ctr" defTabSz="1088014"/>
                <a:r>
                  <a:rPr lang="en-CA" spc="-150" dirty="0">
                    <a:solidFill>
                      <a:schemeClr val="bg1">
                        <a:lumMod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Open Sans Light" pitchFamily="34" charset="0"/>
                    <a:sym typeface="Noto Sans S Chinese Light" panose="020B0300000000000000" pitchFamily="34" charset="-122"/>
                  </a:rPr>
                  <a:t>2017</a:t>
                </a:r>
              </a:p>
            </p:txBody>
          </p:sp>
          <p:sp>
            <p:nvSpPr>
              <p:cNvPr id="22" name="Freeform 5">
                <a:extLst>
                  <a:ext uri="{FF2B5EF4-FFF2-40B4-BE49-F238E27FC236}">
                    <a16:creationId xmlns:a16="http://schemas.microsoft.com/office/drawing/2014/main" id="{2AA7836E-1FC4-4522-9507-1695B21350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2077" y="1578068"/>
                <a:ext cx="547688" cy="2897188"/>
              </a:xfrm>
              <a:custGeom>
                <a:avLst/>
                <a:gdLst>
                  <a:gd name="T0" fmla="*/ 197 w 290"/>
                  <a:gd name="T1" fmla="*/ 1273 h 1548"/>
                  <a:gd name="T2" fmla="*/ 290 w 290"/>
                  <a:gd name="T3" fmla="*/ 1406 h 1548"/>
                  <a:gd name="T4" fmla="*/ 145 w 290"/>
                  <a:gd name="T5" fmla="*/ 1548 h 1548"/>
                  <a:gd name="T6" fmla="*/ 0 w 290"/>
                  <a:gd name="T7" fmla="*/ 1406 h 1548"/>
                  <a:gd name="T8" fmla="*/ 93 w 290"/>
                  <a:gd name="T9" fmla="*/ 1273 h 1548"/>
                  <a:gd name="T10" fmla="*/ 93 w 290"/>
                  <a:gd name="T11" fmla="*/ 0 h 1548"/>
                  <a:gd name="T12" fmla="*/ 197 w 290"/>
                  <a:gd name="T13" fmla="*/ 0 h 1548"/>
                  <a:gd name="T14" fmla="*/ 197 w 290"/>
                  <a:gd name="T15" fmla="*/ 1273 h 1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0" h="1548">
                    <a:moveTo>
                      <a:pt x="197" y="1273"/>
                    </a:moveTo>
                    <a:cubicBezTo>
                      <a:pt x="251" y="1294"/>
                      <a:pt x="290" y="1345"/>
                      <a:pt x="290" y="1406"/>
                    </a:cubicBezTo>
                    <a:cubicBezTo>
                      <a:pt x="290" y="1485"/>
                      <a:pt x="225" y="1548"/>
                      <a:pt x="145" y="1548"/>
                    </a:cubicBezTo>
                    <a:cubicBezTo>
                      <a:pt x="65" y="1548"/>
                      <a:pt x="0" y="1485"/>
                      <a:pt x="0" y="1406"/>
                    </a:cubicBezTo>
                    <a:cubicBezTo>
                      <a:pt x="0" y="1345"/>
                      <a:pt x="38" y="1294"/>
                      <a:pt x="93" y="1273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97" y="0"/>
                      <a:pt x="197" y="0"/>
                      <a:pt x="197" y="0"/>
                    </a:cubicBezTo>
                    <a:lnTo>
                      <a:pt x="197" y="12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23" name="Freeform 28">
                <a:extLst>
                  <a:ext uri="{FF2B5EF4-FFF2-40B4-BE49-F238E27FC236}">
                    <a16:creationId xmlns:a16="http://schemas.microsoft.com/office/drawing/2014/main" id="{624488D8-66C0-4F4D-BDC5-9C1A221E751A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2383651" y="2672891"/>
                <a:ext cx="505948" cy="605478"/>
              </a:xfrm>
              <a:custGeom>
                <a:avLst/>
                <a:gdLst>
                  <a:gd name="T0" fmla="*/ 634 w 1268"/>
                  <a:gd name="T1" fmla="*/ 0 h 1515"/>
                  <a:gd name="T2" fmla="*/ 1268 w 1268"/>
                  <a:gd name="T3" fmla="*/ 635 h 1515"/>
                  <a:gd name="T4" fmla="*/ 867 w 1268"/>
                  <a:gd name="T5" fmla="*/ 1225 h 1515"/>
                  <a:gd name="T6" fmla="*/ 867 w 1268"/>
                  <a:gd name="T7" fmla="*/ 1225 h 1515"/>
                  <a:gd name="T8" fmla="*/ 649 w 1268"/>
                  <a:gd name="T9" fmla="*/ 1515 h 1515"/>
                  <a:gd name="T10" fmla="*/ 400 w 1268"/>
                  <a:gd name="T11" fmla="*/ 1225 h 1515"/>
                  <a:gd name="T12" fmla="*/ 400 w 1268"/>
                  <a:gd name="T13" fmla="*/ 1225 h 1515"/>
                  <a:gd name="T14" fmla="*/ 0 w 1268"/>
                  <a:gd name="T15" fmla="*/ 635 h 1515"/>
                  <a:gd name="T16" fmla="*/ 634 w 1268"/>
                  <a:gd name="T17" fmla="*/ 0 h 1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8" h="1515">
                    <a:moveTo>
                      <a:pt x="634" y="0"/>
                    </a:moveTo>
                    <a:cubicBezTo>
                      <a:pt x="984" y="0"/>
                      <a:pt x="1268" y="284"/>
                      <a:pt x="1268" y="635"/>
                    </a:cubicBezTo>
                    <a:cubicBezTo>
                      <a:pt x="1268" y="903"/>
                      <a:pt x="1102" y="1132"/>
                      <a:pt x="867" y="1225"/>
                    </a:cubicBezTo>
                    <a:cubicBezTo>
                      <a:pt x="867" y="1225"/>
                      <a:pt x="867" y="1225"/>
                      <a:pt x="867" y="1225"/>
                    </a:cubicBezTo>
                    <a:cubicBezTo>
                      <a:pt x="649" y="1515"/>
                      <a:pt x="649" y="1515"/>
                      <a:pt x="649" y="1515"/>
                    </a:cubicBezTo>
                    <a:cubicBezTo>
                      <a:pt x="400" y="1225"/>
                      <a:pt x="400" y="1225"/>
                      <a:pt x="400" y="1225"/>
                    </a:cubicBezTo>
                    <a:cubicBezTo>
                      <a:pt x="400" y="1225"/>
                      <a:pt x="400" y="1225"/>
                      <a:pt x="400" y="1225"/>
                    </a:cubicBezTo>
                    <a:cubicBezTo>
                      <a:pt x="165" y="1131"/>
                      <a:pt x="0" y="902"/>
                      <a:pt x="0" y="635"/>
                    </a:cubicBezTo>
                    <a:cubicBezTo>
                      <a:pt x="0" y="284"/>
                      <a:pt x="284" y="0"/>
                      <a:pt x="63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19" tIns="45709" rIns="91419" bIns="45709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  <a:latin typeface="Noto Sans S Chinese Light" panose="020B0300000000000000" pitchFamily="34" charset="-122"/>
                  <a:ea typeface="Noto Sans S Chinese Light" panose="020B0300000000000000" pitchFamily="34" charset="-122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24" name="Text Box 7">
                <a:extLst>
                  <a:ext uri="{FF2B5EF4-FFF2-40B4-BE49-F238E27FC236}">
                    <a16:creationId xmlns:a16="http://schemas.microsoft.com/office/drawing/2014/main" id="{823D1F11-40FA-4440-8103-F372CEC794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90862" y="2829437"/>
                <a:ext cx="412734" cy="2629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5709" tIns="22855" rIns="45709" bIns="22855">
                <a:spAutoFit/>
              </a:bodyPr>
              <a:lstStyle/>
              <a:p>
                <a:pPr algn="ctr" defTabSz="1088014"/>
                <a:r>
                  <a:rPr lang="en-CA" sz="2000" spc="-150" dirty="0">
                    <a:solidFill>
                      <a:schemeClr val="bg1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Open Sans Light" pitchFamily="34" charset="0"/>
                    <a:sym typeface="Noto Sans S Chinese Light" panose="020B0300000000000000" pitchFamily="34" charset="-122"/>
                  </a:rPr>
                  <a:t>50%</a:t>
                </a:r>
              </a:p>
            </p:txBody>
          </p:sp>
          <p:sp>
            <p:nvSpPr>
              <p:cNvPr id="25" name="Text Box 7">
                <a:extLst>
                  <a:ext uri="{FF2B5EF4-FFF2-40B4-BE49-F238E27FC236}">
                    <a16:creationId xmlns:a16="http://schemas.microsoft.com/office/drawing/2014/main" id="{8FA46C44-EB39-49F4-BC02-D8CF986388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66820" y="4518447"/>
                <a:ext cx="378199" cy="2400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45709" tIns="22855" rIns="45709" bIns="22855">
                <a:spAutoFit/>
              </a:bodyPr>
              <a:lstStyle/>
              <a:p>
                <a:pPr algn="ctr" defTabSz="1088014"/>
                <a:r>
                  <a:rPr lang="en-CA" spc="-150" dirty="0">
                    <a:solidFill>
                      <a:schemeClr val="bg1">
                        <a:lumMod val="50000"/>
                      </a:schemeClr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Open Sans Light" pitchFamily="34" charset="0"/>
                    <a:sym typeface="Noto Sans S Chinese Light" panose="020B0300000000000000" pitchFamily="34" charset="-122"/>
                  </a:rPr>
                  <a:t>2019</a:t>
                </a:r>
              </a:p>
            </p:txBody>
          </p: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4D5F1AE-616C-4530-B4B4-81A27B93EDCA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427321" y="5475329"/>
              <a:ext cx="395424" cy="384736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7F606E2E-C750-49E1-8E29-F409065D23E3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6572780" y="3984171"/>
              <a:ext cx="119965" cy="1574517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txBody>
            <a:bodyPr vert="horz" wrap="square" lIns="91419" tIns="45709" rIns="91419" bIns="45709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endParaRPr>
            </a:p>
          </p:txBody>
        </p:sp>
      </p:grpSp>
      <p:sp>
        <p:nvSpPr>
          <p:cNvPr id="30" name="椭圆 51">
            <a:extLst>
              <a:ext uri="{FF2B5EF4-FFF2-40B4-BE49-F238E27FC236}">
                <a16:creationId xmlns:a16="http://schemas.microsoft.com/office/drawing/2014/main" id="{AB86BA0D-27AF-4292-9D52-39AD6866C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5839" y="2657780"/>
            <a:ext cx="447571" cy="447571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 sz="1600">
              <a:solidFill>
                <a:srgbClr val="FFFFFF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1" name="椭圆 52">
            <a:extLst>
              <a:ext uri="{FF2B5EF4-FFF2-40B4-BE49-F238E27FC236}">
                <a16:creationId xmlns:a16="http://schemas.microsoft.com/office/drawing/2014/main" id="{3520A64A-AA31-4E01-B078-37DCCF321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5839" y="3854478"/>
            <a:ext cx="447571" cy="447571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 sz="1600">
              <a:solidFill>
                <a:srgbClr val="FFFFFF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2" name="椭圆 53">
            <a:extLst>
              <a:ext uri="{FF2B5EF4-FFF2-40B4-BE49-F238E27FC236}">
                <a16:creationId xmlns:a16="http://schemas.microsoft.com/office/drawing/2014/main" id="{D7D13DBB-8AD1-459A-BA3A-80CA587A97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5839" y="5051176"/>
            <a:ext cx="447571" cy="447571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 sz="1600">
              <a:solidFill>
                <a:srgbClr val="FFFFFF"/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3" name="文本框 54">
            <a:extLst>
              <a:ext uri="{FF2B5EF4-FFF2-40B4-BE49-F238E27FC236}">
                <a16:creationId xmlns:a16="http://schemas.microsoft.com/office/drawing/2014/main" id="{532CF7B5-B599-43C3-A17F-2EE2A4D04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9561" y="2835140"/>
            <a:ext cx="2920916" cy="68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34" name="文本框 55">
            <a:extLst>
              <a:ext uri="{FF2B5EF4-FFF2-40B4-BE49-F238E27FC236}">
                <a16:creationId xmlns:a16="http://schemas.microsoft.com/office/drawing/2014/main" id="{F67BC767-01A0-4472-A10B-C32ED33184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9561" y="4031838"/>
            <a:ext cx="2920916" cy="68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35" name="文本框 56">
            <a:extLst>
              <a:ext uri="{FF2B5EF4-FFF2-40B4-BE49-F238E27FC236}">
                <a16:creationId xmlns:a16="http://schemas.microsoft.com/office/drawing/2014/main" id="{09C5529D-3D0C-4EDE-9EC8-9B6252D08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9561" y="5242820"/>
            <a:ext cx="2920916" cy="683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</a:p>
        </p:txBody>
      </p:sp>
      <p:sp>
        <p:nvSpPr>
          <p:cNvPr id="36" name="TextBox 8">
            <a:extLst>
              <a:ext uri="{FF2B5EF4-FFF2-40B4-BE49-F238E27FC236}">
                <a16:creationId xmlns:a16="http://schemas.microsoft.com/office/drawing/2014/main" id="{82EA7C38-4F47-4F10-ADDD-B4AA78299180}"/>
              </a:ext>
            </a:extLst>
          </p:cNvPr>
          <p:cNvSpPr txBox="1"/>
          <p:nvPr/>
        </p:nvSpPr>
        <p:spPr>
          <a:xfrm>
            <a:off x="4224485" y="825735"/>
            <a:ext cx="3743030" cy="369199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点击输入您的标题</a:t>
            </a:r>
            <a:endParaRPr lang="zh-CN" altLang="en-US" sz="3199" b="1" dirty="0">
              <a:solidFill>
                <a:schemeClr val="tx1">
                  <a:lumMod val="75000"/>
                  <a:lumOff val="25000"/>
                </a:schemeClr>
              </a:solidFill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2301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5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/>
      <p:bldP spid="34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>
            <a:extLst>
              <a:ext uri="{FF2B5EF4-FFF2-40B4-BE49-F238E27FC236}">
                <a16:creationId xmlns:a16="http://schemas.microsoft.com/office/drawing/2014/main" id="{F7720355-D07B-486C-88DE-07CF65CA6D02}"/>
              </a:ext>
            </a:extLst>
          </p:cNvPr>
          <p:cNvGrpSpPr/>
          <p:nvPr/>
        </p:nvGrpSpPr>
        <p:grpSpPr>
          <a:xfrm>
            <a:off x="1440573" y="1804281"/>
            <a:ext cx="4029324" cy="3732437"/>
            <a:chOff x="875420" y="1322766"/>
            <a:chExt cx="4547538" cy="4212468"/>
          </a:xfrm>
        </p:grpSpPr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D2905BFE-E6CB-4AE1-9963-12248784358C}"/>
                </a:ext>
              </a:extLst>
            </p:cNvPr>
            <p:cNvSpPr/>
            <p:nvPr/>
          </p:nvSpPr>
          <p:spPr bwMode="auto">
            <a:xfrm>
              <a:off x="2276621" y="1322766"/>
              <a:ext cx="1745137" cy="1745137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id="{8D5614BE-8743-496F-89B9-8A8F7ED98C2E}"/>
                </a:ext>
              </a:extLst>
            </p:cNvPr>
            <p:cNvSpPr/>
            <p:nvPr/>
          </p:nvSpPr>
          <p:spPr bwMode="auto">
            <a:xfrm>
              <a:off x="875420" y="3790097"/>
              <a:ext cx="1745137" cy="1745137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F6FBBBDA-2ACA-4AB4-B939-4A7E0B8DD765}"/>
                </a:ext>
              </a:extLst>
            </p:cNvPr>
            <p:cNvSpPr/>
            <p:nvPr/>
          </p:nvSpPr>
          <p:spPr bwMode="auto">
            <a:xfrm>
              <a:off x="3677821" y="3790097"/>
              <a:ext cx="1745137" cy="1745137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2" name="等腰三角形 51">
              <a:extLst>
                <a:ext uri="{FF2B5EF4-FFF2-40B4-BE49-F238E27FC236}">
                  <a16:creationId xmlns:a16="http://schemas.microsoft.com/office/drawing/2014/main" id="{6A886BF8-83A7-4C2E-8863-C7F55EF511FD}"/>
                </a:ext>
              </a:extLst>
            </p:cNvPr>
            <p:cNvSpPr/>
            <p:nvPr/>
          </p:nvSpPr>
          <p:spPr bwMode="auto">
            <a:xfrm>
              <a:off x="1309797" y="1834816"/>
              <a:ext cx="3680230" cy="3172614"/>
            </a:xfrm>
            <a:prstGeom prst="triangle">
              <a:avLst/>
            </a:prstGeom>
            <a:solidFill>
              <a:schemeClr val="bg1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5095F520-3CC1-4812-B537-55CC661D9E22}"/>
                </a:ext>
              </a:extLst>
            </p:cNvPr>
            <p:cNvSpPr/>
            <p:nvPr/>
          </p:nvSpPr>
          <p:spPr bwMode="auto">
            <a:xfrm>
              <a:off x="2382070" y="1428215"/>
              <a:ext cx="1534239" cy="1534239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chemeClr val="accent1">
                  <a:lumMod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EEAAD8D4-0AAC-4008-AF53-3988CA3838B4}"/>
                </a:ext>
              </a:extLst>
            </p:cNvPr>
            <p:cNvSpPr/>
            <p:nvPr/>
          </p:nvSpPr>
          <p:spPr bwMode="auto">
            <a:xfrm>
              <a:off x="980869" y="3895546"/>
              <a:ext cx="1534239" cy="1534239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chemeClr val="accent2">
                  <a:lumMod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D5055A05-5FF9-44B6-952F-5C6C60B79E75}"/>
                </a:ext>
              </a:extLst>
            </p:cNvPr>
            <p:cNvSpPr/>
            <p:nvPr/>
          </p:nvSpPr>
          <p:spPr bwMode="auto">
            <a:xfrm>
              <a:off x="3783270" y="3895546"/>
              <a:ext cx="1534239" cy="1534239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chemeClr val="accent3">
                  <a:lumMod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613D36F6-E0E2-4416-8664-5752780E1181}"/>
                </a:ext>
              </a:extLst>
            </p:cNvPr>
            <p:cNvSpPr/>
            <p:nvPr/>
          </p:nvSpPr>
          <p:spPr bwMode="auto">
            <a:xfrm>
              <a:off x="2506007" y="1552152"/>
              <a:ext cx="1286364" cy="128636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E5EDEE16-AB59-47BA-B613-3EAD5715ABC3}"/>
                </a:ext>
              </a:extLst>
            </p:cNvPr>
            <p:cNvSpPr/>
            <p:nvPr/>
          </p:nvSpPr>
          <p:spPr bwMode="auto">
            <a:xfrm>
              <a:off x="1104806" y="4019484"/>
              <a:ext cx="1286364" cy="1286364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1B357FD2-E31F-45AB-B103-D6D9D7780391}"/>
                </a:ext>
              </a:extLst>
            </p:cNvPr>
            <p:cNvSpPr/>
            <p:nvPr/>
          </p:nvSpPr>
          <p:spPr bwMode="auto">
            <a:xfrm>
              <a:off x="3907208" y="4019484"/>
              <a:ext cx="1286364" cy="1286364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59" name="任意多边形: 形状 18">
              <a:extLst>
                <a:ext uri="{FF2B5EF4-FFF2-40B4-BE49-F238E27FC236}">
                  <a16:creationId xmlns:a16="http://schemas.microsoft.com/office/drawing/2014/main" id="{415CDE0F-B7EE-437F-8FDE-581B666787B0}"/>
                </a:ext>
              </a:extLst>
            </p:cNvPr>
            <p:cNvSpPr/>
            <p:nvPr/>
          </p:nvSpPr>
          <p:spPr>
            <a:xfrm>
              <a:off x="1561458" y="4476137"/>
              <a:ext cx="373062" cy="37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1" h="21600" extrusionOk="0">
                  <a:moveTo>
                    <a:pt x="19313" y="4353"/>
                  </a:moveTo>
                  <a:lnTo>
                    <a:pt x="16178" y="7496"/>
                  </a:lnTo>
                  <a:cubicBezTo>
                    <a:pt x="16034" y="7640"/>
                    <a:pt x="15980" y="7851"/>
                    <a:pt x="16036" y="8047"/>
                  </a:cubicBezTo>
                  <a:lnTo>
                    <a:pt x="18732" y="17470"/>
                  </a:lnTo>
                  <a:cubicBezTo>
                    <a:pt x="18788" y="17666"/>
                    <a:pt x="18734" y="17878"/>
                    <a:pt x="18590" y="18022"/>
                  </a:cubicBezTo>
                  <a:lnTo>
                    <a:pt x="17170" y="19445"/>
                  </a:lnTo>
                  <a:cubicBezTo>
                    <a:pt x="17059" y="19556"/>
                    <a:pt x="16916" y="19609"/>
                    <a:pt x="16775" y="19609"/>
                  </a:cubicBezTo>
                  <a:cubicBezTo>
                    <a:pt x="16581" y="19609"/>
                    <a:pt x="16390" y="19510"/>
                    <a:pt x="16285" y="19322"/>
                  </a:cubicBezTo>
                  <a:lnTo>
                    <a:pt x="12375" y="12317"/>
                  </a:lnTo>
                  <a:cubicBezTo>
                    <a:pt x="12271" y="12129"/>
                    <a:pt x="12079" y="12029"/>
                    <a:pt x="11886" y="12029"/>
                  </a:cubicBezTo>
                  <a:cubicBezTo>
                    <a:pt x="11744" y="12029"/>
                    <a:pt x="11602" y="12083"/>
                    <a:pt x="11491" y="12194"/>
                  </a:cubicBezTo>
                  <a:lnTo>
                    <a:pt x="8519" y="15172"/>
                  </a:lnTo>
                  <a:cubicBezTo>
                    <a:pt x="8388" y="15304"/>
                    <a:pt x="8330" y="15492"/>
                    <a:pt x="8365" y="15674"/>
                  </a:cubicBezTo>
                  <a:lnTo>
                    <a:pt x="8996" y="18989"/>
                  </a:lnTo>
                  <a:cubicBezTo>
                    <a:pt x="9031" y="19171"/>
                    <a:pt x="8973" y="19359"/>
                    <a:pt x="8842" y="19491"/>
                  </a:cubicBezTo>
                  <a:lnTo>
                    <a:pt x="8441" y="19893"/>
                  </a:lnTo>
                  <a:cubicBezTo>
                    <a:pt x="8330" y="20004"/>
                    <a:pt x="8187" y="20058"/>
                    <a:pt x="8046" y="20058"/>
                  </a:cubicBezTo>
                  <a:cubicBezTo>
                    <a:pt x="7852" y="20058"/>
                    <a:pt x="7661" y="19958"/>
                    <a:pt x="7556" y="19770"/>
                  </a:cubicBezTo>
                  <a:lnTo>
                    <a:pt x="5577" y="16226"/>
                  </a:lnTo>
                  <a:cubicBezTo>
                    <a:pt x="5526" y="16136"/>
                    <a:pt x="5452" y="16061"/>
                    <a:pt x="5362" y="16010"/>
                  </a:cubicBezTo>
                  <a:lnTo>
                    <a:pt x="1826" y="14027"/>
                  </a:lnTo>
                  <a:cubicBezTo>
                    <a:pt x="1502" y="13845"/>
                    <a:pt x="1441" y="13403"/>
                    <a:pt x="1703" y="13141"/>
                  </a:cubicBezTo>
                  <a:lnTo>
                    <a:pt x="2105" y="12738"/>
                  </a:lnTo>
                  <a:cubicBezTo>
                    <a:pt x="2211" y="12632"/>
                    <a:pt x="2354" y="12574"/>
                    <a:pt x="2501" y="12574"/>
                  </a:cubicBezTo>
                  <a:cubicBezTo>
                    <a:pt x="2536" y="12574"/>
                    <a:pt x="2571" y="12577"/>
                    <a:pt x="2606" y="12584"/>
                  </a:cubicBezTo>
                  <a:lnTo>
                    <a:pt x="5913" y="13216"/>
                  </a:lnTo>
                  <a:cubicBezTo>
                    <a:pt x="5948" y="13223"/>
                    <a:pt x="5983" y="13226"/>
                    <a:pt x="6018" y="13226"/>
                  </a:cubicBezTo>
                  <a:cubicBezTo>
                    <a:pt x="6165" y="13226"/>
                    <a:pt x="6308" y="13168"/>
                    <a:pt x="6414" y="13062"/>
                  </a:cubicBezTo>
                  <a:lnTo>
                    <a:pt x="9385" y="10083"/>
                  </a:lnTo>
                  <a:cubicBezTo>
                    <a:pt x="9648" y="9820"/>
                    <a:pt x="9587" y="9379"/>
                    <a:pt x="9263" y="9197"/>
                  </a:cubicBezTo>
                  <a:lnTo>
                    <a:pt x="2273" y="5278"/>
                  </a:lnTo>
                  <a:cubicBezTo>
                    <a:pt x="1949" y="5097"/>
                    <a:pt x="1888" y="4655"/>
                    <a:pt x="2150" y="4392"/>
                  </a:cubicBezTo>
                  <a:lnTo>
                    <a:pt x="3571" y="2968"/>
                  </a:lnTo>
                  <a:cubicBezTo>
                    <a:pt x="3677" y="2862"/>
                    <a:pt x="3820" y="2804"/>
                    <a:pt x="3966" y="2804"/>
                  </a:cubicBezTo>
                  <a:cubicBezTo>
                    <a:pt x="4018" y="2804"/>
                    <a:pt x="4070" y="2811"/>
                    <a:pt x="4121" y="2826"/>
                  </a:cubicBezTo>
                  <a:lnTo>
                    <a:pt x="13523" y="5528"/>
                  </a:lnTo>
                  <a:cubicBezTo>
                    <a:pt x="13574" y="5543"/>
                    <a:pt x="13625" y="5550"/>
                    <a:pt x="13677" y="5550"/>
                  </a:cubicBezTo>
                  <a:cubicBezTo>
                    <a:pt x="13823" y="5550"/>
                    <a:pt x="13966" y="5493"/>
                    <a:pt x="14073" y="5386"/>
                  </a:cubicBezTo>
                  <a:lnTo>
                    <a:pt x="17208" y="2243"/>
                  </a:lnTo>
                  <a:cubicBezTo>
                    <a:pt x="17593" y="1857"/>
                    <a:pt x="18321" y="1542"/>
                    <a:pt x="18937" y="1542"/>
                  </a:cubicBezTo>
                  <a:cubicBezTo>
                    <a:pt x="19252" y="1542"/>
                    <a:pt x="19538" y="1624"/>
                    <a:pt x="19734" y="1821"/>
                  </a:cubicBezTo>
                  <a:cubicBezTo>
                    <a:pt x="20316" y="2404"/>
                    <a:pt x="19895" y="3770"/>
                    <a:pt x="19313" y="4353"/>
                  </a:cubicBezTo>
                  <a:cubicBezTo>
                    <a:pt x="19313" y="4353"/>
                    <a:pt x="19313" y="4353"/>
                    <a:pt x="19313" y="4353"/>
                  </a:cubicBezTo>
                  <a:close/>
                  <a:moveTo>
                    <a:pt x="20822" y="731"/>
                  </a:moveTo>
                  <a:cubicBezTo>
                    <a:pt x="20557" y="465"/>
                    <a:pt x="20235" y="268"/>
                    <a:pt x="19866" y="145"/>
                  </a:cubicBezTo>
                  <a:cubicBezTo>
                    <a:pt x="19578" y="49"/>
                    <a:pt x="19266" y="0"/>
                    <a:pt x="18937" y="0"/>
                  </a:cubicBezTo>
                  <a:cubicBezTo>
                    <a:pt x="18441" y="0"/>
                    <a:pt x="17909" y="111"/>
                    <a:pt x="17399" y="322"/>
                  </a:cubicBezTo>
                  <a:cubicBezTo>
                    <a:pt x="16897" y="530"/>
                    <a:pt x="16455" y="817"/>
                    <a:pt x="16120" y="1153"/>
                  </a:cubicBezTo>
                  <a:lnTo>
                    <a:pt x="13392" y="3887"/>
                  </a:lnTo>
                  <a:lnTo>
                    <a:pt x="4545" y="1343"/>
                  </a:lnTo>
                  <a:cubicBezTo>
                    <a:pt x="4357" y="1289"/>
                    <a:pt x="4162" y="1262"/>
                    <a:pt x="3966" y="1262"/>
                  </a:cubicBezTo>
                  <a:cubicBezTo>
                    <a:pt x="3691" y="1262"/>
                    <a:pt x="3423" y="1315"/>
                    <a:pt x="3169" y="1420"/>
                  </a:cubicBezTo>
                  <a:cubicBezTo>
                    <a:pt x="2911" y="1526"/>
                    <a:pt x="2680" y="1680"/>
                    <a:pt x="2482" y="1878"/>
                  </a:cubicBezTo>
                  <a:lnTo>
                    <a:pt x="1062" y="3301"/>
                  </a:lnTo>
                  <a:cubicBezTo>
                    <a:pt x="828" y="3536"/>
                    <a:pt x="650" y="3827"/>
                    <a:pt x="549" y="4142"/>
                  </a:cubicBezTo>
                  <a:cubicBezTo>
                    <a:pt x="452" y="4442"/>
                    <a:pt x="424" y="4765"/>
                    <a:pt x="467" y="5077"/>
                  </a:cubicBezTo>
                  <a:cubicBezTo>
                    <a:pt x="511" y="5389"/>
                    <a:pt x="625" y="5693"/>
                    <a:pt x="799" y="5955"/>
                  </a:cubicBezTo>
                  <a:cubicBezTo>
                    <a:pt x="982" y="6230"/>
                    <a:pt x="1232" y="6462"/>
                    <a:pt x="1522" y="6624"/>
                  </a:cubicBezTo>
                  <a:lnTo>
                    <a:pt x="7382" y="9910"/>
                  </a:lnTo>
                  <a:lnTo>
                    <a:pt x="5692" y="11604"/>
                  </a:lnTo>
                  <a:lnTo>
                    <a:pt x="2894" y="11069"/>
                  </a:lnTo>
                  <a:cubicBezTo>
                    <a:pt x="2765" y="11044"/>
                    <a:pt x="2632" y="11031"/>
                    <a:pt x="2501" y="11031"/>
                  </a:cubicBezTo>
                  <a:cubicBezTo>
                    <a:pt x="2225" y="11031"/>
                    <a:pt x="1956" y="11085"/>
                    <a:pt x="1701" y="11190"/>
                  </a:cubicBezTo>
                  <a:cubicBezTo>
                    <a:pt x="1444" y="11296"/>
                    <a:pt x="1213" y="11450"/>
                    <a:pt x="1017" y="11647"/>
                  </a:cubicBezTo>
                  <a:lnTo>
                    <a:pt x="615" y="12050"/>
                  </a:lnTo>
                  <a:cubicBezTo>
                    <a:pt x="380" y="12285"/>
                    <a:pt x="203" y="12576"/>
                    <a:pt x="101" y="12891"/>
                  </a:cubicBezTo>
                  <a:cubicBezTo>
                    <a:pt x="5" y="13191"/>
                    <a:pt x="-23" y="13513"/>
                    <a:pt x="20" y="13826"/>
                  </a:cubicBezTo>
                  <a:cubicBezTo>
                    <a:pt x="63" y="14138"/>
                    <a:pt x="178" y="14441"/>
                    <a:pt x="352" y="14703"/>
                  </a:cubicBezTo>
                  <a:cubicBezTo>
                    <a:pt x="535" y="14979"/>
                    <a:pt x="785" y="15210"/>
                    <a:pt x="1074" y="15373"/>
                  </a:cubicBezTo>
                  <a:lnTo>
                    <a:pt x="4369" y="17221"/>
                  </a:lnTo>
                  <a:lnTo>
                    <a:pt x="6213" y="20524"/>
                  </a:lnTo>
                  <a:cubicBezTo>
                    <a:pt x="6584" y="21188"/>
                    <a:pt x="7286" y="21600"/>
                    <a:pt x="8046" y="21600"/>
                  </a:cubicBezTo>
                  <a:cubicBezTo>
                    <a:pt x="8606" y="21600"/>
                    <a:pt x="9132" y="21381"/>
                    <a:pt x="9529" y="20984"/>
                  </a:cubicBezTo>
                  <a:lnTo>
                    <a:pt x="9930" y="20581"/>
                  </a:lnTo>
                  <a:cubicBezTo>
                    <a:pt x="10422" y="20088"/>
                    <a:pt x="10638" y="19385"/>
                    <a:pt x="10508" y="18700"/>
                  </a:cubicBezTo>
                  <a:lnTo>
                    <a:pt x="9974" y="15896"/>
                  </a:lnTo>
                  <a:lnTo>
                    <a:pt x="11664" y="14201"/>
                  </a:lnTo>
                  <a:lnTo>
                    <a:pt x="14942" y="20075"/>
                  </a:lnTo>
                  <a:cubicBezTo>
                    <a:pt x="15313" y="20739"/>
                    <a:pt x="16015" y="21152"/>
                    <a:pt x="16775" y="21152"/>
                  </a:cubicBezTo>
                  <a:cubicBezTo>
                    <a:pt x="17335" y="21152"/>
                    <a:pt x="17861" y="20933"/>
                    <a:pt x="18258" y="20536"/>
                  </a:cubicBezTo>
                  <a:lnTo>
                    <a:pt x="19678" y="19113"/>
                  </a:lnTo>
                  <a:cubicBezTo>
                    <a:pt x="20217" y="18572"/>
                    <a:pt x="20422" y="17780"/>
                    <a:pt x="20211" y="17045"/>
                  </a:cubicBezTo>
                  <a:lnTo>
                    <a:pt x="17674" y="8178"/>
                  </a:lnTo>
                  <a:lnTo>
                    <a:pt x="20402" y="5443"/>
                  </a:lnTo>
                  <a:cubicBezTo>
                    <a:pt x="20900" y="4943"/>
                    <a:pt x="21298" y="4185"/>
                    <a:pt x="21464" y="3413"/>
                  </a:cubicBezTo>
                  <a:cubicBezTo>
                    <a:pt x="21559" y="2971"/>
                    <a:pt x="21577" y="2546"/>
                    <a:pt x="21517" y="2149"/>
                  </a:cubicBezTo>
                  <a:cubicBezTo>
                    <a:pt x="21432" y="1592"/>
                    <a:pt x="21192" y="1102"/>
                    <a:pt x="20822" y="731"/>
                  </a:cubicBezTo>
                  <a:cubicBezTo>
                    <a:pt x="20822" y="731"/>
                    <a:pt x="20822" y="731"/>
                    <a:pt x="20822" y="73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0" name="任意多边形: 形状 19">
              <a:extLst>
                <a:ext uri="{FF2B5EF4-FFF2-40B4-BE49-F238E27FC236}">
                  <a16:creationId xmlns:a16="http://schemas.microsoft.com/office/drawing/2014/main" id="{B31A4403-2F68-4B5D-9587-26D807AB6FA6}"/>
                </a:ext>
              </a:extLst>
            </p:cNvPr>
            <p:cNvSpPr/>
            <p:nvPr/>
          </p:nvSpPr>
          <p:spPr>
            <a:xfrm>
              <a:off x="2948100" y="2031938"/>
              <a:ext cx="402178" cy="326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" y="0"/>
                  </a:moveTo>
                  <a:cubicBezTo>
                    <a:pt x="912" y="0"/>
                    <a:pt x="0" y="1122"/>
                    <a:pt x="0" y="2491"/>
                  </a:cubicBezTo>
                  <a:lnTo>
                    <a:pt x="0" y="11634"/>
                  </a:lnTo>
                  <a:cubicBezTo>
                    <a:pt x="0" y="13008"/>
                    <a:pt x="912" y="14134"/>
                    <a:pt x="2024" y="14134"/>
                  </a:cubicBezTo>
                  <a:lnTo>
                    <a:pt x="2024" y="16617"/>
                  </a:lnTo>
                  <a:cubicBezTo>
                    <a:pt x="2024" y="17994"/>
                    <a:pt x="2935" y="19109"/>
                    <a:pt x="4049" y="19109"/>
                  </a:cubicBezTo>
                  <a:lnTo>
                    <a:pt x="4822" y="19109"/>
                  </a:lnTo>
                  <a:cubicBezTo>
                    <a:pt x="5125" y="20540"/>
                    <a:pt x="6166" y="21600"/>
                    <a:pt x="7423" y="21600"/>
                  </a:cubicBezTo>
                  <a:cubicBezTo>
                    <a:pt x="8673" y="21600"/>
                    <a:pt x="9726" y="20540"/>
                    <a:pt x="10030" y="19109"/>
                  </a:cubicBezTo>
                  <a:lnTo>
                    <a:pt x="13594" y="19109"/>
                  </a:lnTo>
                  <a:cubicBezTo>
                    <a:pt x="13897" y="20540"/>
                    <a:pt x="14942" y="21600"/>
                    <a:pt x="16202" y="21600"/>
                  </a:cubicBezTo>
                  <a:cubicBezTo>
                    <a:pt x="17449" y="21600"/>
                    <a:pt x="18498" y="20540"/>
                    <a:pt x="18803" y="19109"/>
                  </a:cubicBezTo>
                  <a:lnTo>
                    <a:pt x="19576" y="19109"/>
                  </a:lnTo>
                  <a:cubicBezTo>
                    <a:pt x="20692" y="19109"/>
                    <a:pt x="21600" y="17994"/>
                    <a:pt x="21600" y="16617"/>
                  </a:cubicBezTo>
                  <a:lnTo>
                    <a:pt x="21600" y="11634"/>
                  </a:lnTo>
                  <a:cubicBezTo>
                    <a:pt x="21600" y="11142"/>
                    <a:pt x="21482" y="10663"/>
                    <a:pt x="21259" y="10248"/>
                  </a:cubicBezTo>
                  <a:lnTo>
                    <a:pt x="18554" y="5265"/>
                  </a:lnTo>
                  <a:cubicBezTo>
                    <a:pt x="18182" y="4566"/>
                    <a:pt x="17557" y="4160"/>
                    <a:pt x="16876" y="4160"/>
                  </a:cubicBezTo>
                  <a:lnTo>
                    <a:pt x="14177" y="4160"/>
                  </a:lnTo>
                  <a:lnTo>
                    <a:pt x="14177" y="2491"/>
                  </a:lnTo>
                  <a:cubicBezTo>
                    <a:pt x="14177" y="1122"/>
                    <a:pt x="13265" y="0"/>
                    <a:pt x="12146" y="0"/>
                  </a:cubicBezTo>
                  <a:lnTo>
                    <a:pt x="2024" y="0"/>
                  </a:lnTo>
                  <a:close/>
                  <a:moveTo>
                    <a:pt x="2024" y="1669"/>
                  </a:moveTo>
                  <a:lnTo>
                    <a:pt x="12146" y="1669"/>
                  </a:lnTo>
                  <a:cubicBezTo>
                    <a:pt x="12524" y="1669"/>
                    <a:pt x="12821" y="2034"/>
                    <a:pt x="12821" y="2491"/>
                  </a:cubicBezTo>
                  <a:lnTo>
                    <a:pt x="12821" y="11634"/>
                  </a:lnTo>
                  <a:cubicBezTo>
                    <a:pt x="12821" y="12090"/>
                    <a:pt x="12524" y="12465"/>
                    <a:pt x="12146" y="12465"/>
                  </a:cubicBezTo>
                  <a:cubicBezTo>
                    <a:pt x="12146" y="12465"/>
                    <a:pt x="2024" y="12465"/>
                    <a:pt x="2024" y="12465"/>
                  </a:cubicBezTo>
                  <a:cubicBezTo>
                    <a:pt x="1649" y="12465"/>
                    <a:pt x="1350" y="12090"/>
                    <a:pt x="1350" y="11634"/>
                  </a:cubicBezTo>
                  <a:lnTo>
                    <a:pt x="1350" y="2491"/>
                  </a:lnTo>
                  <a:cubicBezTo>
                    <a:pt x="1350" y="2034"/>
                    <a:pt x="1649" y="1669"/>
                    <a:pt x="2024" y="1669"/>
                  </a:cubicBezTo>
                  <a:close/>
                  <a:moveTo>
                    <a:pt x="14177" y="5821"/>
                  </a:moveTo>
                  <a:lnTo>
                    <a:pt x="16876" y="5821"/>
                  </a:lnTo>
                  <a:cubicBezTo>
                    <a:pt x="17102" y="5821"/>
                    <a:pt x="17311" y="5958"/>
                    <a:pt x="17440" y="6184"/>
                  </a:cubicBezTo>
                  <a:lnTo>
                    <a:pt x="20132" y="11175"/>
                  </a:lnTo>
                  <a:cubicBezTo>
                    <a:pt x="20206" y="11307"/>
                    <a:pt x="20250" y="11475"/>
                    <a:pt x="20250" y="11634"/>
                  </a:cubicBezTo>
                  <a:cubicBezTo>
                    <a:pt x="20250" y="11634"/>
                    <a:pt x="20250" y="16617"/>
                    <a:pt x="20250" y="16617"/>
                  </a:cubicBezTo>
                  <a:cubicBezTo>
                    <a:pt x="20250" y="17074"/>
                    <a:pt x="19946" y="17448"/>
                    <a:pt x="19576" y="17448"/>
                  </a:cubicBezTo>
                  <a:lnTo>
                    <a:pt x="18803" y="17448"/>
                  </a:lnTo>
                  <a:cubicBezTo>
                    <a:pt x="18498" y="16016"/>
                    <a:pt x="17455" y="14956"/>
                    <a:pt x="16202" y="14956"/>
                  </a:cubicBezTo>
                  <a:cubicBezTo>
                    <a:pt x="14942" y="14956"/>
                    <a:pt x="13897" y="16016"/>
                    <a:pt x="13594" y="17448"/>
                  </a:cubicBezTo>
                  <a:lnTo>
                    <a:pt x="10030" y="17448"/>
                  </a:lnTo>
                  <a:cubicBezTo>
                    <a:pt x="9729" y="16016"/>
                    <a:pt x="8678" y="14956"/>
                    <a:pt x="7423" y="14956"/>
                  </a:cubicBezTo>
                  <a:cubicBezTo>
                    <a:pt x="6166" y="14956"/>
                    <a:pt x="5125" y="16016"/>
                    <a:pt x="4822" y="17448"/>
                  </a:cubicBezTo>
                  <a:lnTo>
                    <a:pt x="4049" y="17448"/>
                  </a:lnTo>
                  <a:cubicBezTo>
                    <a:pt x="3676" y="17448"/>
                    <a:pt x="3374" y="17074"/>
                    <a:pt x="3374" y="16617"/>
                  </a:cubicBezTo>
                  <a:lnTo>
                    <a:pt x="3374" y="14134"/>
                  </a:lnTo>
                  <a:lnTo>
                    <a:pt x="12146" y="14134"/>
                  </a:lnTo>
                  <a:cubicBezTo>
                    <a:pt x="13265" y="14134"/>
                    <a:pt x="14177" y="13008"/>
                    <a:pt x="14177" y="11634"/>
                  </a:cubicBezTo>
                  <a:lnTo>
                    <a:pt x="14177" y="5821"/>
                  </a:lnTo>
                  <a:close/>
                  <a:moveTo>
                    <a:pt x="15553" y="6450"/>
                  </a:moveTo>
                  <a:cubicBezTo>
                    <a:pt x="15182" y="6450"/>
                    <a:pt x="14885" y="6824"/>
                    <a:pt x="14885" y="7281"/>
                  </a:cubicBezTo>
                  <a:lnTo>
                    <a:pt x="14885" y="12263"/>
                  </a:lnTo>
                  <a:cubicBezTo>
                    <a:pt x="14885" y="12721"/>
                    <a:pt x="15182" y="13102"/>
                    <a:pt x="15553" y="13102"/>
                  </a:cubicBezTo>
                  <a:lnTo>
                    <a:pt x="18259" y="13102"/>
                  </a:lnTo>
                  <a:cubicBezTo>
                    <a:pt x="18629" y="13102"/>
                    <a:pt x="18934" y="12721"/>
                    <a:pt x="18934" y="12263"/>
                  </a:cubicBezTo>
                  <a:lnTo>
                    <a:pt x="18934" y="11022"/>
                  </a:lnTo>
                  <a:cubicBezTo>
                    <a:pt x="18934" y="10857"/>
                    <a:pt x="18888" y="10694"/>
                    <a:pt x="18816" y="10554"/>
                  </a:cubicBezTo>
                  <a:cubicBezTo>
                    <a:pt x="18816" y="10554"/>
                    <a:pt x="16798" y="6829"/>
                    <a:pt x="16798" y="6829"/>
                  </a:cubicBezTo>
                  <a:cubicBezTo>
                    <a:pt x="16673" y="6592"/>
                    <a:pt x="16460" y="6450"/>
                    <a:pt x="16234" y="6450"/>
                  </a:cubicBezTo>
                  <a:lnTo>
                    <a:pt x="15553" y="6450"/>
                  </a:lnTo>
                  <a:close/>
                  <a:moveTo>
                    <a:pt x="15553" y="7281"/>
                  </a:moveTo>
                  <a:lnTo>
                    <a:pt x="16234" y="7281"/>
                  </a:lnTo>
                  <a:lnTo>
                    <a:pt x="18259" y="11022"/>
                  </a:lnTo>
                  <a:cubicBezTo>
                    <a:pt x="18259" y="11022"/>
                    <a:pt x="18259" y="12263"/>
                    <a:pt x="18259" y="12263"/>
                  </a:cubicBezTo>
                  <a:lnTo>
                    <a:pt x="15553" y="12263"/>
                  </a:lnTo>
                  <a:lnTo>
                    <a:pt x="15553" y="7281"/>
                  </a:lnTo>
                  <a:close/>
                  <a:moveTo>
                    <a:pt x="7423" y="16617"/>
                  </a:moveTo>
                  <a:cubicBezTo>
                    <a:pt x="8167" y="16617"/>
                    <a:pt x="8772" y="17365"/>
                    <a:pt x="8772" y="18278"/>
                  </a:cubicBezTo>
                  <a:cubicBezTo>
                    <a:pt x="8772" y="19191"/>
                    <a:pt x="8167" y="19939"/>
                    <a:pt x="7423" y="19939"/>
                  </a:cubicBezTo>
                  <a:cubicBezTo>
                    <a:pt x="6677" y="19939"/>
                    <a:pt x="6073" y="19191"/>
                    <a:pt x="6073" y="18278"/>
                  </a:cubicBezTo>
                  <a:cubicBezTo>
                    <a:pt x="6073" y="17365"/>
                    <a:pt x="6677" y="16617"/>
                    <a:pt x="7423" y="16617"/>
                  </a:cubicBezTo>
                  <a:close/>
                  <a:moveTo>
                    <a:pt x="16202" y="16617"/>
                  </a:moveTo>
                  <a:cubicBezTo>
                    <a:pt x="16943" y="16617"/>
                    <a:pt x="17551" y="17365"/>
                    <a:pt x="17551" y="18278"/>
                  </a:cubicBezTo>
                  <a:cubicBezTo>
                    <a:pt x="17551" y="19191"/>
                    <a:pt x="16943" y="19939"/>
                    <a:pt x="16202" y="19939"/>
                  </a:cubicBezTo>
                  <a:cubicBezTo>
                    <a:pt x="15454" y="19939"/>
                    <a:pt x="14852" y="19191"/>
                    <a:pt x="14852" y="18278"/>
                  </a:cubicBezTo>
                  <a:cubicBezTo>
                    <a:pt x="14852" y="17365"/>
                    <a:pt x="15454" y="16617"/>
                    <a:pt x="16202" y="1661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1" name="任意多边形: 形状 20">
              <a:extLst>
                <a:ext uri="{FF2B5EF4-FFF2-40B4-BE49-F238E27FC236}">
                  <a16:creationId xmlns:a16="http://schemas.microsoft.com/office/drawing/2014/main" id="{D4EFAACB-75BB-4008-B9C5-178AFCEFDEB2}"/>
                </a:ext>
              </a:extLst>
            </p:cNvPr>
            <p:cNvSpPr/>
            <p:nvPr/>
          </p:nvSpPr>
          <p:spPr>
            <a:xfrm>
              <a:off x="4376380" y="4441928"/>
              <a:ext cx="348020" cy="441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6729"/>
                  </a:moveTo>
                  <a:cubicBezTo>
                    <a:pt x="17891" y="6790"/>
                    <a:pt x="17842" y="6883"/>
                    <a:pt x="17842" y="6994"/>
                  </a:cubicBezTo>
                  <a:cubicBezTo>
                    <a:pt x="17842" y="7080"/>
                    <a:pt x="17901" y="7139"/>
                    <a:pt x="18015" y="7191"/>
                  </a:cubicBezTo>
                  <a:cubicBezTo>
                    <a:pt x="18122" y="7230"/>
                    <a:pt x="18344" y="7284"/>
                    <a:pt x="18697" y="7352"/>
                  </a:cubicBezTo>
                  <a:cubicBezTo>
                    <a:pt x="19207" y="7434"/>
                    <a:pt x="19552" y="7540"/>
                    <a:pt x="19715" y="7661"/>
                  </a:cubicBezTo>
                  <a:cubicBezTo>
                    <a:pt x="19899" y="7775"/>
                    <a:pt x="19976" y="7963"/>
                    <a:pt x="19976" y="8220"/>
                  </a:cubicBezTo>
                  <a:cubicBezTo>
                    <a:pt x="19976" y="8479"/>
                    <a:pt x="19851" y="8684"/>
                    <a:pt x="19591" y="8842"/>
                  </a:cubicBezTo>
                  <a:cubicBezTo>
                    <a:pt x="19332" y="8993"/>
                    <a:pt x="18985" y="9069"/>
                    <a:pt x="18546" y="9069"/>
                  </a:cubicBezTo>
                  <a:cubicBezTo>
                    <a:pt x="18091" y="9069"/>
                    <a:pt x="17748" y="8987"/>
                    <a:pt x="17505" y="8826"/>
                  </a:cubicBezTo>
                  <a:cubicBezTo>
                    <a:pt x="17256" y="8660"/>
                    <a:pt x="17122" y="8433"/>
                    <a:pt x="17105" y="8130"/>
                  </a:cubicBezTo>
                  <a:lnTo>
                    <a:pt x="17814" y="8130"/>
                  </a:lnTo>
                  <a:cubicBezTo>
                    <a:pt x="17814" y="8283"/>
                    <a:pt x="17879" y="8395"/>
                    <a:pt x="18015" y="8471"/>
                  </a:cubicBezTo>
                  <a:cubicBezTo>
                    <a:pt x="18132" y="8553"/>
                    <a:pt x="18312" y="8592"/>
                    <a:pt x="18546" y="8592"/>
                  </a:cubicBezTo>
                  <a:cubicBezTo>
                    <a:pt x="18773" y="8592"/>
                    <a:pt x="18957" y="8562"/>
                    <a:pt x="19091" y="8501"/>
                  </a:cubicBezTo>
                  <a:cubicBezTo>
                    <a:pt x="19217" y="8442"/>
                    <a:pt x="19283" y="8356"/>
                    <a:pt x="19283" y="8253"/>
                  </a:cubicBezTo>
                  <a:cubicBezTo>
                    <a:pt x="19283" y="8152"/>
                    <a:pt x="19234" y="8078"/>
                    <a:pt x="19148" y="8024"/>
                  </a:cubicBezTo>
                  <a:cubicBezTo>
                    <a:pt x="19054" y="7973"/>
                    <a:pt x="18860" y="7926"/>
                    <a:pt x="18555" y="7874"/>
                  </a:cubicBezTo>
                  <a:cubicBezTo>
                    <a:pt x="18003" y="7775"/>
                    <a:pt x="17623" y="7669"/>
                    <a:pt x="17440" y="7554"/>
                  </a:cubicBezTo>
                  <a:cubicBezTo>
                    <a:pt x="17256" y="7442"/>
                    <a:pt x="17161" y="7268"/>
                    <a:pt x="17161" y="7024"/>
                  </a:cubicBezTo>
                  <a:cubicBezTo>
                    <a:pt x="17161" y="6759"/>
                    <a:pt x="17278" y="6550"/>
                    <a:pt x="17527" y="6388"/>
                  </a:cubicBezTo>
                  <a:cubicBezTo>
                    <a:pt x="17776" y="6230"/>
                    <a:pt x="18103" y="6154"/>
                    <a:pt x="18524" y="6154"/>
                  </a:cubicBezTo>
                  <a:cubicBezTo>
                    <a:pt x="18919" y="6154"/>
                    <a:pt x="19234" y="6230"/>
                    <a:pt x="19487" y="6397"/>
                  </a:cubicBezTo>
                  <a:cubicBezTo>
                    <a:pt x="19737" y="6563"/>
                    <a:pt x="19868" y="6785"/>
                    <a:pt x="19899" y="7063"/>
                  </a:cubicBezTo>
                  <a:lnTo>
                    <a:pt x="19179" y="7063"/>
                  </a:lnTo>
                  <a:cubicBezTo>
                    <a:pt x="19169" y="6926"/>
                    <a:pt x="19091" y="6820"/>
                    <a:pt x="18967" y="6747"/>
                  </a:cubicBezTo>
                  <a:cubicBezTo>
                    <a:pt x="18832" y="6670"/>
                    <a:pt x="18648" y="6631"/>
                    <a:pt x="18437" y="6631"/>
                  </a:cubicBezTo>
                  <a:cubicBezTo>
                    <a:pt x="18257" y="6631"/>
                    <a:pt x="18103" y="6661"/>
                    <a:pt x="18003" y="6729"/>
                  </a:cubicBezTo>
                  <a:cubicBezTo>
                    <a:pt x="18003" y="6729"/>
                    <a:pt x="18003" y="6729"/>
                    <a:pt x="18003" y="6729"/>
                  </a:cubicBezTo>
                  <a:close/>
                  <a:moveTo>
                    <a:pt x="15761" y="7344"/>
                  </a:moveTo>
                  <a:cubicBezTo>
                    <a:pt x="15665" y="7405"/>
                    <a:pt x="15528" y="7434"/>
                    <a:pt x="15338" y="7434"/>
                  </a:cubicBezTo>
                  <a:lnTo>
                    <a:pt x="14490" y="7434"/>
                  </a:lnTo>
                  <a:lnTo>
                    <a:pt x="14490" y="6707"/>
                  </a:lnTo>
                  <a:lnTo>
                    <a:pt x="15366" y="6707"/>
                  </a:lnTo>
                  <a:cubicBezTo>
                    <a:pt x="15549" y="6707"/>
                    <a:pt x="15675" y="6738"/>
                    <a:pt x="15768" y="6798"/>
                  </a:cubicBezTo>
                  <a:cubicBezTo>
                    <a:pt x="15865" y="6857"/>
                    <a:pt x="15902" y="6950"/>
                    <a:pt x="15902" y="7070"/>
                  </a:cubicBezTo>
                  <a:cubicBezTo>
                    <a:pt x="15902" y="7191"/>
                    <a:pt x="15855" y="7284"/>
                    <a:pt x="15761" y="7344"/>
                  </a:cubicBezTo>
                  <a:cubicBezTo>
                    <a:pt x="15761" y="7344"/>
                    <a:pt x="15761" y="7344"/>
                    <a:pt x="15761" y="7344"/>
                  </a:cubicBezTo>
                  <a:close/>
                  <a:moveTo>
                    <a:pt x="16633" y="6994"/>
                  </a:moveTo>
                  <a:cubicBezTo>
                    <a:pt x="16633" y="6769"/>
                    <a:pt x="16526" y="6579"/>
                    <a:pt x="16326" y="6435"/>
                  </a:cubicBezTo>
                  <a:cubicBezTo>
                    <a:pt x="16124" y="6299"/>
                    <a:pt x="15855" y="6230"/>
                    <a:pt x="15518" y="6230"/>
                  </a:cubicBezTo>
                  <a:lnTo>
                    <a:pt x="13751" y="6230"/>
                  </a:lnTo>
                  <a:lnTo>
                    <a:pt x="13751" y="8993"/>
                  </a:lnTo>
                  <a:lnTo>
                    <a:pt x="14490" y="8993"/>
                  </a:lnTo>
                  <a:lnTo>
                    <a:pt x="14490" y="7904"/>
                  </a:lnTo>
                  <a:lnTo>
                    <a:pt x="15210" y="7904"/>
                  </a:lnTo>
                  <a:cubicBezTo>
                    <a:pt x="15432" y="7904"/>
                    <a:pt x="15577" y="7926"/>
                    <a:pt x="15665" y="7980"/>
                  </a:cubicBezTo>
                  <a:cubicBezTo>
                    <a:pt x="15761" y="8032"/>
                    <a:pt x="15800" y="8122"/>
                    <a:pt x="15800" y="8245"/>
                  </a:cubicBezTo>
                  <a:lnTo>
                    <a:pt x="15806" y="8494"/>
                  </a:lnTo>
                  <a:cubicBezTo>
                    <a:pt x="15806" y="8609"/>
                    <a:pt x="15815" y="8706"/>
                    <a:pt x="15837" y="8805"/>
                  </a:cubicBezTo>
                  <a:cubicBezTo>
                    <a:pt x="15855" y="8895"/>
                    <a:pt x="15865" y="8963"/>
                    <a:pt x="15886" y="8987"/>
                  </a:cubicBezTo>
                  <a:lnTo>
                    <a:pt x="16692" y="8987"/>
                  </a:lnTo>
                  <a:lnTo>
                    <a:pt x="16692" y="8919"/>
                  </a:lnTo>
                  <a:cubicBezTo>
                    <a:pt x="16633" y="8895"/>
                    <a:pt x="16585" y="8864"/>
                    <a:pt x="16575" y="8826"/>
                  </a:cubicBezTo>
                  <a:cubicBezTo>
                    <a:pt x="16547" y="8788"/>
                    <a:pt x="16538" y="8720"/>
                    <a:pt x="16526" y="8638"/>
                  </a:cubicBezTo>
                  <a:lnTo>
                    <a:pt x="16519" y="8184"/>
                  </a:lnTo>
                  <a:cubicBezTo>
                    <a:pt x="16508" y="7963"/>
                    <a:pt x="16401" y="7805"/>
                    <a:pt x="16202" y="7707"/>
                  </a:cubicBezTo>
                  <a:cubicBezTo>
                    <a:pt x="16174" y="7691"/>
                    <a:pt x="16135" y="7685"/>
                    <a:pt x="16086" y="7661"/>
                  </a:cubicBezTo>
                  <a:cubicBezTo>
                    <a:pt x="16163" y="7639"/>
                    <a:pt x="16230" y="7609"/>
                    <a:pt x="16298" y="7579"/>
                  </a:cubicBezTo>
                  <a:cubicBezTo>
                    <a:pt x="16519" y="7456"/>
                    <a:pt x="16633" y="7260"/>
                    <a:pt x="16633" y="6994"/>
                  </a:cubicBezTo>
                  <a:cubicBezTo>
                    <a:pt x="16633" y="6994"/>
                    <a:pt x="16633" y="6994"/>
                    <a:pt x="16633" y="6994"/>
                  </a:cubicBezTo>
                  <a:close/>
                  <a:moveTo>
                    <a:pt x="12311" y="8993"/>
                  </a:moveTo>
                  <a:lnTo>
                    <a:pt x="12311" y="7737"/>
                  </a:lnTo>
                  <a:lnTo>
                    <a:pt x="10936" y="7737"/>
                  </a:lnTo>
                  <a:lnTo>
                    <a:pt x="10936" y="8993"/>
                  </a:lnTo>
                  <a:lnTo>
                    <a:pt x="10200" y="8993"/>
                  </a:lnTo>
                  <a:lnTo>
                    <a:pt x="10200" y="6230"/>
                  </a:lnTo>
                  <a:lnTo>
                    <a:pt x="10936" y="6230"/>
                  </a:lnTo>
                  <a:lnTo>
                    <a:pt x="10936" y="7268"/>
                  </a:lnTo>
                  <a:lnTo>
                    <a:pt x="12311" y="7268"/>
                  </a:lnTo>
                  <a:lnTo>
                    <a:pt x="12311" y="6230"/>
                  </a:lnTo>
                  <a:lnTo>
                    <a:pt x="13033" y="6230"/>
                  </a:lnTo>
                  <a:lnTo>
                    <a:pt x="13033" y="8993"/>
                  </a:lnTo>
                  <a:cubicBezTo>
                    <a:pt x="13033" y="8993"/>
                    <a:pt x="12311" y="8993"/>
                    <a:pt x="12311" y="8993"/>
                  </a:cubicBezTo>
                  <a:close/>
                  <a:moveTo>
                    <a:pt x="16086" y="3348"/>
                  </a:moveTo>
                  <a:lnTo>
                    <a:pt x="16135" y="3271"/>
                  </a:lnTo>
                  <a:lnTo>
                    <a:pt x="17787" y="1111"/>
                  </a:lnTo>
                  <a:lnTo>
                    <a:pt x="17787" y="3348"/>
                  </a:lnTo>
                  <a:cubicBezTo>
                    <a:pt x="17787" y="3348"/>
                    <a:pt x="16086" y="3348"/>
                    <a:pt x="16086" y="3348"/>
                  </a:cubicBezTo>
                  <a:close/>
                  <a:moveTo>
                    <a:pt x="17787" y="5367"/>
                  </a:moveTo>
                  <a:lnTo>
                    <a:pt x="19104" y="5367"/>
                  </a:lnTo>
                  <a:lnTo>
                    <a:pt x="19104" y="4180"/>
                  </a:lnTo>
                  <a:lnTo>
                    <a:pt x="19868" y="4180"/>
                  </a:lnTo>
                  <a:lnTo>
                    <a:pt x="19868" y="3348"/>
                  </a:lnTo>
                  <a:lnTo>
                    <a:pt x="19104" y="3348"/>
                  </a:lnTo>
                  <a:lnTo>
                    <a:pt x="19104" y="0"/>
                  </a:lnTo>
                  <a:lnTo>
                    <a:pt x="17613" y="0"/>
                  </a:lnTo>
                  <a:lnTo>
                    <a:pt x="15106" y="3271"/>
                  </a:lnTo>
                  <a:lnTo>
                    <a:pt x="15106" y="4180"/>
                  </a:lnTo>
                  <a:lnTo>
                    <a:pt x="17787" y="4180"/>
                  </a:lnTo>
                  <a:cubicBezTo>
                    <a:pt x="17787" y="4180"/>
                    <a:pt x="17787" y="5367"/>
                    <a:pt x="17787" y="5367"/>
                  </a:cubicBezTo>
                  <a:close/>
                  <a:moveTo>
                    <a:pt x="14415" y="5367"/>
                  </a:moveTo>
                  <a:lnTo>
                    <a:pt x="9776" y="5367"/>
                  </a:lnTo>
                  <a:lnTo>
                    <a:pt x="9776" y="5360"/>
                  </a:lnTo>
                  <a:cubicBezTo>
                    <a:pt x="9776" y="4876"/>
                    <a:pt x="9929" y="4451"/>
                    <a:pt x="10247" y="4095"/>
                  </a:cubicBezTo>
                  <a:cubicBezTo>
                    <a:pt x="10563" y="3746"/>
                    <a:pt x="11159" y="3340"/>
                    <a:pt x="12024" y="2853"/>
                  </a:cubicBezTo>
                  <a:cubicBezTo>
                    <a:pt x="12410" y="2643"/>
                    <a:pt x="12676" y="2443"/>
                    <a:pt x="12841" y="2271"/>
                  </a:cubicBezTo>
                  <a:cubicBezTo>
                    <a:pt x="13003" y="2089"/>
                    <a:pt x="13081" y="1892"/>
                    <a:pt x="13081" y="1674"/>
                  </a:cubicBezTo>
                  <a:cubicBezTo>
                    <a:pt x="13081" y="1440"/>
                    <a:pt x="12995" y="1243"/>
                    <a:pt x="12820" y="1106"/>
                  </a:cubicBezTo>
                  <a:cubicBezTo>
                    <a:pt x="12648" y="954"/>
                    <a:pt x="12416" y="885"/>
                    <a:pt x="12121" y="885"/>
                  </a:cubicBezTo>
                  <a:cubicBezTo>
                    <a:pt x="11824" y="885"/>
                    <a:pt x="11581" y="976"/>
                    <a:pt x="11419" y="1158"/>
                  </a:cubicBezTo>
                  <a:cubicBezTo>
                    <a:pt x="11235" y="1342"/>
                    <a:pt x="11159" y="1590"/>
                    <a:pt x="11169" y="1892"/>
                  </a:cubicBezTo>
                  <a:lnTo>
                    <a:pt x="9863" y="1892"/>
                  </a:lnTo>
                  <a:cubicBezTo>
                    <a:pt x="9842" y="1317"/>
                    <a:pt x="10038" y="855"/>
                    <a:pt x="10449" y="514"/>
                  </a:cubicBezTo>
                  <a:cubicBezTo>
                    <a:pt x="10851" y="175"/>
                    <a:pt x="11419" y="0"/>
                    <a:pt x="12139" y="0"/>
                  </a:cubicBezTo>
                  <a:cubicBezTo>
                    <a:pt x="12801" y="0"/>
                    <a:pt x="13348" y="159"/>
                    <a:pt x="13779" y="470"/>
                  </a:cubicBezTo>
                  <a:cubicBezTo>
                    <a:pt x="14194" y="786"/>
                    <a:pt x="14415" y="1188"/>
                    <a:pt x="14415" y="1679"/>
                  </a:cubicBezTo>
                  <a:cubicBezTo>
                    <a:pt x="14415" y="2089"/>
                    <a:pt x="14290" y="2430"/>
                    <a:pt x="14051" y="2695"/>
                  </a:cubicBezTo>
                  <a:cubicBezTo>
                    <a:pt x="13810" y="2960"/>
                    <a:pt x="13358" y="3263"/>
                    <a:pt x="12697" y="3595"/>
                  </a:cubicBezTo>
                  <a:cubicBezTo>
                    <a:pt x="12080" y="3907"/>
                    <a:pt x="11668" y="4180"/>
                    <a:pt x="11438" y="4429"/>
                  </a:cubicBezTo>
                  <a:lnTo>
                    <a:pt x="11438" y="4437"/>
                  </a:lnTo>
                  <a:lnTo>
                    <a:pt x="14415" y="4437"/>
                  </a:lnTo>
                  <a:cubicBezTo>
                    <a:pt x="14415" y="4437"/>
                    <a:pt x="14415" y="5367"/>
                    <a:pt x="14415" y="5367"/>
                  </a:cubicBezTo>
                  <a:close/>
                  <a:moveTo>
                    <a:pt x="11045" y="20298"/>
                  </a:moveTo>
                  <a:cubicBezTo>
                    <a:pt x="11045" y="21008"/>
                    <a:pt x="10314" y="21600"/>
                    <a:pt x="9403" y="21600"/>
                  </a:cubicBezTo>
                  <a:cubicBezTo>
                    <a:pt x="8489" y="21600"/>
                    <a:pt x="7750" y="21008"/>
                    <a:pt x="7750" y="20298"/>
                  </a:cubicBezTo>
                  <a:cubicBezTo>
                    <a:pt x="7750" y="19577"/>
                    <a:pt x="8489" y="18995"/>
                    <a:pt x="9403" y="18995"/>
                  </a:cubicBezTo>
                  <a:cubicBezTo>
                    <a:pt x="10314" y="18995"/>
                    <a:pt x="11045" y="19577"/>
                    <a:pt x="11045" y="20298"/>
                  </a:cubicBezTo>
                  <a:cubicBezTo>
                    <a:pt x="11045" y="20298"/>
                    <a:pt x="11045" y="20298"/>
                    <a:pt x="11045" y="20298"/>
                  </a:cubicBezTo>
                  <a:close/>
                  <a:moveTo>
                    <a:pt x="5175" y="20298"/>
                  </a:moveTo>
                  <a:cubicBezTo>
                    <a:pt x="5175" y="21008"/>
                    <a:pt x="4448" y="21600"/>
                    <a:pt x="3541" y="21600"/>
                  </a:cubicBezTo>
                  <a:cubicBezTo>
                    <a:pt x="2625" y="21600"/>
                    <a:pt x="1882" y="21008"/>
                    <a:pt x="1882" y="20298"/>
                  </a:cubicBezTo>
                  <a:cubicBezTo>
                    <a:pt x="1882" y="19577"/>
                    <a:pt x="2625" y="18995"/>
                    <a:pt x="3541" y="18995"/>
                  </a:cubicBezTo>
                  <a:cubicBezTo>
                    <a:pt x="4448" y="18995"/>
                    <a:pt x="5175" y="19577"/>
                    <a:pt x="5175" y="20298"/>
                  </a:cubicBezTo>
                  <a:cubicBezTo>
                    <a:pt x="5175" y="20298"/>
                    <a:pt x="5175" y="20298"/>
                    <a:pt x="5175" y="20298"/>
                  </a:cubicBezTo>
                  <a:close/>
                  <a:moveTo>
                    <a:pt x="21600" y="12006"/>
                  </a:moveTo>
                  <a:cubicBezTo>
                    <a:pt x="21600" y="12259"/>
                    <a:pt x="21339" y="12460"/>
                    <a:pt x="21021" y="12460"/>
                  </a:cubicBezTo>
                  <a:lnTo>
                    <a:pt x="16990" y="12460"/>
                  </a:lnTo>
                  <a:lnTo>
                    <a:pt x="13714" y="18359"/>
                  </a:lnTo>
                  <a:cubicBezTo>
                    <a:pt x="13627" y="18526"/>
                    <a:pt x="13417" y="18624"/>
                    <a:pt x="13184" y="18624"/>
                  </a:cubicBezTo>
                  <a:lnTo>
                    <a:pt x="847" y="18624"/>
                  </a:lnTo>
                  <a:cubicBezTo>
                    <a:pt x="523" y="18624"/>
                    <a:pt x="264" y="18428"/>
                    <a:pt x="264" y="18177"/>
                  </a:cubicBezTo>
                  <a:cubicBezTo>
                    <a:pt x="264" y="17928"/>
                    <a:pt x="523" y="17723"/>
                    <a:pt x="847" y="17723"/>
                  </a:cubicBezTo>
                  <a:lnTo>
                    <a:pt x="12810" y="17723"/>
                  </a:lnTo>
                  <a:lnTo>
                    <a:pt x="16086" y="11824"/>
                  </a:lnTo>
                  <a:cubicBezTo>
                    <a:pt x="16174" y="11657"/>
                    <a:pt x="16384" y="11554"/>
                    <a:pt x="16613" y="11554"/>
                  </a:cubicBezTo>
                  <a:lnTo>
                    <a:pt x="21021" y="11554"/>
                  </a:lnTo>
                  <a:cubicBezTo>
                    <a:pt x="21339" y="11554"/>
                    <a:pt x="21600" y="11758"/>
                    <a:pt x="21600" y="12006"/>
                  </a:cubicBezTo>
                  <a:cubicBezTo>
                    <a:pt x="21600" y="12006"/>
                    <a:pt x="21600" y="12006"/>
                    <a:pt x="21600" y="12006"/>
                  </a:cubicBezTo>
                  <a:close/>
                  <a:moveTo>
                    <a:pt x="3650" y="4466"/>
                  </a:moveTo>
                  <a:cubicBezTo>
                    <a:pt x="5034" y="4466"/>
                    <a:pt x="6147" y="5345"/>
                    <a:pt x="6147" y="6435"/>
                  </a:cubicBezTo>
                  <a:lnTo>
                    <a:pt x="6147" y="9675"/>
                  </a:lnTo>
                  <a:lnTo>
                    <a:pt x="1158" y="9675"/>
                  </a:lnTo>
                  <a:lnTo>
                    <a:pt x="1158" y="6435"/>
                  </a:lnTo>
                  <a:cubicBezTo>
                    <a:pt x="1158" y="5345"/>
                    <a:pt x="2273" y="4466"/>
                    <a:pt x="3650" y="4466"/>
                  </a:cubicBezTo>
                  <a:cubicBezTo>
                    <a:pt x="3650" y="4466"/>
                    <a:pt x="3650" y="4466"/>
                    <a:pt x="3650" y="4466"/>
                  </a:cubicBezTo>
                  <a:close/>
                  <a:moveTo>
                    <a:pt x="10936" y="11113"/>
                  </a:moveTo>
                  <a:lnTo>
                    <a:pt x="5982" y="15080"/>
                  </a:lnTo>
                  <a:cubicBezTo>
                    <a:pt x="4963" y="13984"/>
                    <a:pt x="5059" y="12430"/>
                    <a:pt x="6310" y="11431"/>
                  </a:cubicBezTo>
                  <a:cubicBezTo>
                    <a:pt x="6992" y="10888"/>
                    <a:pt x="7903" y="10585"/>
                    <a:pt x="8872" y="10585"/>
                  </a:cubicBezTo>
                  <a:cubicBezTo>
                    <a:pt x="9620" y="10590"/>
                    <a:pt x="10341" y="10772"/>
                    <a:pt x="10936" y="11113"/>
                  </a:cubicBezTo>
                  <a:cubicBezTo>
                    <a:pt x="10936" y="11113"/>
                    <a:pt x="10936" y="11113"/>
                    <a:pt x="10936" y="11113"/>
                  </a:cubicBezTo>
                  <a:close/>
                  <a:moveTo>
                    <a:pt x="11438" y="15405"/>
                  </a:moveTo>
                  <a:cubicBezTo>
                    <a:pt x="10228" y="16366"/>
                    <a:pt x="8201" y="16481"/>
                    <a:pt x="6809" y="15716"/>
                  </a:cubicBezTo>
                  <a:lnTo>
                    <a:pt x="11765" y="11750"/>
                  </a:lnTo>
                  <a:cubicBezTo>
                    <a:pt x="12784" y="12856"/>
                    <a:pt x="12685" y="14398"/>
                    <a:pt x="11438" y="15405"/>
                  </a:cubicBezTo>
                  <a:cubicBezTo>
                    <a:pt x="11438" y="15405"/>
                    <a:pt x="11438" y="15405"/>
                    <a:pt x="11438" y="15405"/>
                  </a:cubicBezTo>
                  <a:close/>
                  <a:moveTo>
                    <a:pt x="1158" y="14082"/>
                  </a:moveTo>
                  <a:lnTo>
                    <a:pt x="1158" y="10585"/>
                  </a:lnTo>
                  <a:lnTo>
                    <a:pt x="5811" y="10585"/>
                  </a:lnTo>
                  <a:cubicBezTo>
                    <a:pt x="5704" y="10652"/>
                    <a:pt x="5590" y="10720"/>
                    <a:pt x="5493" y="10794"/>
                  </a:cubicBezTo>
                  <a:cubicBezTo>
                    <a:pt x="3821" y="12135"/>
                    <a:pt x="3713" y="14218"/>
                    <a:pt x="5109" y="15670"/>
                  </a:cubicBezTo>
                  <a:cubicBezTo>
                    <a:pt x="4686" y="15913"/>
                    <a:pt x="4187" y="16050"/>
                    <a:pt x="3650" y="16050"/>
                  </a:cubicBezTo>
                  <a:cubicBezTo>
                    <a:pt x="2273" y="16050"/>
                    <a:pt x="1158" y="15170"/>
                    <a:pt x="1158" y="14082"/>
                  </a:cubicBezTo>
                  <a:cubicBezTo>
                    <a:pt x="1158" y="14082"/>
                    <a:pt x="1158" y="14082"/>
                    <a:pt x="1158" y="14082"/>
                  </a:cubicBezTo>
                  <a:close/>
                  <a:moveTo>
                    <a:pt x="3650" y="16958"/>
                  </a:moveTo>
                  <a:cubicBezTo>
                    <a:pt x="4485" y="16958"/>
                    <a:pt x="5271" y="16732"/>
                    <a:pt x="5916" y="16323"/>
                  </a:cubicBezTo>
                  <a:cubicBezTo>
                    <a:pt x="6761" y="16852"/>
                    <a:pt x="7778" y="17155"/>
                    <a:pt x="8872" y="17155"/>
                  </a:cubicBezTo>
                  <a:cubicBezTo>
                    <a:pt x="10151" y="17155"/>
                    <a:pt x="11360" y="16761"/>
                    <a:pt x="12252" y="16041"/>
                  </a:cubicBezTo>
                  <a:cubicBezTo>
                    <a:pt x="14088" y="14573"/>
                    <a:pt x="14067" y="12195"/>
                    <a:pt x="12204" y="10750"/>
                  </a:cubicBezTo>
                  <a:cubicBezTo>
                    <a:pt x="11304" y="10059"/>
                    <a:pt x="10123" y="9675"/>
                    <a:pt x="8872" y="9675"/>
                  </a:cubicBezTo>
                  <a:cubicBezTo>
                    <a:pt x="8326" y="9675"/>
                    <a:pt x="7799" y="9764"/>
                    <a:pt x="7297" y="9902"/>
                  </a:cubicBezTo>
                  <a:lnTo>
                    <a:pt x="7297" y="6435"/>
                  </a:lnTo>
                  <a:cubicBezTo>
                    <a:pt x="7297" y="4846"/>
                    <a:pt x="5667" y="3557"/>
                    <a:pt x="3650" y="3557"/>
                  </a:cubicBezTo>
                  <a:cubicBezTo>
                    <a:pt x="1639" y="3557"/>
                    <a:pt x="0" y="4846"/>
                    <a:pt x="0" y="6435"/>
                  </a:cubicBezTo>
                  <a:lnTo>
                    <a:pt x="0" y="14082"/>
                  </a:lnTo>
                  <a:cubicBezTo>
                    <a:pt x="0" y="15670"/>
                    <a:pt x="1639" y="16958"/>
                    <a:pt x="3650" y="16958"/>
                  </a:cubicBezTo>
                  <a:cubicBezTo>
                    <a:pt x="3650" y="16958"/>
                    <a:pt x="3650" y="16958"/>
                    <a:pt x="3650" y="1695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  <p:sp>
          <p:nvSpPr>
            <p:cNvPr id="62" name="任意多边形: 形状 21">
              <a:extLst>
                <a:ext uri="{FF2B5EF4-FFF2-40B4-BE49-F238E27FC236}">
                  <a16:creationId xmlns:a16="http://schemas.microsoft.com/office/drawing/2014/main" id="{2B6F878F-23D1-495C-BE71-4A07A868E46E}"/>
                </a:ext>
              </a:extLst>
            </p:cNvPr>
            <p:cNvSpPr>
              <a:spLocks/>
            </p:cNvSpPr>
            <p:nvPr/>
          </p:nvSpPr>
          <p:spPr>
            <a:xfrm>
              <a:off x="2837108" y="3463792"/>
              <a:ext cx="625608" cy="625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351"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+mn-ea"/>
                <a:sym typeface="Noto Sans S Chinese Light" panose="020B0300000000000000" pitchFamily="34" charset="-122"/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B34EA147-841D-4FEF-8B9C-06DB5AEAA9F6}"/>
              </a:ext>
            </a:extLst>
          </p:cNvPr>
          <p:cNvGrpSpPr/>
          <p:nvPr/>
        </p:nvGrpSpPr>
        <p:grpSpPr>
          <a:xfrm>
            <a:off x="6205241" y="1804281"/>
            <a:ext cx="551035" cy="3675612"/>
            <a:chOff x="6806244" y="1377677"/>
            <a:chExt cx="621904" cy="4148334"/>
          </a:xfrm>
        </p:grpSpPr>
        <p:grpSp>
          <p:nvGrpSpPr>
            <p:cNvPr id="64" name="组合 63">
              <a:extLst>
                <a:ext uri="{FF2B5EF4-FFF2-40B4-BE49-F238E27FC236}">
                  <a16:creationId xmlns:a16="http://schemas.microsoft.com/office/drawing/2014/main" id="{420E5359-8EB0-421C-961C-FC5DF21A9BF9}"/>
                </a:ext>
              </a:extLst>
            </p:cNvPr>
            <p:cNvGrpSpPr/>
            <p:nvPr/>
          </p:nvGrpSpPr>
          <p:grpSpPr>
            <a:xfrm>
              <a:off x="6806244" y="3118048"/>
              <a:ext cx="621904" cy="621904"/>
              <a:chOff x="6132004" y="1552154"/>
              <a:chExt cx="959568" cy="959568"/>
            </a:xfrm>
          </p:grpSpPr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id="{652A6968-7D4E-4404-85BA-1705E9467CB6}"/>
                  </a:ext>
                </a:extLst>
              </p:cNvPr>
              <p:cNvSpPr/>
              <p:nvPr/>
            </p:nvSpPr>
            <p:spPr bwMode="auto">
              <a:xfrm>
                <a:off x="6132004" y="1552154"/>
                <a:ext cx="959568" cy="959568"/>
              </a:xfrm>
              <a:prstGeom prst="ellips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351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id="{FCC06EE7-F74E-4C0F-B0EB-F86534A93541}"/>
                  </a:ext>
                </a:extLst>
              </p:cNvPr>
              <p:cNvSpPr/>
              <p:nvPr/>
            </p:nvSpPr>
            <p:spPr bwMode="auto">
              <a:xfrm>
                <a:off x="6200476" y="1620626"/>
                <a:ext cx="822624" cy="822624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rPr>
                  <a:t>02</a:t>
                </a:r>
              </a:p>
            </p:txBody>
          </p:sp>
        </p:grp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31EF2233-67CF-47B0-9E0F-8C3F5C0BE791}"/>
                </a:ext>
              </a:extLst>
            </p:cNvPr>
            <p:cNvGrpSpPr/>
            <p:nvPr/>
          </p:nvGrpSpPr>
          <p:grpSpPr>
            <a:xfrm>
              <a:off x="6806244" y="1377677"/>
              <a:ext cx="621904" cy="621904"/>
              <a:chOff x="6132004" y="770333"/>
              <a:chExt cx="959568" cy="959568"/>
            </a:xfrm>
          </p:grpSpPr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059B9FAA-C1CF-46D5-B72D-34A6656ACFA8}"/>
                  </a:ext>
                </a:extLst>
              </p:cNvPr>
              <p:cNvSpPr/>
              <p:nvPr/>
            </p:nvSpPr>
            <p:spPr bwMode="auto">
              <a:xfrm>
                <a:off x="6132004" y="770333"/>
                <a:ext cx="959568" cy="959568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sz="1351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id="{A5FDACB9-97E1-45E6-9144-663E6B5032E7}"/>
                  </a:ext>
                </a:extLst>
              </p:cNvPr>
              <p:cNvSpPr/>
              <p:nvPr/>
            </p:nvSpPr>
            <p:spPr bwMode="auto">
              <a:xfrm>
                <a:off x="6200476" y="838803"/>
                <a:ext cx="822623" cy="822623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rPr>
                  <a:t>01</a:t>
                </a:r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id="{1780C660-E870-4F3F-9DB0-E95BE49D7323}"/>
                </a:ext>
              </a:extLst>
            </p:cNvPr>
            <p:cNvGrpSpPr/>
            <p:nvPr/>
          </p:nvGrpSpPr>
          <p:grpSpPr>
            <a:xfrm>
              <a:off x="6806244" y="4904107"/>
              <a:ext cx="621904" cy="621904"/>
              <a:chOff x="6132004" y="2235015"/>
              <a:chExt cx="959568" cy="959568"/>
            </a:xfrm>
          </p:grpSpPr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54318C6D-020C-48A2-86B3-47F4816736B7}"/>
                  </a:ext>
                </a:extLst>
              </p:cNvPr>
              <p:cNvSpPr/>
              <p:nvPr/>
            </p:nvSpPr>
            <p:spPr bwMode="auto">
              <a:xfrm>
                <a:off x="6132004" y="2235015"/>
                <a:ext cx="959568" cy="959568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 sz="1351">
                  <a:latin typeface="Noto Sans S Chinese Light" panose="020B0300000000000000" pitchFamily="34" charset="-122"/>
                  <a:ea typeface="Noto Sans S Chinese Light" panose="020B0300000000000000" pitchFamily="34" charset="-122"/>
                  <a:cs typeface="+mn-ea"/>
                  <a:sym typeface="Noto Sans S Chinese Light" panose="020B0300000000000000" pitchFamily="34" charset="-122"/>
                </a:endParaRPr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61FC6273-1779-44E9-8EEE-2020E1E0BCDB}"/>
                  </a:ext>
                </a:extLst>
              </p:cNvPr>
              <p:cNvSpPr/>
              <p:nvPr/>
            </p:nvSpPr>
            <p:spPr bwMode="auto">
              <a:xfrm>
                <a:off x="6200476" y="2303485"/>
                <a:ext cx="822623" cy="822625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 fontScale="62500" lnSpcReduction="2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2400" dirty="0">
                    <a:solidFill>
                      <a:schemeClr val="bg1"/>
                    </a:solidFill>
                    <a:latin typeface="Noto Sans S Chinese Light" panose="020B0300000000000000" pitchFamily="34" charset="-122"/>
                    <a:ea typeface="Noto Sans S Chinese Light" panose="020B0300000000000000" pitchFamily="34" charset="-122"/>
                    <a:cs typeface="+mn-ea"/>
                    <a:sym typeface="Noto Sans S Chinese Light" panose="020B0300000000000000" pitchFamily="34" charset="-122"/>
                  </a:rPr>
                  <a:t>03</a:t>
                </a:r>
              </a:p>
            </p:txBody>
          </p:sp>
        </p:grpSp>
      </p:grpSp>
      <p:sp>
        <p:nvSpPr>
          <p:cNvPr id="73" name="išľíďè">
            <a:extLst>
              <a:ext uri="{FF2B5EF4-FFF2-40B4-BE49-F238E27FC236}">
                <a16:creationId xmlns:a16="http://schemas.microsoft.com/office/drawing/2014/main" id="{B368F633-BF0A-4A04-9A9D-64B57653C15A}"/>
              </a:ext>
            </a:extLst>
          </p:cNvPr>
          <p:cNvSpPr/>
          <p:nvPr/>
        </p:nvSpPr>
        <p:spPr bwMode="auto">
          <a:xfrm>
            <a:off x="7072563" y="2194862"/>
            <a:ext cx="455114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74" name="iSlíďè">
            <a:extLst>
              <a:ext uri="{FF2B5EF4-FFF2-40B4-BE49-F238E27FC236}">
                <a16:creationId xmlns:a16="http://schemas.microsoft.com/office/drawing/2014/main" id="{BEF2E813-967E-4880-93EC-7393CC744B17}"/>
              </a:ext>
            </a:extLst>
          </p:cNvPr>
          <p:cNvSpPr txBox="1"/>
          <p:nvPr/>
        </p:nvSpPr>
        <p:spPr bwMode="auto">
          <a:xfrm>
            <a:off x="7063172" y="1822797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标题文本预设</a:t>
            </a:r>
          </a:p>
        </p:txBody>
      </p:sp>
      <p:sp>
        <p:nvSpPr>
          <p:cNvPr id="33" name="išľíďè">
            <a:extLst>
              <a:ext uri="{FF2B5EF4-FFF2-40B4-BE49-F238E27FC236}">
                <a16:creationId xmlns:a16="http://schemas.microsoft.com/office/drawing/2014/main" id="{F85BC65F-E146-4732-B632-2444682EDABA}"/>
              </a:ext>
            </a:extLst>
          </p:cNvPr>
          <p:cNvSpPr/>
          <p:nvPr/>
        </p:nvSpPr>
        <p:spPr bwMode="auto">
          <a:xfrm>
            <a:off x="7072563" y="3698155"/>
            <a:ext cx="455114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4" name="iSlíďè">
            <a:extLst>
              <a:ext uri="{FF2B5EF4-FFF2-40B4-BE49-F238E27FC236}">
                <a16:creationId xmlns:a16="http://schemas.microsoft.com/office/drawing/2014/main" id="{A9207BE4-B7BB-4C21-BF18-BAFA89AAD406}"/>
              </a:ext>
            </a:extLst>
          </p:cNvPr>
          <p:cNvSpPr txBox="1"/>
          <p:nvPr/>
        </p:nvSpPr>
        <p:spPr bwMode="auto">
          <a:xfrm>
            <a:off x="7063172" y="3326090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标题文本预设</a:t>
            </a:r>
          </a:p>
        </p:txBody>
      </p:sp>
      <p:sp>
        <p:nvSpPr>
          <p:cNvPr id="35" name="išľíďè">
            <a:extLst>
              <a:ext uri="{FF2B5EF4-FFF2-40B4-BE49-F238E27FC236}">
                <a16:creationId xmlns:a16="http://schemas.microsoft.com/office/drawing/2014/main" id="{7164A4A9-C676-46F6-9093-D70B51E4254C}"/>
              </a:ext>
            </a:extLst>
          </p:cNvPr>
          <p:cNvSpPr/>
          <p:nvPr/>
        </p:nvSpPr>
        <p:spPr bwMode="auto">
          <a:xfrm>
            <a:off x="7072563" y="5265526"/>
            <a:ext cx="455114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lvl="0"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r>
              <a:rPr lang="zh-CN" altLang="en-US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输入替换内容</a:t>
            </a:r>
            <a:r>
              <a:rPr lang="en-US" altLang="zh-CN" sz="1200" dirty="0">
                <a:solidFill>
                  <a:schemeClr val="bg2">
                    <a:lumMod val="10000"/>
                  </a:schemeClr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58pic.com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36" name="iSlíďè">
            <a:extLst>
              <a:ext uri="{FF2B5EF4-FFF2-40B4-BE49-F238E27FC236}">
                <a16:creationId xmlns:a16="http://schemas.microsoft.com/office/drawing/2014/main" id="{5F1518CB-A6BB-43E3-8F2B-0A81DF5F1142}"/>
              </a:ext>
            </a:extLst>
          </p:cNvPr>
          <p:cNvSpPr txBox="1"/>
          <p:nvPr/>
        </p:nvSpPr>
        <p:spPr bwMode="auto">
          <a:xfrm>
            <a:off x="7063172" y="4893461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318965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ageCurlDouble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33" grpId="0"/>
      <p:bldP spid="34" grpId="0"/>
      <p:bldP spid="35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9ACBC78-B636-49D7-B5E9-DFC1CACFAEAE}"/>
              </a:ext>
            </a:extLst>
          </p:cNvPr>
          <p:cNvSpPr/>
          <p:nvPr/>
        </p:nvSpPr>
        <p:spPr>
          <a:xfrm>
            <a:off x="1881" y="2950838"/>
            <a:ext cx="12188238" cy="3907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2" name="流程图: 文档 1">
            <a:extLst>
              <a:ext uri="{FF2B5EF4-FFF2-40B4-BE49-F238E27FC236}">
                <a16:creationId xmlns:a16="http://schemas.microsoft.com/office/drawing/2014/main" id="{B9065898-28A0-42CE-A147-5496DB004989}"/>
              </a:ext>
            </a:extLst>
          </p:cNvPr>
          <p:cNvSpPr/>
          <p:nvPr/>
        </p:nvSpPr>
        <p:spPr>
          <a:xfrm>
            <a:off x="1881" y="1"/>
            <a:ext cx="12188238" cy="3907163"/>
          </a:xfrm>
          <a:prstGeom prst="flowChartDocumen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882" tIns="60941" rIns="121882" bIns="609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99">
              <a:latin typeface="Noto Sans S Chinese Light" panose="020B0300000000000000" pitchFamily="34" charset="-122"/>
              <a:ea typeface="Noto Sans S Chinese Light" panose="020B0300000000000000" pitchFamily="34" charset="-122"/>
              <a:sym typeface="Noto Sans S Chinese Light" panose="020B0300000000000000" pitchFamily="34" charset="-122"/>
            </a:endParaRPr>
          </a:p>
        </p:txBody>
      </p:sp>
      <p:pic>
        <p:nvPicPr>
          <p:cNvPr id="3" name="图片 2" descr="图片包含 杯子, 餐桌, 室内, 就坐&#10;&#10;自动生成的说明">
            <a:extLst>
              <a:ext uri="{FF2B5EF4-FFF2-40B4-BE49-F238E27FC236}">
                <a16:creationId xmlns:a16="http://schemas.microsoft.com/office/drawing/2014/main" id="{568C9081-B0B6-42DD-8BC8-1CD2298367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1" t="42190" b="16996"/>
          <a:stretch/>
        </p:blipFill>
        <p:spPr>
          <a:xfrm>
            <a:off x="1881" y="0"/>
            <a:ext cx="12188238" cy="3453626"/>
          </a:xfrm>
          <a:prstGeom prst="flowChartDocumen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E8B0F4C6-AF46-4766-A709-2A944591E91D}"/>
              </a:ext>
            </a:extLst>
          </p:cNvPr>
          <p:cNvSpPr txBox="1"/>
          <p:nvPr/>
        </p:nvSpPr>
        <p:spPr>
          <a:xfrm>
            <a:off x="1881" y="5982768"/>
            <a:ext cx="12188238" cy="3956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1218439">
              <a:lnSpc>
                <a:spcPct val="150000"/>
              </a:lnSpc>
              <a:defRPr/>
            </a:pPr>
            <a:r>
              <a:rPr lang="en-US" altLang="zh-CN" sz="14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FD353F-0D1A-4A9F-8301-B74EBF78D557}"/>
              </a:ext>
            </a:extLst>
          </p:cNvPr>
          <p:cNvSpPr txBox="1"/>
          <p:nvPr/>
        </p:nvSpPr>
        <p:spPr>
          <a:xfrm>
            <a:off x="1708893" y="5323955"/>
            <a:ext cx="8675233" cy="50257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 defTabSz="1218439">
              <a:defRPr/>
            </a:pPr>
            <a:r>
              <a:rPr lang="zh-CN" altLang="en-US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适用于年终总结</a:t>
            </a:r>
            <a:r>
              <a:rPr lang="en-US" altLang="zh-CN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/</a:t>
            </a:r>
            <a:r>
              <a:rPr lang="zh-CN" altLang="en-US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述职报告</a:t>
            </a:r>
            <a:r>
              <a:rPr lang="en-US" altLang="zh-CN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/</a:t>
            </a:r>
            <a:r>
              <a:rPr lang="zh-CN" altLang="en-US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工作总结等</a:t>
            </a:r>
            <a:r>
              <a:rPr lang="en-US" altLang="zh-CN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PPT</a:t>
            </a:r>
            <a:r>
              <a:rPr lang="zh-CN" altLang="en-US" sz="2666" dirty="0">
                <a:solidFill>
                  <a:schemeClr val="bg1"/>
                </a:solidFill>
                <a:latin typeface="Noto Sans S Chinese Light" panose="020B0300000000000000" pitchFamily="34" charset="-122"/>
                <a:ea typeface="Noto Sans S Chinese Light" panose="020B0300000000000000" pitchFamily="34" charset="-122"/>
                <a:sym typeface="Noto Sans S Chinese Light" panose="020B0300000000000000" pitchFamily="34" charset="-122"/>
              </a:rPr>
              <a:t>模板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32F6D97-3C4D-4820-A0BA-7C456BC81A24}"/>
              </a:ext>
            </a:extLst>
          </p:cNvPr>
          <p:cNvSpPr txBox="1"/>
          <p:nvPr/>
        </p:nvSpPr>
        <p:spPr>
          <a:xfrm>
            <a:off x="1511061" y="4057657"/>
            <a:ext cx="9011436" cy="10768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1218439">
              <a:defRPr/>
            </a:pPr>
            <a:r>
              <a:rPr lang="zh-CN" altLang="en-US" sz="6398" b="1" dirty="0">
                <a:solidFill>
                  <a:schemeClr val="bg1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  <a:sym typeface="Noto Sans S Chinese Light" panose="020B0300000000000000" pitchFamily="34" charset="-122"/>
              </a:rPr>
              <a:t>演讲完毕  谢谢聆听</a:t>
            </a:r>
            <a:endParaRPr lang="en-US" altLang="zh-CN" sz="6398" b="1" dirty="0">
              <a:solidFill>
                <a:schemeClr val="bg1"/>
              </a:solidFill>
              <a:latin typeface="Noto Sans S Chinese Bold" panose="020B0800000000000000" pitchFamily="34" charset="-122"/>
              <a:ea typeface="Noto Sans S Chinese Bold" panose="020B0800000000000000" pitchFamily="34" charset="-122"/>
              <a:sym typeface="Noto Sans S Chinese Light" panose="020B0300000000000000" pitchFamily="34" charset="-122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B37E9907-DC56-4085-B04C-AC258A0D9860}"/>
              </a:ext>
            </a:extLst>
          </p:cNvPr>
          <p:cNvSpPr txBox="1"/>
          <p:nvPr/>
        </p:nvSpPr>
        <p:spPr>
          <a:xfrm>
            <a:off x="2750028" y="1491917"/>
            <a:ext cx="62744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 S Chinese Light" panose="020B0300000000000000" pitchFamily="34" charset="-122"/>
                <a:ea typeface="Noto Sans S Chinese Light" panose="020B0300000000000000" pitchFamily="34" charset="-122"/>
                <a:cs typeface="Lato Black" panose="020F0502020204030203" charset="0"/>
                <a:sym typeface="Noto Sans S Chinese Light" panose="020B0300000000000000" pitchFamily="34" charset="-122"/>
              </a:rPr>
              <a:t>WELCOME QIANTU</a:t>
            </a:r>
          </a:p>
        </p:txBody>
      </p:sp>
    </p:spTree>
    <p:extLst>
      <p:ext uri="{BB962C8B-B14F-4D97-AF65-F5344CB8AC3E}">
        <p14:creationId xmlns:p14="http://schemas.microsoft.com/office/powerpoint/2010/main" val="2202554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2000">
        <p15:prstTrans prst="peelOff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Other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SubTitle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SubTitle"/>
  <p:tag name="MH_ORDER" val="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5174403"/>
  <p:tag name="MH_LIBRARY" val="GRAPHIC"/>
  <p:tag name="MH_TYPE" val="SubTitle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自定义 10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7ADB3"/>
      </a:accent1>
      <a:accent2>
        <a:srgbClr val="A5A5A5"/>
      </a:accent2>
      <a:accent3>
        <a:srgbClr val="37ADB3"/>
      </a:accent3>
      <a:accent4>
        <a:srgbClr val="A5A5A5"/>
      </a:accent4>
      <a:accent5>
        <a:srgbClr val="37ADB3"/>
      </a:accent5>
      <a:accent6>
        <a:srgbClr val="A5A5A5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1339</Words>
  <Application>Microsoft Office PowerPoint</Application>
  <PresentationFormat>宽屏</PresentationFormat>
  <Paragraphs>246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2" baseType="lpstr">
      <vt:lpstr>Cabin</vt:lpstr>
      <vt:lpstr>Gill Sans</vt:lpstr>
      <vt:lpstr>Hiragino Sans GB W3</vt:lpstr>
      <vt:lpstr>Lato Black</vt:lpstr>
      <vt:lpstr>Lato Regular</vt:lpstr>
      <vt:lpstr>Noto Sans S Chinese Bold</vt:lpstr>
      <vt:lpstr>Noto Sans S Chinese Light</vt:lpstr>
      <vt:lpstr>Noto Sans S Chinese Regular</vt:lpstr>
      <vt:lpstr>Open Sans Light</vt:lpstr>
      <vt:lpstr>Sosa Regular</vt:lpstr>
      <vt:lpstr>Source Sans Pro ExtraLight</vt:lpstr>
      <vt:lpstr>等线</vt:lpstr>
      <vt:lpstr>等线 Light</vt:lpstr>
      <vt:lpstr>华文黑体</vt:lpstr>
      <vt:lpstr>Arial</vt:lpstr>
      <vt:lpstr>Calibri</vt:lpstr>
      <vt:lpstr>Ebrima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医药1</dc:title>
  <dc:creator>春晓 孙</dc:creator>
  <cp:lastModifiedBy>Administrator</cp:lastModifiedBy>
  <cp:revision>7</cp:revision>
  <dcterms:created xsi:type="dcterms:W3CDTF">2019-02-17T08:42:15Z</dcterms:created>
  <dcterms:modified xsi:type="dcterms:W3CDTF">2020-02-08T11:14:56Z</dcterms:modified>
</cp:coreProperties>
</file>