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5.xml" ContentType="application/vnd.openxmlformats-officedocument.presentationml.notesSlide+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6.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256" r:id="rId2"/>
    <p:sldId id="257" r:id="rId3"/>
    <p:sldId id="259" r:id="rId4"/>
    <p:sldId id="295" r:id="rId5"/>
    <p:sldId id="265" r:id="rId6"/>
    <p:sldId id="266" r:id="rId7"/>
    <p:sldId id="291" r:id="rId8"/>
    <p:sldId id="267" r:id="rId9"/>
    <p:sldId id="268" r:id="rId10"/>
    <p:sldId id="260" r:id="rId11"/>
    <p:sldId id="269" r:id="rId12"/>
    <p:sldId id="270" r:id="rId13"/>
    <p:sldId id="271" r:id="rId14"/>
    <p:sldId id="273" r:id="rId15"/>
    <p:sldId id="274" r:id="rId16"/>
    <p:sldId id="275" r:id="rId17"/>
    <p:sldId id="276" r:id="rId18"/>
    <p:sldId id="261" r:id="rId19"/>
    <p:sldId id="277" r:id="rId20"/>
    <p:sldId id="281" r:id="rId21"/>
    <p:sldId id="278" r:id="rId22"/>
    <p:sldId id="296" r:id="rId23"/>
    <p:sldId id="272" r:id="rId24"/>
    <p:sldId id="279" r:id="rId25"/>
    <p:sldId id="280" r:id="rId26"/>
    <p:sldId id="262" r:id="rId27"/>
    <p:sldId id="282" r:id="rId28"/>
    <p:sldId id="283" r:id="rId29"/>
    <p:sldId id="284" r:id="rId30"/>
    <p:sldId id="285" r:id="rId31"/>
    <p:sldId id="286" r:id="rId32"/>
    <p:sldId id="287" r:id="rId33"/>
    <p:sldId id="288" r:id="rId34"/>
    <p:sldId id="263" r:id="rId35"/>
    <p:sldId id="289" r:id="rId36"/>
    <p:sldId id="290" r:id="rId37"/>
    <p:sldId id="292" r:id="rId38"/>
    <p:sldId id="293" r:id="rId39"/>
    <p:sldId id="294" r:id="rId40"/>
    <p:sldId id="297"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B9DD"/>
    <a:srgbClr val="4F79B0"/>
    <a:srgbClr val="9B73B1"/>
    <a:srgbClr val="0243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26"/>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image" Target="../media/image23.png"/></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zh-CN" sz="2130" b="1" i="0" u="none" strike="noStrike" kern="1200" baseline="0">
                <a:solidFill>
                  <a:schemeClr val="tx2"/>
                </a:solidFill>
                <a:latin typeface="微软雅黑" panose="020B0503020204020204" pitchFamily="34" charset="-122"/>
                <a:ea typeface="微软雅黑" panose="020B0503020204020204" pitchFamily="34" charset="-122"/>
                <a:cs typeface="+mn-cs"/>
              </a:defRPr>
            </a:pPr>
            <a:r>
              <a:rPr lang="zh-CN" dirty="0">
                <a:solidFill>
                  <a:schemeClr val="tx1">
                    <a:lumMod val="50000"/>
                    <a:lumOff val="50000"/>
                  </a:schemeClr>
                </a:solidFill>
              </a:rPr>
              <a:t>此处添加图表标题</a:t>
            </a:r>
          </a:p>
        </c:rich>
      </c:tx>
      <c:overlay val="0"/>
      <c:spPr>
        <a:noFill/>
        <a:ln>
          <a:noFill/>
        </a:ln>
        <a:effectLst/>
      </c:spPr>
    </c:title>
    <c:autoTitleDeleted val="0"/>
    <c:plotArea>
      <c:layout/>
      <c:barChart>
        <c:barDir val="col"/>
        <c:grouping val="clustered"/>
        <c:varyColors val="0"/>
        <c:ser>
          <c:idx val="1"/>
          <c:order val="0"/>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2">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1"/>
          <c:tx>
            <c:strRef>
              <c:f>Sheet1!$D$1</c:f>
              <c:strCache>
                <c:ptCount val="1"/>
                <c:pt idx="0">
                  <c:v>系列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2">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100"/>
        <c:overlap val="-24"/>
        <c:axId val="-290760000"/>
        <c:axId val="-290762176"/>
      </c:barChart>
      <c:catAx>
        <c:axId val="-29076000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290762176"/>
        <c:crosses val="autoZero"/>
        <c:auto val="1"/>
        <c:lblAlgn val="ctr"/>
        <c:lblOffset val="100"/>
        <c:noMultiLvlLbl val="0"/>
      </c:catAx>
      <c:valAx>
        <c:axId val="-290762176"/>
        <c:scaling>
          <c:orientation val="minMax"/>
        </c:scaling>
        <c:delete val="0"/>
        <c:axPos val="l"/>
        <c:majorGridlines>
          <c:spPr>
            <a:ln w="9525" cap="flat" cmpd="sng" algn="ctr">
              <a:solidFill>
                <a:schemeClr val="tx2">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290760000"/>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342995408"/>
        <c:axId val="-342998672"/>
      </c:barChart>
      <c:catAx>
        <c:axId val="-342995408"/>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342998672"/>
        <c:crosses val="autoZero"/>
        <c:auto val="1"/>
        <c:lblAlgn val="ctr"/>
        <c:lblOffset val="100"/>
        <c:noMultiLvlLbl val="0"/>
      </c:catAx>
      <c:valAx>
        <c:axId val="-342998672"/>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342995408"/>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2"/>
            </a:solidFill>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5"/>
            </a:solidFill>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accent1"/>
            </a:solidFill>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25"/>
        <c:overlap val="-25"/>
        <c:axId val="-626228688"/>
        <c:axId val="-626223792"/>
      </c:barChart>
      <c:catAx>
        <c:axId val="-626228688"/>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endParaRPr lang="zh-CN"/>
          </a:p>
        </c:txPr>
        <c:crossAx val="-626223792"/>
        <c:crosses val="autoZero"/>
        <c:auto val="1"/>
        <c:lblAlgn val="ctr"/>
        <c:lblOffset val="100"/>
        <c:noMultiLvlLbl val="0"/>
      </c:catAx>
      <c:valAx>
        <c:axId val="-626223792"/>
        <c:scaling>
          <c:orientation val="minMax"/>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tx1">
                    <a:lumMod val="85000"/>
                    <a:lumOff val="15000"/>
                  </a:schemeClr>
                </a:solidFill>
                <a:latin typeface="+mn-lt"/>
                <a:ea typeface="+mn-ea"/>
                <a:cs typeface="+mn-cs"/>
              </a:defRPr>
            </a:pPr>
            <a:endParaRPr lang="zh-CN"/>
          </a:p>
        </c:txPr>
        <c:crossAx val="-626228688"/>
        <c:crosses val="autoZero"/>
        <c:crossBetween val="between"/>
      </c:valAx>
      <c:spPr>
        <a:ln>
          <a:noFill/>
        </a:ln>
      </c:spPr>
    </c:plotArea>
    <c:legend>
      <c:legendPos val="b"/>
      <c:overlay val="0"/>
      <c:txPr>
        <a:bodyPr rot="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27D503-2EFE-419E-8FFA-1B1BDED0F46E}" type="doc">
      <dgm:prSet loTypeId="urn:microsoft.com/office/officeart/2005/8/layout/radial3" loCatId="relationship" qsTypeId="urn:microsoft.com/office/officeart/2005/8/quickstyle/simple4#1" qsCatId="simple" csTypeId="urn:microsoft.com/office/officeart/2005/8/colors/colorful1#1" csCatId="colorful" phldr="1"/>
      <dgm:spPr/>
      <dgm:t>
        <a:bodyPr/>
        <a:lstStyle/>
        <a:p>
          <a:endParaRPr lang="zh-CN" altLang="en-US"/>
        </a:p>
      </dgm:t>
    </dgm:pt>
    <dgm:pt modelId="{F76782E7-4608-4722-8ACB-C8E973D3724E}">
      <dgm:prSet phldrT="[文本]">
        <dgm:style>
          <a:lnRef idx="1">
            <a:schemeClr val="accent2"/>
          </a:lnRef>
          <a:fillRef idx="3">
            <a:schemeClr val="accent2"/>
          </a:fillRef>
          <a:effectRef idx="2">
            <a:schemeClr val="accent2"/>
          </a:effectRef>
          <a:fontRef idx="minor">
            <a:schemeClr val="lt1"/>
          </a:fontRef>
        </dgm:style>
      </dgm:prSet>
      <dgm:spPr>
        <a:solidFill>
          <a:schemeClr val="bg1">
            <a:lumMod val="75000"/>
          </a:schemeClr>
        </a:solidFill>
        <a:ln>
          <a:noFill/>
        </a:ln>
      </dgm:spPr>
      <dgm:t>
        <a:bodyPr/>
        <a:lstStyle/>
        <a:p>
          <a:r>
            <a:rPr lang="zh-CN" altLang="en-US" dirty="0" smtClean="0">
              <a:latin typeface="微软雅黑" panose="020B0503020204020204" pitchFamily="34" charset="-122"/>
              <a:ea typeface="微软雅黑" panose="020B0503020204020204" pitchFamily="34" charset="-122"/>
            </a:rPr>
            <a:t>标题</a:t>
          </a:r>
          <a:endParaRPr lang="zh-CN" altLang="en-US" dirty="0">
            <a:latin typeface="微软雅黑" panose="020B0503020204020204" pitchFamily="34" charset="-122"/>
            <a:ea typeface="微软雅黑" panose="020B0503020204020204" pitchFamily="34" charset="-122"/>
          </a:endParaRPr>
        </a:p>
      </dgm:t>
    </dgm:pt>
    <dgm:pt modelId="{A0304884-98B4-40B6-9C34-32B5E5299714}" type="parTrans" cxnId="{5E360544-9577-46BE-9C30-C9BA0DA59ACC}">
      <dgm:prSet/>
      <dgm:spPr/>
      <dgm:t>
        <a:bodyPr/>
        <a:lstStyle/>
        <a:p>
          <a:endParaRPr lang="zh-CN" altLang="en-US">
            <a:latin typeface="微软雅黑" panose="020B0503020204020204" pitchFamily="34" charset="-122"/>
            <a:ea typeface="微软雅黑" panose="020B0503020204020204" pitchFamily="34" charset="-122"/>
          </a:endParaRPr>
        </a:p>
      </dgm:t>
    </dgm:pt>
    <dgm:pt modelId="{556C6004-F61F-4340-A227-82A97E994178}" type="sibTrans" cxnId="{5E360544-9577-46BE-9C30-C9BA0DA59ACC}">
      <dgm:prSet/>
      <dgm:spPr/>
      <dgm:t>
        <a:bodyPr/>
        <a:lstStyle/>
        <a:p>
          <a:endParaRPr lang="zh-CN" altLang="en-US">
            <a:latin typeface="微软雅黑" panose="020B0503020204020204" pitchFamily="34" charset="-122"/>
            <a:ea typeface="微软雅黑" panose="020B0503020204020204" pitchFamily="34" charset="-122"/>
          </a:endParaRPr>
        </a:p>
      </dgm:t>
    </dgm:pt>
    <dgm:pt modelId="{2AB2B8E2-6CFD-440A-8A05-13B6B4E80F31}">
      <dgm:prSet phldrT="[文本]">
        <dgm:style>
          <a:lnRef idx="1">
            <a:schemeClr val="accent4"/>
          </a:lnRef>
          <a:fillRef idx="3">
            <a:schemeClr val="accent4"/>
          </a:fillRef>
          <a:effectRef idx="2">
            <a:schemeClr val="accent4"/>
          </a:effectRef>
          <a:fontRef idx="minor">
            <a:schemeClr val="lt1"/>
          </a:fontRef>
        </dgm:style>
      </dgm:prSet>
      <dgm:spPr>
        <a:solidFill>
          <a:schemeClr val="accent1"/>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077B69DD-8C99-40D3-BEDA-AA5217282347}" type="parTrans" cxnId="{4587FF1A-4194-4FAD-8576-E7B5FB820CA1}">
      <dgm:prSet/>
      <dgm:spPr/>
      <dgm:t>
        <a:bodyPr/>
        <a:lstStyle/>
        <a:p>
          <a:endParaRPr lang="zh-CN" altLang="en-US">
            <a:latin typeface="微软雅黑" panose="020B0503020204020204" pitchFamily="34" charset="-122"/>
            <a:ea typeface="微软雅黑" panose="020B0503020204020204" pitchFamily="34" charset="-122"/>
          </a:endParaRPr>
        </a:p>
      </dgm:t>
    </dgm:pt>
    <dgm:pt modelId="{D42F54AF-CCB7-474D-A1BA-EF1E492D136F}" type="sibTrans" cxnId="{4587FF1A-4194-4FAD-8576-E7B5FB820CA1}">
      <dgm:prSet/>
      <dgm:spPr/>
      <dgm:t>
        <a:bodyPr/>
        <a:lstStyle/>
        <a:p>
          <a:endParaRPr lang="zh-CN" altLang="en-US">
            <a:latin typeface="微软雅黑" panose="020B0503020204020204" pitchFamily="34" charset="-122"/>
            <a:ea typeface="微软雅黑" panose="020B0503020204020204" pitchFamily="34" charset="-122"/>
          </a:endParaRPr>
        </a:p>
      </dgm:t>
    </dgm:pt>
    <dgm:pt modelId="{A822C787-FB51-465C-81B5-42423C776808}">
      <dgm:prSet phldrT="[文本]">
        <dgm:style>
          <a:lnRef idx="1">
            <a:schemeClr val="accent1"/>
          </a:lnRef>
          <a:fillRef idx="3">
            <a:schemeClr val="accent1"/>
          </a:fillRef>
          <a:effectRef idx="2">
            <a:schemeClr val="accent1"/>
          </a:effectRef>
          <a:fontRef idx="minor">
            <a:schemeClr val="lt1"/>
          </a:fontRef>
        </dgm:style>
      </dgm:prSet>
      <dgm:spPr>
        <a:solidFill>
          <a:schemeClr val="accent2"/>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12250AA1-567C-42E5-8474-E6952071896F}" type="parTrans" cxnId="{B519E879-6E05-4A04-94B3-607CBECE9D6F}">
      <dgm:prSet/>
      <dgm:spPr/>
      <dgm:t>
        <a:bodyPr/>
        <a:lstStyle/>
        <a:p>
          <a:endParaRPr lang="zh-CN" altLang="en-US">
            <a:latin typeface="微软雅黑" panose="020B0503020204020204" pitchFamily="34" charset="-122"/>
            <a:ea typeface="微软雅黑" panose="020B0503020204020204" pitchFamily="34" charset="-122"/>
          </a:endParaRPr>
        </a:p>
      </dgm:t>
    </dgm:pt>
    <dgm:pt modelId="{A6CB2B05-332B-43FB-A826-06F6FC4CEB21}" type="sibTrans" cxnId="{B519E879-6E05-4A04-94B3-607CBECE9D6F}">
      <dgm:prSet/>
      <dgm:spPr/>
      <dgm:t>
        <a:bodyPr/>
        <a:lstStyle/>
        <a:p>
          <a:endParaRPr lang="zh-CN" altLang="en-US">
            <a:latin typeface="微软雅黑" panose="020B0503020204020204" pitchFamily="34" charset="-122"/>
            <a:ea typeface="微软雅黑" panose="020B0503020204020204" pitchFamily="34" charset="-122"/>
          </a:endParaRPr>
        </a:p>
      </dgm:t>
    </dgm:pt>
    <dgm:pt modelId="{AD727651-7534-4791-8FF4-ACB2F6AFF870}">
      <dgm:prSet phldrT="[文本]">
        <dgm:style>
          <a:lnRef idx="1">
            <a:schemeClr val="accent5"/>
          </a:lnRef>
          <a:fillRef idx="3">
            <a:schemeClr val="accent5"/>
          </a:fillRef>
          <a:effectRef idx="2">
            <a:schemeClr val="accent5"/>
          </a:effectRef>
          <a:fontRef idx="minor">
            <a:schemeClr val="lt1"/>
          </a:fontRef>
        </dgm:style>
      </dgm:prSet>
      <dgm:spPr>
        <a:solidFill>
          <a:schemeClr val="accent3"/>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B4E231E5-710E-444F-8E4A-9B8D7B8E1CB6}" type="parTrans" cxnId="{11160EC0-3A66-413E-874F-5E498755A4E9}">
      <dgm:prSet/>
      <dgm:spPr/>
      <dgm:t>
        <a:bodyPr/>
        <a:lstStyle/>
        <a:p>
          <a:endParaRPr lang="zh-CN" altLang="en-US">
            <a:latin typeface="微软雅黑" panose="020B0503020204020204" pitchFamily="34" charset="-122"/>
            <a:ea typeface="微软雅黑" panose="020B0503020204020204" pitchFamily="34" charset="-122"/>
          </a:endParaRPr>
        </a:p>
      </dgm:t>
    </dgm:pt>
    <dgm:pt modelId="{4F6AE446-5048-475A-A4D1-1B93A14B3E6C}" type="sibTrans" cxnId="{11160EC0-3A66-413E-874F-5E498755A4E9}">
      <dgm:prSet/>
      <dgm:spPr/>
      <dgm:t>
        <a:bodyPr/>
        <a:lstStyle/>
        <a:p>
          <a:endParaRPr lang="zh-CN" altLang="en-US">
            <a:latin typeface="微软雅黑" panose="020B0503020204020204" pitchFamily="34" charset="-122"/>
            <a:ea typeface="微软雅黑" panose="020B0503020204020204" pitchFamily="34" charset="-122"/>
          </a:endParaRPr>
        </a:p>
      </dgm:t>
    </dgm:pt>
    <dgm:pt modelId="{1569FA95-9393-40DD-8E1D-A6B0113368AE}">
      <dgm:prSet phldrT="[文本]">
        <dgm:style>
          <a:lnRef idx="1">
            <a:schemeClr val="accent6"/>
          </a:lnRef>
          <a:fillRef idx="3">
            <a:schemeClr val="accent6"/>
          </a:fillRef>
          <a:effectRef idx="2">
            <a:schemeClr val="accent6"/>
          </a:effectRef>
          <a:fontRef idx="minor">
            <a:schemeClr val="lt1"/>
          </a:fontRef>
        </dgm:style>
      </dgm:prSet>
      <dgm:spPr>
        <a:solidFill>
          <a:schemeClr val="tx2"/>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46D89025-E97E-49D7-B7DD-441677B70582}" type="parTrans" cxnId="{5F8E415E-F174-4C0A-8711-D1E8BA201C5A}">
      <dgm:prSet/>
      <dgm:spPr/>
      <dgm:t>
        <a:bodyPr/>
        <a:lstStyle/>
        <a:p>
          <a:endParaRPr lang="zh-CN" altLang="en-US">
            <a:latin typeface="微软雅黑" panose="020B0503020204020204" pitchFamily="34" charset="-122"/>
            <a:ea typeface="微软雅黑" panose="020B0503020204020204" pitchFamily="34" charset="-122"/>
          </a:endParaRPr>
        </a:p>
      </dgm:t>
    </dgm:pt>
    <dgm:pt modelId="{9B623D02-B94F-4B0D-A976-FBA07E1288BC}" type="sibTrans" cxnId="{5F8E415E-F174-4C0A-8711-D1E8BA201C5A}">
      <dgm:prSet/>
      <dgm:spPr/>
      <dgm:t>
        <a:bodyPr/>
        <a:lstStyle/>
        <a:p>
          <a:endParaRPr lang="zh-CN" altLang="en-US">
            <a:latin typeface="微软雅黑" panose="020B0503020204020204" pitchFamily="34" charset="-122"/>
            <a:ea typeface="微软雅黑" panose="020B0503020204020204" pitchFamily="34" charset="-122"/>
          </a:endParaRPr>
        </a:p>
      </dgm:t>
    </dgm:pt>
    <dgm:pt modelId="{1B864259-7E0F-4DF9-A2B3-B89110C94209}">
      <dgm:prSet phldrT="[文本]">
        <dgm:style>
          <a:lnRef idx="1">
            <a:schemeClr val="accent3"/>
          </a:lnRef>
          <a:fillRef idx="3">
            <a:schemeClr val="accent3"/>
          </a:fillRef>
          <a:effectRef idx="2">
            <a:schemeClr val="accent3"/>
          </a:effectRef>
          <a:fontRef idx="minor">
            <a:schemeClr val="lt1"/>
          </a:fontRef>
        </dgm:style>
      </dgm:prSet>
      <dgm:spPr>
        <a:solidFill>
          <a:schemeClr val="accent4"/>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77305106-A143-4436-8D40-24AF0BFA3442}" type="parTrans" cxnId="{B99F5F2C-D879-4A94-98F6-85CD784B6954}">
      <dgm:prSet/>
      <dgm:spPr/>
      <dgm:t>
        <a:bodyPr/>
        <a:lstStyle/>
        <a:p>
          <a:endParaRPr lang="zh-CN" altLang="en-US">
            <a:latin typeface="微软雅黑" panose="020B0503020204020204" pitchFamily="34" charset="-122"/>
            <a:ea typeface="微软雅黑" panose="020B0503020204020204" pitchFamily="34" charset="-122"/>
          </a:endParaRPr>
        </a:p>
      </dgm:t>
    </dgm:pt>
    <dgm:pt modelId="{11ED9039-6630-4820-9A79-7888365205CE}" type="sibTrans" cxnId="{B99F5F2C-D879-4A94-98F6-85CD784B6954}">
      <dgm:prSet/>
      <dgm:spPr/>
      <dgm:t>
        <a:bodyPr/>
        <a:lstStyle/>
        <a:p>
          <a:endParaRPr lang="zh-CN" altLang="en-US">
            <a:latin typeface="微软雅黑" panose="020B0503020204020204" pitchFamily="34" charset="-122"/>
            <a:ea typeface="微软雅黑" panose="020B0503020204020204" pitchFamily="34" charset="-122"/>
          </a:endParaRPr>
        </a:p>
      </dgm:t>
    </dgm:pt>
    <dgm:pt modelId="{E48C2E78-A69C-4EB7-90A4-8E2E4B8826DF}" type="pres">
      <dgm:prSet presAssocID="{EB27D503-2EFE-419E-8FFA-1B1BDED0F46E}" presName="composite" presStyleCnt="0">
        <dgm:presLayoutVars>
          <dgm:chMax val="1"/>
          <dgm:dir/>
          <dgm:resizeHandles val="exact"/>
        </dgm:presLayoutVars>
      </dgm:prSet>
      <dgm:spPr/>
      <dgm:t>
        <a:bodyPr/>
        <a:lstStyle/>
        <a:p>
          <a:endParaRPr lang="zh-CN" altLang="en-US"/>
        </a:p>
      </dgm:t>
    </dgm:pt>
    <dgm:pt modelId="{2B4D5045-6D29-4B07-B2C5-2DBCBEA282D1}" type="pres">
      <dgm:prSet presAssocID="{EB27D503-2EFE-419E-8FFA-1B1BDED0F46E}" presName="radial" presStyleCnt="0">
        <dgm:presLayoutVars>
          <dgm:animLvl val="ctr"/>
        </dgm:presLayoutVars>
      </dgm:prSet>
      <dgm:spPr/>
      <dgm:t>
        <a:bodyPr/>
        <a:lstStyle/>
        <a:p>
          <a:endParaRPr lang="zh-CN" altLang="en-US"/>
        </a:p>
      </dgm:t>
    </dgm:pt>
    <dgm:pt modelId="{CE00A88B-73F4-420F-B1CF-5BF0052B1278}" type="pres">
      <dgm:prSet presAssocID="{F76782E7-4608-4722-8ACB-C8E973D3724E}" presName="centerShape" presStyleLbl="vennNode1" presStyleIdx="0" presStyleCnt="6"/>
      <dgm:spPr/>
      <dgm:t>
        <a:bodyPr/>
        <a:lstStyle/>
        <a:p>
          <a:endParaRPr lang="zh-CN" altLang="en-US"/>
        </a:p>
      </dgm:t>
    </dgm:pt>
    <dgm:pt modelId="{9F267963-D523-4A71-8F92-DA6BE1638C59}" type="pres">
      <dgm:prSet presAssocID="{2AB2B8E2-6CFD-440A-8A05-13B6B4E80F31}" presName="node" presStyleLbl="vennNode1" presStyleIdx="1" presStyleCnt="6">
        <dgm:presLayoutVars>
          <dgm:bulletEnabled val="1"/>
        </dgm:presLayoutVars>
      </dgm:prSet>
      <dgm:spPr/>
      <dgm:t>
        <a:bodyPr/>
        <a:lstStyle/>
        <a:p>
          <a:endParaRPr lang="zh-CN" altLang="en-US"/>
        </a:p>
      </dgm:t>
    </dgm:pt>
    <dgm:pt modelId="{58643847-3948-4A42-839C-4B449566B6D8}" type="pres">
      <dgm:prSet presAssocID="{A822C787-FB51-465C-81B5-42423C776808}" presName="node" presStyleLbl="vennNode1" presStyleIdx="2" presStyleCnt="6">
        <dgm:presLayoutVars>
          <dgm:bulletEnabled val="1"/>
        </dgm:presLayoutVars>
      </dgm:prSet>
      <dgm:spPr/>
      <dgm:t>
        <a:bodyPr/>
        <a:lstStyle/>
        <a:p>
          <a:endParaRPr lang="zh-CN" altLang="en-US"/>
        </a:p>
      </dgm:t>
    </dgm:pt>
    <dgm:pt modelId="{4ACABEBA-0D5C-41E7-912C-E0012DBA5711}" type="pres">
      <dgm:prSet presAssocID="{AD727651-7534-4791-8FF4-ACB2F6AFF870}" presName="node" presStyleLbl="vennNode1" presStyleIdx="3" presStyleCnt="6">
        <dgm:presLayoutVars>
          <dgm:bulletEnabled val="1"/>
        </dgm:presLayoutVars>
      </dgm:prSet>
      <dgm:spPr/>
      <dgm:t>
        <a:bodyPr/>
        <a:lstStyle/>
        <a:p>
          <a:endParaRPr lang="zh-CN" altLang="en-US"/>
        </a:p>
      </dgm:t>
    </dgm:pt>
    <dgm:pt modelId="{500743A8-B340-4E09-87CD-2B997D16D5D4}" type="pres">
      <dgm:prSet presAssocID="{1B864259-7E0F-4DF9-A2B3-B89110C94209}" presName="node" presStyleLbl="vennNode1" presStyleIdx="4" presStyleCnt="6">
        <dgm:presLayoutVars>
          <dgm:bulletEnabled val="1"/>
        </dgm:presLayoutVars>
      </dgm:prSet>
      <dgm:spPr/>
      <dgm:t>
        <a:bodyPr/>
        <a:lstStyle/>
        <a:p>
          <a:endParaRPr lang="zh-CN" altLang="en-US"/>
        </a:p>
      </dgm:t>
    </dgm:pt>
    <dgm:pt modelId="{19007E95-2091-48F4-BEDE-A6DD04F36F24}" type="pres">
      <dgm:prSet presAssocID="{1569FA95-9393-40DD-8E1D-A6B0113368AE}" presName="node" presStyleLbl="vennNode1" presStyleIdx="5" presStyleCnt="6">
        <dgm:presLayoutVars>
          <dgm:bulletEnabled val="1"/>
        </dgm:presLayoutVars>
      </dgm:prSet>
      <dgm:spPr/>
      <dgm:t>
        <a:bodyPr/>
        <a:lstStyle/>
        <a:p>
          <a:endParaRPr lang="zh-CN" altLang="en-US"/>
        </a:p>
      </dgm:t>
    </dgm:pt>
  </dgm:ptLst>
  <dgm:cxnLst>
    <dgm:cxn modelId="{B092F935-5DEF-4D7A-B985-645078487645}" type="presOf" srcId="{1B864259-7E0F-4DF9-A2B3-B89110C94209}" destId="{500743A8-B340-4E09-87CD-2B997D16D5D4}" srcOrd="0" destOrd="0" presId="urn:microsoft.com/office/officeart/2005/8/layout/radial3"/>
    <dgm:cxn modelId="{64502C1A-980D-4CE5-ACEC-69E5225F5EA9}" type="presOf" srcId="{1569FA95-9393-40DD-8E1D-A6B0113368AE}" destId="{19007E95-2091-48F4-BEDE-A6DD04F36F24}" srcOrd="0" destOrd="0" presId="urn:microsoft.com/office/officeart/2005/8/layout/radial3"/>
    <dgm:cxn modelId="{F17A8E2E-FC2F-4BDA-9A12-6CFFBCAD5C09}" type="presOf" srcId="{EB27D503-2EFE-419E-8FFA-1B1BDED0F46E}" destId="{E48C2E78-A69C-4EB7-90A4-8E2E4B8826DF}" srcOrd="0" destOrd="0" presId="urn:microsoft.com/office/officeart/2005/8/layout/radial3"/>
    <dgm:cxn modelId="{D92A65CC-C2F0-4ADC-A2B0-9F22463A8F0B}" type="presOf" srcId="{AD727651-7534-4791-8FF4-ACB2F6AFF870}" destId="{4ACABEBA-0D5C-41E7-912C-E0012DBA5711}" srcOrd="0" destOrd="0" presId="urn:microsoft.com/office/officeart/2005/8/layout/radial3"/>
    <dgm:cxn modelId="{B519E879-6E05-4A04-94B3-607CBECE9D6F}" srcId="{F76782E7-4608-4722-8ACB-C8E973D3724E}" destId="{A822C787-FB51-465C-81B5-42423C776808}" srcOrd="1" destOrd="0" parTransId="{12250AA1-567C-42E5-8474-E6952071896F}" sibTransId="{A6CB2B05-332B-43FB-A826-06F6FC4CEB21}"/>
    <dgm:cxn modelId="{1D3C14BB-60DB-4B8B-B965-2E83149B52C1}" type="presOf" srcId="{2AB2B8E2-6CFD-440A-8A05-13B6B4E80F31}" destId="{9F267963-D523-4A71-8F92-DA6BE1638C59}" srcOrd="0" destOrd="0" presId="urn:microsoft.com/office/officeart/2005/8/layout/radial3"/>
    <dgm:cxn modelId="{19D3AA37-82B9-41FA-81DB-180D150782ED}" type="presOf" srcId="{A822C787-FB51-465C-81B5-42423C776808}" destId="{58643847-3948-4A42-839C-4B449566B6D8}" srcOrd="0" destOrd="0" presId="urn:microsoft.com/office/officeart/2005/8/layout/radial3"/>
    <dgm:cxn modelId="{E9CFE780-50DC-4AAD-9C06-CC4CC1A8564C}" type="presOf" srcId="{F76782E7-4608-4722-8ACB-C8E973D3724E}" destId="{CE00A88B-73F4-420F-B1CF-5BF0052B1278}" srcOrd="0" destOrd="0" presId="urn:microsoft.com/office/officeart/2005/8/layout/radial3"/>
    <dgm:cxn modelId="{B99F5F2C-D879-4A94-98F6-85CD784B6954}" srcId="{F76782E7-4608-4722-8ACB-C8E973D3724E}" destId="{1B864259-7E0F-4DF9-A2B3-B89110C94209}" srcOrd="3" destOrd="0" parTransId="{77305106-A143-4436-8D40-24AF0BFA3442}" sibTransId="{11ED9039-6630-4820-9A79-7888365205CE}"/>
    <dgm:cxn modelId="{5E360544-9577-46BE-9C30-C9BA0DA59ACC}" srcId="{EB27D503-2EFE-419E-8FFA-1B1BDED0F46E}" destId="{F76782E7-4608-4722-8ACB-C8E973D3724E}" srcOrd="0" destOrd="0" parTransId="{A0304884-98B4-40B6-9C34-32B5E5299714}" sibTransId="{556C6004-F61F-4340-A227-82A97E994178}"/>
    <dgm:cxn modelId="{11160EC0-3A66-413E-874F-5E498755A4E9}" srcId="{F76782E7-4608-4722-8ACB-C8E973D3724E}" destId="{AD727651-7534-4791-8FF4-ACB2F6AFF870}" srcOrd="2" destOrd="0" parTransId="{B4E231E5-710E-444F-8E4A-9B8D7B8E1CB6}" sibTransId="{4F6AE446-5048-475A-A4D1-1B93A14B3E6C}"/>
    <dgm:cxn modelId="{4587FF1A-4194-4FAD-8576-E7B5FB820CA1}" srcId="{F76782E7-4608-4722-8ACB-C8E973D3724E}" destId="{2AB2B8E2-6CFD-440A-8A05-13B6B4E80F31}" srcOrd="0" destOrd="0" parTransId="{077B69DD-8C99-40D3-BEDA-AA5217282347}" sibTransId="{D42F54AF-CCB7-474D-A1BA-EF1E492D136F}"/>
    <dgm:cxn modelId="{5F8E415E-F174-4C0A-8711-D1E8BA201C5A}" srcId="{F76782E7-4608-4722-8ACB-C8E973D3724E}" destId="{1569FA95-9393-40DD-8E1D-A6B0113368AE}" srcOrd="4" destOrd="0" parTransId="{46D89025-E97E-49D7-B7DD-441677B70582}" sibTransId="{9B623D02-B94F-4B0D-A976-FBA07E1288BC}"/>
    <dgm:cxn modelId="{E088110E-1227-4C84-8B8B-E68861529653}" type="presParOf" srcId="{E48C2E78-A69C-4EB7-90A4-8E2E4B8826DF}" destId="{2B4D5045-6D29-4B07-B2C5-2DBCBEA282D1}" srcOrd="0" destOrd="0" presId="urn:microsoft.com/office/officeart/2005/8/layout/radial3"/>
    <dgm:cxn modelId="{C6BBDA64-16E5-4E84-8E7C-D52608A3E65C}" type="presParOf" srcId="{2B4D5045-6D29-4B07-B2C5-2DBCBEA282D1}" destId="{CE00A88B-73F4-420F-B1CF-5BF0052B1278}" srcOrd="0" destOrd="0" presId="urn:microsoft.com/office/officeart/2005/8/layout/radial3"/>
    <dgm:cxn modelId="{FFA8F9CA-C621-4F19-B883-4D21E458F056}" type="presParOf" srcId="{2B4D5045-6D29-4B07-B2C5-2DBCBEA282D1}" destId="{9F267963-D523-4A71-8F92-DA6BE1638C59}" srcOrd="1" destOrd="0" presId="urn:microsoft.com/office/officeart/2005/8/layout/radial3"/>
    <dgm:cxn modelId="{6784AA85-B5F5-4BF2-A138-548E00D980F7}" type="presParOf" srcId="{2B4D5045-6D29-4B07-B2C5-2DBCBEA282D1}" destId="{58643847-3948-4A42-839C-4B449566B6D8}" srcOrd="2" destOrd="0" presId="urn:microsoft.com/office/officeart/2005/8/layout/radial3"/>
    <dgm:cxn modelId="{386167AA-15EA-43A4-8253-997CD51E11D3}" type="presParOf" srcId="{2B4D5045-6D29-4B07-B2C5-2DBCBEA282D1}" destId="{4ACABEBA-0D5C-41E7-912C-E0012DBA5711}" srcOrd="3" destOrd="0" presId="urn:microsoft.com/office/officeart/2005/8/layout/radial3"/>
    <dgm:cxn modelId="{6CD457A2-7E85-4A14-8593-18793743ACF9}" type="presParOf" srcId="{2B4D5045-6D29-4B07-B2C5-2DBCBEA282D1}" destId="{500743A8-B340-4E09-87CD-2B997D16D5D4}" srcOrd="4" destOrd="0" presId="urn:microsoft.com/office/officeart/2005/8/layout/radial3"/>
    <dgm:cxn modelId="{3875C7C0-DB08-459F-9734-787134E1172F}" type="presParOf" srcId="{2B4D5045-6D29-4B07-B2C5-2DBCBEA282D1}" destId="{19007E95-2091-48F4-BEDE-A6DD04F36F24}"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58537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3EF91E-AE7E-4BAF-BF0F-A8E6D9C66FE2}" type="datetimeFigureOut">
              <a:rPr lang="zh-CN" altLang="en-US" smtClean="0"/>
              <a:t>2020/7/21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72A06-5543-4488-938F-F62FDA1BCB87}" type="slidenum">
              <a:rPr lang="zh-CN" altLang="en-US" smtClean="0"/>
              <a:t>‹#›</a:t>
            </a:fld>
            <a:endParaRPr lang="zh-CN" altLang="en-US"/>
          </a:p>
        </p:txBody>
      </p:sp>
    </p:spTree>
    <p:extLst>
      <p:ext uri="{BB962C8B-B14F-4D97-AF65-F5344CB8AC3E}">
        <p14:creationId xmlns:p14="http://schemas.microsoft.com/office/powerpoint/2010/main" val="4116504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66345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2</a:t>
            </a:fld>
            <a:endParaRPr lang="zh-CN" altLang="en-US"/>
          </a:p>
        </p:txBody>
      </p:sp>
    </p:spTree>
    <p:extLst>
      <p:ext uri="{BB962C8B-B14F-4D97-AF65-F5344CB8AC3E}">
        <p14:creationId xmlns:p14="http://schemas.microsoft.com/office/powerpoint/2010/main" val="3050477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3</a:t>
            </a:fld>
            <a:endParaRPr lang="zh-CN" altLang="en-US"/>
          </a:p>
        </p:txBody>
      </p:sp>
    </p:spTree>
    <p:extLst>
      <p:ext uri="{BB962C8B-B14F-4D97-AF65-F5344CB8AC3E}">
        <p14:creationId xmlns:p14="http://schemas.microsoft.com/office/powerpoint/2010/main" val="568571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4</a:t>
            </a:fld>
            <a:endParaRPr lang="zh-CN" altLang="en-US"/>
          </a:p>
        </p:txBody>
      </p:sp>
    </p:spTree>
    <p:extLst>
      <p:ext uri="{BB962C8B-B14F-4D97-AF65-F5344CB8AC3E}">
        <p14:creationId xmlns:p14="http://schemas.microsoft.com/office/powerpoint/2010/main" val="74616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5</a:t>
            </a:fld>
            <a:endParaRPr lang="zh-CN" altLang="en-US"/>
          </a:p>
        </p:txBody>
      </p:sp>
    </p:spTree>
    <p:extLst>
      <p:ext uri="{BB962C8B-B14F-4D97-AF65-F5344CB8AC3E}">
        <p14:creationId xmlns:p14="http://schemas.microsoft.com/office/powerpoint/2010/main" val="134745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6</a:t>
            </a:fld>
            <a:endParaRPr lang="zh-CN" altLang="en-US"/>
          </a:p>
        </p:txBody>
      </p:sp>
    </p:spTree>
    <p:extLst>
      <p:ext uri="{BB962C8B-B14F-4D97-AF65-F5344CB8AC3E}">
        <p14:creationId xmlns:p14="http://schemas.microsoft.com/office/powerpoint/2010/main" val="3809907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7</a:t>
            </a:fld>
            <a:endParaRPr lang="zh-CN" altLang="en-US"/>
          </a:p>
        </p:txBody>
      </p:sp>
    </p:spTree>
    <p:extLst>
      <p:ext uri="{BB962C8B-B14F-4D97-AF65-F5344CB8AC3E}">
        <p14:creationId xmlns:p14="http://schemas.microsoft.com/office/powerpoint/2010/main" val="3463349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8</a:t>
            </a:fld>
            <a:endParaRPr lang="zh-CN" altLang="en-US"/>
          </a:p>
        </p:txBody>
      </p:sp>
    </p:spTree>
    <p:extLst>
      <p:ext uri="{BB962C8B-B14F-4D97-AF65-F5344CB8AC3E}">
        <p14:creationId xmlns:p14="http://schemas.microsoft.com/office/powerpoint/2010/main" val="2521364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9</a:t>
            </a:fld>
            <a:endParaRPr lang="zh-CN" altLang="en-US"/>
          </a:p>
        </p:txBody>
      </p:sp>
    </p:spTree>
    <p:extLst>
      <p:ext uri="{BB962C8B-B14F-4D97-AF65-F5344CB8AC3E}">
        <p14:creationId xmlns:p14="http://schemas.microsoft.com/office/powerpoint/2010/main" val="1463297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10</a:t>
            </a:fld>
            <a:endParaRPr lang="zh-CN" altLang="en-US"/>
          </a:p>
        </p:txBody>
      </p:sp>
    </p:spTree>
    <p:extLst>
      <p:ext uri="{BB962C8B-B14F-4D97-AF65-F5344CB8AC3E}">
        <p14:creationId xmlns:p14="http://schemas.microsoft.com/office/powerpoint/2010/main" val="3676426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11</a:t>
            </a:fld>
            <a:endParaRPr lang="zh-CN" altLang="en-US"/>
          </a:p>
        </p:txBody>
      </p:sp>
    </p:spTree>
    <p:extLst>
      <p:ext uri="{BB962C8B-B14F-4D97-AF65-F5344CB8AC3E}">
        <p14:creationId xmlns:p14="http://schemas.microsoft.com/office/powerpoint/2010/main" val="260322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12</a:t>
            </a:fld>
            <a:endParaRPr lang="zh-CN" altLang="en-US"/>
          </a:p>
        </p:txBody>
      </p:sp>
    </p:spTree>
    <p:extLst>
      <p:ext uri="{BB962C8B-B14F-4D97-AF65-F5344CB8AC3E}">
        <p14:creationId xmlns:p14="http://schemas.microsoft.com/office/powerpoint/2010/main" val="532412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13</a:t>
            </a:fld>
            <a:endParaRPr lang="zh-CN" altLang="en-US"/>
          </a:p>
        </p:txBody>
      </p:sp>
    </p:spTree>
    <p:extLst>
      <p:ext uri="{BB962C8B-B14F-4D97-AF65-F5344CB8AC3E}">
        <p14:creationId xmlns:p14="http://schemas.microsoft.com/office/powerpoint/2010/main" val="3229117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t>14</a:t>
            </a:fld>
            <a:endParaRPr lang="zh-CN" altLang="en-US"/>
          </a:p>
        </p:txBody>
      </p:sp>
    </p:spTree>
    <p:extLst>
      <p:ext uri="{BB962C8B-B14F-4D97-AF65-F5344CB8AC3E}">
        <p14:creationId xmlns:p14="http://schemas.microsoft.com/office/powerpoint/2010/main" val="3943172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t>15</a:t>
            </a:fld>
            <a:endParaRPr lang="zh-CN" altLang="en-US"/>
          </a:p>
        </p:txBody>
      </p:sp>
    </p:spTree>
    <p:extLst>
      <p:ext uri="{BB962C8B-B14F-4D97-AF65-F5344CB8AC3E}">
        <p14:creationId xmlns:p14="http://schemas.microsoft.com/office/powerpoint/2010/main" val="2149867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16</a:t>
            </a:fld>
            <a:endParaRPr lang="zh-CN" altLang="en-US"/>
          </a:p>
        </p:txBody>
      </p:sp>
    </p:spTree>
    <p:extLst>
      <p:ext uri="{BB962C8B-B14F-4D97-AF65-F5344CB8AC3E}">
        <p14:creationId xmlns:p14="http://schemas.microsoft.com/office/powerpoint/2010/main" val="886444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p:sp>
      <p:sp>
        <p:nvSpPr>
          <p:cNvPr id="140290" name="Rectangle 3"/>
          <p:cNvSpPr>
            <a:spLocks noGrp="1" noChangeArrowheads="1"/>
          </p:cNvSpPr>
          <p:nvPr>
            <p:ph type="body" idx="1"/>
          </p:nvPr>
        </p:nvSpPr>
        <p:spPr>
          <a:noFill/>
        </p:spPr>
        <p:txBody>
          <a:bodyPr/>
          <a:lstStyle/>
          <a:p>
            <a:endParaRPr lang="zh-CN" altLang="en-US" smtClean="0">
              <a:ea typeface="宋体" panose="02010600030101010101" pitchFamily="2" charset="-122"/>
            </a:endParaRPr>
          </a:p>
        </p:txBody>
      </p:sp>
    </p:spTree>
    <p:extLst>
      <p:ext uri="{BB962C8B-B14F-4D97-AF65-F5344CB8AC3E}">
        <p14:creationId xmlns:p14="http://schemas.microsoft.com/office/powerpoint/2010/main" val="3561745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18</a:t>
            </a:fld>
            <a:endParaRPr lang="zh-CN" altLang="en-US"/>
          </a:p>
        </p:txBody>
      </p:sp>
    </p:spTree>
    <p:extLst>
      <p:ext uri="{BB962C8B-B14F-4D97-AF65-F5344CB8AC3E}">
        <p14:creationId xmlns:p14="http://schemas.microsoft.com/office/powerpoint/2010/main" val="2260823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107665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03326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587784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22</a:t>
            </a:fld>
            <a:endParaRPr lang="zh-CN" altLang="en-US"/>
          </a:p>
        </p:txBody>
      </p:sp>
    </p:spTree>
    <p:extLst>
      <p:ext uri="{BB962C8B-B14F-4D97-AF65-F5344CB8AC3E}">
        <p14:creationId xmlns:p14="http://schemas.microsoft.com/office/powerpoint/2010/main" val="2561527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t>23</a:t>
            </a:fld>
            <a:endParaRPr lang="zh-CN" altLang="en-US"/>
          </a:p>
        </p:txBody>
      </p:sp>
    </p:spTree>
    <p:extLst>
      <p:ext uri="{BB962C8B-B14F-4D97-AF65-F5344CB8AC3E}">
        <p14:creationId xmlns:p14="http://schemas.microsoft.com/office/powerpoint/2010/main" val="2271446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244566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329847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26</a:t>
            </a:fld>
            <a:endParaRPr lang="zh-CN" altLang="en-US"/>
          </a:p>
        </p:txBody>
      </p:sp>
    </p:spTree>
    <p:extLst>
      <p:ext uri="{BB962C8B-B14F-4D97-AF65-F5344CB8AC3E}">
        <p14:creationId xmlns:p14="http://schemas.microsoft.com/office/powerpoint/2010/main" val="4049086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2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85429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383063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75040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31</a:t>
            </a:fld>
            <a:endParaRPr lang="zh-CN" altLang="en-US"/>
          </a:p>
        </p:txBody>
      </p:sp>
    </p:spTree>
    <p:extLst>
      <p:ext uri="{BB962C8B-B14F-4D97-AF65-F5344CB8AC3E}">
        <p14:creationId xmlns:p14="http://schemas.microsoft.com/office/powerpoint/2010/main" val="2829430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32</a:t>
            </a:fld>
            <a:endParaRPr lang="zh-CN" altLang="en-US"/>
          </a:p>
        </p:txBody>
      </p:sp>
    </p:spTree>
    <p:extLst>
      <p:ext uri="{BB962C8B-B14F-4D97-AF65-F5344CB8AC3E}">
        <p14:creationId xmlns:p14="http://schemas.microsoft.com/office/powerpoint/2010/main" val="3581623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33</a:t>
            </a:fld>
            <a:endParaRPr lang="zh-CN" altLang="en-US"/>
          </a:p>
        </p:txBody>
      </p:sp>
    </p:spTree>
    <p:extLst>
      <p:ext uri="{BB962C8B-B14F-4D97-AF65-F5344CB8AC3E}">
        <p14:creationId xmlns:p14="http://schemas.microsoft.com/office/powerpoint/2010/main" val="17801629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34</a:t>
            </a:fld>
            <a:endParaRPr lang="zh-CN" altLang="en-US"/>
          </a:p>
        </p:txBody>
      </p:sp>
    </p:spTree>
    <p:extLst>
      <p:ext uri="{BB962C8B-B14F-4D97-AF65-F5344CB8AC3E}">
        <p14:creationId xmlns:p14="http://schemas.microsoft.com/office/powerpoint/2010/main" val="894862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35</a:t>
            </a:fld>
            <a:endParaRPr lang="zh-CN" altLang="en-US"/>
          </a:p>
        </p:txBody>
      </p:sp>
    </p:spTree>
    <p:extLst>
      <p:ext uri="{BB962C8B-B14F-4D97-AF65-F5344CB8AC3E}">
        <p14:creationId xmlns:p14="http://schemas.microsoft.com/office/powerpoint/2010/main" val="2927864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36</a:t>
            </a:fld>
            <a:endParaRPr lang="zh-CN" altLang="en-US"/>
          </a:p>
        </p:txBody>
      </p:sp>
    </p:spTree>
    <p:extLst>
      <p:ext uri="{BB962C8B-B14F-4D97-AF65-F5344CB8AC3E}">
        <p14:creationId xmlns:p14="http://schemas.microsoft.com/office/powerpoint/2010/main" val="27797432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37</a:t>
            </a:fld>
            <a:endParaRPr lang="zh-CN" altLang="en-US"/>
          </a:p>
        </p:txBody>
      </p:sp>
    </p:spTree>
    <p:extLst>
      <p:ext uri="{BB962C8B-B14F-4D97-AF65-F5344CB8AC3E}">
        <p14:creationId xmlns:p14="http://schemas.microsoft.com/office/powerpoint/2010/main" val="2810981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38</a:t>
            </a:fld>
            <a:endParaRPr lang="zh-CN" altLang="en-US"/>
          </a:p>
        </p:txBody>
      </p:sp>
    </p:spTree>
    <p:extLst>
      <p:ext uri="{BB962C8B-B14F-4D97-AF65-F5344CB8AC3E}">
        <p14:creationId xmlns:p14="http://schemas.microsoft.com/office/powerpoint/2010/main" val="15220780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39</a:t>
            </a:fld>
            <a:endParaRPr lang="zh-CN" altLang="en-US"/>
          </a:p>
        </p:txBody>
      </p:sp>
    </p:spTree>
    <p:extLst>
      <p:ext uri="{BB962C8B-B14F-4D97-AF65-F5344CB8AC3E}">
        <p14:creationId xmlns:p14="http://schemas.microsoft.com/office/powerpoint/2010/main" val="22951192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872A06-5543-4488-938F-F62FDA1BCB87}" type="slidenum">
              <a:rPr lang="zh-CN" altLang="en-US" smtClean="0"/>
              <a:t>40</a:t>
            </a:fld>
            <a:endParaRPr lang="zh-CN" altLang="en-US"/>
          </a:p>
        </p:txBody>
      </p:sp>
    </p:spTree>
    <p:extLst>
      <p:ext uri="{BB962C8B-B14F-4D97-AF65-F5344CB8AC3E}">
        <p14:creationId xmlns:p14="http://schemas.microsoft.com/office/powerpoint/2010/main" val="930053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99985" y="241557"/>
            <a:ext cx="10515600" cy="561632"/>
          </a:xfrm>
        </p:spPr>
        <p:txBody>
          <a:bodyPr>
            <a:normAutofit/>
          </a:bodyPr>
          <a:lstStyle>
            <a:lvl1pP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2020/7/21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pic>
        <p:nvPicPr>
          <p:cNvPr id="7" name="图片 6" descr="婚礼1"/>
          <p:cNvPicPr>
            <a:picLocks noChangeAspect="1"/>
          </p:cNvPicPr>
          <p:nvPr userDrawn="1"/>
        </p:nvPicPr>
        <p:blipFill>
          <a:blip r:embed="rId14" cstate="email">
            <a:extLst>
              <a:ext uri="{28A0092B-C50C-407E-A947-70E740481C1C}">
                <a14:useLocalDpi xmlns:a14="http://schemas.microsoft.com/office/drawing/2010/main"/>
              </a:ext>
            </a:extLst>
          </a:blip>
          <a:srcRect/>
          <a:stretch>
            <a:fillRect/>
          </a:stretch>
        </p:blipFill>
        <p:spPr>
          <a:xfrm rot="5400000">
            <a:off x="3331210" y="-3331845"/>
            <a:ext cx="711200" cy="7374255"/>
          </a:xfrm>
          <a:prstGeom prst="rect">
            <a:avLst/>
          </a:prstGeom>
          <a:noFill/>
        </p:spPr>
      </p:pic>
      <p:pic>
        <p:nvPicPr>
          <p:cNvPr id="24" name="图片 23" descr="婚礼1"/>
          <p:cNvPicPr>
            <a:picLocks noChangeAspect="1"/>
          </p:cNvPicPr>
          <p:nvPr userDrawn="1"/>
        </p:nvPicPr>
        <p:blipFill>
          <a:blip r:embed="rId15" cstate="email">
            <a:extLst>
              <a:ext uri="{28A0092B-C50C-407E-A947-70E740481C1C}">
                <a14:useLocalDpi xmlns:a14="http://schemas.microsoft.com/office/drawing/2010/main"/>
              </a:ext>
            </a:extLst>
          </a:blip>
          <a:srcRect/>
          <a:stretch>
            <a:fillRect/>
          </a:stretch>
        </p:blipFill>
        <p:spPr>
          <a:xfrm rot="5400000">
            <a:off x="8169910" y="-3331845"/>
            <a:ext cx="711200" cy="737425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chart" Target="../charts/chart4.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6.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3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32.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34.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notesSlide" Target="../notesSlides/notesSlide38.xml"/><Relationship Id="rId5" Type="http://schemas.openxmlformats.org/officeDocument/2006/relationships/tags" Target="../tags/tag18.xml"/><Relationship Id="rId10" Type="http://schemas.openxmlformats.org/officeDocument/2006/relationships/slideLayout" Target="../slideLayouts/slideLayout6.xml"/><Relationship Id="rId4" Type="http://schemas.openxmlformats.org/officeDocument/2006/relationships/tags" Target="../tags/tag17.xml"/><Relationship Id="rId9" Type="http://schemas.openxmlformats.org/officeDocument/2006/relationships/tags" Target="../tags/tag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婚礼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7" name="Rectangle 3"/>
          <p:cNvSpPr txBox="1">
            <a:spLocks noChangeArrowheads="1"/>
          </p:cNvSpPr>
          <p:nvPr/>
        </p:nvSpPr>
        <p:spPr bwMode="auto">
          <a:xfrm>
            <a:off x="2572459" y="2614978"/>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b="1" dirty="0">
                <a:solidFill>
                  <a:srgbClr val="02438C"/>
                </a:solidFill>
                <a:latin typeface="+mn-ea"/>
                <a:ea typeface="+mn-ea"/>
              </a:rPr>
              <a:t>这里是课程名称</a:t>
            </a:r>
          </a:p>
        </p:txBody>
      </p:sp>
      <p:sp>
        <p:nvSpPr>
          <p:cNvPr id="8" name="Rectangle 4"/>
          <p:cNvSpPr txBox="1">
            <a:spLocks noChangeArrowheads="1"/>
          </p:cNvSpPr>
          <p:nvPr/>
        </p:nvSpPr>
        <p:spPr bwMode="auto">
          <a:xfrm>
            <a:off x="2425928" y="3638522"/>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rgbClr val="02438C"/>
                </a:solidFill>
                <a:latin typeface="+mn-ea"/>
                <a:ea typeface="+mn-ea"/>
              </a:rPr>
              <a:t>这里输入您的副标题或者是课程的具体名称</a:t>
            </a:r>
            <a:endParaRPr lang="zh-CN" altLang="zh-CN" sz="2400" b="0" dirty="0">
              <a:solidFill>
                <a:srgbClr val="02438C"/>
              </a:solidFill>
              <a:latin typeface="+mn-ea"/>
              <a:ea typeface="+mn-ea"/>
            </a:endParaRPr>
          </a:p>
        </p:txBody>
      </p:sp>
      <p:sp>
        <p:nvSpPr>
          <p:cNvPr id="9" name="Rectangle 4"/>
          <p:cNvSpPr txBox="1">
            <a:spLocks noChangeArrowheads="1"/>
          </p:cNvSpPr>
          <p:nvPr/>
        </p:nvSpPr>
        <p:spPr bwMode="auto">
          <a:xfrm>
            <a:off x="2073174" y="2106816"/>
            <a:ext cx="8067209" cy="488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dirty="0">
                <a:solidFill>
                  <a:srgbClr val="02438C"/>
                </a:solidFill>
                <a:latin typeface="+mn-ea"/>
                <a:ea typeface="+mn-ea"/>
              </a:rPr>
              <a:t>信息化教学、教学培训课件适用，内容完整，连贯性强</a:t>
            </a:r>
            <a:endParaRPr lang="zh-CN" altLang="zh-CN" b="0" dirty="0">
              <a:solidFill>
                <a:srgbClr val="02438C"/>
              </a:solidFill>
              <a:latin typeface="+mn-ea"/>
              <a:ea typeface="+mn-ea"/>
            </a:endParaRPr>
          </a:p>
        </p:txBody>
      </p:sp>
      <p:sp>
        <p:nvSpPr>
          <p:cNvPr id="11" name="01 42"/>
          <p:cNvSpPr txBox="1"/>
          <p:nvPr/>
        </p:nvSpPr>
        <p:spPr>
          <a:xfrm>
            <a:off x="4293282" y="4434545"/>
            <a:ext cx="1516561" cy="369332"/>
          </a:xfrm>
          <a:prstGeom prst="rect">
            <a:avLst/>
          </a:prstGeom>
          <a:solidFill>
            <a:srgbClr val="9B73B1"/>
          </a:solidFill>
        </p:spPr>
        <p:txBody>
          <a:bodyPr wrap="square"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主讲老师</a:t>
            </a:r>
          </a:p>
        </p:txBody>
      </p:sp>
      <p:sp>
        <p:nvSpPr>
          <p:cNvPr id="12" name="01 43"/>
          <p:cNvSpPr txBox="1"/>
          <p:nvPr/>
        </p:nvSpPr>
        <p:spPr>
          <a:xfrm>
            <a:off x="6223810" y="4434545"/>
            <a:ext cx="1559438" cy="368300"/>
          </a:xfrm>
          <a:prstGeom prst="rect">
            <a:avLst/>
          </a:prstGeom>
          <a:solidFill>
            <a:srgbClr val="9B73B1"/>
          </a:solidFill>
        </p:spPr>
        <p:txBody>
          <a:bodyPr wrap="square" rtlCol="0">
            <a:spAutoFit/>
          </a:bodyPr>
          <a:lstStyle/>
          <a:p>
            <a:pPr algn="ctr"/>
            <a:r>
              <a:rPr lang="en-US" altLang="zh-CN" dirty="0" smtClean="0">
                <a:solidFill>
                  <a:srgbClr val="FFFFFF"/>
                </a:solidFill>
                <a:latin typeface="微软雅黑" panose="020B0503020204020204" pitchFamily="34" charset="-122"/>
                <a:ea typeface="微软雅黑" panose="020B0503020204020204" pitchFamily="34" charset="-122"/>
              </a:rPr>
              <a:t>xx</a:t>
            </a:r>
            <a:r>
              <a:rPr lang="zh-CN" altLang="en-US" dirty="0" smtClean="0">
                <a:solidFill>
                  <a:srgbClr val="FFFFFF"/>
                </a:solidFill>
                <a:latin typeface="微软雅黑" panose="020B0503020204020204" pitchFamily="34" charset="-122"/>
                <a:ea typeface="微软雅黑" panose="020B0503020204020204" pitchFamily="34" charset="-122"/>
              </a:rPr>
              <a:t>图文</a:t>
            </a:r>
            <a:endParaRPr lang="zh-CN" altLang="en-US" dirty="0">
              <a:solidFill>
                <a:srgbClr val="FFFFFF"/>
              </a:solidFill>
              <a:latin typeface="微软雅黑" panose="020B0503020204020204" pitchFamily="34" charset="-122"/>
              <a:ea typeface="微软雅黑" panose="020B0503020204020204" pitchFamily="34" charset="-122"/>
            </a:endParaRPr>
          </a:p>
        </p:txBody>
      </p:sp>
      <p:pic>
        <p:nvPicPr>
          <p:cNvPr id="2" name="Soulostar - Rainy Day Reminisce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16002" y="-223157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7"/>
                                        </p:tgtEl>
                                        <p:attrNameLst>
                                          <p:attrName>style.visibility</p:attrName>
                                        </p:attrNameLst>
                                      </p:cBhvr>
                                      <p:to>
                                        <p:strVal val="visible"/>
                                      </p:to>
                                    </p:set>
                                    <p:anim by="(-#ppt_w*2)" calcmode="lin" valueType="num">
                                      <p:cBhvr rctx="PPT">
                                        <p:cTn id="10" dur="500" autoRev="1" fill="hold">
                                          <p:stCondLst>
                                            <p:cond delay="0"/>
                                          </p:stCondLst>
                                        </p:cTn>
                                        <p:tgtEl>
                                          <p:spTgt spid="7"/>
                                        </p:tgtEl>
                                        <p:attrNameLst>
                                          <p:attrName>ppt_w</p:attrName>
                                        </p:attrNameLst>
                                      </p:cBhvr>
                                    </p:anim>
                                    <p:anim by="(#ppt_w*0.50)" calcmode="lin" valueType="num">
                                      <p:cBhvr>
                                        <p:cTn id="11" dur="500" decel="50000" autoRev="1" fill="hold">
                                          <p:stCondLst>
                                            <p:cond delay="0"/>
                                          </p:stCondLst>
                                        </p:cTn>
                                        <p:tgtEl>
                                          <p:spTgt spid="7"/>
                                        </p:tgtEl>
                                        <p:attrNameLst>
                                          <p:attrName>ppt_x</p:attrName>
                                        </p:attrNameLst>
                                      </p:cBhvr>
                                    </p:anim>
                                    <p:anim from="(-#ppt_h/2)" to="(#ppt_y)" calcmode="lin" valueType="num">
                                      <p:cBhvr>
                                        <p:cTn id="12" dur="1000" fill="hold">
                                          <p:stCondLst>
                                            <p:cond delay="0"/>
                                          </p:stCondLst>
                                        </p:cTn>
                                        <p:tgtEl>
                                          <p:spTgt spid="7"/>
                                        </p:tgtEl>
                                        <p:attrNameLst>
                                          <p:attrName>ppt_y</p:attrName>
                                        </p:attrNameLst>
                                      </p:cBhvr>
                                    </p:anim>
                                    <p:animRot by="21600000">
                                      <p:cBhvr>
                                        <p:cTn id="13" dur="1000" fill="hold">
                                          <p:stCondLst>
                                            <p:cond delay="0"/>
                                          </p:stCondLst>
                                        </p:cTn>
                                        <p:tgtEl>
                                          <p:spTgt spid="7"/>
                                        </p:tgtEl>
                                        <p:attrNameLst>
                                          <p:attrName>r</p:attrName>
                                        </p:attrNameLst>
                                      </p:cBhvr>
                                    </p:animRot>
                                  </p:childTnLst>
                                </p:cTn>
                              </p:par>
                            </p:childTnLst>
                          </p:cTn>
                        </p:par>
                        <p:par>
                          <p:cTn id="14" fill="hold">
                            <p:stCondLst>
                              <p:cond delay="16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100"/>
                            </p:stCondLst>
                            <p:childTnLst>
                              <p:par>
                                <p:cTn id="19" presetID="31"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90"/>
                                          </p:val>
                                        </p:tav>
                                        <p:tav tm="100000">
                                          <p:val>
                                            <p:fltVal val="0"/>
                                          </p:val>
                                        </p:tav>
                                      </p:tavLst>
                                    </p:anim>
                                    <p:animEffect transition="in" filter="fade">
                                      <p:cBhvr>
                                        <p:cTn id="24" dur="500"/>
                                        <p:tgtEl>
                                          <p:spTgt spid="9"/>
                                        </p:tgtEl>
                                      </p:cBhvr>
                                    </p:animEffect>
                                  </p:childTnLst>
                                </p:cTn>
                              </p:par>
                            </p:childTnLst>
                          </p:cTn>
                        </p:par>
                        <p:par>
                          <p:cTn id="25" fill="hold">
                            <p:stCondLst>
                              <p:cond delay="26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repeatCount="indefinite" fill="hold" display="0">
                  <p:stCondLst>
                    <p:cond delay="indefinite"/>
                  </p:stCondLst>
                  <p:endCondLst>
                    <p:cond evt="onStopAudio" delay="0">
                      <p:tgtEl>
                        <p:sldTgt/>
                      </p:tgtEl>
                    </p:cond>
                  </p:endCondLst>
                </p:cTn>
                <p:tgtEl>
                  <p:spTgt spid="2"/>
                </p:tgtEl>
              </p:cMediaNode>
            </p:audio>
          </p:childTnLst>
        </p:cTn>
      </p:par>
    </p:tnLst>
    <p:bldLst>
      <p:bldP spid="7" grpId="0" bldLvl="0" animBg="1"/>
      <p:bldP spid="8" grpId="0" bldLvl="0" animBg="1"/>
      <p:bldP spid="9" grpId="0" bldLvl="0" animBg="1"/>
      <p:bldP spid="11" grpId="0" bldLvl="0" animBg="1"/>
      <p:bldP spid="1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grpSp>
        <p:nvGrpSpPr>
          <p:cNvPr id="9" name="01 92"/>
          <p:cNvGrpSpPr/>
          <p:nvPr/>
        </p:nvGrpSpPr>
        <p:grpSpPr>
          <a:xfrm>
            <a:off x="10550984" y="4179940"/>
            <a:ext cx="1640980" cy="2678485"/>
            <a:chOff x="2216634" y="1360170"/>
            <a:chExt cx="2583966" cy="4217670"/>
          </a:xfrm>
        </p:grpSpPr>
        <p:sp>
          <p:nvSpPr>
            <p:cNvPr id="10" name="01 97"/>
            <p:cNvSpPr/>
            <p:nvPr/>
          </p:nvSpPr>
          <p:spPr>
            <a:xfrm>
              <a:off x="2217420" y="4320540"/>
              <a:ext cx="1085850" cy="1257300"/>
            </a:xfrm>
            <a:prstGeom prst="rect">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1" name="01 98"/>
            <p:cNvSpPr/>
            <p:nvPr/>
          </p:nvSpPr>
          <p:spPr>
            <a:xfrm>
              <a:off x="2216634" y="3771900"/>
              <a:ext cx="1082397" cy="541199"/>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2" name="圆角01 99"/>
            <p:cNvSpPr/>
            <p:nvPr/>
          </p:nvSpPr>
          <p:spPr>
            <a:xfrm>
              <a:off x="2621280" y="447294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3" name="梯形 12"/>
            <p:cNvSpPr/>
            <p:nvPr/>
          </p:nvSpPr>
          <p:spPr>
            <a:xfrm>
              <a:off x="3040380" y="3131820"/>
              <a:ext cx="1760220" cy="2446020"/>
            </a:xfrm>
            <a:prstGeom prst="trapezoid">
              <a:avLst>
                <a:gd name="adj" fmla="val 25000"/>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4" name="01 101"/>
            <p:cNvSpPr/>
            <p:nvPr/>
          </p:nvSpPr>
          <p:spPr>
            <a:xfrm>
              <a:off x="3489403" y="2533222"/>
              <a:ext cx="871217" cy="495728"/>
            </a:xfrm>
            <a:prstGeom prst="rect">
              <a:avLst/>
            </a:prstGeom>
            <a:solidFill>
              <a:srgbClr val="FDDF0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5" name="01 102"/>
            <p:cNvSpPr/>
            <p:nvPr/>
          </p:nvSpPr>
          <p:spPr>
            <a:xfrm>
              <a:off x="3524250" y="2506552"/>
              <a:ext cx="121920" cy="495728"/>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6" name="01 103"/>
            <p:cNvSpPr/>
            <p:nvPr/>
          </p:nvSpPr>
          <p:spPr>
            <a:xfrm>
              <a:off x="4011930" y="2548462"/>
              <a:ext cx="329640" cy="495728"/>
            </a:xfrm>
            <a:prstGeom prst="rect">
              <a:avLst/>
            </a:prstGeom>
            <a:solidFill>
              <a:srgbClr val="FFC00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7" name="01 104"/>
            <p:cNvSpPr/>
            <p:nvPr/>
          </p:nvSpPr>
          <p:spPr>
            <a:xfrm>
              <a:off x="3481554" y="1983806"/>
              <a:ext cx="879065" cy="439533"/>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8" name="圆角01 105"/>
            <p:cNvSpPr/>
            <p:nvPr/>
          </p:nvSpPr>
          <p:spPr>
            <a:xfrm>
              <a:off x="3426613" y="2384095"/>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19" name="圆角01 106"/>
            <p:cNvSpPr/>
            <p:nvPr/>
          </p:nvSpPr>
          <p:spPr>
            <a:xfrm>
              <a:off x="3421380" y="2997933"/>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20" name="01 107"/>
            <p:cNvSpPr/>
            <p:nvPr/>
          </p:nvSpPr>
          <p:spPr>
            <a:xfrm>
              <a:off x="3771900" y="5005819"/>
              <a:ext cx="308610" cy="572021"/>
            </a:xfrm>
            <a:custGeom>
              <a:avLst/>
              <a:gdLst>
                <a:gd name="connsiteX0" fmla="*/ 140458 w 308610"/>
                <a:gd name="connsiteY0" fmla="*/ 0 h 572021"/>
                <a:gd name="connsiteX1" fmla="*/ 168152 w 308610"/>
                <a:gd name="connsiteY1" fmla="*/ 0 h 572021"/>
                <a:gd name="connsiteX2" fmla="*/ 308610 w 308610"/>
                <a:gd name="connsiteY2" fmla="*/ 140458 h 572021"/>
                <a:gd name="connsiteX3" fmla="*/ 308610 w 308610"/>
                <a:gd name="connsiteY3" fmla="*/ 572021 h 572021"/>
                <a:gd name="connsiteX4" fmla="*/ 0 w 308610"/>
                <a:gd name="connsiteY4" fmla="*/ 572021 h 572021"/>
                <a:gd name="connsiteX5" fmla="*/ 0 w 308610"/>
                <a:gd name="connsiteY5" fmla="*/ 140458 h 572021"/>
                <a:gd name="connsiteX6" fmla="*/ 140458 w 308610"/>
                <a:gd name="connsiteY6" fmla="*/ 0 h 572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610" h="572021">
                  <a:moveTo>
                    <a:pt x="140458" y="0"/>
                  </a:moveTo>
                  <a:lnTo>
                    <a:pt x="168152" y="0"/>
                  </a:lnTo>
                  <a:cubicBezTo>
                    <a:pt x="245725" y="0"/>
                    <a:pt x="308610" y="62885"/>
                    <a:pt x="308610" y="140458"/>
                  </a:cubicBezTo>
                  <a:lnTo>
                    <a:pt x="308610" y="572021"/>
                  </a:lnTo>
                  <a:lnTo>
                    <a:pt x="0" y="572021"/>
                  </a:lnTo>
                  <a:lnTo>
                    <a:pt x="0" y="140458"/>
                  </a:lnTo>
                  <a:cubicBezTo>
                    <a:pt x="0" y="62885"/>
                    <a:pt x="62885" y="0"/>
                    <a:pt x="14045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21" name="圆角01 108"/>
            <p:cNvSpPr/>
            <p:nvPr/>
          </p:nvSpPr>
          <p:spPr>
            <a:xfrm>
              <a:off x="3802380" y="331089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cxnSp>
          <p:nvCxnSpPr>
            <p:cNvPr id="22" name="直接连接符 21"/>
            <p:cNvCxnSpPr>
              <a:stCxn id="17" idx="0"/>
            </p:cNvCxnSpPr>
            <p:nvPr/>
          </p:nvCxnSpPr>
          <p:spPr>
            <a:xfrm flipH="1" flipV="1">
              <a:off x="3920490" y="1360170"/>
              <a:ext cx="597" cy="623636"/>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平行四边形 22"/>
            <p:cNvSpPr/>
            <p:nvPr/>
          </p:nvSpPr>
          <p:spPr>
            <a:xfrm>
              <a:off x="3063240" y="3166110"/>
              <a:ext cx="537210" cy="2377440"/>
            </a:xfrm>
            <a:prstGeom prst="parallelogram">
              <a:avLst>
                <a:gd name="adj" fmla="val 833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24" name="01 114"/>
            <p:cNvSpPr/>
            <p:nvPr/>
          </p:nvSpPr>
          <p:spPr>
            <a:xfrm>
              <a:off x="3519654" y="2008585"/>
              <a:ext cx="366546" cy="372844"/>
            </a:xfrm>
            <a:custGeom>
              <a:avLst/>
              <a:gdLst>
                <a:gd name="connsiteX0" fmla="*/ 431292 w 431292"/>
                <a:gd name="connsiteY0" fmla="*/ 0 h 438702"/>
                <a:gd name="connsiteX1" fmla="*/ 377333 w 431292"/>
                <a:gd name="connsiteY1" fmla="*/ 16750 h 438702"/>
                <a:gd name="connsiteX2" fmla="*/ 82534 w 431292"/>
                <a:gd name="connsiteY2" fmla="*/ 376178 h 438702"/>
                <a:gd name="connsiteX3" fmla="*/ 76231 w 431292"/>
                <a:gd name="connsiteY3" fmla="*/ 438702 h 438702"/>
                <a:gd name="connsiteX4" fmla="*/ 0 w 431292"/>
                <a:gd name="connsiteY4" fmla="*/ 438702 h 438702"/>
                <a:gd name="connsiteX5" fmla="*/ 350952 w 431292"/>
                <a:gd name="connsiteY5" fmla="*/ 8099 h 43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292" h="438702">
                  <a:moveTo>
                    <a:pt x="431292" y="0"/>
                  </a:moveTo>
                  <a:lnTo>
                    <a:pt x="377333" y="16750"/>
                  </a:lnTo>
                  <a:cubicBezTo>
                    <a:pt x="227998" y="79913"/>
                    <a:pt x="115789" y="213665"/>
                    <a:pt x="82534" y="376178"/>
                  </a:cubicBezTo>
                  <a:lnTo>
                    <a:pt x="76231" y="438702"/>
                  </a:lnTo>
                  <a:lnTo>
                    <a:pt x="0" y="438702"/>
                  </a:lnTo>
                  <a:cubicBezTo>
                    <a:pt x="0" y="226298"/>
                    <a:pt x="150664" y="49084"/>
                    <a:pt x="350952" y="8099"/>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25" name="01 115"/>
            <p:cNvSpPr/>
            <p:nvPr/>
          </p:nvSpPr>
          <p:spPr>
            <a:xfrm>
              <a:off x="2244090" y="4347210"/>
              <a:ext cx="99060" cy="119634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26" name="01 116"/>
            <p:cNvSpPr/>
            <p:nvPr/>
          </p:nvSpPr>
          <p:spPr>
            <a:xfrm>
              <a:off x="2243304" y="3806190"/>
              <a:ext cx="492191" cy="476429"/>
            </a:xfrm>
            <a:custGeom>
              <a:avLst/>
              <a:gdLst>
                <a:gd name="connsiteX0" fmla="*/ 492191 w 492191"/>
                <a:gd name="connsiteY0" fmla="*/ 0 h 536259"/>
                <a:gd name="connsiteX1" fmla="*/ 414360 w 492191"/>
                <a:gd name="connsiteY1" fmla="*/ 26542 h 536259"/>
                <a:gd name="connsiteX2" fmla="*/ 94815 w 492191"/>
                <a:gd name="connsiteY2" fmla="*/ 454539 h 536259"/>
                <a:gd name="connsiteX3" fmla="*/ 87316 w 492191"/>
                <a:gd name="connsiteY3" fmla="*/ 536259 h 536259"/>
                <a:gd name="connsiteX4" fmla="*/ 0 w 492191"/>
                <a:gd name="connsiteY4" fmla="*/ 536259 h 536259"/>
                <a:gd name="connsiteX5" fmla="*/ 432128 w 492191"/>
                <a:gd name="connsiteY5" fmla="*/ 6055 h 53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191" h="536259">
                  <a:moveTo>
                    <a:pt x="492191" y="0"/>
                  </a:moveTo>
                  <a:lnTo>
                    <a:pt x="414360" y="26542"/>
                  </a:lnTo>
                  <a:cubicBezTo>
                    <a:pt x="252489" y="101755"/>
                    <a:pt x="130862" y="261023"/>
                    <a:pt x="94815" y="454539"/>
                  </a:cubicBezTo>
                  <a:lnTo>
                    <a:pt x="87316" y="536259"/>
                  </a:lnTo>
                  <a:lnTo>
                    <a:pt x="0" y="536259"/>
                  </a:lnTo>
                  <a:cubicBezTo>
                    <a:pt x="0" y="274725"/>
                    <a:pt x="185513" y="56520"/>
                    <a:pt x="432128" y="6055"/>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sp>
        <p:nvSpPr>
          <p:cNvPr id="27" name="01 46"/>
          <p:cNvSpPr txBox="1"/>
          <p:nvPr/>
        </p:nvSpPr>
        <p:spPr>
          <a:xfrm>
            <a:off x="873379" y="2899785"/>
            <a:ext cx="2236510" cy="707886"/>
          </a:xfrm>
          <a:prstGeom prst="rect">
            <a:avLst/>
          </a:prstGeom>
          <a:noFill/>
        </p:spPr>
        <p:txBody>
          <a:bodyPr wrap="none" rtlCol="0">
            <a:spAutoFit/>
          </a:bodyPr>
          <a:lstStyle/>
          <a:p>
            <a:r>
              <a:rPr lang="zh-CN" altLang="en-US" sz="4000" b="1" dirty="0" smtClean="0">
                <a:solidFill>
                  <a:srgbClr val="9B73B1"/>
                </a:solidFill>
                <a:latin typeface="微软雅黑" panose="020B0503020204020204" pitchFamily="34" charset="-122"/>
                <a:ea typeface="微软雅黑" panose="020B0503020204020204" pitchFamily="34" charset="-122"/>
              </a:rPr>
              <a:t>目录文字</a:t>
            </a:r>
            <a:endParaRPr lang="zh-CN" altLang="en-US" sz="3200" b="1" dirty="0">
              <a:solidFill>
                <a:srgbClr val="9B73B1"/>
              </a:solidFill>
            </a:endParaRPr>
          </a:p>
        </p:txBody>
      </p:sp>
      <p:sp>
        <p:nvSpPr>
          <p:cNvPr id="28" name="01 4"/>
          <p:cNvSpPr txBox="1"/>
          <p:nvPr/>
        </p:nvSpPr>
        <p:spPr>
          <a:xfrm>
            <a:off x="7226975" y="4925829"/>
            <a:ext cx="2454518" cy="507831"/>
          </a:xfrm>
          <a:prstGeom prst="rect">
            <a:avLst/>
          </a:prstGeom>
          <a:noFill/>
        </p:spPr>
        <p:txBody>
          <a:bodyPr wrap="none" rtlCol="0">
            <a:spAutoFit/>
          </a:bodyPr>
          <a:lstStyle/>
          <a:p>
            <a:pPr>
              <a:lnSpc>
                <a:spcPct val="150000"/>
              </a:lnSpc>
            </a:pPr>
            <a:r>
              <a:rPr lang="en-US" altLang="zh-CN" b="1" dirty="0" smtClean="0">
                <a:solidFill>
                  <a:srgbClr val="9B73B1"/>
                </a:solidFill>
                <a:latin typeface="微软雅黑" panose="020B0503020204020204" pitchFamily="34" charset="-122"/>
                <a:ea typeface="微软雅黑" panose="020B0503020204020204" pitchFamily="34" charset="-122"/>
              </a:rPr>
              <a:t>05  </a:t>
            </a:r>
            <a:r>
              <a:rPr lang="zh-CN" altLang="en-US" b="1" dirty="0">
                <a:solidFill>
                  <a:srgbClr val="9B73B1"/>
                </a:solidFill>
                <a:latin typeface="微软雅黑" panose="020B0503020204020204" pitchFamily="34" charset="-122"/>
                <a:ea typeface="微软雅黑" panose="020B0503020204020204" pitchFamily="34" charset="-122"/>
              </a:rPr>
              <a:t>单击此处添加标题</a:t>
            </a:r>
            <a:endParaRPr lang="en-US" altLang="zh-CN" b="1" dirty="0">
              <a:solidFill>
                <a:srgbClr val="9B73B1"/>
              </a:solidFill>
              <a:latin typeface="微软雅黑" panose="020B0503020204020204" pitchFamily="34" charset="-122"/>
              <a:ea typeface="微软雅黑" panose="020B0503020204020204" pitchFamily="34" charset="-122"/>
            </a:endParaRPr>
          </a:p>
        </p:txBody>
      </p:sp>
      <p:sp>
        <p:nvSpPr>
          <p:cNvPr id="29" name="01 4"/>
          <p:cNvSpPr/>
          <p:nvPr/>
        </p:nvSpPr>
        <p:spPr>
          <a:xfrm>
            <a:off x="4043529" y="1511050"/>
            <a:ext cx="2454518" cy="507831"/>
          </a:xfrm>
          <a:prstGeom prst="rect">
            <a:avLst/>
          </a:prstGeom>
        </p:spPr>
        <p:txBody>
          <a:bodyPr wrap="none">
            <a:spAutoFit/>
          </a:bodyPr>
          <a:lstStyle/>
          <a:p>
            <a:pPr>
              <a:lnSpc>
                <a:spcPct val="150000"/>
              </a:lnSpc>
            </a:pPr>
            <a:r>
              <a:rPr lang="en-US" altLang="zh-CN" b="1" dirty="0" smtClean="0">
                <a:solidFill>
                  <a:srgbClr val="9B73B1"/>
                </a:solidFill>
                <a:latin typeface="微软雅黑" panose="020B0503020204020204" pitchFamily="34" charset="-122"/>
                <a:ea typeface="微软雅黑" panose="020B0503020204020204" pitchFamily="34" charset="-122"/>
              </a:rPr>
              <a:t>01  </a:t>
            </a:r>
            <a:r>
              <a:rPr lang="zh-CN" altLang="en-US" b="1" dirty="0" smtClean="0">
                <a:solidFill>
                  <a:srgbClr val="9B73B1"/>
                </a:solidFill>
                <a:latin typeface="微软雅黑" panose="020B0503020204020204" pitchFamily="34" charset="-122"/>
                <a:ea typeface="微软雅黑" panose="020B0503020204020204" pitchFamily="34" charset="-122"/>
              </a:rPr>
              <a:t>单击此处添加标题</a:t>
            </a:r>
            <a:endParaRPr lang="en-US" altLang="zh-CN" b="1" dirty="0">
              <a:solidFill>
                <a:srgbClr val="9B73B1"/>
              </a:solidFill>
              <a:latin typeface="微软雅黑" panose="020B0503020204020204" pitchFamily="34" charset="-122"/>
              <a:ea typeface="微软雅黑" panose="020B0503020204020204" pitchFamily="34" charset="-122"/>
            </a:endParaRPr>
          </a:p>
        </p:txBody>
      </p:sp>
      <p:sp>
        <p:nvSpPr>
          <p:cNvPr id="30" name="01 5"/>
          <p:cNvSpPr/>
          <p:nvPr/>
        </p:nvSpPr>
        <p:spPr>
          <a:xfrm>
            <a:off x="4797548" y="2292798"/>
            <a:ext cx="2454518" cy="507831"/>
          </a:xfrm>
          <a:prstGeom prst="rect">
            <a:avLst/>
          </a:prstGeom>
        </p:spPr>
        <p:txBody>
          <a:bodyPr wrap="none">
            <a:spAutoFit/>
          </a:bodyPr>
          <a:lstStyle/>
          <a:p>
            <a:pPr>
              <a:lnSpc>
                <a:spcPct val="150000"/>
              </a:lnSpc>
            </a:pPr>
            <a:r>
              <a:rPr lang="en-US" altLang="zh-CN" b="1" dirty="0" smtClean="0">
                <a:solidFill>
                  <a:srgbClr val="9B73B1"/>
                </a:solidFill>
                <a:latin typeface="微软雅黑" panose="020B0503020204020204" pitchFamily="34" charset="-122"/>
                <a:ea typeface="微软雅黑" panose="020B0503020204020204" pitchFamily="34" charset="-122"/>
              </a:rPr>
              <a:t>02  </a:t>
            </a:r>
            <a:r>
              <a:rPr lang="zh-CN" altLang="en-US" b="1" dirty="0">
                <a:solidFill>
                  <a:srgbClr val="9B73B1"/>
                </a:solidFill>
                <a:latin typeface="微软雅黑" panose="020B0503020204020204" pitchFamily="34" charset="-122"/>
                <a:ea typeface="微软雅黑" panose="020B0503020204020204" pitchFamily="34" charset="-122"/>
              </a:rPr>
              <a:t>单击此处添加标题</a:t>
            </a:r>
            <a:endParaRPr lang="en-US" altLang="zh-CN" b="1" dirty="0">
              <a:solidFill>
                <a:srgbClr val="9B73B1"/>
              </a:solidFill>
              <a:latin typeface="微软雅黑" panose="020B0503020204020204" pitchFamily="34" charset="-122"/>
              <a:ea typeface="微软雅黑" panose="020B0503020204020204" pitchFamily="34" charset="-122"/>
            </a:endParaRPr>
          </a:p>
        </p:txBody>
      </p:sp>
      <p:sp>
        <p:nvSpPr>
          <p:cNvPr id="31" name="01 6"/>
          <p:cNvSpPr/>
          <p:nvPr/>
        </p:nvSpPr>
        <p:spPr>
          <a:xfrm>
            <a:off x="5748557" y="3227060"/>
            <a:ext cx="2438488" cy="458908"/>
          </a:xfrm>
          <a:prstGeom prst="rect">
            <a:avLst/>
          </a:prstGeom>
        </p:spPr>
        <p:txBody>
          <a:bodyPr wrap="none">
            <a:spAutoFit/>
          </a:bodyPr>
          <a:lstStyle/>
          <a:p>
            <a:pPr>
              <a:lnSpc>
                <a:spcPct val="150000"/>
              </a:lnSpc>
            </a:pPr>
            <a:r>
              <a:rPr lang="en-US" altLang="zh-CN" b="1" dirty="0" smtClean="0">
                <a:solidFill>
                  <a:srgbClr val="9B73B1"/>
                </a:solidFill>
                <a:latin typeface="微软雅黑" panose="020B0503020204020204" pitchFamily="34" charset="-122"/>
                <a:ea typeface="微软雅黑" panose="020B0503020204020204" pitchFamily="34" charset="-122"/>
              </a:rPr>
              <a:t>03  </a:t>
            </a:r>
            <a:r>
              <a:rPr lang="zh-CN" altLang="en-US" b="1" dirty="0">
                <a:solidFill>
                  <a:srgbClr val="9B73B1"/>
                </a:solidFill>
                <a:latin typeface="微软雅黑" panose="020B0503020204020204" pitchFamily="34" charset="-122"/>
                <a:ea typeface="微软雅黑" panose="020B0503020204020204" pitchFamily="34" charset="-122"/>
              </a:rPr>
              <a:t>单击此处添加标题</a:t>
            </a:r>
            <a:endParaRPr lang="en-US" altLang="zh-CN" b="1" dirty="0">
              <a:solidFill>
                <a:srgbClr val="9B73B1"/>
              </a:solidFill>
              <a:latin typeface="微软雅黑" panose="020B0503020204020204" pitchFamily="34" charset="-122"/>
              <a:ea typeface="微软雅黑" panose="020B0503020204020204" pitchFamily="34" charset="-122"/>
            </a:endParaRPr>
          </a:p>
        </p:txBody>
      </p:sp>
      <p:sp>
        <p:nvSpPr>
          <p:cNvPr id="32" name="01 7"/>
          <p:cNvSpPr/>
          <p:nvPr/>
        </p:nvSpPr>
        <p:spPr>
          <a:xfrm>
            <a:off x="6461044" y="4035049"/>
            <a:ext cx="2438488" cy="458908"/>
          </a:xfrm>
          <a:prstGeom prst="rect">
            <a:avLst/>
          </a:prstGeom>
        </p:spPr>
        <p:txBody>
          <a:bodyPr wrap="none">
            <a:spAutoFit/>
          </a:bodyPr>
          <a:lstStyle/>
          <a:p>
            <a:pPr>
              <a:lnSpc>
                <a:spcPct val="150000"/>
              </a:lnSpc>
            </a:pPr>
            <a:r>
              <a:rPr lang="en-US" altLang="zh-CN" b="1" dirty="0" smtClean="0">
                <a:solidFill>
                  <a:srgbClr val="9B73B1"/>
                </a:solidFill>
                <a:latin typeface="微软雅黑" panose="020B0503020204020204" pitchFamily="34" charset="-122"/>
                <a:ea typeface="微软雅黑" panose="020B0503020204020204" pitchFamily="34" charset="-122"/>
              </a:rPr>
              <a:t>04  </a:t>
            </a:r>
            <a:r>
              <a:rPr lang="zh-CN" altLang="en-US" b="1" dirty="0">
                <a:solidFill>
                  <a:srgbClr val="9B73B1"/>
                </a:solidFill>
                <a:latin typeface="微软雅黑" panose="020B0503020204020204" pitchFamily="34" charset="-122"/>
                <a:ea typeface="微软雅黑" panose="020B0503020204020204" pitchFamily="34" charset="-122"/>
              </a:rPr>
              <a:t>单击此处添加标题</a:t>
            </a:r>
            <a:endParaRPr lang="en-US" altLang="zh-CN" b="1" dirty="0">
              <a:solidFill>
                <a:srgbClr val="9B73B1"/>
              </a:solidFill>
              <a:latin typeface="微软雅黑" panose="020B0503020204020204" pitchFamily="34" charset="-122"/>
              <a:ea typeface="微软雅黑" panose="020B0503020204020204" pitchFamily="34" charset="-122"/>
            </a:endParaRPr>
          </a:p>
        </p:txBody>
      </p:sp>
      <p:grpSp>
        <p:nvGrpSpPr>
          <p:cNvPr id="33" name="01 45"/>
          <p:cNvGrpSpPr/>
          <p:nvPr/>
        </p:nvGrpSpPr>
        <p:grpSpPr>
          <a:xfrm>
            <a:off x="2418159" y="3831332"/>
            <a:ext cx="1284558" cy="1284558"/>
            <a:chOff x="2132930" y="1035327"/>
            <a:chExt cx="1307248" cy="1307248"/>
          </a:xfrm>
        </p:grpSpPr>
        <p:grpSp>
          <p:nvGrpSpPr>
            <p:cNvPr id="34" name="01 46"/>
            <p:cNvGrpSpPr/>
            <p:nvPr/>
          </p:nvGrpSpPr>
          <p:grpSpPr>
            <a:xfrm rot="20755360">
              <a:off x="2132930" y="1035327"/>
              <a:ext cx="1307248" cy="1307248"/>
              <a:chOff x="5153025" y="4019551"/>
              <a:chExt cx="1866899" cy="1866899"/>
            </a:xfrm>
          </p:grpSpPr>
          <p:sp>
            <p:nvSpPr>
              <p:cNvPr id="36" name="01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nvGrpSpPr>
              <p:cNvPr id="37" name="01 49"/>
              <p:cNvGrpSpPr/>
              <p:nvPr/>
            </p:nvGrpSpPr>
            <p:grpSpPr>
              <a:xfrm>
                <a:off x="6050915" y="4019551"/>
                <a:ext cx="71120" cy="1866899"/>
                <a:chOff x="6072187" y="3914775"/>
                <a:chExt cx="0" cy="2143125"/>
              </a:xfrm>
            </p:grpSpPr>
            <p:cxnSp>
              <p:nvCxnSpPr>
                <p:cNvPr id="47" name="直接连接符 4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8" name="01 50"/>
              <p:cNvGrpSpPr/>
              <p:nvPr/>
            </p:nvGrpSpPr>
            <p:grpSpPr>
              <a:xfrm rot="16200000">
                <a:off x="6050915" y="4019551"/>
                <a:ext cx="71120" cy="1866899"/>
                <a:chOff x="6072187" y="3914775"/>
                <a:chExt cx="0" cy="2143125"/>
              </a:xfrm>
            </p:grpSpPr>
            <p:cxnSp>
              <p:nvCxnSpPr>
                <p:cNvPr id="45" name="直接连接符 44"/>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9" name="01 51"/>
              <p:cNvGrpSpPr/>
              <p:nvPr/>
            </p:nvGrpSpPr>
            <p:grpSpPr>
              <a:xfrm rot="2700000">
                <a:off x="6050915" y="4019551"/>
                <a:ext cx="71120" cy="1866899"/>
                <a:chOff x="6072187" y="3914775"/>
                <a:chExt cx="0" cy="2143125"/>
              </a:xfrm>
            </p:grpSpPr>
            <p:cxnSp>
              <p:nvCxnSpPr>
                <p:cNvPr id="43" name="直接连接符 4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40" name="01 52"/>
              <p:cNvGrpSpPr/>
              <p:nvPr/>
            </p:nvGrpSpPr>
            <p:grpSpPr>
              <a:xfrm rot="18900000" flipH="1">
                <a:off x="6050915" y="4019551"/>
                <a:ext cx="71120" cy="1866899"/>
                <a:chOff x="6072187" y="3914775"/>
                <a:chExt cx="0" cy="2143125"/>
              </a:xfrm>
            </p:grpSpPr>
            <p:cxnSp>
              <p:nvCxnSpPr>
                <p:cNvPr id="41" name="直接连接符 40"/>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35" name="弧形 34"/>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solidFill>
                  <a:srgbClr val="9B73B1"/>
                </a:solidFill>
              </a:endParaRPr>
            </a:p>
          </p:txBody>
        </p:sp>
      </p:grpSp>
      <p:grpSp>
        <p:nvGrpSpPr>
          <p:cNvPr id="49" name="01 40"/>
          <p:cNvGrpSpPr/>
          <p:nvPr/>
        </p:nvGrpSpPr>
        <p:grpSpPr>
          <a:xfrm>
            <a:off x="1695256" y="4284311"/>
            <a:ext cx="1862063" cy="1142683"/>
            <a:chOff x="8726219" y="-661205"/>
            <a:chExt cx="2154936" cy="1322409"/>
          </a:xfrm>
        </p:grpSpPr>
        <p:sp>
          <p:nvSpPr>
            <p:cNvPr id="50" name="01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51" name="01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grpSp>
        <p:nvGrpSpPr>
          <p:cNvPr id="52" name="01 61"/>
          <p:cNvGrpSpPr/>
          <p:nvPr/>
        </p:nvGrpSpPr>
        <p:grpSpPr>
          <a:xfrm rot="19652793">
            <a:off x="3977463" y="2353920"/>
            <a:ext cx="646818" cy="655654"/>
            <a:chOff x="2817684" y="410418"/>
            <a:chExt cx="604235" cy="612489"/>
          </a:xfrm>
        </p:grpSpPr>
        <p:grpSp>
          <p:nvGrpSpPr>
            <p:cNvPr id="53" name="01 62"/>
            <p:cNvGrpSpPr/>
            <p:nvPr/>
          </p:nvGrpSpPr>
          <p:grpSpPr>
            <a:xfrm rot="21335217">
              <a:off x="2817684" y="410418"/>
              <a:ext cx="604235" cy="612489"/>
              <a:chOff x="7973451" y="5027358"/>
              <a:chExt cx="1573291" cy="1594779"/>
            </a:xfrm>
          </p:grpSpPr>
          <p:sp>
            <p:nvSpPr>
              <p:cNvPr id="5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baseline="-25000">
                  <a:solidFill>
                    <a:srgbClr val="9B73B1"/>
                  </a:solidFill>
                </a:endParaRPr>
              </a:p>
            </p:txBody>
          </p:sp>
          <p:sp>
            <p:nvSpPr>
              <p:cNvPr id="56"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baseline="-25000">
                  <a:solidFill>
                    <a:srgbClr val="9B73B1"/>
                  </a:solidFill>
                </a:endParaRPr>
              </a:p>
            </p:txBody>
          </p:sp>
        </p:grpSp>
        <p:sp>
          <p:nvSpPr>
            <p:cNvPr id="54" name="弧形 53"/>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solidFill>
                  <a:srgbClr val="9B73B1"/>
                </a:solidFill>
              </a:endParaRPr>
            </a:p>
          </p:txBody>
        </p:sp>
      </p:grpSp>
      <p:grpSp>
        <p:nvGrpSpPr>
          <p:cNvPr id="57" name="01 66"/>
          <p:cNvGrpSpPr/>
          <p:nvPr/>
        </p:nvGrpSpPr>
        <p:grpSpPr>
          <a:xfrm rot="2224307">
            <a:off x="3356708" y="1447324"/>
            <a:ext cx="592456" cy="581562"/>
            <a:chOff x="10646778" y="4753862"/>
            <a:chExt cx="751521" cy="737702"/>
          </a:xfrm>
        </p:grpSpPr>
        <p:sp>
          <p:nvSpPr>
            <p:cNvPr id="5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nvGrpSpPr>
            <p:cNvPr id="59" name="01 68"/>
            <p:cNvGrpSpPr/>
            <p:nvPr/>
          </p:nvGrpSpPr>
          <p:grpSpPr>
            <a:xfrm>
              <a:off x="10646778" y="4762829"/>
              <a:ext cx="749726" cy="728735"/>
              <a:chOff x="11012539" y="4493889"/>
              <a:chExt cx="749726" cy="728735"/>
            </a:xfrm>
          </p:grpSpPr>
          <p:sp>
            <p:nvSpPr>
              <p:cNvPr id="6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6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6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grpSp>
      <p:grpSp>
        <p:nvGrpSpPr>
          <p:cNvPr id="63" name="01 72"/>
          <p:cNvGrpSpPr/>
          <p:nvPr/>
        </p:nvGrpSpPr>
        <p:grpSpPr>
          <a:xfrm rot="1562261">
            <a:off x="4717109" y="3107175"/>
            <a:ext cx="679899" cy="667396"/>
            <a:chOff x="10646778" y="4753862"/>
            <a:chExt cx="751521" cy="737702"/>
          </a:xfrm>
        </p:grpSpPr>
        <p:sp>
          <p:nvSpPr>
            <p:cNvPr id="64"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nvGrpSpPr>
            <p:cNvPr id="65" name="01 74"/>
            <p:cNvGrpSpPr/>
            <p:nvPr/>
          </p:nvGrpSpPr>
          <p:grpSpPr>
            <a:xfrm>
              <a:off x="10646778" y="4762829"/>
              <a:ext cx="749726" cy="728735"/>
              <a:chOff x="11012539" y="4493889"/>
              <a:chExt cx="749726" cy="728735"/>
            </a:xfrm>
          </p:grpSpPr>
          <p:sp>
            <p:nvSpPr>
              <p:cNvPr id="66"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67"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68"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grpSp>
      <p:grpSp>
        <p:nvGrpSpPr>
          <p:cNvPr id="69" name="01 78"/>
          <p:cNvGrpSpPr/>
          <p:nvPr/>
        </p:nvGrpSpPr>
        <p:grpSpPr>
          <a:xfrm rot="920444">
            <a:off x="5633203" y="4078758"/>
            <a:ext cx="656902" cy="644823"/>
            <a:chOff x="10646778" y="4753862"/>
            <a:chExt cx="751521" cy="737702"/>
          </a:xfrm>
        </p:grpSpPr>
        <p:sp>
          <p:nvSpPr>
            <p:cNvPr id="70"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nvGrpSpPr>
            <p:cNvPr id="71" name="01 80"/>
            <p:cNvGrpSpPr/>
            <p:nvPr/>
          </p:nvGrpSpPr>
          <p:grpSpPr>
            <a:xfrm>
              <a:off x="10646778" y="4762829"/>
              <a:ext cx="749726" cy="728735"/>
              <a:chOff x="11012539" y="4493889"/>
              <a:chExt cx="749726" cy="728735"/>
            </a:xfrm>
          </p:grpSpPr>
          <p:sp>
            <p:nvSpPr>
              <p:cNvPr id="72"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73"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sp>
            <p:nvSpPr>
              <p:cNvPr id="74"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9B73B1"/>
                  </a:solidFill>
                </a:endParaRPr>
              </a:p>
            </p:txBody>
          </p:sp>
        </p:grpSp>
      </p:grpSp>
      <p:grpSp>
        <p:nvGrpSpPr>
          <p:cNvPr id="75" name="01 127"/>
          <p:cNvGrpSpPr/>
          <p:nvPr/>
        </p:nvGrpSpPr>
        <p:grpSpPr>
          <a:xfrm rot="19652793">
            <a:off x="6389512" y="4913541"/>
            <a:ext cx="601603" cy="609821"/>
            <a:chOff x="2817684" y="410418"/>
            <a:chExt cx="604235" cy="612489"/>
          </a:xfrm>
        </p:grpSpPr>
        <p:grpSp>
          <p:nvGrpSpPr>
            <p:cNvPr id="76" name="01 128"/>
            <p:cNvGrpSpPr/>
            <p:nvPr/>
          </p:nvGrpSpPr>
          <p:grpSpPr>
            <a:xfrm rot="21335217">
              <a:off x="2817684" y="410418"/>
              <a:ext cx="604235" cy="612489"/>
              <a:chOff x="7973451" y="5027358"/>
              <a:chExt cx="1573291" cy="1594779"/>
            </a:xfrm>
          </p:grpSpPr>
          <p:sp>
            <p:nvSpPr>
              <p:cNvPr id="78"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baseline="-25000">
                  <a:solidFill>
                    <a:srgbClr val="9B73B1"/>
                  </a:solidFill>
                </a:endParaRPr>
              </a:p>
            </p:txBody>
          </p:sp>
          <p:sp>
            <p:nvSpPr>
              <p:cNvPr id="79"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baseline="-25000">
                  <a:solidFill>
                    <a:srgbClr val="9B73B1"/>
                  </a:solidFill>
                </a:endParaRPr>
              </a:p>
            </p:txBody>
          </p:sp>
        </p:grpSp>
        <p:sp>
          <p:nvSpPr>
            <p:cNvPr id="77" name="弧形 76"/>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solidFill>
                  <a:srgbClr val="9B73B1"/>
                </a:solidFill>
              </a:endParaRPr>
            </a:p>
          </p:txBody>
        </p:sp>
      </p:grpSp>
      <p:sp>
        <p:nvSpPr>
          <p:cNvPr id="4" name="矩形 3"/>
          <p:cNvSpPr/>
          <p:nvPr/>
        </p:nvSpPr>
        <p:spPr>
          <a:xfrm>
            <a:off x="4715510" y="0"/>
            <a:ext cx="7239000" cy="1054100"/>
          </a:xfrm>
          <a:prstGeom prst="rect">
            <a:avLst/>
          </a:prstGeom>
          <a:solidFill>
            <a:srgbClr val="AFB9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14:presetBounceEnd="46000">
                                      <p:stCondLst>
                                        <p:cond delay="2500"/>
                                      </p:stCondLst>
                                      <p:childTnLst>
                                        <p:set>
                                          <p:cBhvr>
                                            <p:cTn id="11" dur="1" fill="hold">
                                              <p:stCondLst>
                                                <p:cond delay="0"/>
                                              </p:stCondLst>
                                            </p:cTn>
                                            <p:tgtEl>
                                              <p:spTgt spid="27"/>
                                            </p:tgtEl>
                                            <p:attrNameLst>
                                              <p:attrName>style.visibility</p:attrName>
                                            </p:attrNameLst>
                                          </p:cBhvr>
                                          <p:to>
                                            <p:strVal val="visible"/>
                                          </p:to>
                                        </p:set>
                                        <p:anim calcmode="lin" valueType="num" p14:bounceEnd="46000">
                                          <p:cBhvr additive="base">
                                            <p:cTn id="12" dur="1000" fill="hold"/>
                                            <p:tgtEl>
                                              <p:spTgt spid="27"/>
                                            </p:tgtEl>
                                            <p:attrNameLst>
                                              <p:attrName>ppt_x</p:attrName>
                                            </p:attrNameLst>
                                          </p:cBhvr>
                                          <p:tavLst>
                                            <p:tav tm="0">
                                              <p:val>
                                                <p:strVal val="#ppt_x"/>
                                              </p:val>
                                            </p:tav>
                                            <p:tav tm="100000">
                                              <p:val>
                                                <p:strVal val="#ppt_x"/>
                                              </p:val>
                                            </p:tav>
                                          </p:tavLst>
                                        </p:anim>
                                        <p:anim calcmode="lin" valueType="num" p14:bounceEnd="46000">
                                          <p:cBhvr additive="base">
                                            <p:cTn id="13" dur="1000" fill="hold"/>
                                            <p:tgtEl>
                                              <p:spTgt spid="27"/>
                                            </p:tgtEl>
                                            <p:attrNameLst>
                                              <p:attrName>ppt_y</p:attrName>
                                            </p:attrNameLst>
                                          </p:cBhvr>
                                          <p:tavLst>
                                            <p:tav tm="0">
                                              <p:val>
                                                <p:strVal val="0-#ppt_h/2"/>
                                              </p:val>
                                            </p:tav>
                                            <p:tav tm="100000">
                                              <p:val>
                                                <p:strVal val="#ppt_y"/>
                                              </p:val>
                                            </p:tav>
                                          </p:tavLst>
                                        </p:anim>
                                      </p:childTnLst>
                                    </p:cTn>
                                  </p:par>
                                  <p:par>
                                    <p:cTn id="14" presetID="42" presetClass="entr" presetSubtype="0" fill="hold" nodeType="withEffect">
                                      <p:stCondLst>
                                        <p:cond delay="375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1000"/>
                                            <p:tgtEl>
                                              <p:spTgt spid="49"/>
                                            </p:tgtEl>
                                          </p:cBhvr>
                                        </p:animEffect>
                                        <p:anim calcmode="lin" valueType="num">
                                          <p:cBhvr>
                                            <p:cTn id="17" dur="1000" fill="hold"/>
                                            <p:tgtEl>
                                              <p:spTgt spid="49"/>
                                            </p:tgtEl>
                                            <p:attrNameLst>
                                              <p:attrName>ppt_x</p:attrName>
                                            </p:attrNameLst>
                                          </p:cBhvr>
                                          <p:tavLst>
                                            <p:tav tm="0">
                                              <p:val>
                                                <p:strVal val="#ppt_x"/>
                                              </p:val>
                                            </p:tav>
                                            <p:tav tm="100000">
                                              <p:val>
                                                <p:strVal val="#ppt_x"/>
                                              </p:val>
                                            </p:tav>
                                          </p:tavLst>
                                        </p:anim>
                                        <p:anim calcmode="lin" valueType="num">
                                          <p:cBhvr>
                                            <p:cTn id="18" dur="1000" fill="hold"/>
                                            <p:tgtEl>
                                              <p:spTgt spid="49"/>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475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42" presetClass="path" presetSubtype="0" accel="50000" decel="50000" fill="hold" nodeType="withEffect">
                                      <p:stCondLst>
                                        <p:cond delay="4750"/>
                                      </p:stCondLst>
                                      <p:childTnLst>
                                        <p:animMotion origin="layout" path="M -0.03789 0.06042 L -1.45833E-6 -4.81481E-6 " pathEditMode="relative" rAng="0" ptsTypes="AA">
                                          <p:cBhvr>
                                            <p:cTn id="23" dur="1500" fill="hold"/>
                                            <p:tgtEl>
                                              <p:spTgt spid="33"/>
                                            </p:tgtEl>
                                            <p:attrNameLst>
                                              <p:attrName>ppt_x</p:attrName>
                                              <p:attrName>ppt_y</p:attrName>
                                            </p:attrNameLst>
                                          </p:cBhvr>
                                          <p:rCtr x="1888" y="-3032"/>
                                        </p:animMotion>
                                      </p:childTnLst>
                                    </p:cTn>
                                  </p:par>
                                  <p:par>
                                    <p:cTn id="24" presetID="8" presetClass="emph" presetSubtype="0" fill="hold" nodeType="withEffect">
                                      <p:stCondLst>
                                        <p:cond delay="5750"/>
                                      </p:stCondLst>
                                      <p:childTnLst>
                                        <p:animRot by="10800000">
                                          <p:cBhvr>
                                            <p:cTn id="25" dur="9750" fill="hold"/>
                                            <p:tgtEl>
                                              <p:spTgt spid="33"/>
                                            </p:tgtEl>
                                            <p:attrNameLst>
                                              <p:attrName>r</p:attrName>
                                            </p:attrNameLst>
                                          </p:cBhvr>
                                        </p:animRot>
                                      </p:childTnLst>
                                    </p:cTn>
                                  </p:par>
                                  <p:par>
                                    <p:cTn id="26" presetID="53" presetClass="entr" presetSubtype="16" fill="hold" nodeType="withEffect">
                                      <p:stCondLst>
                                        <p:cond delay="600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par>
                                    <p:cTn id="31" presetID="22" presetClass="entr" presetSubtype="8" fill="hold" grpId="0" nodeType="withEffect">
                                      <p:stCondLst>
                                        <p:cond delay="650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1750"/>
                                            <p:tgtEl>
                                              <p:spTgt spid="29"/>
                                            </p:tgtEl>
                                          </p:cBhvr>
                                        </p:animEffect>
                                      </p:childTnLst>
                                    </p:cTn>
                                  </p:par>
                                  <p:par>
                                    <p:cTn id="34" presetID="53" presetClass="entr" presetSubtype="16" fill="hold" nodeType="withEffect">
                                      <p:stCondLst>
                                        <p:cond delay="7750"/>
                                      </p:stCondLst>
                                      <p:childTnLst>
                                        <p:set>
                                          <p:cBhvr>
                                            <p:cTn id="35" dur="1" fill="hold">
                                              <p:stCondLst>
                                                <p:cond delay="0"/>
                                              </p:stCondLst>
                                            </p:cTn>
                                            <p:tgtEl>
                                              <p:spTgt spid="52"/>
                                            </p:tgtEl>
                                            <p:attrNameLst>
                                              <p:attrName>style.visibility</p:attrName>
                                            </p:attrNameLst>
                                          </p:cBhvr>
                                          <p:to>
                                            <p:strVal val="visible"/>
                                          </p:to>
                                        </p:set>
                                        <p:anim calcmode="lin" valueType="num">
                                          <p:cBhvr>
                                            <p:cTn id="36" dur="500" fill="hold"/>
                                            <p:tgtEl>
                                              <p:spTgt spid="52"/>
                                            </p:tgtEl>
                                            <p:attrNameLst>
                                              <p:attrName>ppt_w</p:attrName>
                                            </p:attrNameLst>
                                          </p:cBhvr>
                                          <p:tavLst>
                                            <p:tav tm="0">
                                              <p:val>
                                                <p:fltVal val="0"/>
                                              </p:val>
                                            </p:tav>
                                            <p:tav tm="100000">
                                              <p:val>
                                                <p:strVal val="#ppt_w"/>
                                              </p:val>
                                            </p:tav>
                                          </p:tavLst>
                                        </p:anim>
                                        <p:anim calcmode="lin" valueType="num">
                                          <p:cBhvr>
                                            <p:cTn id="37" dur="500" fill="hold"/>
                                            <p:tgtEl>
                                              <p:spTgt spid="52"/>
                                            </p:tgtEl>
                                            <p:attrNameLst>
                                              <p:attrName>ppt_h</p:attrName>
                                            </p:attrNameLst>
                                          </p:cBhvr>
                                          <p:tavLst>
                                            <p:tav tm="0">
                                              <p:val>
                                                <p:fltVal val="0"/>
                                              </p:val>
                                            </p:tav>
                                            <p:tav tm="100000">
                                              <p:val>
                                                <p:strVal val="#ppt_h"/>
                                              </p:val>
                                            </p:tav>
                                          </p:tavLst>
                                        </p:anim>
                                        <p:animEffect transition="in" filter="fade">
                                          <p:cBhvr>
                                            <p:cTn id="38" dur="500"/>
                                            <p:tgtEl>
                                              <p:spTgt spid="52"/>
                                            </p:tgtEl>
                                          </p:cBhvr>
                                        </p:animEffect>
                                      </p:childTnLst>
                                    </p:cTn>
                                  </p:par>
                                  <p:par>
                                    <p:cTn id="39" presetID="22" presetClass="entr" presetSubtype="8" fill="hold" grpId="0" nodeType="withEffect">
                                      <p:stCondLst>
                                        <p:cond delay="825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1750"/>
                                            <p:tgtEl>
                                              <p:spTgt spid="30"/>
                                            </p:tgtEl>
                                          </p:cBhvr>
                                        </p:animEffect>
                                      </p:childTnLst>
                                    </p:cTn>
                                  </p:par>
                                  <p:par>
                                    <p:cTn id="42" presetID="53" presetClass="entr" presetSubtype="16" fill="hold" nodeType="withEffect">
                                      <p:stCondLst>
                                        <p:cond delay="9500"/>
                                      </p:stCondLst>
                                      <p:childTnLst>
                                        <p:set>
                                          <p:cBhvr>
                                            <p:cTn id="43" dur="1" fill="hold">
                                              <p:stCondLst>
                                                <p:cond delay="0"/>
                                              </p:stCondLst>
                                            </p:cTn>
                                            <p:tgtEl>
                                              <p:spTgt spid="63"/>
                                            </p:tgtEl>
                                            <p:attrNameLst>
                                              <p:attrName>style.visibility</p:attrName>
                                            </p:attrNameLst>
                                          </p:cBhvr>
                                          <p:to>
                                            <p:strVal val="visible"/>
                                          </p:to>
                                        </p:set>
                                        <p:anim calcmode="lin" valueType="num">
                                          <p:cBhvr>
                                            <p:cTn id="44" dur="500" fill="hold"/>
                                            <p:tgtEl>
                                              <p:spTgt spid="63"/>
                                            </p:tgtEl>
                                            <p:attrNameLst>
                                              <p:attrName>ppt_w</p:attrName>
                                            </p:attrNameLst>
                                          </p:cBhvr>
                                          <p:tavLst>
                                            <p:tav tm="0">
                                              <p:val>
                                                <p:fltVal val="0"/>
                                              </p:val>
                                            </p:tav>
                                            <p:tav tm="100000">
                                              <p:val>
                                                <p:strVal val="#ppt_w"/>
                                              </p:val>
                                            </p:tav>
                                          </p:tavLst>
                                        </p:anim>
                                        <p:anim calcmode="lin" valueType="num">
                                          <p:cBhvr>
                                            <p:cTn id="45" dur="500" fill="hold"/>
                                            <p:tgtEl>
                                              <p:spTgt spid="63"/>
                                            </p:tgtEl>
                                            <p:attrNameLst>
                                              <p:attrName>ppt_h</p:attrName>
                                            </p:attrNameLst>
                                          </p:cBhvr>
                                          <p:tavLst>
                                            <p:tav tm="0">
                                              <p:val>
                                                <p:fltVal val="0"/>
                                              </p:val>
                                            </p:tav>
                                            <p:tav tm="100000">
                                              <p:val>
                                                <p:strVal val="#ppt_h"/>
                                              </p:val>
                                            </p:tav>
                                          </p:tavLst>
                                        </p:anim>
                                        <p:animEffect transition="in" filter="fade">
                                          <p:cBhvr>
                                            <p:cTn id="46" dur="500"/>
                                            <p:tgtEl>
                                              <p:spTgt spid="63"/>
                                            </p:tgtEl>
                                          </p:cBhvr>
                                        </p:animEffect>
                                      </p:childTnLst>
                                    </p:cTn>
                                  </p:par>
                                  <p:par>
                                    <p:cTn id="47" presetID="22" presetClass="entr" presetSubtype="8" fill="hold" grpId="0" nodeType="withEffect">
                                      <p:stCondLst>
                                        <p:cond delay="1000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1750"/>
                                            <p:tgtEl>
                                              <p:spTgt spid="31"/>
                                            </p:tgtEl>
                                          </p:cBhvr>
                                        </p:animEffect>
                                      </p:childTnLst>
                                    </p:cTn>
                                  </p:par>
                                  <p:par>
                                    <p:cTn id="50" presetID="53" presetClass="entr" presetSubtype="16" fill="hold" nodeType="withEffect">
                                      <p:stCondLst>
                                        <p:cond delay="1125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22" presetClass="entr" presetSubtype="8" fill="hold" grpId="0" nodeType="withEffect">
                                      <p:stCondLst>
                                        <p:cond delay="1175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1750"/>
                                            <p:tgtEl>
                                              <p:spTgt spid="32"/>
                                            </p:tgtEl>
                                          </p:cBhvr>
                                        </p:animEffect>
                                      </p:childTnLst>
                                    </p:cTn>
                                  </p:par>
                                  <p:par>
                                    <p:cTn id="58" presetID="53" presetClass="entr" presetSubtype="16" fill="hold" nodeType="withEffect">
                                      <p:stCondLst>
                                        <p:cond delay="13000"/>
                                      </p:stCondLst>
                                      <p:childTnLst>
                                        <p:set>
                                          <p:cBhvr>
                                            <p:cTn id="59" dur="1" fill="hold">
                                              <p:stCondLst>
                                                <p:cond delay="0"/>
                                              </p:stCondLst>
                                            </p:cTn>
                                            <p:tgtEl>
                                              <p:spTgt spid="75"/>
                                            </p:tgtEl>
                                            <p:attrNameLst>
                                              <p:attrName>style.visibility</p:attrName>
                                            </p:attrNameLst>
                                          </p:cBhvr>
                                          <p:to>
                                            <p:strVal val="visible"/>
                                          </p:to>
                                        </p:set>
                                        <p:anim calcmode="lin" valueType="num">
                                          <p:cBhvr>
                                            <p:cTn id="60" dur="500" fill="hold"/>
                                            <p:tgtEl>
                                              <p:spTgt spid="75"/>
                                            </p:tgtEl>
                                            <p:attrNameLst>
                                              <p:attrName>ppt_w</p:attrName>
                                            </p:attrNameLst>
                                          </p:cBhvr>
                                          <p:tavLst>
                                            <p:tav tm="0">
                                              <p:val>
                                                <p:fltVal val="0"/>
                                              </p:val>
                                            </p:tav>
                                            <p:tav tm="100000">
                                              <p:val>
                                                <p:strVal val="#ppt_w"/>
                                              </p:val>
                                            </p:tav>
                                          </p:tavLst>
                                        </p:anim>
                                        <p:anim calcmode="lin" valueType="num">
                                          <p:cBhvr>
                                            <p:cTn id="61" dur="500" fill="hold"/>
                                            <p:tgtEl>
                                              <p:spTgt spid="75"/>
                                            </p:tgtEl>
                                            <p:attrNameLst>
                                              <p:attrName>ppt_h</p:attrName>
                                            </p:attrNameLst>
                                          </p:cBhvr>
                                          <p:tavLst>
                                            <p:tav tm="0">
                                              <p:val>
                                                <p:fltVal val="0"/>
                                              </p:val>
                                            </p:tav>
                                            <p:tav tm="100000">
                                              <p:val>
                                                <p:strVal val="#ppt_h"/>
                                              </p:val>
                                            </p:tav>
                                          </p:tavLst>
                                        </p:anim>
                                        <p:animEffect transition="in" filter="fade">
                                          <p:cBhvr>
                                            <p:cTn id="62" dur="500"/>
                                            <p:tgtEl>
                                              <p:spTgt spid="75"/>
                                            </p:tgtEl>
                                          </p:cBhvr>
                                        </p:animEffect>
                                      </p:childTnLst>
                                    </p:cTn>
                                  </p:par>
                                  <p:par>
                                    <p:cTn id="63" presetID="22" presetClass="entr" presetSubtype="8" fill="hold" grpId="0" nodeType="withEffect">
                                      <p:stCondLst>
                                        <p:cond delay="1350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1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stCondLst>
                                        <p:cond delay="250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ppt_x"/>
                                              </p:val>
                                            </p:tav>
                                            <p:tav tm="100000">
                                              <p:val>
                                                <p:strVal val="#ppt_x"/>
                                              </p:val>
                                            </p:tav>
                                          </p:tavLst>
                                        </p:anim>
                                        <p:anim calcmode="lin" valueType="num">
                                          <p:cBhvr additive="base">
                                            <p:cTn id="13" dur="1000" fill="hold"/>
                                            <p:tgtEl>
                                              <p:spTgt spid="27"/>
                                            </p:tgtEl>
                                            <p:attrNameLst>
                                              <p:attrName>ppt_y</p:attrName>
                                            </p:attrNameLst>
                                          </p:cBhvr>
                                          <p:tavLst>
                                            <p:tav tm="0">
                                              <p:val>
                                                <p:strVal val="0-#ppt_h/2"/>
                                              </p:val>
                                            </p:tav>
                                            <p:tav tm="100000">
                                              <p:val>
                                                <p:strVal val="#ppt_y"/>
                                              </p:val>
                                            </p:tav>
                                          </p:tavLst>
                                        </p:anim>
                                      </p:childTnLst>
                                    </p:cTn>
                                  </p:par>
                                  <p:par>
                                    <p:cTn id="14" presetID="42" presetClass="entr" presetSubtype="0" fill="hold" nodeType="withEffect">
                                      <p:stCondLst>
                                        <p:cond delay="375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1000"/>
                                            <p:tgtEl>
                                              <p:spTgt spid="49"/>
                                            </p:tgtEl>
                                          </p:cBhvr>
                                        </p:animEffect>
                                        <p:anim calcmode="lin" valueType="num">
                                          <p:cBhvr>
                                            <p:cTn id="17" dur="1000" fill="hold"/>
                                            <p:tgtEl>
                                              <p:spTgt spid="49"/>
                                            </p:tgtEl>
                                            <p:attrNameLst>
                                              <p:attrName>ppt_x</p:attrName>
                                            </p:attrNameLst>
                                          </p:cBhvr>
                                          <p:tavLst>
                                            <p:tav tm="0">
                                              <p:val>
                                                <p:strVal val="#ppt_x"/>
                                              </p:val>
                                            </p:tav>
                                            <p:tav tm="100000">
                                              <p:val>
                                                <p:strVal val="#ppt_x"/>
                                              </p:val>
                                            </p:tav>
                                          </p:tavLst>
                                        </p:anim>
                                        <p:anim calcmode="lin" valueType="num">
                                          <p:cBhvr>
                                            <p:cTn id="18" dur="1000" fill="hold"/>
                                            <p:tgtEl>
                                              <p:spTgt spid="49"/>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475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42" presetClass="path" presetSubtype="0" accel="50000" decel="50000" fill="hold" nodeType="withEffect">
                                      <p:stCondLst>
                                        <p:cond delay="4750"/>
                                      </p:stCondLst>
                                      <p:childTnLst>
                                        <p:animMotion origin="layout" path="M -0.03789 0.06042 L -1.45833E-6 -4.81481E-6 " pathEditMode="relative" rAng="0" ptsTypes="AA">
                                          <p:cBhvr>
                                            <p:cTn id="23" dur="1500" fill="hold"/>
                                            <p:tgtEl>
                                              <p:spTgt spid="33"/>
                                            </p:tgtEl>
                                            <p:attrNameLst>
                                              <p:attrName>ppt_x</p:attrName>
                                              <p:attrName>ppt_y</p:attrName>
                                            </p:attrNameLst>
                                          </p:cBhvr>
                                          <p:rCtr x="1888" y="-3032"/>
                                        </p:animMotion>
                                      </p:childTnLst>
                                    </p:cTn>
                                  </p:par>
                                  <p:par>
                                    <p:cTn id="24" presetID="8" presetClass="emph" presetSubtype="0" fill="hold" nodeType="withEffect">
                                      <p:stCondLst>
                                        <p:cond delay="5750"/>
                                      </p:stCondLst>
                                      <p:childTnLst>
                                        <p:animRot by="10800000">
                                          <p:cBhvr>
                                            <p:cTn id="25" dur="9750" fill="hold"/>
                                            <p:tgtEl>
                                              <p:spTgt spid="33"/>
                                            </p:tgtEl>
                                            <p:attrNameLst>
                                              <p:attrName>r</p:attrName>
                                            </p:attrNameLst>
                                          </p:cBhvr>
                                        </p:animRot>
                                      </p:childTnLst>
                                    </p:cTn>
                                  </p:par>
                                  <p:par>
                                    <p:cTn id="26" presetID="53" presetClass="entr" presetSubtype="16" fill="hold" nodeType="withEffect">
                                      <p:stCondLst>
                                        <p:cond delay="600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par>
                                    <p:cTn id="31" presetID="22" presetClass="entr" presetSubtype="8" fill="hold" grpId="0" nodeType="withEffect">
                                      <p:stCondLst>
                                        <p:cond delay="650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1750"/>
                                            <p:tgtEl>
                                              <p:spTgt spid="29"/>
                                            </p:tgtEl>
                                          </p:cBhvr>
                                        </p:animEffect>
                                      </p:childTnLst>
                                    </p:cTn>
                                  </p:par>
                                  <p:par>
                                    <p:cTn id="34" presetID="53" presetClass="entr" presetSubtype="16" fill="hold" nodeType="withEffect">
                                      <p:stCondLst>
                                        <p:cond delay="7750"/>
                                      </p:stCondLst>
                                      <p:childTnLst>
                                        <p:set>
                                          <p:cBhvr>
                                            <p:cTn id="35" dur="1" fill="hold">
                                              <p:stCondLst>
                                                <p:cond delay="0"/>
                                              </p:stCondLst>
                                            </p:cTn>
                                            <p:tgtEl>
                                              <p:spTgt spid="52"/>
                                            </p:tgtEl>
                                            <p:attrNameLst>
                                              <p:attrName>style.visibility</p:attrName>
                                            </p:attrNameLst>
                                          </p:cBhvr>
                                          <p:to>
                                            <p:strVal val="visible"/>
                                          </p:to>
                                        </p:set>
                                        <p:anim calcmode="lin" valueType="num">
                                          <p:cBhvr>
                                            <p:cTn id="36" dur="500" fill="hold"/>
                                            <p:tgtEl>
                                              <p:spTgt spid="52"/>
                                            </p:tgtEl>
                                            <p:attrNameLst>
                                              <p:attrName>ppt_w</p:attrName>
                                            </p:attrNameLst>
                                          </p:cBhvr>
                                          <p:tavLst>
                                            <p:tav tm="0">
                                              <p:val>
                                                <p:fltVal val="0"/>
                                              </p:val>
                                            </p:tav>
                                            <p:tav tm="100000">
                                              <p:val>
                                                <p:strVal val="#ppt_w"/>
                                              </p:val>
                                            </p:tav>
                                          </p:tavLst>
                                        </p:anim>
                                        <p:anim calcmode="lin" valueType="num">
                                          <p:cBhvr>
                                            <p:cTn id="37" dur="500" fill="hold"/>
                                            <p:tgtEl>
                                              <p:spTgt spid="52"/>
                                            </p:tgtEl>
                                            <p:attrNameLst>
                                              <p:attrName>ppt_h</p:attrName>
                                            </p:attrNameLst>
                                          </p:cBhvr>
                                          <p:tavLst>
                                            <p:tav tm="0">
                                              <p:val>
                                                <p:fltVal val="0"/>
                                              </p:val>
                                            </p:tav>
                                            <p:tav tm="100000">
                                              <p:val>
                                                <p:strVal val="#ppt_h"/>
                                              </p:val>
                                            </p:tav>
                                          </p:tavLst>
                                        </p:anim>
                                        <p:animEffect transition="in" filter="fade">
                                          <p:cBhvr>
                                            <p:cTn id="38" dur="500"/>
                                            <p:tgtEl>
                                              <p:spTgt spid="52"/>
                                            </p:tgtEl>
                                          </p:cBhvr>
                                        </p:animEffect>
                                      </p:childTnLst>
                                    </p:cTn>
                                  </p:par>
                                  <p:par>
                                    <p:cTn id="39" presetID="22" presetClass="entr" presetSubtype="8" fill="hold" grpId="0" nodeType="withEffect">
                                      <p:stCondLst>
                                        <p:cond delay="825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1750"/>
                                            <p:tgtEl>
                                              <p:spTgt spid="30"/>
                                            </p:tgtEl>
                                          </p:cBhvr>
                                        </p:animEffect>
                                      </p:childTnLst>
                                    </p:cTn>
                                  </p:par>
                                  <p:par>
                                    <p:cTn id="42" presetID="53" presetClass="entr" presetSubtype="16" fill="hold" nodeType="withEffect">
                                      <p:stCondLst>
                                        <p:cond delay="9500"/>
                                      </p:stCondLst>
                                      <p:childTnLst>
                                        <p:set>
                                          <p:cBhvr>
                                            <p:cTn id="43" dur="1" fill="hold">
                                              <p:stCondLst>
                                                <p:cond delay="0"/>
                                              </p:stCondLst>
                                            </p:cTn>
                                            <p:tgtEl>
                                              <p:spTgt spid="63"/>
                                            </p:tgtEl>
                                            <p:attrNameLst>
                                              <p:attrName>style.visibility</p:attrName>
                                            </p:attrNameLst>
                                          </p:cBhvr>
                                          <p:to>
                                            <p:strVal val="visible"/>
                                          </p:to>
                                        </p:set>
                                        <p:anim calcmode="lin" valueType="num">
                                          <p:cBhvr>
                                            <p:cTn id="44" dur="500" fill="hold"/>
                                            <p:tgtEl>
                                              <p:spTgt spid="63"/>
                                            </p:tgtEl>
                                            <p:attrNameLst>
                                              <p:attrName>ppt_w</p:attrName>
                                            </p:attrNameLst>
                                          </p:cBhvr>
                                          <p:tavLst>
                                            <p:tav tm="0">
                                              <p:val>
                                                <p:fltVal val="0"/>
                                              </p:val>
                                            </p:tav>
                                            <p:tav tm="100000">
                                              <p:val>
                                                <p:strVal val="#ppt_w"/>
                                              </p:val>
                                            </p:tav>
                                          </p:tavLst>
                                        </p:anim>
                                        <p:anim calcmode="lin" valueType="num">
                                          <p:cBhvr>
                                            <p:cTn id="45" dur="500" fill="hold"/>
                                            <p:tgtEl>
                                              <p:spTgt spid="63"/>
                                            </p:tgtEl>
                                            <p:attrNameLst>
                                              <p:attrName>ppt_h</p:attrName>
                                            </p:attrNameLst>
                                          </p:cBhvr>
                                          <p:tavLst>
                                            <p:tav tm="0">
                                              <p:val>
                                                <p:fltVal val="0"/>
                                              </p:val>
                                            </p:tav>
                                            <p:tav tm="100000">
                                              <p:val>
                                                <p:strVal val="#ppt_h"/>
                                              </p:val>
                                            </p:tav>
                                          </p:tavLst>
                                        </p:anim>
                                        <p:animEffect transition="in" filter="fade">
                                          <p:cBhvr>
                                            <p:cTn id="46" dur="500"/>
                                            <p:tgtEl>
                                              <p:spTgt spid="63"/>
                                            </p:tgtEl>
                                          </p:cBhvr>
                                        </p:animEffect>
                                      </p:childTnLst>
                                    </p:cTn>
                                  </p:par>
                                  <p:par>
                                    <p:cTn id="47" presetID="22" presetClass="entr" presetSubtype="8" fill="hold" grpId="0" nodeType="withEffect">
                                      <p:stCondLst>
                                        <p:cond delay="1000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1750"/>
                                            <p:tgtEl>
                                              <p:spTgt spid="31"/>
                                            </p:tgtEl>
                                          </p:cBhvr>
                                        </p:animEffect>
                                      </p:childTnLst>
                                    </p:cTn>
                                  </p:par>
                                  <p:par>
                                    <p:cTn id="50" presetID="53" presetClass="entr" presetSubtype="16" fill="hold" nodeType="withEffect">
                                      <p:stCondLst>
                                        <p:cond delay="1125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22" presetClass="entr" presetSubtype="8" fill="hold" grpId="0" nodeType="withEffect">
                                      <p:stCondLst>
                                        <p:cond delay="1175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1750"/>
                                            <p:tgtEl>
                                              <p:spTgt spid="32"/>
                                            </p:tgtEl>
                                          </p:cBhvr>
                                        </p:animEffect>
                                      </p:childTnLst>
                                    </p:cTn>
                                  </p:par>
                                  <p:par>
                                    <p:cTn id="58" presetID="53" presetClass="entr" presetSubtype="16" fill="hold" nodeType="withEffect">
                                      <p:stCondLst>
                                        <p:cond delay="13000"/>
                                      </p:stCondLst>
                                      <p:childTnLst>
                                        <p:set>
                                          <p:cBhvr>
                                            <p:cTn id="59" dur="1" fill="hold">
                                              <p:stCondLst>
                                                <p:cond delay="0"/>
                                              </p:stCondLst>
                                            </p:cTn>
                                            <p:tgtEl>
                                              <p:spTgt spid="75"/>
                                            </p:tgtEl>
                                            <p:attrNameLst>
                                              <p:attrName>style.visibility</p:attrName>
                                            </p:attrNameLst>
                                          </p:cBhvr>
                                          <p:to>
                                            <p:strVal val="visible"/>
                                          </p:to>
                                        </p:set>
                                        <p:anim calcmode="lin" valueType="num">
                                          <p:cBhvr>
                                            <p:cTn id="60" dur="500" fill="hold"/>
                                            <p:tgtEl>
                                              <p:spTgt spid="75"/>
                                            </p:tgtEl>
                                            <p:attrNameLst>
                                              <p:attrName>ppt_w</p:attrName>
                                            </p:attrNameLst>
                                          </p:cBhvr>
                                          <p:tavLst>
                                            <p:tav tm="0">
                                              <p:val>
                                                <p:fltVal val="0"/>
                                              </p:val>
                                            </p:tav>
                                            <p:tav tm="100000">
                                              <p:val>
                                                <p:strVal val="#ppt_w"/>
                                              </p:val>
                                            </p:tav>
                                          </p:tavLst>
                                        </p:anim>
                                        <p:anim calcmode="lin" valueType="num">
                                          <p:cBhvr>
                                            <p:cTn id="61" dur="500" fill="hold"/>
                                            <p:tgtEl>
                                              <p:spTgt spid="75"/>
                                            </p:tgtEl>
                                            <p:attrNameLst>
                                              <p:attrName>ppt_h</p:attrName>
                                            </p:attrNameLst>
                                          </p:cBhvr>
                                          <p:tavLst>
                                            <p:tav tm="0">
                                              <p:val>
                                                <p:fltVal val="0"/>
                                              </p:val>
                                            </p:tav>
                                            <p:tav tm="100000">
                                              <p:val>
                                                <p:strVal val="#ppt_h"/>
                                              </p:val>
                                            </p:tav>
                                          </p:tavLst>
                                        </p:anim>
                                        <p:animEffect transition="in" filter="fade">
                                          <p:cBhvr>
                                            <p:cTn id="62" dur="500"/>
                                            <p:tgtEl>
                                              <p:spTgt spid="75"/>
                                            </p:tgtEl>
                                          </p:cBhvr>
                                        </p:animEffect>
                                      </p:childTnLst>
                                    </p:cTn>
                                  </p:par>
                                  <p:par>
                                    <p:cTn id="63" presetID="22" presetClass="entr" presetSubtype="8" fill="hold" grpId="0" nodeType="withEffect">
                                      <p:stCondLst>
                                        <p:cond delay="1350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1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pic>
        <p:nvPicPr>
          <p:cNvPr id="24" name="图片 23" descr="婚礼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2" name="TextBox 13"/>
          <p:cNvSpPr txBox="1">
            <a:spLocks noChangeArrowheads="1"/>
          </p:cNvSpPr>
          <p:nvPr/>
        </p:nvSpPr>
        <p:spPr bwMode="auto">
          <a:xfrm>
            <a:off x="3249141" y="3790270"/>
            <a:ext cx="486886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rgbClr val="02438C"/>
                </a:solidFill>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  </a:t>
            </a:r>
            <a:endParaRPr lang="zh-CN" altLang="en-US" sz="1400" dirty="0">
              <a:solidFill>
                <a:srgbClr val="02438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3098328" y="2983486"/>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dirty="0">
                <a:solidFill>
                  <a:srgbClr val="02438C"/>
                </a:solidFill>
                <a:latin typeface="微软雅黑" panose="020B0503020204020204" pitchFamily="34" charset="-122"/>
                <a:ea typeface="微软雅黑" panose="020B0503020204020204" pitchFamily="34" charset="-122"/>
              </a:rPr>
              <a:t>点击此处添加</a:t>
            </a:r>
            <a:r>
              <a:rPr lang="zh-CN" altLang="en-US" sz="4400" b="1" dirty="0" smtClean="0">
                <a:solidFill>
                  <a:srgbClr val="02438C"/>
                </a:solidFill>
                <a:latin typeface="微软雅黑" panose="020B0503020204020204" pitchFamily="34" charset="-122"/>
                <a:ea typeface="微软雅黑" panose="020B0503020204020204" pitchFamily="34" charset="-122"/>
              </a:rPr>
              <a:t>目录</a:t>
            </a:r>
            <a:endParaRPr lang="zh-CN" altLang="en-US" sz="4400" b="1" dirty="0">
              <a:solidFill>
                <a:srgbClr val="02438C"/>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3177704" y="2183059"/>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5400" dirty="0">
                <a:solidFill>
                  <a:srgbClr val="9B73B1"/>
                </a:solidFill>
                <a:latin typeface="Impact" panose="020B0806030902050204" pitchFamily="34" charset="0"/>
              </a:rPr>
              <a:t>Part </a:t>
            </a:r>
            <a:r>
              <a:rPr lang="en-US" altLang="zh-CN" sz="5400" dirty="0" smtClean="0">
                <a:solidFill>
                  <a:srgbClr val="9B73B1"/>
                </a:solidFill>
                <a:latin typeface="Impact" panose="020B0806030902050204" pitchFamily="34" charset="0"/>
              </a:rPr>
              <a:t>1</a:t>
            </a:r>
            <a:endParaRPr lang="zh-CN" altLang="en-US" sz="5400" dirty="0">
              <a:solidFill>
                <a:srgbClr val="9B73B1"/>
              </a:solidFill>
              <a:latin typeface="Impact" panose="020B0806030902050204" pitchFamily="34" charset="0"/>
            </a:endParaRPr>
          </a:p>
        </p:txBody>
      </p:sp>
      <p:grpSp>
        <p:nvGrpSpPr>
          <p:cNvPr id="5" name="01 45"/>
          <p:cNvGrpSpPr/>
          <p:nvPr/>
        </p:nvGrpSpPr>
        <p:grpSpPr>
          <a:xfrm>
            <a:off x="1512146" y="4743854"/>
            <a:ext cx="1284558" cy="1284558"/>
            <a:chOff x="2132930" y="1035327"/>
            <a:chExt cx="1307248" cy="1307248"/>
          </a:xfrm>
        </p:grpSpPr>
        <p:grpSp>
          <p:nvGrpSpPr>
            <p:cNvPr id="6" name="01 46"/>
            <p:cNvGrpSpPr/>
            <p:nvPr/>
          </p:nvGrpSpPr>
          <p:grpSpPr>
            <a:xfrm rot="20755360">
              <a:off x="2132930" y="1035327"/>
              <a:ext cx="1307248" cy="1307248"/>
              <a:chOff x="5153025" y="4019551"/>
              <a:chExt cx="1866899" cy="1866899"/>
            </a:xfrm>
          </p:grpSpPr>
          <p:sp>
            <p:nvSpPr>
              <p:cNvPr id="8" name="01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nvGrpSpPr>
              <p:cNvPr id="9" name="01 49"/>
              <p:cNvGrpSpPr/>
              <p:nvPr/>
            </p:nvGrpSpPr>
            <p:grpSpPr>
              <a:xfrm>
                <a:off x="6050915" y="4019551"/>
                <a:ext cx="71120" cy="1866899"/>
                <a:chOff x="6072187" y="3914775"/>
                <a:chExt cx="0" cy="2143125"/>
              </a:xfrm>
            </p:grpSpPr>
            <p:cxnSp>
              <p:nvCxnSpPr>
                <p:cNvPr id="19" name="直接连接符 1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 name="01 50"/>
              <p:cNvGrpSpPr/>
              <p:nvPr/>
            </p:nvGrpSpPr>
            <p:grpSpPr>
              <a:xfrm rot="16200000">
                <a:off x="6050915" y="4019551"/>
                <a:ext cx="71120" cy="1866899"/>
                <a:chOff x="6072187" y="3914775"/>
                <a:chExt cx="0" cy="2143125"/>
              </a:xfrm>
            </p:grpSpPr>
            <p:cxnSp>
              <p:nvCxnSpPr>
                <p:cNvPr id="17" name="直接连接符 1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1" name="01 51"/>
              <p:cNvGrpSpPr/>
              <p:nvPr/>
            </p:nvGrpSpPr>
            <p:grpSpPr>
              <a:xfrm rot="2700000">
                <a:off x="6050915" y="4019551"/>
                <a:ext cx="71120" cy="1866899"/>
                <a:chOff x="6072187" y="3914775"/>
                <a:chExt cx="0" cy="2143125"/>
              </a:xfrm>
            </p:grpSpPr>
            <p:cxnSp>
              <p:nvCxnSpPr>
                <p:cNvPr id="15" name="直接连接符 14"/>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 name="01 52"/>
              <p:cNvGrpSpPr/>
              <p:nvPr/>
            </p:nvGrpSpPr>
            <p:grpSpPr>
              <a:xfrm rot="18900000" flipH="1">
                <a:off x="6050915" y="4019551"/>
                <a:ext cx="71120" cy="1866899"/>
                <a:chOff x="6072187" y="3914775"/>
                <a:chExt cx="0" cy="2143125"/>
              </a:xfrm>
            </p:grpSpPr>
            <p:cxnSp>
              <p:nvCxnSpPr>
                <p:cNvPr id="13" name="直接连接符 1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7" name="弧形 6"/>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2438C"/>
                </a:solidFill>
              </a:endParaRPr>
            </a:p>
          </p:txBody>
        </p:sp>
      </p:grpSp>
      <p:grpSp>
        <p:nvGrpSpPr>
          <p:cNvPr id="21" name="01 40"/>
          <p:cNvGrpSpPr/>
          <p:nvPr/>
        </p:nvGrpSpPr>
        <p:grpSpPr>
          <a:xfrm>
            <a:off x="789243" y="5196833"/>
            <a:ext cx="1862063" cy="1142683"/>
            <a:chOff x="8726219" y="-661205"/>
            <a:chExt cx="2154936" cy="1322409"/>
          </a:xfrm>
        </p:grpSpPr>
        <p:sp>
          <p:nvSpPr>
            <p:cNvPr id="22" name="01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sp>
          <p:nvSpPr>
            <p:cNvPr id="23" name="01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3200"/>
                            </p:stCondLst>
                            <p:childTnLst>
                              <p:par>
                                <p:cTn id="22" presetID="42"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42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2" presetClass="path" presetSubtype="0" accel="50000" decel="50000" fill="hold" nodeType="withEffect">
                                  <p:stCondLst>
                                    <p:cond delay="0"/>
                                  </p:stCondLst>
                                  <p:childTnLst>
                                    <p:animMotion origin="layout" path="M -0.03789 0.06041 L -2.70833E-6 4.81481E-6 " pathEditMode="relative" rAng="0" ptsTypes="AA">
                                      <p:cBhvr>
                                        <p:cTn id="32" dur="1500" fill="hold"/>
                                        <p:tgtEl>
                                          <p:spTgt spid="5"/>
                                        </p:tgtEl>
                                        <p:attrNameLst>
                                          <p:attrName>ppt_x</p:attrName>
                                          <p:attrName>ppt_y</p:attrName>
                                        </p:attrNameLst>
                                      </p:cBhvr>
                                      <p:rCtr x="1888" y="-3032"/>
                                    </p:animMotion>
                                  </p:childTnLst>
                                </p:cTn>
                              </p:par>
                              <p:par>
                                <p:cTn id="33" presetID="8" presetClass="emph" presetSubtype="0" fill="hold" nodeType="withEffect">
                                  <p:stCondLst>
                                    <p:cond delay="600"/>
                                  </p:stCondLst>
                                  <p:childTnLst>
                                    <p:animRot by="10800000">
                                      <p:cBhvr>
                                        <p:cTn id="34" dur="3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72813" y="1797244"/>
            <a:ext cx="2575664" cy="383942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672813" y="4403565"/>
            <a:ext cx="2575664" cy="961684"/>
            <a:chOff x="503548" y="3302863"/>
            <a:chExt cx="1932251" cy="721451"/>
          </a:xfrm>
        </p:grpSpPr>
        <p:sp>
          <p:nvSpPr>
            <p:cNvPr id="10" name="矩形 9"/>
            <p:cNvSpPr/>
            <p:nvPr/>
          </p:nvSpPr>
          <p:spPr>
            <a:xfrm>
              <a:off x="503548" y="3554929"/>
              <a:ext cx="1932251" cy="469385"/>
            </a:xfrm>
            <a:prstGeom prst="rect">
              <a:avLst/>
            </a:prstGeom>
            <a:noFill/>
          </p:spPr>
          <p:txBody>
            <a:bodyPr wrap="square">
              <a:spAutoFit/>
            </a:bodyPr>
            <a:lstStyle/>
            <a:p>
              <a:pPr lvl="0" algn="ctr">
                <a:lnSpc>
                  <a:spcPct val="130000"/>
                </a:lnSpc>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根据自己的需要添加适当的文字，文字最好不要超过</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1" name="TextBox 30"/>
            <p:cNvSpPr txBox="1"/>
            <p:nvPr/>
          </p:nvSpPr>
          <p:spPr>
            <a:xfrm>
              <a:off x="503548" y="3302863"/>
              <a:ext cx="1932251" cy="253982"/>
            </a:xfrm>
            <a:prstGeom prst="rect">
              <a:avLst/>
            </a:prstGeom>
            <a:noFill/>
            <a:effectLst/>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点击此处添加文本信息</a:t>
              </a:r>
            </a:p>
          </p:txBody>
        </p:sp>
      </p:grpSp>
      <p:sp>
        <p:nvSpPr>
          <p:cNvPr id="12" name="矩形 11"/>
          <p:cNvSpPr/>
          <p:nvPr/>
        </p:nvSpPr>
        <p:spPr>
          <a:xfrm>
            <a:off x="3413721" y="1797244"/>
            <a:ext cx="2575664" cy="383942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412486" y="1941225"/>
            <a:ext cx="2575664" cy="1009626"/>
            <a:chOff x="2558838" y="1455626"/>
            <a:chExt cx="1932251" cy="757417"/>
          </a:xfrm>
        </p:grpSpPr>
        <p:sp>
          <p:nvSpPr>
            <p:cNvPr id="14" name="矩形 13"/>
            <p:cNvSpPr/>
            <p:nvPr/>
          </p:nvSpPr>
          <p:spPr>
            <a:xfrm>
              <a:off x="2558838" y="1743658"/>
              <a:ext cx="1932251" cy="469385"/>
            </a:xfrm>
            <a:prstGeom prst="rect">
              <a:avLst/>
            </a:prstGeom>
            <a:noFill/>
          </p:spPr>
          <p:txBody>
            <a:bodyPr wrap="square">
              <a:spAutoFit/>
            </a:bodyPr>
            <a:lstStyle/>
            <a:p>
              <a:pPr lvl="0" algn="ctr">
                <a:lnSpc>
                  <a:spcPct val="130000"/>
                </a:lnSpc>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根据自己的需要添加适当的文字，文字最好不要超过</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5" name="TextBox 32"/>
            <p:cNvSpPr txBox="1"/>
            <p:nvPr/>
          </p:nvSpPr>
          <p:spPr>
            <a:xfrm>
              <a:off x="2558838" y="1455626"/>
              <a:ext cx="1932251" cy="253982"/>
            </a:xfrm>
            <a:prstGeom prst="rect">
              <a:avLst/>
            </a:prstGeom>
            <a:noFill/>
            <a:effectLst/>
          </p:spPr>
          <p:txBody>
            <a:bodyPr wrap="square" rtlCol="0">
              <a:spAutoFit/>
            </a:bodyPr>
            <a:lstStyle/>
            <a:p>
              <a:pPr lvl="0"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点击此处添加文本信息</a:t>
              </a:r>
            </a:p>
          </p:txBody>
        </p:sp>
      </p:grpSp>
      <p:sp>
        <p:nvSpPr>
          <p:cNvPr id="16" name="矩形 15"/>
          <p:cNvSpPr/>
          <p:nvPr/>
        </p:nvSpPr>
        <p:spPr>
          <a:xfrm>
            <a:off x="6154629" y="1797244"/>
            <a:ext cx="2575664" cy="383942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163000" y="4388858"/>
            <a:ext cx="2575664" cy="1009626"/>
            <a:chOff x="4622261" y="3291830"/>
            <a:chExt cx="1932251" cy="757417"/>
          </a:xfrm>
        </p:grpSpPr>
        <p:sp>
          <p:nvSpPr>
            <p:cNvPr id="18" name="矩形 17"/>
            <p:cNvSpPr/>
            <p:nvPr/>
          </p:nvSpPr>
          <p:spPr>
            <a:xfrm>
              <a:off x="4622261" y="3579862"/>
              <a:ext cx="1932251" cy="469385"/>
            </a:xfrm>
            <a:prstGeom prst="rect">
              <a:avLst/>
            </a:prstGeom>
            <a:noFill/>
          </p:spPr>
          <p:txBody>
            <a:bodyPr wrap="square">
              <a:spAutoFit/>
            </a:bodyPr>
            <a:lstStyle/>
            <a:p>
              <a:pPr lvl="0" algn="ctr">
                <a:lnSpc>
                  <a:spcPct val="130000"/>
                </a:lnSpc>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根据自己的需要添加适当的文字，文字最好不要超过</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9" name="TextBox 34"/>
            <p:cNvSpPr txBox="1"/>
            <p:nvPr/>
          </p:nvSpPr>
          <p:spPr>
            <a:xfrm>
              <a:off x="4622261" y="3291830"/>
              <a:ext cx="1932251" cy="253982"/>
            </a:xfrm>
            <a:prstGeom prst="rect">
              <a:avLst/>
            </a:prstGeom>
            <a:noFill/>
            <a:effectLst/>
          </p:spPr>
          <p:txBody>
            <a:bodyPr wrap="square" rtlCol="0">
              <a:spAutoFit/>
            </a:bodyPr>
            <a:lstStyle/>
            <a:p>
              <a:pPr lvl="0"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点击此处添加文本信息</a:t>
              </a:r>
            </a:p>
          </p:txBody>
        </p:sp>
      </p:grpSp>
      <p:sp>
        <p:nvSpPr>
          <p:cNvPr id="20" name="矩形 19"/>
          <p:cNvSpPr/>
          <p:nvPr/>
        </p:nvSpPr>
        <p:spPr>
          <a:xfrm>
            <a:off x="8895537" y="1797244"/>
            <a:ext cx="2575664" cy="383942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8895534" y="1941224"/>
            <a:ext cx="2575664" cy="1009626"/>
            <a:chOff x="6672195" y="1455625"/>
            <a:chExt cx="1932251" cy="757417"/>
          </a:xfrm>
        </p:grpSpPr>
        <p:sp>
          <p:nvSpPr>
            <p:cNvPr id="22" name="矩形 21"/>
            <p:cNvSpPr/>
            <p:nvPr/>
          </p:nvSpPr>
          <p:spPr>
            <a:xfrm>
              <a:off x="6672195" y="1743657"/>
              <a:ext cx="1932251" cy="469385"/>
            </a:xfrm>
            <a:prstGeom prst="rect">
              <a:avLst/>
            </a:prstGeom>
            <a:noFill/>
          </p:spPr>
          <p:txBody>
            <a:bodyPr wrap="square">
              <a:spAutoFit/>
            </a:bodyPr>
            <a:lstStyle/>
            <a:p>
              <a:pPr lvl="0" algn="ctr">
                <a:lnSpc>
                  <a:spcPct val="130000"/>
                </a:lnSpc>
                <a:defRPr/>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根据自己的需要添加适当的文字，文字最好不要超过</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3" name="TextBox 36"/>
            <p:cNvSpPr txBox="1"/>
            <p:nvPr/>
          </p:nvSpPr>
          <p:spPr>
            <a:xfrm>
              <a:off x="6672195" y="1455625"/>
              <a:ext cx="1932251" cy="253982"/>
            </a:xfrm>
            <a:prstGeom prst="rect">
              <a:avLst/>
            </a:prstGeom>
            <a:noFill/>
            <a:effectLst/>
          </p:spPr>
          <p:txBody>
            <a:bodyPr wrap="square" rtlCol="0">
              <a:spAutoFit/>
            </a:bodyPr>
            <a:lstStyle/>
            <a:p>
              <a:pPr lvl="0"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点击此处添加文本信息</a:t>
              </a:r>
            </a:p>
          </p:txBody>
        </p:sp>
      </p:grpSp>
      <p:sp>
        <p:nvSpPr>
          <p:cNvPr id="24" name="矩形 23"/>
          <p:cNvSpPr/>
          <p:nvPr/>
        </p:nvSpPr>
        <p:spPr>
          <a:xfrm>
            <a:off x="760823" y="1893229"/>
            <a:ext cx="2399643" cy="2399642"/>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501731" y="3121237"/>
            <a:ext cx="2399643" cy="239964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242639" y="1880490"/>
            <a:ext cx="2399643" cy="2399642"/>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8983547" y="3141043"/>
            <a:ext cx="2399643" cy="2399642"/>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500"/>
                                        <p:tgtEl>
                                          <p:spTgt spid="25"/>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down)">
                                      <p:cBhvr>
                                        <p:cTn id="38" dur="500"/>
                                        <p:tgtEl>
                                          <p:spTgt spid="26"/>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childTnLst>
                          </p:cTn>
                        </p:par>
                        <p:par>
                          <p:cTn id="52" fill="hold">
                            <p:stCondLst>
                              <p:cond delay="5500"/>
                            </p:stCondLst>
                            <p:childTnLst>
                              <p:par>
                                <p:cTn id="53" presetID="22" presetClass="entr" presetSubtype="4"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P spid="20" grpId="0" animBg="1"/>
      <p:bldP spid="24" grpId="0" animBg="1"/>
      <p:bldP spid="25"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686505" y="1855259"/>
          <a:ext cx="7275730" cy="4347029"/>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组合 6"/>
          <p:cNvGrpSpPr/>
          <p:nvPr/>
        </p:nvGrpSpPr>
        <p:grpSpPr>
          <a:xfrm>
            <a:off x="8074532" y="1893670"/>
            <a:ext cx="3554086" cy="1828641"/>
            <a:chOff x="8154946" y="1486991"/>
            <a:chExt cx="3554549" cy="1828641"/>
          </a:xfrm>
        </p:grpSpPr>
        <p:sp>
          <p:nvSpPr>
            <p:cNvPr id="8" name="平行四边形 7"/>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 name="矩形 8"/>
            <p:cNvSpPr/>
            <p:nvPr/>
          </p:nvSpPr>
          <p:spPr>
            <a:xfrm>
              <a:off x="8666823" y="1735823"/>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10" name="矩形 9"/>
            <p:cNvSpPr/>
            <p:nvPr/>
          </p:nvSpPr>
          <p:spPr>
            <a:xfrm>
              <a:off x="8666823" y="2110301"/>
              <a:ext cx="2924512"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a:t>
              </a:r>
              <a:endParaRPr lang="zh-CN" altLang="en-US" sz="1600" dirty="0">
                <a:solidFill>
                  <a:schemeClr val="tx1">
                    <a:lumMod val="50000"/>
                    <a:lumOff val="50000"/>
                  </a:schemeClr>
                </a:solidFill>
              </a:endParaRPr>
            </a:p>
          </p:txBody>
        </p:sp>
      </p:grpSp>
      <p:grpSp>
        <p:nvGrpSpPr>
          <p:cNvPr id="11" name="组合 10"/>
          <p:cNvGrpSpPr/>
          <p:nvPr/>
        </p:nvGrpSpPr>
        <p:grpSpPr>
          <a:xfrm>
            <a:off x="8019729" y="4051593"/>
            <a:ext cx="3554086" cy="1828641"/>
            <a:chOff x="8154946" y="1486991"/>
            <a:chExt cx="3554549" cy="1828641"/>
          </a:xfrm>
        </p:grpSpPr>
        <p:sp>
          <p:nvSpPr>
            <p:cNvPr id="12" name="平行四边形 11"/>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13" name="矩形 12"/>
            <p:cNvSpPr/>
            <p:nvPr/>
          </p:nvSpPr>
          <p:spPr>
            <a:xfrm>
              <a:off x="8666823" y="1735823"/>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14" name="矩形 13"/>
            <p:cNvSpPr/>
            <p:nvPr/>
          </p:nvSpPr>
          <p:spPr>
            <a:xfrm>
              <a:off x="8666823" y="2110301"/>
              <a:ext cx="2924512" cy="1050925"/>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  </a:t>
              </a:r>
              <a:endParaRPr lang="zh-CN" altLang="en-US" sz="1600" dirty="0">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7" dur="500"/>
                                        <p:tgtEl>
                                          <p:spTgt spid="6">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1" dur="500"/>
                                        <p:tgtEl>
                                          <p:spTgt spid="6">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15" dur="500"/>
                                        <p:tgtEl>
                                          <p:spTgt spid="6">
                                            <p:graphicEl>
                                              <a:chart seriesIdx="1" categoryIdx="-4" bldStep="series"/>
                                            </p:graphicEl>
                                          </p:spTgt>
                                        </p:tgtEl>
                                      </p:cBhvr>
                                    </p:animEffect>
                                  </p:childTnLst>
                                </p:cTn>
                              </p:par>
                              <p:par>
                                <p:cTn id="16" presetID="2" presetClass="entr" presetSubtype="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833928" y="4335484"/>
            <a:ext cx="1142851" cy="1143000"/>
            <a:chOff x="1724480" y="2208674"/>
            <a:chExt cx="1143000" cy="1143000"/>
          </a:xfrm>
        </p:grpSpPr>
        <p:sp>
          <p:nvSpPr>
            <p:cNvPr id="38" name="椭圆 37"/>
            <p:cNvSpPr/>
            <p:nvPr/>
          </p:nvSpPr>
          <p:spPr>
            <a:xfrm>
              <a:off x="1724480" y="2208674"/>
              <a:ext cx="1143000" cy="1143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39" name="组合 38"/>
            <p:cNvGrpSpPr/>
            <p:nvPr/>
          </p:nvGrpSpPr>
          <p:grpSpPr>
            <a:xfrm>
              <a:off x="1941908" y="2503227"/>
              <a:ext cx="709852" cy="547083"/>
              <a:chOff x="2624138" y="539750"/>
              <a:chExt cx="996950" cy="768350"/>
            </a:xfrm>
            <a:solidFill>
              <a:schemeClr val="bg1"/>
            </a:solidFill>
          </p:grpSpPr>
          <p:sp>
            <p:nvSpPr>
              <p:cNvPr id="40"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25"/>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26"/>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4" name="组合 43"/>
          <p:cNvGrpSpPr/>
          <p:nvPr/>
        </p:nvGrpSpPr>
        <p:grpSpPr>
          <a:xfrm>
            <a:off x="862923" y="2240659"/>
            <a:ext cx="1142851" cy="1143000"/>
            <a:chOff x="1633495" y="4267379"/>
            <a:chExt cx="1143000" cy="1143000"/>
          </a:xfrm>
        </p:grpSpPr>
        <p:sp>
          <p:nvSpPr>
            <p:cNvPr id="45" name="椭圆 44"/>
            <p:cNvSpPr/>
            <p:nvPr/>
          </p:nvSpPr>
          <p:spPr>
            <a:xfrm>
              <a:off x="1633495" y="4267379"/>
              <a:ext cx="1143000" cy="1143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46" name="组合 45"/>
            <p:cNvGrpSpPr/>
            <p:nvPr/>
          </p:nvGrpSpPr>
          <p:grpSpPr>
            <a:xfrm>
              <a:off x="1894410" y="4550559"/>
              <a:ext cx="707637" cy="576639"/>
              <a:chOff x="7342981" y="642937"/>
              <a:chExt cx="917575" cy="747713"/>
            </a:xfrm>
            <a:solidFill>
              <a:schemeClr val="bg1"/>
            </a:solidFill>
          </p:grpSpPr>
          <p:sp>
            <p:nvSpPr>
              <p:cNvPr id="47"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8"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9" name="组合 48"/>
          <p:cNvGrpSpPr/>
          <p:nvPr/>
        </p:nvGrpSpPr>
        <p:grpSpPr>
          <a:xfrm>
            <a:off x="6316749" y="4428413"/>
            <a:ext cx="1142851" cy="1143000"/>
            <a:chOff x="3120588" y="4631241"/>
            <a:chExt cx="1143000" cy="1143000"/>
          </a:xfrm>
        </p:grpSpPr>
        <p:sp>
          <p:nvSpPr>
            <p:cNvPr id="50" name="椭圆 49"/>
            <p:cNvSpPr/>
            <p:nvPr/>
          </p:nvSpPr>
          <p:spPr>
            <a:xfrm>
              <a:off x="3120588" y="4631241"/>
              <a:ext cx="1143000" cy="1143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1" name="Freeform 39"/>
            <p:cNvSpPr>
              <a:spLocks noEditPoints="1"/>
            </p:cNvSpPr>
            <p:nvPr/>
          </p:nvSpPr>
          <p:spPr bwMode="auto">
            <a:xfrm>
              <a:off x="3341682" y="4900613"/>
              <a:ext cx="683882" cy="6087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52" name="矩形 51"/>
          <p:cNvSpPr/>
          <p:nvPr/>
        </p:nvSpPr>
        <p:spPr>
          <a:xfrm>
            <a:off x="7830449" y="4428413"/>
            <a:ext cx="1117469" cy="400110"/>
          </a:xfrm>
          <a:prstGeom prst="rect">
            <a:avLst/>
          </a:prstGeom>
        </p:spPr>
        <p:txBody>
          <a:bodyPr wrap="none">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空间</a:t>
            </a:r>
          </a:p>
        </p:txBody>
      </p:sp>
      <p:sp>
        <p:nvSpPr>
          <p:cNvPr id="53" name="矩形 52"/>
          <p:cNvSpPr/>
          <p:nvPr/>
        </p:nvSpPr>
        <p:spPr>
          <a:xfrm>
            <a:off x="2359169" y="2240659"/>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微信营销</a:t>
            </a:r>
          </a:p>
        </p:txBody>
      </p:sp>
      <p:sp>
        <p:nvSpPr>
          <p:cNvPr id="54" name="矩形 53"/>
          <p:cNvSpPr/>
          <p:nvPr/>
        </p:nvSpPr>
        <p:spPr>
          <a:xfrm>
            <a:off x="2359169" y="4428413"/>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微博营销</a:t>
            </a:r>
          </a:p>
        </p:txBody>
      </p:sp>
      <p:sp>
        <p:nvSpPr>
          <p:cNvPr id="55" name="矩形 54"/>
          <p:cNvSpPr/>
          <p:nvPr/>
        </p:nvSpPr>
        <p:spPr>
          <a:xfrm>
            <a:off x="7823022" y="2281934"/>
            <a:ext cx="1466877"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朋友圈推广</a:t>
            </a:r>
          </a:p>
        </p:txBody>
      </p:sp>
      <p:grpSp>
        <p:nvGrpSpPr>
          <p:cNvPr id="56" name="组合 55"/>
          <p:cNvGrpSpPr/>
          <p:nvPr/>
        </p:nvGrpSpPr>
        <p:grpSpPr>
          <a:xfrm>
            <a:off x="6316749" y="2235297"/>
            <a:ext cx="1142851" cy="1143000"/>
            <a:chOff x="3171979" y="2601186"/>
            <a:chExt cx="1143000" cy="1143000"/>
          </a:xfrm>
        </p:grpSpPr>
        <p:sp>
          <p:nvSpPr>
            <p:cNvPr id="57" name="椭圆 56"/>
            <p:cNvSpPr/>
            <p:nvPr/>
          </p:nvSpPr>
          <p:spPr>
            <a:xfrm>
              <a:off x="3171979" y="2601186"/>
              <a:ext cx="1143000" cy="1143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8" name="组合 57"/>
            <p:cNvGrpSpPr/>
            <p:nvPr/>
          </p:nvGrpSpPr>
          <p:grpSpPr>
            <a:xfrm>
              <a:off x="3415646" y="2854325"/>
              <a:ext cx="655362" cy="629408"/>
              <a:chOff x="654050" y="2686050"/>
              <a:chExt cx="801688" cy="769938"/>
            </a:xfrm>
            <a:solidFill>
              <a:schemeClr val="bg1"/>
            </a:solidFill>
          </p:grpSpPr>
          <p:sp>
            <p:nvSpPr>
              <p:cNvPr id="59" name="Freeform 43"/>
              <p:cNvSpPr/>
              <p:nvPr/>
            </p:nvSpPr>
            <p:spPr bwMode="auto">
              <a:xfrm>
                <a:off x="654050" y="2716213"/>
                <a:ext cx="430212" cy="344488"/>
              </a:xfrm>
              <a:custGeom>
                <a:avLst/>
                <a:gdLst>
                  <a:gd name="T0" fmla="*/ 27 w 60"/>
                  <a:gd name="T1" fmla="*/ 47 h 48"/>
                  <a:gd name="T2" fmla="*/ 33 w 60"/>
                  <a:gd name="T3" fmla="*/ 46 h 48"/>
                  <a:gd name="T4" fmla="*/ 56 w 60"/>
                  <a:gd name="T5" fmla="*/ 44 h 48"/>
                  <a:gd name="T6" fmla="*/ 60 w 60"/>
                  <a:gd name="T7" fmla="*/ 45 h 48"/>
                  <a:gd name="T8" fmla="*/ 60 w 60"/>
                  <a:gd name="T9" fmla="*/ 44 h 48"/>
                  <a:gd name="T10" fmla="*/ 55 w 60"/>
                  <a:gd name="T11" fmla="*/ 20 h 48"/>
                  <a:gd name="T12" fmla="*/ 50 w 60"/>
                  <a:gd name="T13" fmla="*/ 7 h 48"/>
                  <a:gd name="T14" fmla="*/ 42 w 60"/>
                  <a:gd name="T15" fmla="*/ 2 h 48"/>
                  <a:gd name="T16" fmla="*/ 25 w 60"/>
                  <a:gd name="T17" fmla="*/ 6 h 48"/>
                  <a:gd name="T18" fmla="*/ 19 w 60"/>
                  <a:gd name="T19" fmla="*/ 23 h 48"/>
                  <a:gd name="T20" fmla="*/ 17 w 60"/>
                  <a:gd name="T21" fmla="*/ 23 h 48"/>
                  <a:gd name="T22" fmla="*/ 5 w 60"/>
                  <a:gd name="T23" fmla="*/ 39 h 48"/>
                  <a:gd name="T24" fmla="*/ 14 w 60"/>
                  <a:gd name="T25" fmla="*/ 47 h 48"/>
                  <a:gd name="T26" fmla="*/ 27 w 60"/>
                  <a:gd name="T27"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48">
                    <a:moveTo>
                      <a:pt x="27" y="47"/>
                    </a:moveTo>
                    <a:cubicBezTo>
                      <a:pt x="30" y="46"/>
                      <a:pt x="32" y="46"/>
                      <a:pt x="33" y="46"/>
                    </a:cubicBezTo>
                    <a:cubicBezTo>
                      <a:pt x="43" y="44"/>
                      <a:pt x="52" y="44"/>
                      <a:pt x="56" y="44"/>
                    </a:cubicBezTo>
                    <a:cubicBezTo>
                      <a:pt x="57" y="44"/>
                      <a:pt x="60" y="44"/>
                      <a:pt x="60" y="45"/>
                    </a:cubicBezTo>
                    <a:cubicBezTo>
                      <a:pt x="60" y="44"/>
                      <a:pt x="60" y="44"/>
                      <a:pt x="60" y="44"/>
                    </a:cubicBezTo>
                    <a:cubicBezTo>
                      <a:pt x="60" y="38"/>
                      <a:pt x="57" y="28"/>
                      <a:pt x="55" y="20"/>
                    </a:cubicBezTo>
                    <a:cubicBezTo>
                      <a:pt x="54" y="13"/>
                      <a:pt x="51" y="8"/>
                      <a:pt x="50" y="7"/>
                    </a:cubicBezTo>
                    <a:cubicBezTo>
                      <a:pt x="47" y="3"/>
                      <a:pt x="42" y="2"/>
                      <a:pt x="42" y="2"/>
                    </a:cubicBezTo>
                    <a:cubicBezTo>
                      <a:pt x="33" y="0"/>
                      <a:pt x="25" y="6"/>
                      <a:pt x="25" y="6"/>
                    </a:cubicBezTo>
                    <a:cubicBezTo>
                      <a:pt x="15" y="12"/>
                      <a:pt x="19" y="23"/>
                      <a:pt x="19" y="23"/>
                    </a:cubicBezTo>
                    <a:cubicBezTo>
                      <a:pt x="19" y="23"/>
                      <a:pt x="18" y="23"/>
                      <a:pt x="17" y="23"/>
                    </a:cubicBezTo>
                    <a:cubicBezTo>
                      <a:pt x="0" y="23"/>
                      <a:pt x="5" y="39"/>
                      <a:pt x="5" y="39"/>
                    </a:cubicBezTo>
                    <a:cubicBezTo>
                      <a:pt x="7" y="44"/>
                      <a:pt x="11" y="47"/>
                      <a:pt x="14" y="47"/>
                    </a:cubicBezTo>
                    <a:cubicBezTo>
                      <a:pt x="18" y="48"/>
                      <a:pt x="24" y="47"/>
                      <a:pt x="2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0" name="Freeform 44"/>
              <p:cNvSpPr/>
              <p:nvPr/>
            </p:nvSpPr>
            <p:spPr bwMode="auto">
              <a:xfrm>
                <a:off x="1076325" y="2686050"/>
                <a:ext cx="336550" cy="352425"/>
              </a:xfrm>
              <a:custGeom>
                <a:avLst/>
                <a:gdLst>
                  <a:gd name="T0" fmla="*/ 1 w 47"/>
                  <a:gd name="T1" fmla="*/ 48 h 49"/>
                  <a:gd name="T2" fmla="*/ 1 w 47"/>
                  <a:gd name="T3" fmla="*/ 49 h 49"/>
                  <a:gd name="T4" fmla="*/ 25 w 47"/>
                  <a:gd name="T5" fmla="*/ 44 h 49"/>
                  <a:gd name="T6" fmla="*/ 38 w 47"/>
                  <a:gd name="T7" fmla="*/ 40 h 49"/>
                  <a:gd name="T8" fmla="*/ 43 w 47"/>
                  <a:gd name="T9" fmla="*/ 34 h 49"/>
                  <a:gd name="T10" fmla="*/ 42 w 47"/>
                  <a:gd name="T11" fmla="*/ 17 h 49"/>
                  <a:gd name="T12" fmla="*/ 28 w 47"/>
                  <a:gd name="T13" fmla="*/ 12 h 49"/>
                  <a:gd name="T14" fmla="*/ 25 w 47"/>
                  <a:gd name="T15" fmla="*/ 14 h 49"/>
                  <a:gd name="T16" fmla="*/ 25 w 47"/>
                  <a:gd name="T17" fmla="*/ 9 h 49"/>
                  <a:gd name="T18" fmla="*/ 11 w 47"/>
                  <a:gd name="T19" fmla="*/ 2 h 49"/>
                  <a:gd name="T20" fmla="*/ 2 w 47"/>
                  <a:gd name="T21" fmla="*/ 8 h 49"/>
                  <a:gd name="T22" fmla="*/ 0 w 47"/>
                  <a:gd name="T23" fmla="*/ 18 h 49"/>
                  <a:gd name="T24" fmla="*/ 1 w 47"/>
                  <a:gd name="T25" fmla="*/ 46 h 49"/>
                  <a:gd name="T26" fmla="*/ 1 w 47"/>
                  <a:gd name="T2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9">
                    <a:moveTo>
                      <a:pt x="1" y="48"/>
                    </a:moveTo>
                    <a:cubicBezTo>
                      <a:pt x="1" y="49"/>
                      <a:pt x="1" y="49"/>
                      <a:pt x="1" y="49"/>
                    </a:cubicBezTo>
                    <a:cubicBezTo>
                      <a:pt x="9" y="46"/>
                      <a:pt x="12" y="45"/>
                      <a:pt x="25" y="44"/>
                    </a:cubicBezTo>
                    <a:cubicBezTo>
                      <a:pt x="32" y="43"/>
                      <a:pt x="37" y="41"/>
                      <a:pt x="38" y="40"/>
                    </a:cubicBezTo>
                    <a:cubicBezTo>
                      <a:pt x="41" y="37"/>
                      <a:pt x="43" y="34"/>
                      <a:pt x="43" y="34"/>
                    </a:cubicBezTo>
                    <a:cubicBezTo>
                      <a:pt x="47" y="25"/>
                      <a:pt x="43" y="18"/>
                      <a:pt x="42" y="17"/>
                    </a:cubicBezTo>
                    <a:cubicBezTo>
                      <a:pt x="36" y="8"/>
                      <a:pt x="28" y="12"/>
                      <a:pt x="28" y="12"/>
                    </a:cubicBezTo>
                    <a:cubicBezTo>
                      <a:pt x="28" y="13"/>
                      <a:pt x="26" y="13"/>
                      <a:pt x="25" y="14"/>
                    </a:cubicBezTo>
                    <a:cubicBezTo>
                      <a:pt x="25" y="13"/>
                      <a:pt x="25" y="10"/>
                      <a:pt x="25" y="9"/>
                    </a:cubicBezTo>
                    <a:cubicBezTo>
                      <a:pt x="23" y="0"/>
                      <a:pt x="13" y="1"/>
                      <a:pt x="11" y="2"/>
                    </a:cubicBezTo>
                    <a:cubicBezTo>
                      <a:pt x="5" y="3"/>
                      <a:pt x="3" y="6"/>
                      <a:pt x="2" y="8"/>
                    </a:cubicBezTo>
                    <a:cubicBezTo>
                      <a:pt x="0" y="12"/>
                      <a:pt x="0" y="14"/>
                      <a:pt x="0" y="18"/>
                    </a:cubicBezTo>
                    <a:cubicBezTo>
                      <a:pt x="0" y="27"/>
                      <a:pt x="0" y="36"/>
                      <a:pt x="1" y="46"/>
                    </a:cubicBezTo>
                    <a:cubicBezTo>
                      <a:pt x="1" y="47"/>
                      <a:pt x="1" y="48"/>
                      <a:pt x="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1" name="Freeform 45"/>
              <p:cNvSpPr/>
              <p:nvPr/>
            </p:nvSpPr>
            <p:spPr bwMode="auto">
              <a:xfrm>
                <a:off x="747713" y="3046413"/>
                <a:ext cx="365125" cy="409575"/>
              </a:xfrm>
              <a:custGeom>
                <a:avLst/>
                <a:gdLst>
                  <a:gd name="T0" fmla="*/ 45 w 51"/>
                  <a:gd name="T1" fmla="*/ 0 h 57"/>
                  <a:gd name="T2" fmla="*/ 41 w 51"/>
                  <a:gd name="T3" fmla="*/ 0 h 57"/>
                  <a:gd name="T4" fmla="*/ 14 w 51"/>
                  <a:gd name="T5" fmla="*/ 7 h 57"/>
                  <a:gd name="T6" fmla="*/ 5 w 51"/>
                  <a:gd name="T7" fmla="*/ 14 h 57"/>
                  <a:gd name="T8" fmla="*/ 1 w 51"/>
                  <a:gd name="T9" fmla="*/ 25 h 57"/>
                  <a:gd name="T10" fmla="*/ 14 w 51"/>
                  <a:gd name="T11" fmla="*/ 41 h 57"/>
                  <a:gd name="T12" fmla="*/ 19 w 51"/>
                  <a:gd name="T13" fmla="*/ 41 h 57"/>
                  <a:gd name="T14" fmla="*/ 19 w 51"/>
                  <a:gd name="T15" fmla="*/ 43 h 57"/>
                  <a:gd name="T16" fmla="*/ 27 w 51"/>
                  <a:gd name="T17" fmla="*/ 54 h 57"/>
                  <a:gd name="T18" fmla="*/ 48 w 51"/>
                  <a:gd name="T19" fmla="*/ 48 h 57"/>
                  <a:gd name="T20" fmla="*/ 51 w 51"/>
                  <a:gd name="T21" fmla="*/ 39 h 57"/>
                  <a:gd name="T22" fmla="*/ 50 w 51"/>
                  <a:gd name="T23" fmla="*/ 24 h 57"/>
                  <a:gd name="T24" fmla="*/ 45 w 5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57">
                    <a:moveTo>
                      <a:pt x="45" y="0"/>
                    </a:moveTo>
                    <a:cubicBezTo>
                      <a:pt x="45" y="0"/>
                      <a:pt x="42" y="0"/>
                      <a:pt x="41" y="0"/>
                    </a:cubicBezTo>
                    <a:cubicBezTo>
                      <a:pt x="30" y="1"/>
                      <a:pt x="21" y="4"/>
                      <a:pt x="14" y="7"/>
                    </a:cubicBezTo>
                    <a:cubicBezTo>
                      <a:pt x="11" y="9"/>
                      <a:pt x="7" y="11"/>
                      <a:pt x="5" y="14"/>
                    </a:cubicBezTo>
                    <a:cubicBezTo>
                      <a:pt x="4" y="16"/>
                      <a:pt x="1" y="19"/>
                      <a:pt x="1" y="25"/>
                    </a:cubicBezTo>
                    <a:cubicBezTo>
                      <a:pt x="1" y="27"/>
                      <a:pt x="0" y="40"/>
                      <a:pt x="14" y="41"/>
                    </a:cubicBezTo>
                    <a:cubicBezTo>
                      <a:pt x="15" y="41"/>
                      <a:pt x="19" y="41"/>
                      <a:pt x="19" y="41"/>
                    </a:cubicBezTo>
                    <a:cubicBezTo>
                      <a:pt x="19" y="41"/>
                      <a:pt x="19" y="42"/>
                      <a:pt x="19" y="43"/>
                    </a:cubicBezTo>
                    <a:cubicBezTo>
                      <a:pt x="19" y="43"/>
                      <a:pt x="20" y="51"/>
                      <a:pt x="27" y="54"/>
                    </a:cubicBezTo>
                    <a:cubicBezTo>
                      <a:pt x="30" y="56"/>
                      <a:pt x="42" y="57"/>
                      <a:pt x="48" y="48"/>
                    </a:cubicBezTo>
                    <a:cubicBezTo>
                      <a:pt x="49" y="48"/>
                      <a:pt x="51" y="43"/>
                      <a:pt x="51" y="39"/>
                    </a:cubicBezTo>
                    <a:cubicBezTo>
                      <a:pt x="51" y="38"/>
                      <a:pt x="51" y="32"/>
                      <a:pt x="50" y="24"/>
                    </a:cubicBezTo>
                    <a:cubicBezTo>
                      <a:pt x="47" y="14"/>
                      <a:pt x="45" y="8"/>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2" name="Freeform 46"/>
              <p:cNvSpPr/>
              <p:nvPr/>
            </p:nvSpPr>
            <p:spPr bwMode="auto">
              <a:xfrm>
                <a:off x="1084263" y="3024188"/>
                <a:ext cx="371475" cy="323850"/>
              </a:xfrm>
              <a:custGeom>
                <a:avLst/>
                <a:gdLst>
                  <a:gd name="T0" fmla="*/ 45 w 52"/>
                  <a:gd name="T1" fmla="*/ 4 h 45"/>
                  <a:gd name="T2" fmla="*/ 38 w 52"/>
                  <a:gd name="T3" fmla="*/ 1 h 45"/>
                  <a:gd name="T4" fmla="*/ 24 w 52"/>
                  <a:gd name="T5" fmla="*/ 0 h 45"/>
                  <a:gd name="T6" fmla="*/ 0 w 52"/>
                  <a:gd name="T7" fmla="*/ 3 h 45"/>
                  <a:gd name="T8" fmla="*/ 1 w 52"/>
                  <a:gd name="T9" fmla="*/ 6 h 45"/>
                  <a:gd name="T10" fmla="*/ 10 w 52"/>
                  <a:gd name="T11" fmla="*/ 33 h 45"/>
                  <a:gd name="T12" fmla="*/ 14 w 52"/>
                  <a:gd name="T13" fmla="*/ 41 h 45"/>
                  <a:gd name="T14" fmla="*/ 24 w 52"/>
                  <a:gd name="T15" fmla="*/ 45 h 45"/>
                  <a:gd name="T16" fmla="*/ 37 w 52"/>
                  <a:gd name="T17" fmla="*/ 34 h 45"/>
                  <a:gd name="T18" fmla="*/ 36 w 52"/>
                  <a:gd name="T19" fmla="*/ 28 h 45"/>
                  <a:gd name="T20" fmla="*/ 36 w 52"/>
                  <a:gd name="T21" fmla="*/ 28 h 45"/>
                  <a:gd name="T22" fmla="*/ 39 w 52"/>
                  <a:gd name="T23" fmla="*/ 28 h 45"/>
                  <a:gd name="T24" fmla="*/ 51 w 52"/>
                  <a:gd name="T25" fmla="*/ 20 h 45"/>
                  <a:gd name="T26" fmla="*/ 45 w 52"/>
                  <a:gd name="T27"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45">
                    <a:moveTo>
                      <a:pt x="45" y="4"/>
                    </a:moveTo>
                    <a:cubicBezTo>
                      <a:pt x="45" y="4"/>
                      <a:pt x="43" y="3"/>
                      <a:pt x="38" y="1"/>
                    </a:cubicBezTo>
                    <a:cubicBezTo>
                      <a:pt x="37" y="1"/>
                      <a:pt x="32" y="0"/>
                      <a:pt x="24" y="0"/>
                    </a:cubicBezTo>
                    <a:cubicBezTo>
                      <a:pt x="13" y="1"/>
                      <a:pt x="8" y="3"/>
                      <a:pt x="0" y="3"/>
                    </a:cubicBezTo>
                    <a:cubicBezTo>
                      <a:pt x="1" y="4"/>
                      <a:pt x="1" y="5"/>
                      <a:pt x="1" y="6"/>
                    </a:cubicBezTo>
                    <a:cubicBezTo>
                      <a:pt x="3" y="15"/>
                      <a:pt x="7" y="25"/>
                      <a:pt x="10" y="33"/>
                    </a:cubicBezTo>
                    <a:cubicBezTo>
                      <a:pt x="11" y="36"/>
                      <a:pt x="12" y="38"/>
                      <a:pt x="14" y="41"/>
                    </a:cubicBezTo>
                    <a:cubicBezTo>
                      <a:pt x="16" y="43"/>
                      <a:pt x="19" y="45"/>
                      <a:pt x="24" y="45"/>
                    </a:cubicBezTo>
                    <a:cubicBezTo>
                      <a:pt x="27" y="45"/>
                      <a:pt x="38" y="43"/>
                      <a:pt x="37" y="34"/>
                    </a:cubicBezTo>
                    <a:cubicBezTo>
                      <a:pt x="37" y="33"/>
                      <a:pt x="36" y="28"/>
                      <a:pt x="36" y="28"/>
                    </a:cubicBezTo>
                    <a:cubicBezTo>
                      <a:pt x="36" y="28"/>
                      <a:pt x="36" y="28"/>
                      <a:pt x="36" y="28"/>
                    </a:cubicBezTo>
                    <a:cubicBezTo>
                      <a:pt x="36" y="28"/>
                      <a:pt x="39" y="28"/>
                      <a:pt x="39" y="28"/>
                    </a:cubicBezTo>
                    <a:cubicBezTo>
                      <a:pt x="40" y="28"/>
                      <a:pt x="48" y="29"/>
                      <a:pt x="51" y="20"/>
                    </a:cubicBezTo>
                    <a:cubicBezTo>
                      <a:pt x="52" y="18"/>
                      <a:pt x="52" y="8"/>
                      <a:pt x="4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63" name="矩形 62"/>
          <p:cNvSpPr/>
          <p:nvPr/>
        </p:nvSpPr>
        <p:spPr>
          <a:xfrm>
            <a:off x="2366122" y="2605172"/>
            <a:ext cx="3663594"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64" name="矩形 63"/>
          <p:cNvSpPr/>
          <p:nvPr/>
        </p:nvSpPr>
        <p:spPr>
          <a:xfrm>
            <a:off x="2352726" y="4780371"/>
            <a:ext cx="3647994"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65" name="矩形 64"/>
          <p:cNvSpPr/>
          <p:nvPr/>
        </p:nvSpPr>
        <p:spPr>
          <a:xfrm>
            <a:off x="7813253" y="2583354"/>
            <a:ext cx="3693075"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66" name="矩形 65"/>
          <p:cNvSpPr/>
          <p:nvPr/>
        </p:nvSpPr>
        <p:spPr>
          <a:xfrm>
            <a:off x="7799857" y="4758553"/>
            <a:ext cx="3706470"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5" presetClass="entr" presetSubtype="0"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30" dur="1000" fill="hold"/>
                                        <p:tgtEl>
                                          <p:spTgt spid="53"/>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3"/>
                                        </p:tgtEl>
                                      </p:cBhvr>
                                    </p:animEffect>
                                  </p:childTnLst>
                                </p:cTn>
                              </p:par>
                            </p:childTnLst>
                          </p:cTn>
                        </p:par>
                        <p:par>
                          <p:cTn id="35" fill="hold">
                            <p:stCondLst>
                              <p:cond delay="3000"/>
                            </p:stCondLst>
                            <p:childTnLst>
                              <p:par>
                                <p:cTn id="36" presetID="25" presetClass="entr" presetSubtype="0" fill="hold" grpId="0" nodeType="afterEffect">
                                  <p:stCondLst>
                                    <p:cond delay="0"/>
                                  </p:stCondLst>
                                  <p:iterate type="wd">
                                    <p:tmPct val="10000"/>
                                  </p:iterate>
                                  <p:childTnLst>
                                    <p:set>
                                      <p:cBhvr>
                                        <p:cTn id="37" dur="1" fill="hold">
                                          <p:stCondLst>
                                            <p:cond delay="0"/>
                                          </p:stCondLst>
                                        </p:cTn>
                                        <p:tgtEl>
                                          <p:spTgt spid="63"/>
                                        </p:tgtEl>
                                        <p:attrNameLst>
                                          <p:attrName>style.visibility</p:attrName>
                                        </p:attrNameLst>
                                      </p:cBhvr>
                                      <p:to>
                                        <p:strVal val="visible"/>
                                      </p:to>
                                    </p:set>
                                    <p:anim calcmode="lin" valueType="num">
                                      <p:cBhvr>
                                        <p:cTn id="38"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41" dur="1000" fill="hold"/>
                                        <p:tgtEl>
                                          <p:spTgt spid="63"/>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63"/>
                                        </p:tgtEl>
                                      </p:cBhvr>
                                    </p:animEffect>
                                  </p:childTnLst>
                                </p:cTn>
                              </p:par>
                            </p:childTnLst>
                          </p:cTn>
                        </p:par>
                        <p:par>
                          <p:cTn id="46" fill="hold">
                            <p:stCondLst>
                              <p:cond delay="7900"/>
                            </p:stCondLst>
                            <p:childTnLst>
                              <p:par>
                                <p:cTn id="47" presetID="25"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52" dur="1000" fill="hold"/>
                                        <p:tgtEl>
                                          <p:spTgt spid="5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55"/>
                                        </p:tgtEl>
                                      </p:cBhvr>
                                    </p:animEffect>
                                  </p:childTnLst>
                                </p:cTn>
                              </p:par>
                            </p:childTnLst>
                          </p:cTn>
                        </p:par>
                        <p:par>
                          <p:cTn id="57" fill="hold">
                            <p:stCondLst>
                              <p:cond delay="8900"/>
                            </p:stCondLst>
                            <p:childTnLst>
                              <p:par>
                                <p:cTn id="58" presetID="25" presetClass="entr" presetSubtype="0" fill="hold" grpId="0" nodeType="afterEffect">
                                  <p:stCondLst>
                                    <p:cond delay="0"/>
                                  </p:stCondLst>
                                  <p:iterate type="wd">
                                    <p:tmPct val="10000"/>
                                  </p:iterate>
                                  <p:childTnLst>
                                    <p:set>
                                      <p:cBhvr>
                                        <p:cTn id="59" dur="1" fill="hold">
                                          <p:stCondLst>
                                            <p:cond delay="0"/>
                                          </p:stCondLst>
                                        </p:cTn>
                                        <p:tgtEl>
                                          <p:spTgt spid="65"/>
                                        </p:tgtEl>
                                        <p:attrNameLst>
                                          <p:attrName>style.visibility</p:attrName>
                                        </p:attrNameLst>
                                      </p:cBhvr>
                                      <p:to>
                                        <p:strVal val="visible"/>
                                      </p:to>
                                    </p:set>
                                    <p:anim calcmode="lin" valueType="num">
                                      <p:cBhvr>
                                        <p:cTn id="60" dur="500" decel="50000" fill="hold">
                                          <p:stCondLst>
                                            <p:cond delay="0"/>
                                          </p:stCondLst>
                                        </p:cTn>
                                        <p:tgtEl>
                                          <p:spTgt spid="65"/>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65"/>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65"/>
                                        </p:tgtEl>
                                        <p:attrNameLst>
                                          <p:attrName>ppt_w</p:attrName>
                                        </p:attrNameLst>
                                      </p:cBhvr>
                                      <p:tavLst>
                                        <p:tav tm="0">
                                          <p:val>
                                            <p:strVal val="#ppt_w*.05"/>
                                          </p:val>
                                        </p:tav>
                                        <p:tav tm="100000">
                                          <p:val>
                                            <p:strVal val="#ppt_w"/>
                                          </p:val>
                                        </p:tav>
                                      </p:tavLst>
                                    </p:anim>
                                    <p:anim calcmode="lin" valueType="num">
                                      <p:cBhvr>
                                        <p:cTn id="63" dur="1000" fill="hold"/>
                                        <p:tgtEl>
                                          <p:spTgt spid="65"/>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65"/>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65"/>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65"/>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65"/>
                                        </p:tgtEl>
                                      </p:cBhvr>
                                    </p:animEffect>
                                  </p:childTnLst>
                                </p:cTn>
                              </p:par>
                            </p:childTnLst>
                          </p:cTn>
                        </p:par>
                        <p:par>
                          <p:cTn id="68" fill="hold">
                            <p:stCondLst>
                              <p:cond delay="13800"/>
                            </p:stCondLst>
                            <p:childTnLst>
                              <p:par>
                                <p:cTn id="69" presetID="25"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decel="50000" fill="hold">
                                          <p:stCondLst>
                                            <p:cond delay="0"/>
                                          </p:stCondLst>
                                        </p:cTn>
                                        <p:tgtEl>
                                          <p:spTgt spid="54"/>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54"/>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54"/>
                                        </p:tgtEl>
                                        <p:attrNameLst>
                                          <p:attrName>ppt_w</p:attrName>
                                        </p:attrNameLst>
                                      </p:cBhvr>
                                      <p:tavLst>
                                        <p:tav tm="0">
                                          <p:val>
                                            <p:strVal val="#ppt_w*.05"/>
                                          </p:val>
                                        </p:tav>
                                        <p:tav tm="100000">
                                          <p:val>
                                            <p:strVal val="#ppt_w"/>
                                          </p:val>
                                        </p:tav>
                                      </p:tavLst>
                                    </p:anim>
                                    <p:anim calcmode="lin" valueType="num">
                                      <p:cBhvr>
                                        <p:cTn id="74" dur="1000" fill="hold"/>
                                        <p:tgtEl>
                                          <p:spTgt spid="54"/>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54"/>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54"/>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54"/>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54"/>
                                        </p:tgtEl>
                                      </p:cBhvr>
                                    </p:animEffect>
                                  </p:childTnLst>
                                </p:cTn>
                              </p:par>
                            </p:childTnLst>
                          </p:cTn>
                        </p:par>
                        <p:par>
                          <p:cTn id="79" fill="hold">
                            <p:stCondLst>
                              <p:cond delay="14800"/>
                            </p:stCondLst>
                            <p:childTnLst>
                              <p:par>
                                <p:cTn id="80" presetID="25" presetClass="entr" presetSubtype="0" fill="hold" grpId="0" nodeType="afterEffect">
                                  <p:stCondLst>
                                    <p:cond delay="0"/>
                                  </p:stCondLst>
                                  <p:iterate type="wd">
                                    <p:tmPct val="10000"/>
                                  </p:iterate>
                                  <p:childTnLst>
                                    <p:set>
                                      <p:cBhvr>
                                        <p:cTn id="81" dur="1" fill="hold">
                                          <p:stCondLst>
                                            <p:cond delay="0"/>
                                          </p:stCondLst>
                                        </p:cTn>
                                        <p:tgtEl>
                                          <p:spTgt spid="64"/>
                                        </p:tgtEl>
                                        <p:attrNameLst>
                                          <p:attrName>style.visibility</p:attrName>
                                        </p:attrNameLst>
                                      </p:cBhvr>
                                      <p:to>
                                        <p:strVal val="visible"/>
                                      </p:to>
                                    </p:set>
                                    <p:anim calcmode="lin" valueType="num">
                                      <p:cBhvr>
                                        <p:cTn id="82"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83"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84"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85" dur="1000" fill="hold"/>
                                        <p:tgtEl>
                                          <p:spTgt spid="64"/>
                                        </p:tgtEl>
                                        <p:attrNameLst>
                                          <p:attrName>ppt_h</p:attrName>
                                        </p:attrNameLst>
                                      </p:cBhvr>
                                      <p:tavLst>
                                        <p:tav tm="0">
                                          <p:val>
                                            <p:strVal val="#ppt_h"/>
                                          </p:val>
                                        </p:tav>
                                        <p:tav tm="100000">
                                          <p:val>
                                            <p:strVal val="#ppt_h"/>
                                          </p:val>
                                        </p:tav>
                                      </p:tavLst>
                                    </p:anim>
                                    <p:anim calcmode="lin" valueType="num">
                                      <p:cBhvr>
                                        <p:cTn id="86"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87"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88"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89" dur="1000" decel="50000">
                                          <p:stCondLst>
                                            <p:cond delay="0"/>
                                          </p:stCondLst>
                                        </p:cTn>
                                        <p:tgtEl>
                                          <p:spTgt spid="64"/>
                                        </p:tgtEl>
                                      </p:cBhvr>
                                    </p:animEffect>
                                  </p:childTnLst>
                                </p:cTn>
                              </p:par>
                            </p:childTnLst>
                          </p:cTn>
                        </p:par>
                        <p:par>
                          <p:cTn id="90" fill="hold">
                            <p:stCondLst>
                              <p:cond delay="19700"/>
                            </p:stCondLst>
                            <p:childTnLst>
                              <p:par>
                                <p:cTn id="91" presetID="25" presetClass="entr" presetSubtype="0"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p:cTn id="93"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94"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95"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96" dur="1000" fill="hold"/>
                                        <p:tgtEl>
                                          <p:spTgt spid="52"/>
                                        </p:tgtEl>
                                        <p:attrNameLst>
                                          <p:attrName>ppt_h</p:attrName>
                                        </p:attrNameLst>
                                      </p:cBhvr>
                                      <p:tavLst>
                                        <p:tav tm="0">
                                          <p:val>
                                            <p:strVal val="#ppt_h"/>
                                          </p:val>
                                        </p:tav>
                                        <p:tav tm="100000">
                                          <p:val>
                                            <p:strVal val="#ppt_h"/>
                                          </p:val>
                                        </p:tav>
                                      </p:tavLst>
                                    </p:anim>
                                    <p:anim calcmode="lin" valueType="num">
                                      <p:cBhvr>
                                        <p:cTn id="97"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98"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99"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100" dur="1000" decel="50000">
                                          <p:stCondLst>
                                            <p:cond delay="0"/>
                                          </p:stCondLst>
                                        </p:cTn>
                                        <p:tgtEl>
                                          <p:spTgt spid="52"/>
                                        </p:tgtEl>
                                      </p:cBhvr>
                                    </p:animEffect>
                                  </p:childTnLst>
                                </p:cTn>
                              </p:par>
                            </p:childTnLst>
                          </p:cTn>
                        </p:par>
                        <p:par>
                          <p:cTn id="101" fill="hold">
                            <p:stCondLst>
                              <p:cond delay="20700"/>
                            </p:stCondLst>
                            <p:childTnLst>
                              <p:par>
                                <p:cTn id="102" presetID="25" presetClass="entr" presetSubtype="0" fill="hold" grpId="0" nodeType="afterEffect">
                                  <p:stCondLst>
                                    <p:cond delay="0"/>
                                  </p:stCondLst>
                                  <p:iterate type="wd">
                                    <p:tmPct val="10000"/>
                                  </p:iterate>
                                  <p:childTnLst>
                                    <p:set>
                                      <p:cBhvr>
                                        <p:cTn id="103" dur="1" fill="hold">
                                          <p:stCondLst>
                                            <p:cond delay="0"/>
                                          </p:stCondLst>
                                        </p:cTn>
                                        <p:tgtEl>
                                          <p:spTgt spid="66"/>
                                        </p:tgtEl>
                                        <p:attrNameLst>
                                          <p:attrName>style.visibility</p:attrName>
                                        </p:attrNameLst>
                                      </p:cBhvr>
                                      <p:to>
                                        <p:strVal val="visible"/>
                                      </p:to>
                                    </p:set>
                                    <p:anim calcmode="lin" valueType="num">
                                      <p:cBhvr>
                                        <p:cTn id="104"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105"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106"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107" dur="1000" fill="hold"/>
                                        <p:tgtEl>
                                          <p:spTgt spid="66"/>
                                        </p:tgtEl>
                                        <p:attrNameLst>
                                          <p:attrName>ppt_h</p:attrName>
                                        </p:attrNameLst>
                                      </p:cBhvr>
                                      <p:tavLst>
                                        <p:tav tm="0">
                                          <p:val>
                                            <p:strVal val="#ppt_h"/>
                                          </p:val>
                                        </p:tav>
                                        <p:tav tm="100000">
                                          <p:val>
                                            <p:strVal val="#ppt_h"/>
                                          </p:val>
                                        </p:tav>
                                      </p:tavLst>
                                    </p:anim>
                                    <p:anim calcmode="lin" valueType="num">
                                      <p:cBhvr>
                                        <p:cTn id="108"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109"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110"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111" dur="1000" decel="50000">
                                          <p:stCondLst>
                                            <p:cond delay="0"/>
                                          </p:stCondLst>
                                        </p:cTn>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08824" y="2181186"/>
            <a:ext cx="2783520" cy="182372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矩形 8"/>
          <p:cNvSpPr/>
          <p:nvPr/>
        </p:nvSpPr>
        <p:spPr>
          <a:xfrm>
            <a:off x="912186" y="2047030"/>
            <a:ext cx="2783520" cy="182372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4752201" y="2181186"/>
            <a:ext cx="2783520" cy="182372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矩形 10"/>
          <p:cNvSpPr/>
          <p:nvPr/>
        </p:nvSpPr>
        <p:spPr>
          <a:xfrm>
            <a:off x="4608285" y="2047030"/>
            <a:ext cx="2783520" cy="182372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8399656" y="2181186"/>
            <a:ext cx="2783520" cy="182372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8304385" y="2047030"/>
            <a:ext cx="2783520" cy="182372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文本框 7"/>
          <p:cNvSpPr txBox="1">
            <a:spLocks noChangeArrowheads="1"/>
          </p:cNvSpPr>
          <p:nvPr/>
        </p:nvSpPr>
        <p:spPr bwMode="auto">
          <a:xfrm>
            <a:off x="911507" y="4388856"/>
            <a:ext cx="2976794" cy="12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pPr>
            <a:r>
              <a:rPr lang="zh-CN" altLang="en-US" sz="1600" dirty="0">
                <a:solidFill>
                  <a:schemeClr val="tx1">
                    <a:lumMod val="50000"/>
                    <a:lumOff val="50000"/>
                  </a:schemeClr>
                </a:solidFill>
                <a:latin typeface="微软雅黑" panose="020B0503020204020204" pitchFamily="34" charset="-122"/>
              </a:rPr>
              <a:t>添加说明文字添加说明文字添加说明文字添加说明文字添加说明文字添加说明文字。</a:t>
            </a:r>
          </a:p>
        </p:txBody>
      </p:sp>
      <p:sp>
        <p:nvSpPr>
          <p:cNvPr id="15" name="文本框 7"/>
          <p:cNvSpPr txBox="1">
            <a:spLocks noChangeArrowheads="1"/>
          </p:cNvSpPr>
          <p:nvPr/>
        </p:nvSpPr>
        <p:spPr bwMode="auto">
          <a:xfrm>
            <a:off x="4607606" y="4388856"/>
            <a:ext cx="2976794" cy="12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pPr>
            <a:r>
              <a:rPr lang="zh-CN" altLang="en-US" sz="1600" dirty="0">
                <a:solidFill>
                  <a:schemeClr val="tx1">
                    <a:lumMod val="50000"/>
                    <a:lumOff val="50000"/>
                  </a:schemeClr>
                </a:solidFill>
                <a:latin typeface="微软雅黑" panose="020B0503020204020204" pitchFamily="34" charset="-122"/>
              </a:rPr>
              <a:t>添加说明文字添加说明文字添加说明文字添加说明文字添加说明文字添加说明文字。</a:t>
            </a:r>
          </a:p>
        </p:txBody>
      </p:sp>
      <p:sp>
        <p:nvSpPr>
          <p:cNvPr id="16" name="文本框 7"/>
          <p:cNvSpPr txBox="1">
            <a:spLocks noChangeArrowheads="1"/>
          </p:cNvSpPr>
          <p:nvPr/>
        </p:nvSpPr>
        <p:spPr bwMode="auto">
          <a:xfrm>
            <a:off x="8303706" y="4388856"/>
            <a:ext cx="2976794" cy="12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pPr>
            <a:r>
              <a:rPr lang="zh-CN" altLang="en-US" sz="1600" dirty="0">
                <a:solidFill>
                  <a:schemeClr val="tx1">
                    <a:lumMod val="50000"/>
                    <a:lumOff val="50000"/>
                  </a:schemeClr>
                </a:solidFill>
                <a:latin typeface="微软雅黑" panose="020B0503020204020204" pitchFamily="34" charset="-122"/>
              </a:rPr>
              <a:t>添加说明文字添加说明文字添加说明文字添加说明文字添加说明文字添加说明文字  </a:t>
            </a:r>
            <a:r>
              <a:rPr lang="zh-CN" altLang="en-US" sz="1600" dirty="0" smtClean="0">
                <a:solidFill>
                  <a:schemeClr val="tx1">
                    <a:lumMod val="50000"/>
                    <a:lumOff val="50000"/>
                  </a:schemeClr>
                </a:solidFill>
                <a:latin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ndParaRPr>
          </a:p>
        </p:txBody>
      </p:sp>
      <p:sp>
        <p:nvSpPr>
          <p:cNvPr id="17" name="标题 1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accel="50000" decel="50000" fill="hold" grpId="1" nodeType="withEffect">
                                  <p:stCondLst>
                                    <p:cond delay="0"/>
                                  </p:stCondLst>
                                  <p:childTnLst>
                                    <p:animMotion origin="layout" path="M 1.11111E-6 -2.33117E-6 L -0.10625 -0.12735 " pathEditMode="relative" rAng="0" ptsTypes="AA">
                                      <p:cBhvr>
                                        <p:cTn id="9" dur="1000" spd="-100000" fill="hold"/>
                                        <p:tgtEl>
                                          <p:spTgt spid="9"/>
                                        </p:tgtEl>
                                        <p:attrNameLst>
                                          <p:attrName>ppt_x</p:attrName>
                                          <p:attrName>ppt_y</p:attrName>
                                        </p:attrNameLst>
                                      </p:cBhvr>
                                      <p:rCtr x="-5313" y="-6383"/>
                                    </p:animMotion>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42" presetClass="path" presetSubtype="0" accel="50000" decel="50000" fill="hold" grpId="1" nodeType="withEffect">
                                  <p:stCondLst>
                                    <p:cond delay="0"/>
                                  </p:stCondLst>
                                  <p:childTnLst>
                                    <p:animMotion origin="layout" path="M -1.38889E-6 1.21184E-6 L 0.10643 0.11902 " pathEditMode="relative" rAng="0" ptsTypes="AA">
                                      <p:cBhvr>
                                        <p:cTn id="14" dur="1000" spd="-100000" fill="hold"/>
                                        <p:tgtEl>
                                          <p:spTgt spid="8"/>
                                        </p:tgtEl>
                                        <p:attrNameLst>
                                          <p:attrName>ppt_x</p:attrName>
                                          <p:attrName>ppt_y</p:attrName>
                                        </p:attrNameLst>
                                      </p:cBhvr>
                                      <p:rCtr x="5313" y="5951"/>
                                    </p:animMotion>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42" presetClass="path" presetSubtype="0" accel="50000" decel="50000" fill="hold" grpId="1" nodeType="withEffect">
                                  <p:stCondLst>
                                    <p:cond delay="0"/>
                                  </p:stCondLst>
                                  <p:childTnLst>
                                    <p:animMotion origin="layout" path="M 1.11111E-6 -2.33117E-6 L -0.10625 -0.12735 " pathEditMode="relative" rAng="0" ptsTypes="AA">
                                      <p:cBhvr>
                                        <p:cTn id="24" dur="1000" spd="-100000" fill="hold"/>
                                        <p:tgtEl>
                                          <p:spTgt spid="11"/>
                                        </p:tgtEl>
                                        <p:attrNameLst>
                                          <p:attrName>ppt_x</p:attrName>
                                          <p:attrName>ppt_y</p:attrName>
                                        </p:attrNameLst>
                                      </p:cBhvr>
                                      <p:rCtr x="-5313" y="-6383"/>
                                    </p:animMotion>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42" presetClass="path" presetSubtype="0" accel="50000" decel="50000" fill="hold" grpId="1" nodeType="withEffect">
                                  <p:stCondLst>
                                    <p:cond delay="0"/>
                                  </p:stCondLst>
                                  <p:childTnLst>
                                    <p:animMotion origin="layout" path="M -1.38889E-6 1.21184E-6 L 0.10643 0.11902 " pathEditMode="relative" rAng="0" ptsTypes="AA">
                                      <p:cBhvr>
                                        <p:cTn id="29" dur="1000" spd="-100000" fill="hold"/>
                                        <p:tgtEl>
                                          <p:spTgt spid="10"/>
                                        </p:tgtEl>
                                        <p:attrNameLst>
                                          <p:attrName>ppt_x</p:attrName>
                                          <p:attrName>ppt_y</p:attrName>
                                        </p:attrNameLst>
                                      </p:cBhvr>
                                      <p:rCtr x="5313" y="5951"/>
                                    </p:animMotion>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42" presetClass="path" presetSubtype="0" accel="50000" decel="50000" fill="hold" grpId="1" nodeType="withEffect">
                                  <p:stCondLst>
                                    <p:cond delay="0"/>
                                  </p:stCondLst>
                                  <p:childTnLst>
                                    <p:animMotion origin="layout" path="M 1.11111E-6 -2.33117E-6 L -0.10625 -0.12735 " pathEditMode="relative" rAng="0" ptsTypes="AA">
                                      <p:cBhvr>
                                        <p:cTn id="39" dur="1000" spd="-100000" fill="hold"/>
                                        <p:tgtEl>
                                          <p:spTgt spid="13"/>
                                        </p:tgtEl>
                                        <p:attrNameLst>
                                          <p:attrName>ppt_x</p:attrName>
                                          <p:attrName>ppt_y</p:attrName>
                                        </p:attrNameLst>
                                      </p:cBhvr>
                                      <p:rCtr x="-5313" y="-6383"/>
                                    </p:animMotion>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42" presetClass="path" presetSubtype="0" accel="50000" decel="50000" fill="hold" grpId="1" nodeType="withEffect">
                                  <p:stCondLst>
                                    <p:cond delay="0"/>
                                  </p:stCondLst>
                                  <p:childTnLst>
                                    <p:animMotion origin="layout" path="M -1.38889E-6 1.21184E-6 L 0.10643 0.11902 " pathEditMode="relative" rAng="0" ptsTypes="AA">
                                      <p:cBhvr>
                                        <p:cTn id="44" dur="1000" spd="-100000" fill="hold"/>
                                        <p:tgtEl>
                                          <p:spTgt spid="12"/>
                                        </p:tgtEl>
                                        <p:attrNameLst>
                                          <p:attrName>ppt_x</p:attrName>
                                          <p:attrName>ppt_y</p:attrName>
                                        </p:attrNameLst>
                                      </p:cBhvr>
                                      <p:rCtr x="5313" y="5951"/>
                                    </p:animMotion>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899837" y="4717315"/>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7" name="矩形 6"/>
          <p:cNvSpPr/>
          <p:nvPr/>
        </p:nvSpPr>
        <p:spPr>
          <a:xfrm>
            <a:off x="1288466" y="5117425"/>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8" name="矩形 7"/>
          <p:cNvSpPr/>
          <p:nvPr/>
        </p:nvSpPr>
        <p:spPr>
          <a:xfrm>
            <a:off x="5521763" y="4717315"/>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矩形 8"/>
          <p:cNvSpPr/>
          <p:nvPr/>
        </p:nvSpPr>
        <p:spPr>
          <a:xfrm>
            <a:off x="4910393" y="5117425"/>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10" name="矩形 9"/>
          <p:cNvSpPr/>
          <p:nvPr/>
        </p:nvSpPr>
        <p:spPr>
          <a:xfrm>
            <a:off x="9097638" y="4717315"/>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 name="矩形 10"/>
          <p:cNvSpPr/>
          <p:nvPr/>
        </p:nvSpPr>
        <p:spPr>
          <a:xfrm>
            <a:off x="8486267" y="5117425"/>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grpSp>
        <p:nvGrpSpPr>
          <p:cNvPr id="12" name="组合 11"/>
          <p:cNvGrpSpPr/>
          <p:nvPr/>
        </p:nvGrpSpPr>
        <p:grpSpPr>
          <a:xfrm>
            <a:off x="5026960" y="2367584"/>
            <a:ext cx="2138082" cy="2138356"/>
            <a:chOff x="4773713" y="1389973"/>
            <a:chExt cx="2610148" cy="2610142"/>
          </a:xfrm>
        </p:grpSpPr>
        <p:grpSp>
          <p:nvGrpSpPr>
            <p:cNvPr id="13" name="组合 12"/>
            <p:cNvGrpSpPr/>
            <p:nvPr/>
          </p:nvGrpSpPr>
          <p:grpSpPr>
            <a:xfrm>
              <a:off x="4773713" y="1389973"/>
              <a:ext cx="2610148" cy="2610142"/>
              <a:chOff x="3514427" y="1575021"/>
              <a:chExt cx="2610148" cy="2610142"/>
            </a:xfrm>
            <a:solidFill>
              <a:srgbClr val="0070C0"/>
            </a:solidFill>
          </p:grpSpPr>
          <p:sp>
            <p:nvSpPr>
              <p:cNvPr id="18" name="五角星 17"/>
              <p:cNvSpPr/>
              <p:nvPr/>
            </p:nvSpPr>
            <p:spPr>
              <a:xfrm>
                <a:off x="3638252" y="1698846"/>
                <a:ext cx="2362498" cy="2362492"/>
              </a:xfrm>
              <a:prstGeom prst="star5">
                <a:avLst>
                  <a:gd name="adj" fmla="val 36401"/>
                  <a:gd name="hf" fmla="val 105146"/>
                  <a:gd name="vf" fmla="val 110557"/>
                </a:avLst>
              </a:prstGeom>
              <a:grp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9" name="五角星 18"/>
              <p:cNvSpPr/>
              <p:nvPr/>
            </p:nvSpPr>
            <p:spPr>
              <a:xfrm>
                <a:off x="3514427" y="1575021"/>
                <a:ext cx="2610148" cy="2610142"/>
              </a:xfrm>
              <a:prstGeom prst="star5">
                <a:avLst>
                  <a:gd name="adj" fmla="val 36401"/>
                  <a:gd name="hf" fmla="val 105146"/>
                  <a:gd name="vf" fmla="val 110557"/>
                </a:avLst>
              </a:prstGeom>
              <a:solidFill>
                <a:schemeClr val="accent3"/>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pic>
          <p:nvPicPr>
            <p:cNvPr id="14" name="图片 13"/>
            <p:cNvPicPr>
              <a:picLocks noChangeAspect="1"/>
            </p:cNvPicPr>
            <p:nvPr/>
          </p:nvPicPr>
          <p:blipFill>
            <a:blip r:embed="rId3" cstate="email">
              <a:biLevel thresh="50000"/>
              <a:extLst>
                <a:ext uri="{28A0092B-C50C-407E-A947-70E740481C1C}">
                  <a14:useLocalDpi xmlns:a14="http://schemas.microsoft.com/office/drawing/2010/main"/>
                </a:ext>
              </a:extLst>
            </a:blip>
            <a:stretch>
              <a:fillRect/>
            </a:stretch>
          </p:blipFill>
          <p:spPr>
            <a:xfrm>
              <a:off x="5353220" y="2128791"/>
              <a:ext cx="1471613" cy="1471613"/>
            </a:xfrm>
            <a:prstGeom prst="rect">
              <a:avLst/>
            </a:prstGeom>
          </p:spPr>
        </p:pic>
      </p:grpSp>
      <p:grpSp>
        <p:nvGrpSpPr>
          <p:cNvPr id="20" name="组合 19"/>
          <p:cNvGrpSpPr/>
          <p:nvPr/>
        </p:nvGrpSpPr>
        <p:grpSpPr>
          <a:xfrm>
            <a:off x="8602834" y="2367584"/>
            <a:ext cx="2138082" cy="2138356"/>
            <a:chOff x="8350053" y="1389973"/>
            <a:chExt cx="2610148" cy="2610142"/>
          </a:xfrm>
        </p:grpSpPr>
        <p:grpSp>
          <p:nvGrpSpPr>
            <p:cNvPr id="21" name="组合 20"/>
            <p:cNvGrpSpPr/>
            <p:nvPr/>
          </p:nvGrpSpPr>
          <p:grpSpPr>
            <a:xfrm>
              <a:off x="8350053" y="1389973"/>
              <a:ext cx="2610148" cy="2610142"/>
              <a:chOff x="3514427" y="1575021"/>
              <a:chExt cx="2610148" cy="2610142"/>
            </a:xfrm>
            <a:solidFill>
              <a:srgbClr val="0070C0"/>
            </a:solidFill>
          </p:grpSpPr>
          <p:sp>
            <p:nvSpPr>
              <p:cNvPr id="23" name="五角星 22"/>
              <p:cNvSpPr/>
              <p:nvPr/>
            </p:nvSpPr>
            <p:spPr>
              <a:xfrm>
                <a:off x="3638252" y="1698846"/>
                <a:ext cx="2362498" cy="2362492"/>
              </a:xfrm>
              <a:prstGeom prst="star5">
                <a:avLst>
                  <a:gd name="adj" fmla="val 36401"/>
                  <a:gd name="hf" fmla="val 105146"/>
                  <a:gd name="vf" fmla="val 110557"/>
                </a:avLst>
              </a:prstGeom>
              <a:grp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24" name="五角星 23"/>
              <p:cNvSpPr/>
              <p:nvPr/>
            </p:nvSpPr>
            <p:spPr>
              <a:xfrm>
                <a:off x="3514427" y="1575021"/>
                <a:ext cx="2610148" cy="2610142"/>
              </a:xfrm>
              <a:prstGeom prst="star5">
                <a:avLst>
                  <a:gd name="adj" fmla="val 36401"/>
                  <a:gd name="hf" fmla="val 105146"/>
                  <a:gd name="vf" fmla="val 110557"/>
                </a:avLst>
              </a:prstGeom>
              <a:solidFill>
                <a:schemeClr val="accent2"/>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pic>
          <p:nvPicPr>
            <p:cNvPr id="22" name="图片 21"/>
            <p:cNvPicPr>
              <a:picLocks noChangeAspect="1"/>
            </p:cNvPicPr>
            <p:nvPr/>
          </p:nvPicPr>
          <p:blipFill>
            <a:blip r:embed="rId4" cstate="email">
              <a:biLevel thresh="50000"/>
              <a:extLst>
                <a:ext uri="{28A0092B-C50C-407E-A947-70E740481C1C}">
                  <a14:useLocalDpi xmlns:a14="http://schemas.microsoft.com/office/drawing/2010/main"/>
                </a:ext>
              </a:extLst>
            </a:blip>
            <a:stretch>
              <a:fillRect/>
            </a:stretch>
          </p:blipFill>
          <p:spPr>
            <a:xfrm>
              <a:off x="9105325" y="2233228"/>
              <a:ext cx="1219200" cy="1219200"/>
            </a:xfrm>
            <a:prstGeom prst="rect">
              <a:avLst/>
            </a:prstGeom>
          </p:spPr>
        </p:pic>
      </p:grpSp>
      <p:grpSp>
        <p:nvGrpSpPr>
          <p:cNvPr id="25" name="组合 24"/>
          <p:cNvGrpSpPr/>
          <p:nvPr/>
        </p:nvGrpSpPr>
        <p:grpSpPr>
          <a:xfrm>
            <a:off x="1490321" y="2367584"/>
            <a:ext cx="2138082" cy="2138356"/>
            <a:chOff x="1236614" y="1389973"/>
            <a:chExt cx="2610148" cy="2610142"/>
          </a:xfrm>
        </p:grpSpPr>
        <p:grpSp>
          <p:nvGrpSpPr>
            <p:cNvPr id="26" name="组合 25"/>
            <p:cNvGrpSpPr/>
            <p:nvPr/>
          </p:nvGrpSpPr>
          <p:grpSpPr>
            <a:xfrm>
              <a:off x="1236614" y="1389973"/>
              <a:ext cx="2610148" cy="2610142"/>
              <a:chOff x="3514427" y="1575021"/>
              <a:chExt cx="2610148" cy="2610142"/>
            </a:xfrm>
            <a:solidFill>
              <a:srgbClr val="0070C0"/>
            </a:solidFill>
          </p:grpSpPr>
          <p:sp>
            <p:nvSpPr>
              <p:cNvPr id="28" name="五角星 27"/>
              <p:cNvSpPr/>
              <p:nvPr/>
            </p:nvSpPr>
            <p:spPr>
              <a:xfrm>
                <a:off x="3638252" y="1698846"/>
                <a:ext cx="2362498" cy="2362492"/>
              </a:xfrm>
              <a:prstGeom prst="star5">
                <a:avLst>
                  <a:gd name="adj" fmla="val 36401"/>
                  <a:gd name="hf" fmla="val 105146"/>
                  <a:gd name="vf" fmla="val 110557"/>
                </a:avLst>
              </a:prstGeom>
              <a:grp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29" name="五角星 28"/>
              <p:cNvSpPr/>
              <p:nvPr/>
            </p:nvSpPr>
            <p:spPr>
              <a:xfrm>
                <a:off x="3514427" y="1575021"/>
                <a:ext cx="2610148" cy="2610142"/>
              </a:xfrm>
              <a:prstGeom prst="star5">
                <a:avLst>
                  <a:gd name="adj" fmla="val 36401"/>
                  <a:gd name="hf" fmla="val 105146"/>
                  <a:gd name="vf" fmla="val 110557"/>
                </a:avLst>
              </a:prstGeom>
              <a:solidFill>
                <a:schemeClr val="accent4"/>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grpSp>
        <p:pic>
          <p:nvPicPr>
            <p:cNvPr id="27" name="图片 26"/>
            <p:cNvPicPr>
              <a:picLocks noChangeAspect="1"/>
            </p:cNvPicPr>
            <p:nvPr/>
          </p:nvPicPr>
          <p:blipFill>
            <a:blip r:embed="rId5" cstate="email">
              <a:biLevel thresh="50000"/>
              <a:extLst>
                <a:ext uri="{28A0092B-C50C-407E-A947-70E740481C1C}">
                  <a14:useLocalDpi xmlns:a14="http://schemas.microsoft.com/office/drawing/2010/main"/>
                </a:ext>
              </a:extLst>
            </a:blip>
            <a:stretch>
              <a:fillRect/>
            </a:stretch>
          </p:blipFill>
          <p:spPr>
            <a:xfrm>
              <a:off x="1948176" y="2254997"/>
              <a:ext cx="1219200" cy="1219200"/>
            </a:xfrm>
            <a:prstGeom prst="rect">
              <a:avLst/>
            </a:prstGeom>
          </p:spPr>
        </p:pic>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0-#ppt_w/2"/>
                                          </p:val>
                                        </p:tav>
                                        <p:tav tm="100000">
                                          <p:val>
                                            <p:strVal val="#ppt_x"/>
                                          </p:val>
                                        </p:tav>
                                      </p:tavLst>
                                    </p:anim>
                                    <p:anim calcmode="lin" valueType="num">
                                      <p:cBhvr additive="base">
                                        <p:cTn id="8" dur="7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0-#ppt_w/2"/>
                                          </p:val>
                                        </p:tav>
                                        <p:tav tm="100000">
                                          <p:val>
                                            <p:strVal val="#ppt_x"/>
                                          </p:val>
                                        </p:tav>
                                      </p:tavLst>
                                    </p:anim>
                                    <p:anim calcmode="lin" valueType="num">
                                      <p:cBhvr additive="base">
                                        <p:cTn id="16" dur="750" fill="hold"/>
                                        <p:tgtEl>
                                          <p:spTgt spid="20"/>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250"/>
                                        <p:tgtEl>
                                          <p:spTgt spid="6"/>
                                        </p:tgtEl>
                                      </p:cBhvr>
                                    </p:animEffect>
                                    <p:anim calcmode="lin" valueType="num">
                                      <p:cBhvr>
                                        <p:cTn id="20" dur="1250" fill="hold"/>
                                        <p:tgtEl>
                                          <p:spTgt spid="6"/>
                                        </p:tgtEl>
                                        <p:attrNameLst>
                                          <p:attrName>ppt_x</p:attrName>
                                        </p:attrNameLst>
                                      </p:cBhvr>
                                      <p:tavLst>
                                        <p:tav tm="0">
                                          <p:val>
                                            <p:strVal val="#ppt_x"/>
                                          </p:val>
                                        </p:tav>
                                        <p:tav tm="100000">
                                          <p:val>
                                            <p:strVal val="#ppt_x"/>
                                          </p:val>
                                        </p:tav>
                                      </p:tavLst>
                                    </p:anim>
                                    <p:anim calcmode="lin" valueType="num">
                                      <p:cBhvr>
                                        <p:cTn id="21" dur="125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250"/>
                                        <p:tgtEl>
                                          <p:spTgt spid="7"/>
                                        </p:tgtEl>
                                      </p:cBhvr>
                                    </p:animEffect>
                                    <p:anim calcmode="lin" valueType="num">
                                      <p:cBhvr>
                                        <p:cTn id="25" dur="1250" fill="hold"/>
                                        <p:tgtEl>
                                          <p:spTgt spid="7"/>
                                        </p:tgtEl>
                                        <p:attrNameLst>
                                          <p:attrName>ppt_x</p:attrName>
                                        </p:attrNameLst>
                                      </p:cBhvr>
                                      <p:tavLst>
                                        <p:tav tm="0">
                                          <p:val>
                                            <p:strVal val="#ppt_x"/>
                                          </p:val>
                                        </p:tav>
                                        <p:tav tm="100000">
                                          <p:val>
                                            <p:strVal val="#ppt_x"/>
                                          </p:val>
                                        </p:tav>
                                      </p:tavLst>
                                    </p:anim>
                                    <p:anim calcmode="lin" valueType="num">
                                      <p:cBhvr>
                                        <p:cTn id="26" dur="125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250"/>
                                        <p:tgtEl>
                                          <p:spTgt spid="8"/>
                                        </p:tgtEl>
                                      </p:cBhvr>
                                    </p:animEffect>
                                    <p:anim calcmode="lin" valueType="num">
                                      <p:cBhvr>
                                        <p:cTn id="30" dur="1250" fill="hold"/>
                                        <p:tgtEl>
                                          <p:spTgt spid="8"/>
                                        </p:tgtEl>
                                        <p:attrNameLst>
                                          <p:attrName>ppt_x</p:attrName>
                                        </p:attrNameLst>
                                      </p:cBhvr>
                                      <p:tavLst>
                                        <p:tav tm="0">
                                          <p:val>
                                            <p:strVal val="#ppt_x"/>
                                          </p:val>
                                        </p:tav>
                                        <p:tav tm="100000">
                                          <p:val>
                                            <p:strVal val="#ppt_x"/>
                                          </p:val>
                                        </p:tav>
                                      </p:tavLst>
                                    </p:anim>
                                    <p:anim calcmode="lin" valueType="num">
                                      <p:cBhvr>
                                        <p:cTn id="31" dur="125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250"/>
                                        <p:tgtEl>
                                          <p:spTgt spid="9"/>
                                        </p:tgtEl>
                                      </p:cBhvr>
                                    </p:animEffect>
                                    <p:anim calcmode="lin" valueType="num">
                                      <p:cBhvr>
                                        <p:cTn id="35" dur="1250" fill="hold"/>
                                        <p:tgtEl>
                                          <p:spTgt spid="9"/>
                                        </p:tgtEl>
                                        <p:attrNameLst>
                                          <p:attrName>ppt_x</p:attrName>
                                        </p:attrNameLst>
                                      </p:cBhvr>
                                      <p:tavLst>
                                        <p:tav tm="0">
                                          <p:val>
                                            <p:strVal val="#ppt_x"/>
                                          </p:val>
                                        </p:tav>
                                        <p:tav tm="100000">
                                          <p:val>
                                            <p:strVal val="#ppt_x"/>
                                          </p:val>
                                        </p:tav>
                                      </p:tavLst>
                                    </p:anim>
                                    <p:anim calcmode="lin" valueType="num">
                                      <p:cBhvr>
                                        <p:cTn id="36" dur="125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250"/>
                                        <p:tgtEl>
                                          <p:spTgt spid="10"/>
                                        </p:tgtEl>
                                      </p:cBhvr>
                                    </p:animEffect>
                                    <p:anim calcmode="lin" valueType="num">
                                      <p:cBhvr>
                                        <p:cTn id="40" dur="1250" fill="hold"/>
                                        <p:tgtEl>
                                          <p:spTgt spid="10"/>
                                        </p:tgtEl>
                                        <p:attrNameLst>
                                          <p:attrName>ppt_x</p:attrName>
                                        </p:attrNameLst>
                                      </p:cBhvr>
                                      <p:tavLst>
                                        <p:tav tm="0">
                                          <p:val>
                                            <p:strVal val="#ppt_x"/>
                                          </p:val>
                                        </p:tav>
                                        <p:tav tm="100000">
                                          <p:val>
                                            <p:strVal val="#ppt_x"/>
                                          </p:val>
                                        </p:tav>
                                      </p:tavLst>
                                    </p:anim>
                                    <p:anim calcmode="lin" valueType="num">
                                      <p:cBhvr>
                                        <p:cTn id="41" dur="125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250"/>
                                        <p:tgtEl>
                                          <p:spTgt spid="11"/>
                                        </p:tgtEl>
                                      </p:cBhvr>
                                    </p:animEffect>
                                    <p:anim calcmode="lin" valueType="num">
                                      <p:cBhvr>
                                        <p:cTn id="45" dur="1250" fill="hold"/>
                                        <p:tgtEl>
                                          <p:spTgt spid="11"/>
                                        </p:tgtEl>
                                        <p:attrNameLst>
                                          <p:attrName>ppt_x</p:attrName>
                                        </p:attrNameLst>
                                      </p:cBhvr>
                                      <p:tavLst>
                                        <p:tav tm="0">
                                          <p:val>
                                            <p:strVal val="#ppt_x"/>
                                          </p:val>
                                        </p:tav>
                                        <p:tav tm="100000">
                                          <p:val>
                                            <p:strVal val="#ppt_x"/>
                                          </p:val>
                                        </p:tav>
                                      </p:tavLst>
                                    </p:anim>
                                    <p:anim calcmode="lin" valueType="num">
                                      <p:cBhvr>
                                        <p:cTn id="46"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20"/>
          <p:cNvSpPr txBox="1"/>
          <p:nvPr/>
        </p:nvSpPr>
        <p:spPr>
          <a:xfrm>
            <a:off x="1415480" y="4397833"/>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21"/>
          <p:cNvSpPr txBox="1"/>
          <p:nvPr/>
        </p:nvSpPr>
        <p:spPr>
          <a:xfrm>
            <a:off x="1462989"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20" name="文本框 22"/>
          <p:cNvSpPr txBox="1"/>
          <p:nvPr/>
        </p:nvSpPr>
        <p:spPr>
          <a:xfrm>
            <a:off x="3752247" y="438276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24"/>
          <p:cNvSpPr txBox="1"/>
          <p:nvPr/>
        </p:nvSpPr>
        <p:spPr>
          <a:xfrm>
            <a:off x="6019975" y="4373747"/>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26"/>
          <p:cNvSpPr txBox="1"/>
          <p:nvPr/>
        </p:nvSpPr>
        <p:spPr>
          <a:xfrm>
            <a:off x="8319218" y="438276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049925" y="1814952"/>
            <a:ext cx="1571922" cy="2368064"/>
            <a:chOff x="1537048" y="1217198"/>
            <a:chExt cx="1179095" cy="1776048"/>
          </a:xfrm>
          <a:solidFill>
            <a:srgbClr val="489FB9"/>
          </a:solidFill>
        </p:grpSpPr>
        <p:grpSp>
          <p:nvGrpSpPr>
            <p:cNvPr id="2" name="组合 1"/>
            <p:cNvGrpSpPr/>
            <p:nvPr/>
          </p:nvGrpSpPr>
          <p:grpSpPr>
            <a:xfrm>
              <a:off x="1537048" y="1217198"/>
              <a:ext cx="1179095" cy="1776048"/>
              <a:chOff x="1992063" y="2258145"/>
              <a:chExt cx="1572127" cy="2368064"/>
            </a:xfrm>
            <a:grpFill/>
          </p:grpSpPr>
          <p:sp>
            <p:nvSpPr>
              <p:cNvPr id="3" name="矩形 2"/>
              <p:cNvSpPr/>
              <p:nvPr/>
            </p:nvSpPr>
            <p:spPr>
              <a:xfrm>
                <a:off x="1992063" y="2733241"/>
                <a:ext cx="1572127" cy="1892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314326" y="2258145"/>
                <a:ext cx="927600" cy="914360"/>
              </a:xfrm>
              <a:prstGeom prst="ellipse">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6"/>
              <p:cNvSpPr txBox="1"/>
              <p:nvPr/>
            </p:nvSpPr>
            <p:spPr>
              <a:xfrm>
                <a:off x="2419516" y="2533494"/>
                <a:ext cx="856499" cy="461665"/>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7</a:t>
                </a:r>
                <a:r>
                  <a:rPr lang="en-US" altLang="zh-CN" sz="2400" dirty="0">
                    <a:solidFill>
                      <a:schemeClr val="bg1"/>
                    </a:solidFill>
                    <a:latin typeface="微软雅黑" panose="020B0503020204020204" pitchFamily="34" charset="-122"/>
                    <a:ea typeface="微软雅黑" panose="020B0503020204020204" pitchFamily="34" charset="-122"/>
                  </a:rPr>
                  <a:t>8</a:t>
                </a:r>
                <a:r>
                  <a:rPr lang="en-US" altLang="zh-CN" sz="2000" dirty="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6" name="文本框 51"/>
            <p:cNvSpPr txBox="1"/>
            <p:nvPr/>
          </p:nvSpPr>
          <p:spPr>
            <a:xfrm>
              <a:off x="1551194" y="2001785"/>
              <a:ext cx="1131831"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2000" dirty="0">
                <a:solidFill>
                  <a:srgbClr val="FFFFFF"/>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281661" y="1796820"/>
            <a:ext cx="1571923" cy="2386197"/>
            <a:chOff x="3211067" y="1203598"/>
            <a:chExt cx="1179096" cy="1789648"/>
          </a:xfrm>
          <a:solidFill>
            <a:srgbClr val="489FB9"/>
          </a:solidFill>
        </p:grpSpPr>
        <p:grpSp>
          <p:nvGrpSpPr>
            <p:cNvPr id="6" name="组合 5"/>
            <p:cNvGrpSpPr/>
            <p:nvPr/>
          </p:nvGrpSpPr>
          <p:grpSpPr>
            <a:xfrm>
              <a:off x="3211067" y="1203598"/>
              <a:ext cx="1179095" cy="1789648"/>
              <a:chOff x="4225288" y="2240012"/>
              <a:chExt cx="1572127" cy="2386197"/>
            </a:xfrm>
            <a:grpFill/>
          </p:grpSpPr>
          <p:sp>
            <p:nvSpPr>
              <p:cNvPr id="7" name="矩形 6"/>
              <p:cNvSpPr/>
              <p:nvPr/>
            </p:nvSpPr>
            <p:spPr>
              <a:xfrm>
                <a:off x="4225288" y="2733241"/>
                <a:ext cx="1572127" cy="1892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520214" y="2240012"/>
                <a:ext cx="927600" cy="914360"/>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17"/>
              <p:cNvSpPr txBox="1"/>
              <p:nvPr/>
            </p:nvSpPr>
            <p:spPr>
              <a:xfrm>
                <a:off x="4703327" y="2484492"/>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8</a:t>
                </a:r>
                <a:r>
                  <a:rPr lang="en-US" altLang="zh-CN" sz="2000" dirty="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7" name="文本框 52"/>
            <p:cNvSpPr txBox="1"/>
            <p:nvPr/>
          </p:nvSpPr>
          <p:spPr>
            <a:xfrm>
              <a:off x="3217745" y="2052778"/>
              <a:ext cx="1172418"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522297" y="1827876"/>
            <a:ext cx="1571923" cy="2399833"/>
            <a:chOff x="4891763" y="1226890"/>
            <a:chExt cx="1179096" cy="1799875"/>
          </a:xfrm>
          <a:solidFill>
            <a:srgbClr val="489FB9"/>
          </a:solidFill>
        </p:grpSpPr>
        <p:grpSp>
          <p:nvGrpSpPr>
            <p:cNvPr id="10" name="组合 9"/>
            <p:cNvGrpSpPr/>
            <p:nvPr/>
          </p:nvGrpSpPr>
          <p:grpSpPr>
            <a:xfrm>
              <a:off x="4891763" y="1226890"/>
              <a:ext cx="1179095" cy="1783334"/>
              <a:chOff x="6458513" y="2248431"/>
              <a:chExt cx="1572127" cy="2377778"/>
            </a:xfrm>
            <a:grpFill/>
          </p:grpSpPr>
          <p:sp>
            <p:nvSpPr>
              <p:cNvPr id="11" name="矩形 10"/>
              <p:cNvSpPr/>
              <p:nvPr/>
            </p:nvSpPr>
            <p:spPr>
              <a:xfrm>
                <a:off x="6458513" y="2733241"/>
                <a:ext cx="1572127" cy="1892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780776" y="2248431"/>
                <a:ext cx="927600" cy="914360"/>
              </a:xfrm>
              <a:prstGeom prst="ellipse">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8"/>
              <p:cNvSpPr txBox="1"/>
              <p:nvPr/>
            </p:nvSpPr>
            <p:spPr>
              <a:xfrm>
                <a:off x="6892788" y="2507686"/>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6</a:t>
                </a:r>
                <a:r>
                  <a:rPr lang="en-US" altLang="zh-CN" sz="2000" dirty="0">
                    <a:solidFill>
                      <a:schemeClr val="bg1"/>
                    </a:solidFill>
                    <a:latin typeface="微软雅黑" panose="020B0503020204020204" pitchFamily="34" charset="-122"/>
                    <a:ea typeface="微软雅黑" panose="020B0503020204020204" pitchFamily="34" charset="-122"/>
                  </a:rPr>
                  <a:t>5%</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8" name="文本框 53"/>
            <p:cNvSpPr txBox="1"/>
            <p:nvPr/>
          </p:nvSpPr>
          <p:spPr>
            <a:xfrm>
              <a:off x="4903841" y="2095741"/>
              <a:ext cx="1167018"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754031" y="1850513"/>
            <a:ext cx="1585494" cy="2364773"/>
            <a:chOff x="6565782" y="1243868"/>
            <a:chExt cx="1189275" cy="1773580"/>
          </a:xfrm>
          <a:solidFill>
            <a:srgbClr val="489FB9"/>
          </a:solidFill>
        </p:grpSpPr>
        <p:grpSp>
          <p:nvGrpSpPr>
            <p:cNvPr id="14" name="组合 13"/>
            <p:cNvGrpSpPr/>
            <p:nvPr/>
          </p:nvGrpSpPr>
          <p:grpSpPr>
            <a:xfrm>
              <a:off x="6575962" y="1243868"/>
              <a:ext cx="1179095" cy="1766356"/>
              <a:chOff x="8690603" y="2271068"/>
              <a:chExt cx="1572127" cy="2355141"/>
            </a:xfrm>
            <a:grpFill/>
          </p:grpSpPr>
          <p:sp>
            <p:nvSpPr>
              <p:cNvPr id="15" name="矩形 14"/>
              <p:cNvSpPr/>
              <p:nvPr/>
            </p:nvSpPr>
            <p:spPr>
              <a:xfrm>
                <a:off x="8690603" y="2733241"/>
                <a:ext cx="1572127" cy="1892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041338" y="2271068"/>
                <a:ext cx="927600" cy="914360"/>
              </a:xfrm>
              <a:prstGeom prst="ellipse">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9"/>
              <p:cNvSpPr txBox="1"/>
              <p:nvPr/>
            </p:nvSpPr>
            <p:spPr>
              <a:xfrm>
                <a:off x="9180616" y="2497415"/>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7</a:t>
                </a:r>
                <a:r>
                  <a:rPr lang="en-US" altLang="zh-CN" sz="2000" dirty="0">
                    <a:solidFill>
                      <a:schemeClr val="bg1"/>
                    </a:solidFill>
                    <a:latin typeface="微软雅黑" panose="020B0503020204020204" pitchFamily="34" charset="-122"/>
                    <a:ea typeface="微软雅黑" panose="020B0503020204020204" pitchFamily="34" charset="-122"/>
                  </a:rPr>
                  <a:t>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9" name="文本框 54"/>
            <p:cNvSpPr txBox="1"/>
            <p:nvPr/>
          </p:nvSpPr>
          <p:spPr>
            <a:xfrm>
              <a:off x="6565782" y="2086424"/>
              <a:ext cx="1189275"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sp>
        <p:nvSpPr>
          <p:cNvPr id="30" name="文本框 21"/>
          <p:cNvSpPr txBox="1"/>
          <p:nvPr/>
        </p:nvSpPr>
        <p:spPr>
          <a:xfrm>
            <a:off x="3799756"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31" name="文本框 21"/>
          <p:cNvSpPr txBox="1"/>
          <p:nvPr/>
        </p:nvSpPr>
        <p:spPr>
          <a:xfrm>
            <a:off x="6067484"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32" name="文本框 21"/>
          <p:cNvSpPr txBox="1"/>
          <p:nvPr/>
        </p:nvSpPr>
        <p:spPr>
          <a:xfrm>
            <a:off x="8366727"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34" name="标题 3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anim calcmode="lin" valueType="num">
                                      <p:cBhvr>
                                        <p:cTn id="10" dur="500" fill="hold"/>
                                        <p:tgtEl>
                                          <p:spTgt spid="23"/>
                                        </p:tgtEl>
                                        <p:attrNameLst>
                                          <p:attrName>ppt_x</p:attrName>
                                        </p:attrNameLst>
                                      </p:cBhvr>
                                      <p:tavLst>
                                        <p:tav tm="0">
                                          <p:val>
                                            <p:fltVal val="0.5"/>
                                          </p:val>
                                        </p:tav>
                                        <p:tav tm="100000">
                                          <p:val>
                                            <p:strVal val="#ppt_x"/>
                                          </p:val>
                                        </p:tav>
                                      </p:tavLst>
                                    </p:anim>
                                    <p:anim calcmode="lin" valueType="num">
                                      <p:cBhvr>
                                        <p:cTn id="11" dur="500" fill="hold"/>
                                        <p:tgtEl>
                                          <p:spTgt spid="2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fltVal val="0.5"/>
                                          </p:val>
                                        </p:tav>
                                        <p:tav tm="100000">
                                          <p:val>
                                            <p:strVal val="#ppt_x"/>
                                          </p:val>
                                        </p:tav>
                                      </p:tavLst>
                                    </p:anim>
                                    <p:anim calcmode="lin" valueType="num">
                                      <p:cBhvr>
                                        <p:cTn id="25" dur="5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750"/>
                                        <p:tgtEl>
                                          <p:spTgt spid="19"/>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750"/>
                                        <p:tgtEl>
                                          <p:spTgt spid="3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up)">
                                      <p:cBhvr>
                                        <p:cTn id="54" dur="750"/>
                                        <p:tgtEl>
                                          <p:spTgt spid="3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pic>
        <p:nvPicPr>
          <p:cNvPr id="24" name="图片 23" descr="婚礼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2" name="TextBox 13"/>
          <p:cNvSpPr txBox="1">
            <a:spLocks noChangeArrowheads="1"/>
          </p:cNvSpPr>
          <p:nvPr/>
        </p:nvSpPr>
        <p:spPr bwMode="auto">
          <a:xfrm>
            <a:off x="2868141" y="3980770"/>
            <a:ext cx="486886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rgbClr val="02438C"/>
                </a:solidFill>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  </a:t>
            </a:r>
            <a:endParaRPr lang="zh-CN" altLang="en-US" sz="1400" dirty="0">
              <a:solidFill>
                <a:srgbClr val="02438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2717328" y="3173986"/>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dirty="0">
                <a:solidFill>
                  <a:srgbClr val="02438C"/>
                </a:solidFill>
                <a:latin typeface="微软雅黑" panose="020B0503020204020204" pitchFamily="34" charset="-122"/>
                <a:ea typeface="微软雅黑" panose="020B0503020204020204" pitchFamily="34" charset="-122"/>
              </a:rPr>
              <a:t>点击此处添加</a:t>
            </a:r>
            <a:r>
              <a:rPr lang="zh-CN" altLang="en-US" sz="4400" b="1" dirty="0" smtClean="0">
                <a:solidFill>
                  <a:srgbClr val="02438C"/>
                </a:solidFill>
                <a:latin typeface="微软雅黑" panose="020B0503020204020204" pitchFamily="34" charset="-122"/>
                <a:ea typeface="微软雅黑" panose="020B0503020204020204" pitchFamily="34" charset="-122"/>
              </a:rPr>
              <a:t>目录</a:t>
            </a:r>
            <a:endParaRPr lang="zh-CN" altLang="en-US" sz="4400" b="1" dirty="0">
              <a:solidFill>
                <a:srgbClr val="02438C"/>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2796704" y="2373559"/>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5400" dirty="0">
                <a:solidFill>
                  <a:srgbClr val="9B73B1"/>
                </a:solidFill>
                <a:latin typeface="Impact" panose="020B0806030902050204" pitchFamily="34" charset="0"/>
              </a:rPr>
              <a:t>Part </a:t>
            </a:r>
            <a:r>
              <a:rPr lang="en-US" altLang="zh-CN" sz="5400" dirty="0" smtClean="0">
                <a:solidFill>
                  <a:srgbClr val="9B73B1"/>
                </a:solidFill>
                <a:latin typeface="Impact" panose="020B0806030902050204" pitchFamily="34" charset="0"/>
              </a:rPr>
              <a:t>2</a:t>
            </a:r>
            <a:endParaRPr lang="zh-CN" altLang="en-US" sz="5400" dirty="0">
              <a:solidFill>
                <a:srgbClr val="9B73B1"/>
              </a:solidFill>
              <a:latin typeface="Impact" panose="020B0806030902050204" pitchFamily="34" charset="0"/>
            </a:endParaRPr>
          </a:p>
        </p:txBody>
      </p:sp>
      <p:grpSp>
        <p:nvGrpSpPr>
          <p:cNvPr id="5" name="01 45"/>
          <p:cNvGrpSpPr/>
          <p:nvPr/>
        </p:nvGrpSpPr>
        <p:grpSpPr>
          <a:xfrm>
            <a:off x="1512146" y="4743854"/>
            <a:ext cx="1284558" cy="1284558"/>
            <a:chOff x="2132930" y="1035327"/>
            <a:chExt cx="1307248" cy="1307248"/>
          </a:xfrm>
        </p:grpSpPr>
        <p:grpSp>
          <p:nvGrpSpPr>
            <p:cNvPr id="6" name="01 46"/>
            <p:cNvGrpSpPr/>
            <p:nvPr/>
          </p:nvGrpSpPr>
          <p:grpSpPr>
            <a:xfrm rot="20755360">
              <a:off x="2132930" y="1035327"/>
              <a:ext cx="1307248" cy="1307248"/>
              <a:chOff x="5153025" y="4019551"/>
              <a:chExt cx="1866899" cy="1866899"/>
            </a:xfrm>
          </p:grpSpPr>
          <p:sp>
            <p:nvSpPr>
              <p:cNvPr id="8" name="01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nvGrpSpPr>
              <p:cNvPr id="9" name="01 49"/>
              <p:cNvGrpSpPr/>
              <p:nvPr/>
            </p:nvGrpSpPr>
            <p:grpSpPr>
              <a:xfrm>
                <a:off x="6050915" y="4019551"/>
                <a:ext cx="71120" cy="1866899"/>
                <a:chOff x="6072187" y="3914775"/>
                <a:chExt cx="0" cy="2143125"/>
              </a:xfrm>
            </p:grpSpPr>
            <p:cxnSp>
              <p:nvCxnSpPr>
                <p:cNvPr id="19" name="直接连接符 1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 name="01 50"/>
              <p:cNvGrpSpPr/>
              <p:nvPr/>
            </p:nvGrpSpPr>
            <p:grpSpPr>
              <a:xfrm rot="16200000">
                <a:off x="6050915" y="4019551"/>
                <a:ext cx="71120" cy="1866899"/>
                <a:chOff x="6072187" y="3914775"/>
                <a:chExt cx="0" cy="2143125"/>
              </a:xfrm>
            </p:grpSpPr>
            <p:cxnSp>
              <p:nvCxnSpPr>
                <p:cNvPr id="17" name="直接连接符 1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1" name="01 51"/>
              <p:cNvGrpSpPr/>
              <p:nvPr/>
            </p:nvGrpSpPr>
            <p:grpSpPr>
              <a:xfrm rot="2700000">
                <a:off x="6050915" y="4019551"/>
                <a:ext cx="71120" cy="1866899"/>
                <a:chOff x="6072187" y="3914775"/>
                <a:chExt cx="0" cy="2143125"/>
              </a:xfrm>
            </p:grpSpPr>
            <p:cxnSp>
              <p:nvCxnSpPr>
                <p:cNvPr id="15" name="直接连接符 14"/>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 name="01 52"/>
              <p:cNvGrpSpPr/>
              <p:nvPr/>
            </p:nvGrpSpPr>
            <p:grpSpPr>
              <a:xfrm rot="18900000" flipH="1">
                <a:off x="6050915" y="4019551"/>
                <a:ext cx="71120" cy="1866899"/>
                <a:chOff x="6072187" y="3914775"/>
                <a:chExt cx="0" cy="2143125"/>
              </a:xfrm>
            </p:grpSpPr>
            <p:cxnSp>
              <p:nvCxnSpPr>
                <p:cNvPr id="13" name="直接连接符 1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7" name="弧形 6"/>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2438C"/>
                </a:solidFill>
              </a:endParaRPr>
            </a:p>
          </p:txBody>
        </p:sp>
      </p:grpSp>
      <p:grpSp>
        <p:nvGrpSpPr>
          <p:cNvPr id="21" name="01 40"/>
          <p:cNvGrpSpPr/>
          <p:nvPr/>
        </p:nvGrpSpPr>
        <p:grpSpPr>
          <a:xfrm>
            <a:off x="789243" y="5196833"/>
            <a:ext cx="1862063" cy="1142683"/>
            <a:chOff x="8726219" y="-661205"/>
            <a:chExt cx="2154936" cy="1322409"/>
          </a:xfrm>
        </p:grpSpPr>
        <p:sp>
          <p:nvSpPr>
            <p:cNvPr id="22" name="01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sp>
          <p:nvSpPr>
            <p:cNvPr id="23" name="01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3200"/>
                            </p:stCondLst>
                            <p:childTnLst>
                              <p:par>
                                <p:cTn id="22" presetID="42"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42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2" presetClass="path" presetSubtype="0" accel="50000" decel="50000" fill="hold" nodeType="withEffect">
                                  <p:stCondLst>
                                    <p:cond delay="0"/>
                                  </p:stCondLst>
                                  <p:childTnLst>
                                    <p:animMotion origin="layout" path="M -0.03789 0.06041 L -2.70833E-6 4.81481E-6 " pathEditMode="relative" rAng="0" ptsTypes="AA">
                                      <p:cBhvr>
                                        <p:cTn id="32" dur="1500" fill="hold"/>
                                        <p:tgtEl>
                                          <p:spTgt spid="5"/>
                                        </p:tgtEl>
                                        <p:attrNameLst>
                                          <p:attrName>ppt_x</p:attrName>
                                          <p:attrName>ppt_y</p:attrName>
                                        </p:attrNameLst>
                                      </p:cBhvr>
                                      <p:rCtr x="1888" y="-3032"/>
                                    </p:animMotion>
                                  </p:childTnLst>
                                </p:cTn>
                              </p:par>
                              <p:par>
                                <p:cTn id="33" presetID="8" presetClass="emph" presetSubtype="0" fill="hold" nodeType="withEffect">
                                  <p:stCondLst>
                                    <p:cond delay="600"/>
                                  </p:stCondLst>
                                  <p:childTnLst>
                                    <p:animRot by="10800000">
                                      <p:cBhvr>
                                        <p:cTn id="34" dur="3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686014" y="2180861"/>
            <a:ext cx="2950407" cy="2952328"/>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endParaRPr lang="en-US">
              <a:effectLst>
                <a:outerShdw blurRad="63500" sx="102000" sy="102000" algn="ctr" rotWithShape="0">
                  <a:prstClr val="black">
                    <a:alpha val="40000"/>
                  </a:prstClr>
                </a:outerShdw>
              </a:effectLst>
            </a:endParaRPr>
          </a:p>
        </p:txBody>
      </p:sp>
      <p:sp>
        <p:nvSpPr>
          <p:cNvPr id="10" name="椭圆 9"/>
          <p:cNvSpPr/>
          <p:nvPr/>
        </p:nvSpPr>
        <p:spPr>
          <a:xfrm>
            <a:off x="6571915" y="2180861"/>
            <a:ext cx="2950407" cy="2952328"/>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endParaRPr lang="en-US"/>
          </a:p>
        </p:txBody>
      </p:sp>
      <p:sp>
        <p:nvSpPr>
          <p:cNvPr id="11" name="椭圆 10"/>
          <p:cNvSpPr/>
          <p:nvPr/>
        </p:nvSpPr>
        <p:spPr>
          <a:xfrm>
            <a:off x="5348575" y="2900941"/>
            <a:ext cx="1511185" cy="1512168"/>
          </a:xfrm>
          <a:prstGeom prst="ellipse">
            <a:avLst/>
          </a:prstGeom>
          <a:solidFill>
            <a:schemeClr val="accent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lnSpc>
                <a:spcPct val="130000"/>
              </a:lnSpc>
            </a:pPr>
            <a:r>
              <a:rPr lang="zh-CN" altLang="en-US" sz="2800" b="1" dirty="0">
                <a:latin typeface="微软雅黑" panose="020B0503020204020204" pitchFamily="34" charset="-122"/>
                <a:ea typeface="微软雅黑" panose="020B0503020204020204" pitchFamily="34" charset="-122"/>
              </a:rPr>
              <a:t>添加文本</a:t>
            </a:r>
          </a:p>
        </p:txBody>
      </p:sp>
      <p:cxnSp>
        <p:nvCxnSpPr>
          <p:cNvPr id="12" name="直接连接符 11"/>
          <p:cNvCxnSpPr/>
          <p:nvPr/>
        </p:nvCxnSpPr>
        <p:spPr>
          <a:xfrm>
            <a:off x="395694" y="4917165"/>
            <a:ext cx="2662267"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162515" y="4917165"/>
            <a:ext cx="2662267"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sp>
        <p:nvSpPr>
          <p:cNvPr id="14" name="矩形 4"/>
          <p:cNvSpPr>
            <a:spLocks noChangeArrowheads="1"/>
          </p:cNvSpPr>
          <p:nvPr/>
        </p:nvSpPr>
        <p:spPr bwMode="auto">
          <a:xfrm>
            <a:off x="395693" y="2359582"/>
            <a:ext cx="2356728" cy="2604436"/>
          </a:xfrm>
          <a:prstGeom prst="rect">
            <a:avLst/>
          </a:prstGeom>
          <a:noFill/>
          <a:ln w="9525">
            <a:noFill/>
            <a:miter lim="800000"/>
          </a:ln>
        </p:spPr>
        <p:txBody>
          <a:bodyPr wrap="square" lIns="91395" tIns="45697" rIns="91395" bIns="45697">
            <a:spAutoFit/>
          </a:bodyPr>
          <a:lstStyle/>
          <a:p>
            <a:pPr>
              <a:lnSpc>
                <a:spcPct val="150000"/>
              </a:lnSpc>
              <a:spcBef>
                <a:spcPts val="200"/>
              </a:spcBef>
              <a:spcAft>
                <a:spcPts val="600"/>
              </a:spcAft>
            </a:pPr>
            <a:r>
              <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600" b="1" u="sng"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a:t>
            </a:r>
            <a:endPar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p:txBody>
      </p:sp>
      <p:sp>
        <p:nvSpPr>
          <p:cNvPr id="15" name="矩形 4"/>
          <p:cNvSpPr>
            <a:spLocks noChangeArrowheads="1"/>
          </p:cNvSpPr>
          <p:nvPr/>
        </p:nvSpPr>
        <p:spPr bwMode="auto">
          <a:xfrm>
            <a:off x="9594284" y="2359582"/>
            <a:ext cx="2412631" cy="2604436"/>
          </a:xfrm>
          <a:prstGeom prst="rect">
            <a:avLst/>
          </a:prstGeom>
          <a:noFill/>
          <a:ln w="9525">
            <a:noFill/>
            <a:miter lim="800000"/>
          </a:ln>
        </p:spPr>
        <p:txBody>
          <a:bodyPr wrap="square" lIns="91395" tIns="45697" rIns="91395" bIns="45697">
            <a:spAutoFit/>
          </a:bodyPr>
          <a:lstStyle/>
          <a:p>
            <a:pPr>
              <a:lnSpc>
                <a:spcPct val="150000"/>
              </a:lnSpc>
              <a:spcBef>
                <a:spcPts val="200"/>
              </a:spcBef>
              <a:spcAft>
                <a:spcPts val="600"/>
              </a:spcAft>
            </a:pPr>
            <a:r>
              <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600" b="1" u="sng"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a:t>
            </a:r>
            <a:endPar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52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fltVal val="0.5"/>
                                          </p:val>
                                        </p:tav>
                                        <p:tav tm="100000">
                                          <p:val>
                                            <p:strVal val="#ppt_x"/>
                                          </p:val>
                                        </p:tav>
                                      </p:tavLst>
                                    </p:anim>
                                    <p:anim calcmode="lin" valueType="num">
                                      <p:cBhvr>
                                        <p:cTn id="17" dur="500" fill="hold"/>
                                        <p:tgtEl>
                                          <p:spTgt spid="10"/>
                                        </p:tgtEl>
                                        <p:attrNameLst>
                                          <p:attrName>ppt_y</p:attrName>
                                        </p:attrNameLst>
                                      </p:cBhvr>
                                      <p:tavLst>
                                        <p:tav tm="0">
                                          <p:val>
                                            <p:fltVal val="0.5"/>
                                          </p:val>
                                        </p:tav>
                                        <p:tav tm="100000">
                                          <p:val>
                                            <p:strVal val="#ppt_y"/>
                                          </p:val>
                                        </p:tav>
                                      </p:tavLst>
                                    </p:anim>
                                  </p:childTnLst>
                                </p:cTn>
                              </p:par>
                              <p:par>
                                <p:cTn id="18" presetID="53" presetClass="entr" presetSubtype="52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anim calcmode="lin" valueType="num">
                                      <p:cBhvr>
                                        <p:cTn id="23" dur="500" fill="hold"/>
                                        <p:tgtEl>
                                          <p:spTgt spid="9"/>
                                        </p:tgtEl>
                                        <p:attrNameLst>
                                          <p:attrName>ppt_x</p:attrName>
                                        </p:attrNameLst>
                                      </p:cBhvr>
                                      <p:tavLst>
                                        <p:tav tm="0">
                                          <p:val>
                                            <p:fltVal val="0.5"/>
                                          </p:val>
                                        </p:tav>
                                        <p:tav tm="100000">
                                          <p:val>
                                            <p:strVal val="#ppt_x"/>
                                          </p:val>
                                        </p:tav>
                                      </p:tavLst>
                                    </p:anim>
                                    <p:anim calcmode="lin" valueType="num">
                                      <p:cBhvr>
                                        <p:cTn id="24" dur="500" fill="hold"/>
                                        <p:tgtEl>
                                          <p:spTgt spid="9"/>
                                        </p:tgtEl>
                                        <p:attrNameLst>
                                          <p:attrName>ppt_y</p:attrName>
                                        </p:attrNameLst>
                                      </p:cBhvr>
                                      <p:tavLst>
                                        <p:tav tm="0">
                                          <p:val>
                                            <p:fltVal val="0.5"/>
                                          </p:val>
                                        </p:tav>
                                        <p:tav tm="100000">
                                          <p:val>
                                            <p:strVal val="#ppt_y"/>
                                          </p:val>
                                        </p:tav>
                                      </p:tavLst>
                                    </p:anim>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1000"/>
                                        <p:tgtEl>
                                          <p:spTgt spid="14"/>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1000"/>
                                        <p:tgtEl>
                                          <p:spTgt spid="15"/>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示 21"/>
          <p:cNvGraphicFramePr/>
          <p:nvPr/>
        </p:nvGraphicFramePr>
        <p:xfrm>
          <a:off x="3401117" y="2625795"/>
          <a:ext cx="548283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矩形 22"/>
          <p:cNvSpPr/>
          <p:nvPr/>
        </p:nvSpPr>
        <p:spPr>
          <a:xfrm>
            <a:off x="7516686" y="5133647"/>
            <a:ext cx="4173746"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08415" y="3057843"/>
            <a:ext cx="3773887"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868344" y="2984562"/>
            <a:ext cx="3822088"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968221" y="5092800"/>
            <a:ext cx="3773887"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3486862" y="1544513"/>
            <a:ext cx="5469047"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请在此处输入您的文本，或者复制您的文字粘贴请在此处输入您的文本，或者复制您的文字粘贴</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68222" y="5650131"/>
            <a:ext cx="4461591" cy="288032"/>
            <a:chOff x="1130623" y="5949280"/>
            <a:chExt cx="4464496" cy="288032"/>
          </a:xfrm>
        </p:grpSpPr>
        <p:cxnSp>
          <p:nvCxnSpPr>
            <p:cNvPr id="29" name="直接连接符 28"/>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flipV="1">
            <a:off x="608416" y="3862358"/>
            <a:ext cx="4133693" cy="253363"/>
            <a:chOff x="1130623" y="5949280"/>
            <a:chExt cx="4464496" cy="288032"/>
          </a:xfrm>
        </p:grpSpPr>
        <p:cxnSp>
          <p:nvCxnSpPr>
            <p:cNvPr id="32" name="直接连接符 31"/>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34" name="直接连接符 33"/>
          <p:cNvCxnSpPr/>
          <p:nvPr/>
        </p:nvCxnSpPr>
        <p:spPr>
          <a:xfrm>
            <a:off x="3486862" y="2337763"/>
            <a:ext cx="5469047"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6149423" y="2341022"/>
            <a:ext cx="0" cy="42879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flipH="1" flipV="1">
            <a:off x="7588646" y="3860706"/>
            <a:ext cx="3957863" cy="395515"/>
            <a:chOff x="1130623" y="5949280"/>
            <a:chExt cx="4464496" cy="288032"/>
          </a:xfrm>
        </p:grpSpPr>
        <p:cxnSp>
          <p:nvCxnSpPr>
            <p:cNvPr id="37" name="直接连接符 36"/>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flipH="1">
            <a:off x="7096525" y="5592831"/>
            <a:ext cx="4449985" cy="310632"/>
            <a:chOff x="1130623" y="5949280"/>
            <a:chExt cx="4464496" cy="288032"/>
          </a:xfrm>
        </p:grpSpPr>
        <p:cxnSp>
          <p:nvCxnSpPr>
            <p:cNvPr id="40" name="直接连接符 39"/>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4"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down)">
                                      <p:cBhvr>
                                        <p:cTn id="17" dur="500"/>
                                        <p:tgtEl>
                                          <p:spTgt spid="28"/>
                                        </p:tgtEl>
                                      </p:cBhvr>
                                    </p:animEffect>
                                  </p:childTnLst>
                                </p:cTn>
                              </p:par>
                              <p:par>
                                <p:cTn id="18" presetID="22" presetClass="entr" presetSubtype="4"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down)">
                                      <p:cBhvr>
                                        <p:cTn id="20" dur="500"/>
                                        <p:tgtEl>
                                          <p:spTgt spid="39"/>
                                        </p:tgtEl>
                                      </p:cBhvr>
                                    </p:animEffect>
                                  </p:childTnLst>
                                </p:cTn>
                              </p:par>
                              <p:par>
                                <p:cTn id="21" presetID="22" presetClass="entr" presetSubtype="4"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par>
                                <p:cTn id="24" presetID="22" presetClass="entr" presetSubtype="4"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par>
                                <p:cTn id="27" presetID="22" presetClass="entr" presetSubtype="4"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down)">
                                      <p:cBhvr>
                                        <p:cTn id="29" dur="500"/>
                                        <p:tgtEl>
                                          <p:spTgt spid="35"/>
                                        </p:tgtEl>
                                      </p:cBhvr>
                                    </p:animEffect>
                                  </p:childTnLst>
                                </p:cTn>
                              </p:par>
                            </p:childTnLst>
                          </p:cTn>
                        </p:par>
                        <p:par>
                          <p:cTn id="30" fill="hold">
                            <p:stCondLst>
                              <p:cond delay="1500"/>
                            </p:stCondLst>
                            <p:childTnLst>
                              <p:par>
                                <p:cTn id="31" presetID="2" presetClass="entr" presetSubtype="8" decel="10000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3" decel="10000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0-#ppt_h/2"/>
                                          </p:val>
                                        </p:tav>
                                        <p:tav tm="100000">
                                          <p:val>
                                            <p:strVal val="#ppt_y"/>
                                          </p:val>
                                        </p:tav>
                                      </p:tavLst>
                                    </p:anim>
                                  </p:childTnLst>
                                </p:cTn>
                              </p:par>
                              <p:par>
                                <p:cTn id="39" presetID="2" presetClass="entr" presetSubtype="6" decel="10000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1+#ppt_w/2"/>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12" decel="10000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1" decel="10000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01769" y="1559268"/>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4"/>
                </a:solidFill>
                <a:latin typeface="Agency FB" panose="020B0503020202020204" pitchFamily="34" charset="0"/>
                <a:ea typeface="Arial Unicode MS" panose="020B0604020202020204" pitchFamily="34" charset="-122"/>
                <a:cs typeface="Arial Unicode MS" panose="020B0604020202020204" pitchFamily="34" charset="-122"/>
              </a:rPr>
              <a:t>01</a:t>
            </a:r>
            <a:endParaRPr lang="zh-CN" altLang="en-US" sz="5300" b="1" dirty="0">
              <a:solidFill>
                <a:schemeClr val="accent4"/>
              </a:solidFill>
              <a:latin typeface="Agency FB" panose="020B0503020202020204" pitchFamily="34" charset="0"/>
              <a:ea typeface="Arial Unicode MS" panose="020B0604020202020204" pitchFamily="34" charset="-122"/>
              <a:cs typeface="Arial Unicode MS" panose="020B0604020202020204" pitchFamily="34" charset="-122"/>
            </a:endParaRPr>
          </a:p>
        </p:txBody>
      </p:sp>
      <p:sp>
        <p:nvSpPr>
          <p:cNvPr id="3" name="矩形 2"/>
          <p:cNvSpPr/>
          <p:nvPr/>
        </p:nvSpPr>
        <p:spPr>
          <a:xfrm>
            <a:off x="2912" y="2927422"/>
            <a:ext cx="1869933"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 name="同心圆 3"/>
          <p:cNvSpPr/>
          <p:nvPr/>
        </p:nvSpPr>
        <p:spPr>
          <a:xfrm>
            <a:off x="838650" y="1316765"/>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5" name="TextBox 4"/>
          <p:cNvSpPr txBox="1"/>
          <p:nvPr/>
        </p:nvSpPr>
        <p:spPr>
          <a:xfrm>
            <a:off x="2748242" y="1604798"/>
            <a:ext cx="3734331" cy="1138761"/>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单击此处添加标题</a:t>
            </a:r>
            <a:endParaRPr lang="en-US" altLang="zh-CN" b="1"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p>
        </p:txBody>
      </p:sp>
      <p:sp>
        <p:nvSpPr>
          <p:cNvPr id="6" name="椭圆 5"/>
          <p:cNvSpPr/>
          <p:nvPr/>
        </p:nvSpPr>
        <p:spPr>
          <a:xfrm>
            <a:off x="6545639" y="2333572"/>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3"/>
                </a:solidFill>
                <a:latin typeface="Agency FB" panose="020B0503020202020204" pitchFamily="34" charset="0"/>
                <a:ea typeface="Arial Unicode MS" panose="020B0604020202020204" pitchFamily="34" charset="-122"/>
                <a:cs typeface="Arial Unicode MS" panose="020B0604020202020204" pitchFamily="34" charset="-122"/>
              </a:rPr>
              <a:t>02</a:t>
            </a:r>
            <a:endParaRPr lang="zh-CN" altLang="en-US" sz="5300" b="1" dirty="0">
              <a:solidFill>
                <a:schemeClr val="accent3"/>
              </a:solidFill>
              <a:latin typeface="Agency FB" panose="020B0503020202020204" pitchFamily="34" charset="0"/>
              <a:ea typeface="Arial Unicode MS" panose="020B0604020202020204" pitchFamily="34" charset="-122"/>
              <a:cs typeface="Arial Unicode MS" panose="020B0604020202020204" pitchFamily="34" charset="-122"/>
            </a:endParaRPr>
          </a:p>
        </p:txBody>
      </p:sp>
      <p:sp>
        <p:nvSpPr>
          <p:cNvPr id="7" name="矩形 6"/>
          <p:cNvSpPr/>
          <p:nvPr/>
        </p:nvSpPr>
        <p:spPr>
          <a:xfrm>
            <a:off x="2913" y="3701726"/>
            <a:ext cx="7236291"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同心圆 7"/>
          <p:cNvSpPr/>
          <p:nvPr/>
        </p:nvSpPr>
        <p:spPr>
          <a:xfrm>
            <a:off x="6290115" y="2091069"/>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9" name="椭圆 8"/>
          <p:cNvSpPr/>
          <p:nvPr/>
        </p:nvSpPr>
        <p:spPr>
          <a:xfrm>
            <a:off x="5113261" y="4775625"/>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2"/>
                </a:solidFill>
                <a:latin typeface="Agency FB" panose="020B0503020202020204" pitchFamily="34" charset="0"/>
                <a:ea typeface="Arial Unicode MS" panose="020B0604020202020204" pitchFamily="34" charset="-122"/>
                <a:cs typeface="Arial Unicode MS" panose="020B0604020202020204" pitchFamily="34" charset="-122"/>
              </a:rPr>
              <a:t>03</a:t>
            </a:r>
            <a:endParaRPr lang="zh-CN" altLang="en-US" sz="5300" b="1" dirty="0">
              <a:solidFill>
                <a:schemeClr val="accent2"/>
              </a:solidFill>
              <a:latin typeface="Agency FB" panose="020B0503020202020204" pitchFamily="34" charset="0"/>
              <a:ea typeface="Arial Unicode MS" panose="020B0604020202020204" pitchFamily="34" charset="-122"/>
              <a:cs typeface="Arial Unicode MS" panose="020B0604020202020204" pitchFamily="34" charset="-122"/>
            </a:endParaRPr>
          </a:p>
        </p:txBody>
      </p:sp>
      <p:sp>
        <p:nvSpPr>
          <p:cNvPr id="10" name="矩形 9"/>
          <p:cNvSpPr/>
          <p:nvPr/>
        </p:nvSpPr>
        <p:spPr>
          <a:xfrm>
            <a:off x="2914" y="4533125"/>
            <a:ext cx="5807211"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同心圆 10"/>
          <p:cNvSpPr/>
          <p:nvPr/>
        </p:nvSpPr>
        <p:spPr>
          <a:xfrm flipV="1">
            <a:off x="4850142" y="4533123"/>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2" name="TextBox 11"/>
          <p:cNvSpPr txBox="1"/>
          <p:nvPr/>
        </p:nvSpPr>
        <p:spPr>
          <a:xfrm>
            <a:off x="8114081" y="2389916"/>
            <a:ext cx="3734331" cy="1138761"/>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单击此处添加标题</a:t>
            </a:r>
            <a:endParaRPr lang="en-US" altLang="zh-CN" b="1"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p>
        </p:txBody>
      </p:sp>
      <p:sp>
        <p:nvSpPr>
          <p:cNvPr id="13" name="TextBox 12"/>
          <p:cNvSpPr txBox="1"/>
          <p:nvPr/>
        </p:nvSpPr>
        <p:spPr>
          <a:xfrm>
            <a:off x="6962103" y="4869161"/>
            <a:ext cx="3734331" cy="1138761"/>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单击此处添加标题</a:t>
            </a:r>
            <a:endParaRPr lang="en-US" altLang="zh-CN" b="1"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p>
        </p:txBody>
      </p:sp>
      <p:sp>
        <p:nvSpPr>
          <p:cNvPr id="14" name="标题 1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353965" y="1340768"/>
            <a:ext cx="2088232" cy="2250250"/>
            <a:chOff x="2065139" y="1556792"/>
            <a:chExt cx="2088232" cy="2250250"/>
          </a:xfrm>
          <a:solidFill>
            <a:srgbClr val="C19851"/>
          </a:solidFill>
        </p:grpSpPr>
        <p:sp>
          <p:nvSpPr>
            <p:cNvPr id="9" name="椭圆 8"/>
            <p:cNvSpPr/>
            <p:nvPr/>
          </p:nvSpPr>
          <p:spPr>
            <a:xfrm>
              <a:off x="2065139" y="1556792"/>
              <a:ext cx="2088232" cy="20882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2921314" y="3483006"/>
              <a:ext cx="375882" cy="3240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圆角矩形 10"/>
          <p:cNvSpPr/>
          <p:nvPr/>
        </p:nvSpPr>
        <p:spPr>
          <a:xfrm>
            <a:off x="2281957" y="3735036"/>
            <a:ext cx="2232248" cy="774085"/>
          </a:xfrm>
          <a:prstGeom prst="round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
          <p:cNvSpPr txBox="1"/>
          <p:nvPr/>
        </p:nvSpPr>
        <p:spPr>
          <a:xfrm>
            <a:off x="2569989" y="1786607"/>
            <a:ext cx="1656184"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anose="020B0503020204020204" pitchFamily="34" charset="-122"/>
                <a:ea typeface="微软雅黑" panose="020B0503020204020204" pitchFamily="34" charset="-122"/>
              </a:rPr>
              <a:t>销售额突破</a:t>
            </a:r>
          </a:p>
        </p:txBody>
      </p:sp>
      <p:sp>
        <p:nvSpPr>
          <p:cNvPr id="13" name="文本框 9"/>
          <p:cNvSpPr txBox="1"/>
          <p:nvPr/>
        </p:nvSpPr>
        <p:spPr>
          <a:xfrm>
            <a:off x="2569989" y="2132856"/>
            <a:ext cx="1656184" cy="746358"/>
          </a:xfrm>
          <a:prstGeom prst="rect">
            <a:avLst/>
          </a:prstGeom>
          <a:noFill/>
        </p:spPr>
        <p:txBody>
          <a:bodyPr wrap="square" lIns="68580" tIns="34290" rIns="68580" bIns="34290" rtlCol="0">
            <a:spAutoFit/>
          </a:bodyPr>
          <a:lstStyle/>
          <a:p>
            <a:pPr marL="0" lvl="1" algn="ctr"/>
            <a:r>
              <a:rPr lang="en-US" altLang="zh-CN" sz="4400" b="1" dirty="0">
                <a:solidFill>
                  <a:schemeClr val="bg1"/>
                </a:solidFill>
                <a:latin typeface="Impact MT Std" pitchFamily="34" charset="0"/>
                <a:ea typeface="微软雅黑" panose="020B0503020204020204" pitchFamily="34" charset="-122"/>
              </a:rPr>
              <a:t>5</a:t>
            </a:r>
            <a:r>
              <a:rPr lang="zh-CN" altLang="en-US" sz="4400" b="1" dirty="0">
                <a:solidFill>
                  <a:schemeClr val="bg1"/>
                </a:solidFill>
                <a:latin typeface="微软雅黑" panose="020B0503020204020204" pitchFamily="34" charset="-122"/>
                <a:ea typeface="微软雅黑" panose="020B0503020204020204" pitchFamily="34" charset="-122"/>
              </a:rPr>
              <a:t>千万</a:t>
            </a:r>
          </a:p>
        </p:txBody>
      </p:sp>
      <p:sp>
        <p:nvSpPr>
          <p:cNvPr id="14" name="文本框 49"/>
          <p:cNvSpPr txBox="1"/>
          <p:nvPr/>
        </p:nvSpPr>
        <p:spPr>
          <a:xfrm>
            <a:off x="2353965" y="3861048"/>
            <a:ext cx="2088232" cy="572464"/>
          </a:xfrm>
          <a:prstGeom prst="rect">
            <a:avLst/>
          </a:prstGeom>
          <a:noFill/>
          <a:effectLst/>
        </p:spPr>
        <p:txBody>
          <a:bodyPr wrap="square"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grpSp>
        <p:nvGrpSpPr>
          <p:cNvPr id="15" name="组合 14"/>
          <p:cNvGrpSpPr/>
          <p:nvPr/>
        </p:nvGrpSpPr>
        <p:grpSpPr>
          <a:xfrm>
            <a:off x="5018261" y="1340768"/>
            <a:ext cx="2088232" cy="2250250"/>
            <a:chOff x="2065139" y="1556792"/>
            <a:chExt cx="2088232" cy="2250250"/>
          </a:xfrm>
          <a:solidFill>
            <a:schemeClr val="tx1">
              <a:lumMod val="65000"/>
              <a:lumOff val="35000"/>
            </a:schemeClr>
          </a:solidFill>
        </p:grpSpPr>
        <p:sp>
          <p:nvSpPr>
            <p:cNvPr id="16" name="椭圆 15"/>
            <p:cNvSpPr/>
            <p:nvPr/>
          </p:nvSpPr>
          <p:spPr>
            <a:xfrm>
              <a:off x="2065139" y="1556792"/>
              <a:ext cx="2088232" cy="2088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0">
              <a:off x="2921314" y="3483006"/>
              <a:ext cx="375882" cy="32403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p:cNvSpPr/>
          <p:nvPr/>
        </p:nvSpPr>
        <p:spPr>
          <a:xfrm>
            <a:off x="4946253" y="3735036"/>
            <a:ext cx="2232248" cy="77408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9"/>
          <p:cNvSpPr txBox="1"/>
          <p:nvPr/>
        </p:nvSpPr>
        <p:spPr>
          <a:xfrm>
            <a:off x="5234285" y="1786607"/>
            <a:ext cx="1656184"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anose="020B0503020204020204" pitchFamily="34" charset="-122"/>
                <a:ea typeface="微软雅黑" panose="020B0503020204020204" pitchFamily="34" charset="-122"/>
              </a:rPr>
              <a:t>加盟店超过</a:t>
            </a:r>
          </a:p>
        </p:txBody>
      </p:sp>
      <p:sp>
        <p:nvSpPr>
          <p:cNvPr id="20" name="文本框 9"/>
          <p:cNvSpPr txBox="1"/>
          <p:nvPr/>
        </p:nvSpPr>
        <p:spPr>
          <a:xfrm>
            <a:off x="5234285" y="2132856"/>
            <a:ext cx="1656184" cy="746358"/>
          </a:xfrm>
          <a:prstGeom prst="rect">
            <a:avLst/>
          </a:prstGeom>
          <a:noFill/>
        </p:spPr>
        <p:txBody>
          <a:bodyPr wrap="square" lIns="68580" tIns="34290" rIns="68580" bIns="34290" rtlCol="0">
            <a:spAutoFit/>
          </a:bodyPr>
          <a:lstStyle/>
          <a:p>
            <a:pPr marL="0" lvl="1" algn="ctr"/>
            <a:r>
              <a:rPr lang="en-US" altLang="zh-CN" sz="4400" b="1" dirty="0">
                <a:solidFill>
                  <a:schemeClr val="bg1"/>
                </a:solidFill>
                <a:latin typeface="Impact MT Std" pitchFamily="34" charset="0"/>
                <a:ea typeface="微软雅黑" panose="020B0503020204020204" pitchFamily="34" charset="-122"/>
              </a:rPr>
              <a:t>5</a:t>
            </a:r>
            <a:r>
              <a:rPr lang="zh-CN" altLang="en-US" sz="4400" b="1" dirty="0">
                <a:solidFill>
                  <a:schemeClr val="bg1"/>
                </a:solidFill>
                <a:latin typeface="微软雅黑" panose="020B0503020204020204" pitchFamily="34" charset="-122"/>
                <a:ea typeface="微软雅黑" panose="020B0503020204020204" pitchFamily="34" charset="-122"/>
              </a:rPr>
              <a:t>百家</a:t>
            </a:r>
          </a:p>
        </p:txBody>
      </p:sp>
      <p:sp>
        <p:nvSpPr>
          <p:cNvPr id="21" name="文本框 49"/>
          <p:cNvSpPr txBox="1"/>
          <p:nvPr/>
        </p:nvSpPr>
        <p:spPr>
          <a:xfrm>
            <a:off x="5018261" y="3861048"/>
            <a:ext cx="2088232" cy="572464"/>
          </a:xfrm>
          <a:prstGeom prst="rect">
            <a:avLst/>
          </a:prstGeom>
          <a:noFill/>
          <a:effectLst/>
        </p:spPr>
        <p:txBody>
          <a:bodyPr wrap="square"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grpSp>
        <p:nvGrpSpPr>
          <p:cNvPr id="22" name="组合 21"/>
          <p:cNvGrpSpPr/>
          <p:nvPr/>
        </p:nvGrpSpPr>
        <p:grpSpPr>
          <a:xfrm>
            <a:off x="7610549" y="1340768"/>
            <a:ext cx="2088232" cy="2250250"/>
            <a:chOff x="2065139" y="1556792"/>
            <a:chExt cx="2088232" cy="2250250"/>
          </a:xfrm>
          <a:solidFill>
            <a:srgbClr val="C19851"/>
          </a:solidFill>
        </p:grpSpPr>
        <p:sp>
          <p:nvSpPr>
            <p:cNvPr id="23" name="椭圆 22"/>
            <p:cNvSpPr/>
            <p:nvPr/>
          </p:nvSpPr>
          <p:spPr>
            <a:xfrm>
              <a:off x="2065139" y="1556792"/>
              <a:ext cx="2088232" cy="2088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0800000">
              <a:off x="2921314" y="3483006"/>
              <a:ext cx="375882" cy="32403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圆角矩形 24"/>
          <p:cNvSpPr/>
          <p:nvPr/>
        </p:nvSpPr>
        <p:spPr>
          <a:xfrm>
            <a:off x="7538541" y="3735036"/>
            <a:ext cx="2232248" cy="774085"/>
          </a:xfrm>
          <a:prstGeom prst="round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9"/>
          <p:cNvSpPr txBox="1"/>
          <p:nvPr/>
        </p:nvSpPr>
        <p:spPr>
          <a:xfrm>
            <a:off x="7754565" y="1786607"/>
            <a:ext cx="1872208"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anose="020B0503020204020204" pitchFamily="34" charset="-122"/>
                <a:ea typeface="微软雅黑" panose="020B0503020204020204" pitchFamily="34" charset="-122"/>
              </a:rPr>
              <a:t>产品销售覆盖</a:t>
            </a:r>
          </a:p>
        </p:txBody>
      </p:sp>
      <p:sp>
        <p:nvSpPr>
          <p:cNvPr id="27" name="文本框 9"/>
          <p:cNvSpPr txBox="1"/>
          <p:nvPr/>
        </p:nvSpPr>
        <p:spPr>
          <a:xfrm>
            <a:off x="7826573" y="2132856"/>
            <a:ext cx="1656184" cy="746358"/>
          </a:xfrm>
          <a:prstGeom prst="rect">
            <a:avLst/>
          </a:prstGeom>
          <a:noFill/>
        </p:spPr>
        <p:txBody>
          <a:bodyPr wrap="square" lIns="68580" tIns="34290" rIns="68580" bIns="34290" rtlCol="0">
            <a:spAutoFit/>
          </a:bodyPr>
          <a:lstStyle/>
          <a:p>
            <a:pPr marL="0" lvl="1" algn="ctr"/>
            <a:r>
              <a:rPr lang="en-US" altLang="zh-CN" sz="4400" b="1" dirty="0">
                <a:solidFill>
                  <a:schemeClr val="bg1"/>
                </a:solidFill>
                <a:latin typeface="Impact MT Std" pitchFamily="34" charset="0"/>
                <a:ea typeface="微软雅黑" panose="020B0503020204020204" pitchFamily="34" charset="-122"/>
              </a:rPr>
              <a:t>5</a:t>
            </a:r>
            <a:r>
              <a:rPr lang="zh-CN" altLang="en-US" sz="4400" b="1" dirty="0">
                <a:solidFill>
                  <a:schemeClr val="bg1"/>
                </a:solidFill>
                <a:latin typeface="微软雅黑" panose="020B0503020204020204" pitchFamily="34" charset="-122"/>
                <a:ea typeface="微软雅黑" panose="020B0503020204020204" pitchFamily="34" charset="-122"/>
              </a:rPr>
              <a:t>大州</a:t>
            </a:r>
          </a:p>
        </p:txBody>
      </p:sp>
      <p:sp>
        <p:nvSpPr>
          <p:cNvPr id="28" name="文本框 49"/>
          <p:cNvSpPr txBox="1"/>
          <p:nvPr/>
        </p:nvSpPr>
        <p:spPr>
          <a:xfrm>
            <a:off x="7610549" y="3861048"/>
            <a:ext cx="2088232" cy="572464"/>
          </a:xfrm>
          <a:prstGeom prst="rect">
            <a:avLst/>
          </a:prstGeom>
          <a:noFill/>
          <a:effectLst/>
        </p:spPr>
        <p:txBody>
          <a:bodyPr wrap="square"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29" name="Freeform 12"/>
          <p:cNvSpPr/>
          <p:nvPr/>
        </p:nvSpPr>
        <p:spPr bwMode="auto">
          <a:xfrm>
            <a:off x="1489869" y="474481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30" name="Freeform 12"/>
          <p:cNvSpPr/>
          <p:nvPr/>
        </p:nvSpPr>
        <p:spPr bwMode="auto">
          <a:xfrm flipH="1" flipV="1">
            <a:off x="9912424" y="551723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31" name="TextBox 30"/>
          <p:cNvSpPr txBox="1"/>
          <p:nvPr/>
        </p:nvSpPr>
        <p:spPr>
          <a:xfrm>
            <a:off x="1849910" y="5059015"/>
            <a:ext cx="8545239" cy="810260"/>
          </a:xfrm>
          <a:prstGeom prst="rect">
            <a:avLst/>
          </a:prstGeom>
          <a:noFill/>
        </p:spPr>
        <p:txBody>
          <a:bodyPr wrap="square"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  </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6"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2000"/>
                                        <p:tgtEl>
                                          <p:spTgt spid="1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par>
                          <p:cTn id="29" fill="hold">
                            <p:stCondLst>
                              <p:cond delay="5000"/>
                            </p:stCondLst>
                            <p:childTnLst>
                              <p:par>
                                <p:cTn id="30" presetID="42"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42"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7000"/>
                            </p:stCondLst>
                            <p:childTnLst>
                              <p:par>
                                <p:cTn id="42" presetID="42"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8000"/>
                            </p:stCondLst>
                            <p:childTnLst>
                              <p:par>
                                <p:cTn id="48" presetID="6" presetClass="entr" presetSubtype="16"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circle(in)">
                                      <p:cBhvr>
                                        <p:cTn id="50" dur="2000"/>
                                        <p:tgtEl>
                                          <p:spTgt spid="18"/>
                                        </p:tgtEl>
                                      </p:cBhvr>
                                    </p:animEffect>
                                  </p:childTnLst>
                                </p:cTn>
                              </p:par>
                              <p:par>
                                <p:cTn id="51" presetID="22" presetClass="entr" presetSubtype="4"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childTnLst>
                          </p:cTn>
                        </p:par>
                        <p:par>
                          <p:cTn id="54" fill="hold">
                            <p:stCondLst>
                              <p:cond delay="10000"/>
                            </p:stCondLst>
                            <p:childTnLst>
                              <p:par>
                                <p:cTn id="55" presetID="42"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11000"/>
                            </p:stCondLst>
                            <p:childTnLst>
                              <p:par>
                                <p:cTn id="61" presetID="42"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par>
                          <p:cTn id="66" fill="hold">
                            <p:stCondLst>
                              <p:cond delay="12000"/>
                            </p:stCondLst>
                            <p:childTnLst>
                              <p:par>
                                <p:cTn id="67" presetID="42" presetClass="entr" presetSubtype="0"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childTnLst>
                          </p:cTn>
                        </p:par>
                        <p:par>
                          <p:cTn id="72" fill="hold">
                            <p:stCondLst>
                              <p:cond delay="13000"/>
                            </p:stCondLst>
                            <p:childTnLst>
                              <p:par>
                                <p:cTn id="73" presetID="6" presetClass="entr" presetSubtype="16"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circle(in)">
                                      <p:cBhvr>
                                        <p:cTn id="75" dur="2000"/>
                                        <p:tgtEl>
                                          <p:spTgt spid="25"/>
                                        </p:tgtEl>
                                      </p:cBhvr>
                                    </p:animEffect>
                                  </p:childTnLst>
                                </p:cTn>
                              </p:par>
                              <p:par>
                                <p:cTn id="76" presetID="22" presetClass="entr" presetSubtype="4" fill="hold" grpId="0" nodeType="withEffect">
                                  <p:stCondLst>
                                    <p:cond delay="50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childTnLst>
                          </p:cTn>
                        </p:par>
                        <p:par>
                          <p:cTn id="79" fill="hold">
                            <p:stCondLst>
                              <p:cond delay="15000"/>
                            </p:stCondLst>
                            <p:childTnLst>
                              <p:par>
                                <p:cTn id="80" presetID="1" presetClass="entr" presetSubtype="0"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childTnLst>
                                </p:cTn>
                              </p:par>
                              <p:par>
                                <p:cTn id="82" presetID="35" presetClass="path" presetSubtype="0" accel="50000" decel="50000" fill="hold" grpId="1" nodeType="withEffect">
                                  <p:stCondLst>
                                    <p:cond delay="0"/>
                                  </p:stCondLst>
                                  <p:childTnLst>
                                    <p:animMotion origin="layout" path="M -3.56836E-6 -3.7037E-7 L 0.36686 0.15278 " pathEditMode="relative" rAng="0" ptsTypes="AA">
                                      <p:cBhvr>
                                        <p:cTn id="83" dur="500" spd="-99900" fill="hold"/>
                                        <p:tgtEl>
                                          <p:spTgt spid="29"/>
                                        </p:tgtEl>
                                        <p:attrNameLst>
                                          <p:attrName>ppt_x</p:attrName>
                                          <p:attrName>ppt_y</p:attrName>
                                        </p:attrNameLst>
                                      </p:cBhvr>
                                      <p:rCtr x="18343" y="7639"/>
                                    </p:animMotion>
                                  </p:childTnLst>
                                </p:cTn>
                              </p:par>
                              <p:par>
                                <p:cTn id="84" presetID="1"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childTnLst>
                                </p:cTn>
                              </p:par>
                              <p:par>
                                <p:cTn id="86" presetID="35" presetClass="path" presetSubtype="0" accel="50000" decel="50000" fill="hold" grpId="1" nodeType="withEffect">
                                  <p:stCondLst>
                                    <p:cond delay="0"/>
                                  </p:stCondLst>
                                  <p:childTnLst>
                                    <p:animMotion origin="layout" path="M 7.85742E-7 -3.33333E-6 L -0.39495 -0.11018 " pathEditMode="relative" rAng="0" ptsTypes="AA">
                                      <p:cBhvr>
                                        <p:cTn id="87" dur="500" spd="-99900" fill="hold"/>
                                        <p:tgtEl>
                                          <p:spTgt spid="30"/>
                                        </p:tgtEl>
                                        <p:attrNameLst>
                                          <p:attrName>ppt_x</p:attrName>
                                          <p:attrName>ppt_y</p:attrName>
                                        </p:attrNameLst>
                                      </p:cBhvr>
                                      <p:rCtr x="-19748" y="-5509"/>
                                    </p:animMotion>
                                  </p:childTnLst>
                                </p:cTn>
                              </p:par>
                            </p:childTnLst>
                          </p:cTn>
                        </p:par>
                        <p:par>
                          <p:cTn id="88" fill="hold">
                            <p:stCondLst>
                              <p:cond delay="15000"/>
                            </p:stCondLst>
                            <p:childTnLst>
                              <p:par>
                                <p:cTn id="89" presetID="18" presetClass="entr" presetSubtype="3"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strips(upRight)">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8" grpId="0" animBg="1"/>
      <p:bldP spid="19" grpId="0"/>
      <p:bldP spid="20" grpId="0"/>
      <p:bldP spid="21" grpId="0"/>
      <p:bldP spid="25" grpId="0" animBg="1"/>
      <p:bldP spid="26" grpId="0"/>
      <p:bldP spid="27" grpId="0"/>
      <p:bldP spid="28" grpId="0"/>
      <p:bldP spid="29" grpId="0" animBg="1"/>
      <p:bldP spid="29" grpId="1" animBg="1"/>
      <p:bldP spid="30" grpId="0" animBg="1"/>
      <p:bldP spid="30" grpId="1" animBg="1"/>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46254" y="1843484"/>
            <a:ext cx="7115175" cy="5041900"/>
            <a:chOff x="4945459" y="1555452"/>
            <a:chExt cx="7115175" cy="5041900"/>
          </a:xfrm>
        </p:grpSpPr>
        <p:sp>
          <p:nvSpPr>
            <p:cNvPr id="33" name="Freeform 5"/>
            <p:cNvSpPr>
              <a:spLocks noChangeArrowheads="1"/>
            </p:cNvSpPr>
            <p:nvPr/>
          </p:nvSpPr>
          <p:spPr bwMode="auto">
            <a:xfrm>
              <a:off x="6053534" y="4871740"/>
              <a:ext cx="1135063" cy="1168400"/>
            </a:xfrm>
            <a:custGeom>
              <a:avLst/>
              <a:gdLst>
                <a:gd name="T0" fmla="*/ 484 w 615"/>
                <a:gd name="T1" fmla="*/ 498 h 643"/>
                <a:gd name="T2" fmla="*/ 144 w 615"/>
                <a:gd name="T3" fmla="*/ 108 h 643"/>
                <a:gd name="T4" fmla="*/ 484 w 615"/>
                <a:gd name="T5" fmla="*/ 498 h 643"/>
                <a:gd name="T6" fmla="*/ 0 60000 65536"/>
                <a:gd name="T7" fmla="*/ 0 60000 65536"/>
                <a:gd name="T8" fmla="*/ 0 60000 65536"/>
                <a:gd name="T9" fmla="*/ 0 w 615"/>
                <a:gd name="T10" fmla="*/ 0 h 643"/>
                <a:gd name="T11" fmla="*/ 615 w 615"/>
                <a:gd name="T12" fmla="*/ 643 h 643"/>
              </a:gdLst>
              <a:ahLst/>
              <a:cxnLst>
                <a:cxn ang="T6">
                  <a:pos x="T0" y="T1"/>
                </a:cxn>
                <a:cxn ang="T7">
                  <a:pos x="T2" y="T3"/>
                </a:cxn>
                <a:cxn ang="T8">
                  <a:pos x="T4" y="T5"/>
                </a:cxn>
              </a:cxnLst>
              <a:rect l="T9" t="T10" r="T11" b="T12"/>
              <a:pathLst>
                <a:path w="615" h="643">
                  <a:moveTo>
                    <a:pt x="484" y="498"/>
                  </a:moveTo>
                  <a:cubicBezTo>
                    <a:pt x="615" y="363"/>
                    <a:pt x="250" y="0"/>
                    <a:pt x="144" y="108"/>
                  </a:cubicBezTo>
                  <a:cubicBezTo>
                    <a:pt x="0" y="257"/>
                    <a:pt x="342" y="643"/>
                    <a:pt x="484" y="498"/>
                  </a:cubicBezTo>
                  <a:close/>
                </a:path>
              </a:pathLst>
            </a:custGeom>
            <a:solidFill>
              <a:srgbClr val="44444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4" name="Freeform 6"/>
            <p:cNvSpPr>
              <a:spLocks noChangeArrowheads="1"/>
            </p:cNvSpPr>
            <p:nvPr/>
          </p:nvSpPr>
          <p:spPr bwMode="auto">
            <a:xfrm>
              <a:off x="6164659" y="4844752"/>
              <a:ext cx="1036638" cy="1082675"/>
            </a:xfrm>
            <a:custGeom>
              <a:avLst/>
              <a:gdLst>
                <a:gd name="T0" fmla="*/ 449 w 571"/>
                <a:gd name="T1" fmla="*/ 463 h 597"/>
                <a:gd name="T2" fmla="*/ 134 w 571"/>
                <a:gd name="T3" fmla="*/ 101 h 597"/>
                <a:gd name="T4" fmla="*/ 449 w 571"/>
                <a:gd name="T5" fmla="*/ 463 h 597"/>
                <a:gd name="T6" fmla="*/ 0 60000 65536"/>
                <a:gd name="T7" fmla="*/ 0 60000 65536"/>
                <a:gd name="T8" fmla="*/ 0 60000 65536"/>
                <a:gd name="T9" fmla="*/ 0 w 571"/>
                <a:gd name="T10" fmla="*/ 0 h 597"/>
                <a:gd name="T11" fmla="*/ 571 w 571"/>
                <a:gd name="T12" fmla="*/ 597 h 597"/>
              </a:gdLst>
              <a:ahLst/>
              <a:cxnLst>
                <a:cxn ang="T6">
                  <a:pos x="T0" y="T1"/>
                </a:cxn>
                <a:cxn ang="T7">
                  <a:pos x="T2" y="T3"/>
                </a:cxn>
                <a:cxn ang="T8">
                  <a:pos x="T4" y="T5"/>
                </a:cxn>
              </a:cxnLst>
              <a:rect l="T9" t="T10" r="T11" b="T12"/>
              <a:pathLst>
                <a:path w="571" h="597">
                  <a:moveTo>
                    <a:pt x="449" y="463"/>
                  </a:moveTo>
                  <a:cubicBezTo>
                    <a:pt x="571" y="337"/>
                    <a:pt x="232" y="0"/>
                    <a:pt x="134" y="101"/>
                  </a:cubicBezTo>
                  <a:cubicBezTo>
                    <a:pt x="0" y="238"/>
                    <a:pt x="318" y="597"/>
                    <a:pt x="449" y="463"/>
                  </a:cubicBezTo>
                  <a:close/>
                </a:path>
              </a:pathLst>
            </a:cu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5" name="Freeform 7"/>
            <p:cNvSpPr>
              <a:spLocks noChangeArrowheads="1"/>
            </p:cNvSpPr>
            <p:nvPr/>
          </p:nvSpPr>
          <p:spPr bwMode="auto">
            <a:xfrm>
              <a:off x="6104334" y="4763790"/>
              <a:ext cx="1158875" cy="1357312"/>
            </a:xfrm>
            <a:custGeom>
              <a:avLst/>
              <a:gdLst>
                <a:gd name="T0" fmla="*/ 249 w 435"/>
                <a:gd name="T1" fmla="*/ 0 h 509"/>
                <a:gd name="T2" fmla="*/ 0 w 435"/>
                <a:gd name="T3" fmla="*/ 293 h 509"/>
                <a:gd name="T4" fmla="*/ 0 w 435"/>
                <a:gd name="T5" fmla="*/ 509 h 509"/>
                <a:gd name="T6" fmla="*/ 147 w 435"/>
                <a:gd name="T7" fmla="*/ 509 h 509"/>
                <a:gd name="T8" fmla="*/ 435 w 435"/>
                <a:gd name="T9" fmla="*/ 213 h 509"/>
                <a:gd name="T10" fmla="*/ 249 w 435"/>
                <a:gd name="T11" fmla="*/ 0 h 509"/>
                <a:gd name="T12" fmla="*/ 0 60000 65536"/>
                <a:gd name="T13" fmla="*/ 0 60000 65536"/>
                <a:gd name="T14" fmla="*/ 0 60000 65536"/>
                <a:gd name="T15" fmla="*/ 0 60000 65536"/>
                <a:gd name="T16" fmla="*/ 0 60000 65536"/>
                <a:gd name="T17" fmla="*/ 0 60000 65536"/>
                <a:gd name="T18" fmla="*/ 0 w 435"/>
                <a:gd name="T19" fmla="*/ 0 h 509"/>
                <a:gd name="T20" fmla="*/ 435 w 435"/>
                <a:gd name="T21" fmla="*/ 509 h 509"/>
              </a:gdLst>
              <a:ahLst/>
              <a:cxnLst>
                <a:cxn ang="T12">
                  <a:pos x="T0" y="T1"/>
                </a:cxn>
                <a:cxn ang="T13">
                  <a:pos x="T2" y="T3"/>
                </a:cxn>
                <a:cxn ang="T14">
                  <a:pos x="T4" y="T5"/>
                </a:cxn>
                <a:cxn ang="T15">
                  <a:pos x="T6" y="T7"/>
                </a:cxn>
                <a:cxn ang="T16">
                  <a:pos x="T8" y="T9"/>
                </a:cxn>
                <a:cxn ang="T17">
                  <a:pos x="T10" y="T11"/>
                </a:cxn>
              </a:cxnLst>
              <a:rect l="T18" t="T19" r="T20" b="T21"/>
              <a:pathLst>
                <a:path w="435" h="509">
                  <a:moveTo>
                    <a:pt x="249" y="0"/>
                  </a:moveTo>
                  <a:lnTo>
                    <a:pt x="0" y="293"/>
                  </a:lnTo>
                  <a:lnTo>
                    <a:pt x="0" y="509"/>
                  </a:lnTo>
                  <a:lnTo>
                    <a:pt x="147" y="509"/>
                  </a:lnTo>
                  <a:lnTo>
                    <a:pt x="435" y="213"/>
                  </a:lnTo>
                  <a:lnTo>
                    <a:pt x="249" y="0"/>
                  </a:ln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6" name="Freeform 8"/>
            <p:cNvSpPr>
              <a:spLocks noChangeArrowheads="1"/>
            </p:cNvSpPr>
            <p:nvPr/>
          </p:nvSpPr>
          <p:spPr bwMode="auto">
            <a:xfrm>
              <a:off x="6012259" y="4851102"/>
              <a:ext cx="1176338" cy="882650"/>
            </a:xfrm>
            <a:custGeom>
              <a:avLst/>
              <a:gdLst>
                <a:gd name="T0" fmla="*/ 281 w 649"/>
                <a:gd name="T1" fmla="*/ 89 h 486"/>
                <a:gd name="T2" fmla="*/ 0 w 649"/>
                <a:gd name="T3" fmla="*/ 387 h 486"/>
                <a:gd name="T4" fmla="*/ 0 w 649"/>
                <a:gd name="T5" fmla="*/ 469 h 486"/>
                <a:gd name="T6" fmla="*/ 204 w 649"/>
                <a:gd name="T7" fmla="*/ 250 h 486"/>
                <a:gd name="T8" fmla="*/ 472 w 649"/>
                <a:gd name="T9" fmla="*/ 486 h 486"/>
                <a:gd name="T10" fmla="*/ 522 w 649"/>
                <a:gd name="T11" fmla="*/ 435 h 486"/>
                <a:gd name="T12" fmla="*/ 299 w 649"/>
                <a:gd name="T13" fmla="*/ 225 h 486"/>
                <a:gd name="T14" fmla="*/ 346 w 649"/>
                <a:gd name="T15" fmla="*/ 192 h 486"/>
                <a:gd name="T16" fmla="*/ 618 w 649"/>
                <a:gd name="T17" fmla="*/ 336 h 486"/>
                <a:gd name="T18" fmla="*/ 649 w 649"/>
                <a:gd name="T19" fmla="*/ 305 h 486"/>
                <a:gd name="T20" fmla="*/ 367 w 649"/>
                <a:gd name="T21" fmla="*/ 0 h 486"/>
                <a:gd name="T22" fmla="*/ 281 w 649"/>
                <a:gd name="T23" fmla="*/ 89 h 4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9"/>
                <a:gd name="T37" fmla="*/ 0 h 486"/>
                <a:gd name="T38" fmla="*/ 649 w 649"/>
                <a:gd name="T39" fmla="*/ 486 h 4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9" h="486">
                  <a:moveTo>
                    <a:pt x="281" y="89"/>
                  </a:moveTo>
                  <a:cubicBezTo>
                    <a:pt x="0" y="387"/>
                    <a:pt x="0" y="387"/>
                    <a:pt x="0" y="387"/>
                  </a:cubicBezTo>
                  <a:cubicBezTo>
                    <a:pt x="0" y="469"/>
                    <a:pt x="0" y="469"/>
                    <a:pt x="0" y="469"/>
                  </a:cubicBezTo>
                  <a:cubicBezTo>
                    <a:pt x="204" y="250"/>
                    <a:pt x="204" y="250"/>
                    <a:pt x="204" y="250"/>
                  </a:cubicBezTo>
                  <a:cubicBezTo>
                    <a:pt x="472" y="486"/>
                    <a:pt x="472" y="486"/>
                    <a:pt x="472" y="486"/>
                  </a:cubicBezTo>
                  <a:cubicBezTo>
                    <a:pt x="522" y="435"/>
                    <a:pt x="522" y="435"/>
                    <a:pt x="522" y="435"/>
                  </a:cubicBezTo>
                  <a:cubicBezTo>
                    <a:pt x="425" y="396"/>
                    <a:pt x="328" y="304"/>
                    <a:pt x="299" y="225"/>
                  </a:cubicBezTo>
                  <a:cubicBezTo>
                    <a:pt x="281" y="172"/>
                    <a:pt x="311" y="151"/>
                    <a:pt x="346" y="192"/>
                  </a:cubicBezTo>
                  <a:cubicBezTo>
                    <a:pt x="424" y="282"/>
                    <a:pt x="496" y="325"/>
                    <a:pt x="618" y="336"/>
                  </a:cubicBezTo>
                  <a:cubicBezTo>
                    <a:pt x="649" y="305"/>
                    <a:pt x="649" y="305"/>
                    <a:pt x="649" y="305"/>
                  </a:cubicBezTo>
                  <a:cubicBezTo>
                    <a:pt x="367" y="0"/>
                    <a:pt x="367" y="0"/>
                    <a:pt x="367" y="0"/>
                  </a:cubicBezTo>
                  <a:lnTo>
                    <a:pt x="281" y="89"/>
                  </a:ln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7" name="Freeform 9"/>
            <p:cNvSpPr>
              <a:spLocks noChangeArrowheads="1"/>
            </p:cNvSpPr>
            <p:nvPr/>
          </p:nvSpPr>
          <p:spPr bwMode="auto">
            <a:xfrm>
              <a:off x="5986859" y="5036840"/>
              <a:ext cx="990600" cy="1196975"/>
            </a:xfrm>
            <a:custGeom>
              <a:avLst/>
              <a:gdLst>
                <a:gd name="T0" fmla="*/ 231 w 546"/>
                <a:gd name="T1" fmla="*/ 0 h 660"/>
                <a:gd name="T2" fmla="*/ 0 w 546"/>
                <a:gd name="T3" fmla="*/ 262 h 660"/>
                <a:gd name="T4" fmla="*/ 0 w 546"/>
                <a:gd name="T5" fmla="*/ 660 h 660"/>
                <a:gd name="T6" fmla="*/ 255 w 546"/>
                <a:gd name="T7" fmla="*/ 660 h 660"/>
                <a:gd name="T8" fmla="*/ 546 w 546"/>
                <a:gd name="T9" fmla="*/ 361 h 660"/>
                <a:gd name="T10" fmla="*/ 326 w 546"/>
                <a:gd name="T11" fmla="*/ 221 h 660"/>
                <a:gd name="T12" fmla="*/ 231 w 546"/>
                <a:gd name="T13" fmla="*/ 0 h 660"/>
                <a:gd name="T14" fmla="*/ 0 60000 65536"/>
                <a:gd name="T15" fmla="*/ 0 60000 65536"/>
                <a:gd name="T16" fmla="*/ 0 60000 65536"/>
                <a:gd name="T17" fmla="*/ 0 60000 65536"/>
                <a:gd name="T18" fmla="*/ 0 60000 65536"/>
                <a:gd name="T19" fmla="*/ 0 60000 65536"/>
                <a:gd name="T20" fmla="*/ 0 60000 65536"/>
                <a:gd name="T21" fmla="*/ 0 w 546"/>
                <a:gd name="T22" fmla="*/ 0 h 660"/>
                <a:gd name="T23" fmla="*/ 546 w 546"/>
                <a:gd name="T24" fmla="*/ 660 h 6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6" h="660">
                  <a:moveTo>
                    <a:pt x="231" y="0"/>
                  </a:moveTo>
                  <a:cubicBezTo>
                    <a:pt x="0" y="262"/>
                    <a:pt x="0" y="262"/>
                    <a:pt x="0" y="262"/>
                  </a:cubicBezTo>
                  <a:cubicBezTo>
                    <a:pt x="0" y="660"/>
                    <a:pt x="0" y="660"/>
                    <a:pt x="0" y="660"/>
                  </a:cubicBezTo>
                  <a:cubicBezTo>
                    <a:pt x="255" y="660"/>
                    <a:pt x="255" y="660"/>
                    <a:pt x="255" y="660"/>
                  </a:cubicBezTo>
                  <a:cubicBezTo>
                    <a:pt x="546" y="361"/>
                    <a:pt x="546" y="361"/>
                    <a:pt x="546" y="361"/>
                  </a:cubicBezTo>
                  <a:cubicBezTo>
                    <a:pt x="451" y="329"/>
                    <a:pt x="378" y="282"/>
                    <a:pt x="326" y="221"/>
                  </a:cubicBezTo>
                  <a:cubicBezTo>
                    <a:pt x="275" y="160"/>
                    <a:pt x="243" y="86"/>
                    <a:pt x="231" y="0"/>
                  </a:cubicBezTo>
                  <a:close/>
                </a:path>
              </a:pathLst>
            </a:custGeom>
            <a:solidFill>
              <a:srgbClr val="CFD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8" name="Freeform 10"/>
            <p:cNvSpPr>
              <a:spLocks noChangeArrowheads="1"/>
            </p:cNvSpPr>
            <p:nvPr/>
          </p:nvSpPr>
          <p:spPr bwMode="auto">
            <a:xfrm>
              <a:off x="4945459" y="5106690"/>
              <a:ext cx="1957388" cy="1490662"/>
            </a:xfrm>
            <a:custGeom>
              <a:avLst/>
              <a:gdLst>
                <a:gd name="T0" fmla="*/ 14657 w 21403"/>
                <a:gd name="T1" fmla="*/ 0 h 10000"/>
                <a:gd name="T2" fmla="*/ 0 w 21403"/>
                <a:gd name="T3" fmla="*/ 9923 h 10000"/>
                <a:gd name="T4" fmla="*/ 11403 w 21403"/>
                <a:gd name="T5" fmla="*/ 10000 h 10000"/>
                <a:gd name="T6" fmla="*/ 13109 w 21403"/>
                <a:gd name="T7" fmla="*/ 10000 h 10000"/>
                <a:gd name="T8" fmla="*/ 21403 w 21403"/>
                <a:gd name="T9" fmla="*/ 4750 h 10000"/>
                <a:gd name="T10" fmla="*/ 16701 w 21403"/>
                <a:gd name="T11" fmla="*/ 2899 h 10000"/>
                <a:gd name="T12" fmla="*/ 14657 w 21403"/>
                <a:gd name="T13" fmla="*/ 0 h 10000"/>
                <a:gd name="T14" fmla="*/ 0 60000 65536"/>
                <a:gd name="T15" fmla="*/ 0 60000 65536"/>
                <a:gd name="T16" fmla="*/ 0 60000 65536"/>
                <a:gd name="T17" fmla="*/ 0 60000 65536"/>
                <a:gd name="T18" fmla="*/ 0 60000 65536"/>
                <a:gd name="T19" fmla="*/ 0 60000 65536"/>
                <a:gd name="T20" fmla="*/ 0 60000 65536"/>
                <a:gd name="T21" fmla="*/ 0 w 21403"/>
                <a:gd name="T22" fmla="*/ 0 h 10000"/>
                <a:gd name="T23" fmla="*/ 21403 w 21403"/>
                <a:gd name="T24" fmla="*/ 10000 h 1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403" h="10000">
                  <a:moveTo>
                    <a:pt x="14657" y="0"/>
                  </a:moveTo>
                  <a:cubicBezTo>
                    <a:pt x="11403" y="2058"/>
                    <a:pt x="0" y="9923"/>
                    <a:pt x="0" y="9923"/>
                  </a:cubicBezTo>
                  <a:lnTo>
                    <a:pt x="11403" y="10000"/>
                  </a:lnTo>
                  <a:lnTo>
                    <a:pt x="13109" y="10000"/>
                  </a:lnTo>
                  <a:lnTo>
                    <a:pt x="21403" y="4750"/>
                  </a:lnTo>
                  <a:cubicBezTo>
                    <a:pt x="19379" y="4336"/>
                    <a:pt x="17812" y="3715"/>
                    <a:pt x="16701" y="2899"/>
                  </a:cubicBezTo>
                  <a:cubicBezTo>
                    <a:pt x="15609" y="2107"/>
                    <a:pt x="14935" y="1145"/>
                    <a:pt x="14657" y="0"/>
                  </a:cubicBezTo>
                  <a:close/>
                </a:path>
              </a:pathLst>
            </a:custGeom>
            <a:solidFill>
              <a:srgbClr val="5454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9" name="Oval 11"/>
            <p:cNvSpPr>
              <a:spLocks noChangeArrowheads="1"/>
            </p:cNvSpPr>
            <p:nvPr/>
          </p:nvSpPr>
          <p:spPr bwMode="auto">
            <a:xfrm>
              <a:off x="6644084" y="4101802"/>
              <a:ext cx="1389063" cy="1390650"/>
            </a:xfrm>
            <a:prstGeom prst="ellipse">
              <a:avLst/>
            </a:pr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0" name="Freeform 12"/>
            <p:cNvSpPr>
              <a:spLocks noChangeArrowheads="1"/>
            </p:cNvSpPr>
            <p:nvPr/>
          </p:nvSpPr>
          <p:spPr bwMode="auto">
            <a:xfrm>
              <a:off x="7220347" y="3644602"/>
              <a:ext cx="490537" cy="1100138"/>
            </a:xfrm>
            <a:custGeom>
              <a:avLst/>
              <a:gdLst>
                <a:gd name="T0" fmla="*/ 216 w 270"/>
                <a:gd name="T1" fmla="*/ 24 h 606"/>
                <a:gd name="T2" fmla="*/ 128 w 270"/>
                <a:gd name="T3" fmla="*/ 25 h 606"/>
                <a:gd name="T4" fmla="*/ 13 w 270"/>
                <a:gd name="T5" fmla="*/ 143 h 606"/>
                <a:gd name="T6" fmla="*/ 0 w 270"/>
                <a:gd name="T7" fmla="*/ 435 h 606"/>
                <a:gd name="T8" fmla="*/ 42 w 270"/>
                <a:gd name="T9" fmla="*/ 472 h 606"/>
                <a:gd name="T10" fmla="*/ 173 w 270"/>
                <a:gd name="T11" fmla="*/ 606 h 606"/>
                <a:gd name="T12" fmla="*/ 120 w 270"/>
                <a:gd name="T13" fmla="*/ 395 h 606"/>
                <a:gd name="T14" fmla="*/ 202 w 270"/>
                <a:gd name="T15" fmla="*/ 258 h 606"/>
                <a:gd name="T16" fmla="*/ 216 w 270"/>
                <a:gd name="T17" fmla="*/ 24 h 6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0"/>
                <a:gd name="T28" fmla="*/ 0 h 606"/>
                <a:gd name="T29" fmla="*/ 270 w 270"/>
                <a:gd name="T30" fmla="*/ 606 h 6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0" h="606">
                  <a:moveTo>
                    <a:pt x="216" y="24"/>
                  </a:moveTo>
                  <a:cubicBezTo>
                    <a:pt x="191" y="0"/>
                    <a:pt x="152" y="1"/>
                    <a:pt x="128" y="25"/>
                  </a:cubicBezTo>
                  <a:cubicBezTo>
                    <a:pt x="13" y="143"/>
                    <a:pt x="13" y="143"/>
                    <a:pt x="13" y="143"/>
                  </a:cubicBezTo>
                  <a:cubicBezTo>
                    <a:pt x="0" y="435"/>
                    <a:pt x="0" y="435"/>
                    <a:pt x="0" y="435"/>
                  </a:cubicBezTo>
                  <a:cubicBezTo>
                    <a:pt x="0" y="437"/>
                    <a:pt x="41" y="471"/>
                    <a:pt x="42" y="472"/>
                  </a:cubicBezTo>
                  <a:cubicBezTo>
                    <a:pt x="173" y="606"/>
                    <a:pt x="173" y="606"/>
                    <a:pt x="173" y="606"/>
                  </a:cubicBezTo>
                  <a:cubicBezTo>
                    <a:pt x="192" y="465"/>
                    <a:pt x="151" y="414"/>
                    <a:pt x="120" y="395"/>
                  </a:cubicBezTo>
                  <a:cubicBezTo>
                    <a:pt x="202" y="258"/>
                    <a:pt x="202" y="258"/>
                    <a:pt x="202" y="258"/>
                  </a:cubicBezTo>
                  <a:cubicBezTo>
                    <a:pt x="270" y="189"/>
                    <a:pt x="268" y="76"/>
                    <a:pt x="216" y="24"/>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1" name="Freeform 19"/>
            <p:cNvSpPr>
              <a:spLocks noChangeArrowheads="1"/>
            </p:cNvSpPr>
            <p:nvPr/>
          </p:nvSpPr>
          <p:spPr bwMode="auto">
            <a:xfrm>
              <a:off x="6917134" y="4317702"/>
              <a:ext cx="760413" cy="782638"/>
            </a:xfrm>
            <a:custGeom>
              <a:avLst/>
              <a:gdLst>
                <a:gd name="T0" fmla="*/ 132 w 419"/>
                <a:gd name="T1" fmla="*/ 30 h 432"/>
                <a:gd name="T2" fmla="*/ 43 w 419"/>
                <a:gd name="T3" fmla="*/ 271 h 432"/>
                <a:gd name="T4" fmla="*/ 287 w 419"/>
                <a:gd name="T5" fmla="*/ 402 h 432"/>
                <a:gd name="T6" fmla="*/ 376 w 419"/>
                <a:gd name="T7" fmla="*/ 161 h 432"/>
                <a:gd name="T8" fmla="*/ 132 w 419"/>
                <a:gd name="T9" fmla="*/ 30 h 432"/>
                <a:gd name="T10" fmla="*/ 0 60000 65536"/>
                <a:gd name="T11" fmla="*/ 0 60000 65536"/>
                <a:gd name="T12" fmla="*/ 0 60000 65536"/>
                <a:gd name="T13" fmla="*/ 0 60000 65536"/>
                <a:gd name="T14" fmla="*/ 0 60000 65536"/>
                <a:gd name="T15" fmla="*/ 0 w 419"/>
                <a:gd name="T16" fmla="*/ 0 h 432"/>
                <a:gd name="T17" fmla="*/ 419 w 419"/>
                <a:gd name="T18" fmla="*/ 432 h 432"/>
              </a:gdLst>
              <a:ahLst/>
              <a:cxnLst>
                <a:cxn ang="T10">
                  <a:pos x="T0" y="T1"/>
                </a:cxn>
                <a:cxn ang="T11">
                  <a:pos x="T2" y="T3"/>
                </a:cxn>
                <a:cxn ang="T12">
                  <a:pos x="T4" y="T5"/>
                </a:cxn>
                <a:cxn ang="T13">
                  <a:pos x="T6" y="T7"/>
                </a:cxn>
                <a:cxn ang="T14">
                  <a:pos x="T8" y="T9"/>
                </a:cxn>
              </a:cxnLst>
              <a:rect l="T15" t="T16" r="T17" b="T18"/>
              <a:pathLst>
                <a:path w="419" h="432">
                  <a:moveTo>
                    <a:pt x="132" y="30"/>
                  </a:moveTo>
                  <a:cubicBezTo>
                    <a:pt x="40" y="60"/>
                    <a:pt x="0" y="168"/>
                    <a:pt x="43" y="271"/>
                  </a:cubicBezTo>
                  <a:cubicBezTo>
                    <a:pt x="85" y="373"/>
                    <a:pt x="195" y="432"/>
                    <a:pt x="287" y="402"/>
                  </a:cubicBezTo>
                  <a:cubicBezTo>
                    <a:pt x="379" y="372"/>
                    <a:pt x="419" y="264"/>
                    <a:pt x="376" y="161"/>
                  </a:cubicBezTo>
                  <a:cubicBezTo>
                    <a:pt x="333" y="59"/>
                    <a:pt x="224" y="0"/>
                    <a:pt x="132" y="3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2" name="Freeform 13"/>
            <p:cNvSpPr>
              <a:spLocks noChangeArrowheads="1"/>
            </p:cNvSpPr>
            <p:nvPr/>
          </p:nvSpPr>
          <p:spPr bwMode="auto">
            <a:xfrm>
              <a:off x="7568009" y="3046115"/>
              <a:ext cx="3354388" cy="2263775"/>
            </a:xfrm>
            <a:custGeom>
              <a:avLst/>
              <a:gdLst>
                <a:gd name="T0" fmla="*/ 1849 w 1849"/>
                <a:gd name="T1" fmla="*/ 1074 h 1248"/>
                <a:gd name="T2" fmla="*/ 1849 w 1849"/>
                <a:gd name="T3" fmla="*/ 174 h 1248"/>
                <a:gd name="T4" fmla="*/ 1675 w 1849"/>
                <a:gd name="T5" fmla="*/ 0 h 1248"/>
                <a:gd name="T6" fmla="*/ 174 w 1849"/>
                <a:gd name="T7" fmla="*/ 0 h 1248"/>
                <a:gd name="T8" fmla="*/ 0 w 1849"/>
                <a:gd name="T9" fmla="*/ 174 h 1248"/>
                <a:gd name="T10" fmla="*/ 0 w 1849"/>
                <a:gd name="T11" fmla="*/ 1074 h 1248"/>
                <a:gd name="T12" fmla="*/ 174 w 1849"/>
                <a:gd name="T13" fmla="*/ 1248 h 1248"/>
                <a:gd name="T14" fmla="*/ 1675 w 1849"/>
                <a:gd name="T15" fmla="*/ 1248 h 1248"/>
                <a:gd name="T16" fmla="*/ 1849 w 1849"/>
                <a:gd name="T17" fmla="*/ 1074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49"/>
                <a:gd name="T28" fmla="*/ 0 h 1248"/>
                <a:gd name="T29" fmla="*/ 1849 w 1849"/>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49" h="1248">
                  <a:moveTo>
                    <a:pt x="1849" y="1074"/>
                  </a:moveTo>
                  <a:cubicBezTo>
                    <a:pt x="1849" y="174"/>
                    <a:pt x="1849" y="174"/>
                    <a:pt x="1849" y="174"/>
                  </a:cubicBezTo>
                  <a:cubicBezTo>
                    <a:pt x="1849" y="78"/>
                    <a:pt x="1771" y="0"/>
                    <a:pt x="1675" y="0"/>
                  </a:cubicBezTo>
                  <a:cubicBezTo>
                    <a:pt x="174" y="0"/>
                    <a:pt x="174" y="0"/>
                    <a:pt x="174" y="0"/>
                  </a:cubicBezTo>
                  <a:cubicBezTo>
                    <a:pt x="79" y="0"/>
                    <a:pt x="0" y="78"/>
                    <a:pt x="0" y="174"/>
                  </a:cubicBezTo>
                  <a:cubicBezTo>
                    <a:pt x="0" y="1074"/>
                    <a:pt x="0" y="1074"/>
                    <a:pt x="0" y="1074"/>
                  </a:cubicBezTo>
                  <a:cubicBezTo>
                    <a:pt x="0" y="1170"/>
                    <a:pt x="79" y="1248"/>
                    <a:pt x="174" y="1248"/>
                  </a:cubicBezTo>
                  <a:cubicBezTo>
                    <a:pt x="1675" y="1248"/>
                    <a:pt x="1675" y="1248"/>
                    <a:pt x="1675" y="1248"/>
                  </a:cubicBezTo>
                  <a:cubicBezTo>
                    <a:pt x="1771" y="1248"/>
                    <a:pt x="1849" y="1170"/>
                    <a:pt x="1849" y="1074"/>
                  </a:cubicBezTo>
                  <a:close/>
                </a:path>
              </a:pathLst>
            </a:custGeom>
            <a:solidFill>
              <a:srgbClr val="000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3" name="Freeform 14"/>
            <p:cNvSpPr>
              <a:spLocks noChangeArrowheads="1"/>
            </p:cNvSpPr>
            <p:nvPr/>
          </p:nvSpPr>
          <p:spPr bwMode="auto">
            <a:xfrm>
              <a:off x="8152209" y="3046115"/>
              <a:ext cx="2770188" cy="1538287"/>
            </a:xfrm>
            <a:custGeom>
              <a:avLst/>
              <a:gdLst>
                <a:gd name="T0" fmla="*/ 1527 w 1527"/>
                <a:gd name="T1" fmla="*/ 848 h 848"/>
                <a:gd name="T2" fmla="*/ 0 w 1527"/>
                <a:gd name="T3" fmla="*/ 0 h 848"/>
                <a:gd name="T4" fmla="*/ 1352 w 1527"/>
                <a:gd name="T5" fmla="*/ 0 h 848"/>
                <a:gd name="T6" fmla="*/ 1527 w 1527"/>
                <a:gd name="T7" fmla="*/ 174 h 848"/>
                <a:gd name="T8" fmla="*/ 1527 w 1527"/>
                <a:gd name="T9" fmla="*/ 848 h 848"/>
                <a:gd name="T10" fmla="*/ 0 60000 65536"/>
                <a:gd name="T11" fmla="*/ 0 60000 65536"/>
                <a:gd name="T12" fmla="*/ 0 60000 65536"/>
                <a:gd name="T13" fmla="*/ 0 60000 65536"/>
                <a:gd name="T14" fmla="*/ 0 60000 65536"/>
                <a:gd name="T15" fmla="*/ 0 w 1527"/>
                <a:gd name="T16" fmla="*/ 0 h 848"/>
                <a:gd name="T17" fmla="*/ 1527 w 1527"/>
                <a:gd name="T18" fmla="*/ 848 h 848"/>
              </a:gdLst>
              <a:ahLst/>
              <a:cxnLst>
                <a:cxn ang="T10">
                  <a:pos x="T0" y="T1"/>
                </a:cxn>
                <a:cxn ang="T11">
                  <a:pos x="T2" y="T3"/>
                </a:cxn>
                <a:cxn ang="T12">
                  <a:pos x="T4" y="T5"/>
                </a:cxn>
                <a:cxn ang="T13">
                  <a:pos x="T6" y="T7"/>
                </a:cxn>
                <a:cxn ang="T14">
                  <a:pos x="T8" y="T9"/>
                </a:cxn>
              </a:cxnLst>
              <a:rect l="T15" t="T16" r="T17" b="T18"/>
              <a:pathLst>
                <a:path w="1527" h="848">
                  <a:moveTo>
                    <a:pt x="1527" y="848"/>
                  </a:moveTo>
                  <a:cubicBezTo>
                    <a:pt x="0" y="0"/>
                    <a:pt x="0" y="0"/>
                    <a:pt x="0" y="0"/>
                  </a:cubicBezTo>
                  <a:cubicBezTo>
                    <a:pt x="1352" y="0"/>
                    <a:pt x="1352" y="0"/>
                    <a:pt x="1352" y="0"/>
                  </a:cubicBezTo>
                  <a:cubicBezTo>
                    <a:pt x="1448" y="0"/>
                    <a:pt x="1527" y="78"/>
                    <a:pt x="1527" y="174"/>
                  </a:cubicBezTo>
                  <a:lnTo>
                    <a:pt x="1527" y="848"/>
                  </a:lnTo>
                  <a:close/>
                </a:path>
              </a:pathLst>
            </a:custGeom>
            <a:solidFill>
              <a:srgbClr val="5E5D5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4" name="Freeform 15"/>
            <p:cNvSpPr>
              <a:spLocks noChangeArrowheads="1"/>
            </p:cNvSpPr>
            <p:nvPr/>
          </p:nvSpPr>
          <p:spPr bwMode="auto">
            <a:xfrm>
              <a:off x="8091884" y="3058815"/>
              <a:ext cx="2447925" cy="2076450"/>
            </a:xfrm>
            <a:custGeom>
              <a:avLst/>
              <a:gdLst>
                <a:gd name="T0" fmla="*/ 918 w 918"/>
                <a:gd name="T1" fmla="*/ 0 h 779"/>
                <a:gd name="T2" fmla="*/ 712 w 918"/>
                <a:gd name="T3" fmla="*/ 347 h 779"/>
                <a:gd name="T4" fmla="*/ 399 w 918"/>
                <a:gd name="T5" fmla="*/ 389 h 779"/>
                <a:gd name="T6" fmla="*/ 193 w 918"/>
                <a:gd name="T7" fmla="*/ 779 h 779"/>
                <a:gd name="T8" fmla="*/ 0 w 918"/>
                <a:gd name="T9" fmla="*/ 779 h 779"/>
                <a:gd name="T10" fmla="*/ 0 w 918"/>
                <a:gd name="T11" fmla="*/ 725 h 779"/>
                <a:gd name="T12" fmla="*/ 288 w 918"/>
                <a:gd name="T13" fmla="*/ 303 h 779"/>
                <a:gd name="T14" fmla="*/ 638 w 918"/>
                <a:gd name="T15" fmla="*/ 264 h 779"/>
                <a:gd name="T16" fmla="*/ 813 w 918"/>
                <a:gd name="T17" fmla="*/ 0 h 779"/>
                <a:gd name="T18" fmla="*/ 918 w 918"/>
                <a:gd name="T19" fmla="*/ 0 h 7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8"/>
                <a:gd name="T31" fmla="*/ 0 h 779"/>
                <a:gd name="T32" fmla="*/ 918 w 918"/>
                <a:gd name="T33" fmla="*/ 779 h 7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8" h="779">
                  <a:moveTo>
                    <a:pt x="918" y="0"/>
                  </a:moveTo>
                  <a:lnTo>
                    <a:pt x="712" y="347"/>
                  </a:lnTo>
                  <a:lnTo>
                    <a:pt x="399" y="389"/>
                  </a:lnTo>
                  <a:lnTo>
                    <a:pt x="193" y="779"/>
                  </a:lnTo>
                  <a:lnTo>
                    <a:pt x="0" y="779"/>
                  </a:lnTo>
                  <a:lnTo>
                    <a:pt x="0" y="725"/>
                  </a:lnTo>
                  <a:lnTo>
                    <a:pt x="288" y="303"/>
                  </a:lnTo>
                  <a:lnTo>
                    <a:pt x="638" y="264"/>
                  </a:lnTo>
                  <a:lnTo>
                    <a:pt x="813" y="0"/>
                  </a:lnTo>
                  <a:lnTo>
                    <a:pt x="918" y="0"/>
                  </a:lnTo>
                  <a:close/>
                </a:path>
              </a:pathLst>
            </a:custGeom>
            <a:solidFill>
              <a:srgbClr val="000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5" name="Freeform 16"/>
            <p:cNvSpPr>
              <a:spLocks noChangeArrowheads="1"/>
            </p:cNvSpPr>
            <p:nvPr/>
          </p:nvSpPr>
          <p:spPr bwMode="auto">
            <a:xfrm>
              <a:off x="8122047" y="3220740"/>
              <a:ext cx="2600325" cy="1914525"/>
            </a:xfrm>
            <a:custGeom>
              <a:avLst/>
              <a:gdLst>
                <a:gd name="T0" fmla="*/ 1432 w 1432"/>
                <a:gd name="T1" fmla="*/ 1038 h 1042"/>
                <a:gd name="T2" fmla="*/ 1432 w 1432"/>
                <a:gd name="T3" fmla="*/ 4 h 1042"/>
                <a:gd name="T4" fmla="*/ 1429 w 1432"/>
                <a:gd name="T5" fmla="*/ 0 h 1042"/>
                <a:gd name="T6" fmla="*/ 4 w 1432"/>
                <a:gd name="T7" fmla="*/ 0 h 1042"/>
                <a:gd name="T8" fmla="*/ 0 w 1432"/>
                <a:gd name="T9" fmla="*/ 4 h 1042"/>
                <a:gd name="T10" fmla="*/ 0 w 1432"/>
                <a:gd name="T11" fmla="*/ 1038 h 1042"/>
                <a:gd name="T12" fmla="*/ 4 w 1432"/>
                <a:gd name="T13" fmla="*/ 1042 h 1042"/>
                <a:gd name="T14" fmla="*/ 1429 w 1432"/>
                <a:gd name="T15" fmla="*/ 1042 h 1042"/>
                <a:gd name="T16" fmla="*/ 1432 w 1432"/>
                <a:gd name="T17" fmla="*/ 1038 h 1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2"/>
                <a:gd name="T28" fmla="*/ 0 h 1042"/>
                <a:gd name="T29" fmla="*/ 1432 w 1432"/>
                <a:gd name="T30" fmla="*/ 1042 h 10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2" h="1042">
                  <a:moveTo>
                    <a:pt x="1432" y="1038"/>
                  </a:moveTo>
                  <a:cubicBezTo>
                    <a:pt x="1432" y="4"/>
                    <a:pt x="1432" y="4"/>
                    <a:pt x="1432" y="4"/>
                  </a:cubicBezTo>
                  <a:cubicBezTo>
                    <a:pt x="1432" y="2"/>
                    <a:pt x="1431" y="0"/>
                    <a:pt x="1429" y="0"/>
                  </a:cubicBezTo>
                  <a:cubicBezTo>
                    <a:pt x="4" y="0"/>
                    <a:pt x="4" y="0"/>
                    <a:pt x="4" y="0"/>
                  </a:cubicBezTo>
                  <a:cubicBezTo>
                    <a:pt x="2" y="0"/>
                    <a:pt x="0" y="2"/>
                    <a:pt x="0" y="4"/>
                  </a:cubicBezTo>
                  <a:cubicBezTo>
                    <a:pt x="0" y="1038"/>
                    <a:pt x="0" y="1038"/>
                    <a:pt x="0" y="1038"/>
                  </a:cubicBezTo>
                  <a:cubicBezTo>
                    <a:pt x="0" y="1040"/>
                    <a:pt x="2" y="1042"/>
                    <a:pt x="4" y="1042"/>
                  </a:cubicBezTo>
                  <a:cubicBezTo>
                    <a:pt x="1429" y="1042"/>
                    <a:pt x="1429" y="1042"/>
                    <a:pt x="1429" y="1042"/>
                  </a:cubicBezTo>
                  <a:cubicBezTo>
                    <a:pt x="1431" y="1042"/>
                    <a:pt x="1432" y="1040"/>
                    <a:pt x="1432" y="1038"/>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6" name="Oval 18"/>
            <p:cNvSpPr>
              <a:spLocks noChangeArrowheads="1"/>
            </p:cNvSpPr>
            <p:nvPr/>
          </p:nvSpPr>
          <p:spPr bwMode="auto">
            <a:xfrm>
              <a:off x="7707709" y="4095452"/>
              <a:ext cx="161925" cy="165100"/>
            </a:xfrm>
            <a:prstGeom prst="ellipse">
              <a:avLst/>
            </a:prstGeom>
            <a:solidFill>
              <a:srgbClr val="5E5D5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7" name="Freeform 66"/>
            <p:cNvSpPr>
              <a:spLocks noChangeArrowheads="1"/>
            </p:cNvSpPr>
            <p:nvPr/>
          </p:nvSpPr>
          <p:spPr bwMode="auto">
            <a:xfrm>
              <a:off x="6812359" y="3622377"/>
              <a:ext cx="912813" cy="993775"/>
            </a:xfrm>
            <a:custGeom>
              <a:avLst/>
              <a:gdLst>
                <a:gd name="T0" fmla="*/ 449 w 503"/>
                <a:gd name="T1" fmla="*/ 24 h 548"/>
                <a:gd name="T2" fmla="*/ 361 w 503"/>
                <a:gd name="T3" fmla="*/ 25 h 548"/>
                <a:gd name="T4" fmla="*/ 69 w 503"/>
                <a:gd name="T5" fmla="*/ 324 h 548"/>
                <a:gd name="T6" fmla="*/ 43 w 503"/>
                <a:gd name="T7" fmla="*/ 506 h 548"/>
                <a:gd name="T8" fmla="*/ 43 w 503"/>
                <a:gd name="T9" fmla="*/ 506 h 548"/>
                <a:gd name="T10" fmla="*/ 196 w 503"/>
                <a:gd name="T11" fmla="*/ 505 h 548"/>
                <a:gd name="T12" fmla="*/ 436 w 503"/>
                <a:gd name="T13" fmla="*/ 258 h 548"/>
                <a:gd name="T14" fmla="*/ 449 w 503"/>
                <a:gd name="T15" fmla="*/ 24 h 548"/>
                <a:gd name="T16" fmla="*/ 0 60000 65536"/>
                <a:gd name="T17" fmla="*/ 0 60000 65536"/>
                <a:gd name="T18" fmla="*/ 0 60000 65536"/>
                <a:gd name="T19" fmla="*/ 0 60000 65536"/>
                <a:gd name="T20" fmla="*/ 0 60000 65536"/>
                <a:gd name="T21" fmla="*/ 0 60000 65536"/>
                <a:gd name="T22" fmla="*/ 0 60000 65536"/>
                <a:gd name="T23" fmla="*/ 0 60000 65536"/>
                <a:gd name="T24" fmla="*/ 0 w 503"/>
                <a:gd name="T25" fmla="*/ 0 h 548"/>
                <a:gd name="T26" fmla="*/ 503 w 503"/>
                <a:gd name="T27" fmla="*/ 548 h 5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 h="548">
                  <a:moveTo>
                    <a:pt x="449" y="24"/>
                  </a:moveTo>
                  <a:cubicBezTo>
                    <a:pt x="425" y="0"/>
                    <a:pt x="385" y="0"/>
                    <a:pt x="361" y="25"/>
                  </a:cubicBezTo>
                  <a:cubicBezTo>
                    <a:pt x="69" y="324"/>
                    <a:pt x="69" y="324"/>
                    <a:pt x="69" y="324"/>
                  </a:cubicBezTo>
                  <a:cubicBezTo>
                    <a:pt x="28" y="367"/>
                    <a:pt x="0" y="464"/>
                    <a:pt x="43" y="506"/>
                  </a:cubicBezTo>
                  <a:cubicBezTo>
                    <a:pt x="43" y="506"/>
                    <a:pt x="43" y="506"/>
                    <a:pt x="43" y="506"/>
                  </a:cubicBezTo>
                  <a:cubicBezTo>
                    <a:pt x="85" y="548"/>
                    <a:pt x="154" y="547"/>
                    <a:pt x="196" y="505"/>
                  </a:cubicBezTo>
                  <a:cubicBezTo>
                    <a:pt x="436" y="258"/>
                    <a:pt x="436" y="258"/>
                    <a:pt x="436" y="258"/>
                  </a:cubicBezTo>
                  <a:cubicBezTo>
                    <a:pt x="503" y="189"/>
                    <a:pt x="502" y="75"/>
                    <a:pt x="449" y="24"/>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8" name="Freeform 67"/>
            <p:cNvSpPr>
              <a:spLocks noChangeArrowheads="1"/>
            </p:cNvSpPr>
            <p:nvPr/>
          </p:nvSpPr>
          <p:spPr bwMode="auto">
            <a:xfrm>
              <a:off x="6802834" y="4258965"/>
              <a:ext cx="773113" cy="855662"/>
            </a:xfrm>
            <a:custGeom>
              <a:avLst/>
              <a:gdLst>
                <a:gd name="T0" fmla="*/ 122 w 426"/>
                <a:gd name="T1" fmla="*/ 33 h 472"/>
                <a:gd name="T2" fmla="*/ 50 w 426"/>
                <a:gd name="T3" fmla="*/ 295 h 472"/>
                <a:gd name="T4" fmla="*/ 303 w 426"/>
                <a:gd name="T5" fmla="*/ 439 h 472"/>
                <a:gd name="T6" fmla="*/ 376 w 426"/>
                <a:gd name="T7" fmla="*/ 176 h 472"/>
                <a:gd name="T8" fmla="*/ 122 w 426"/>
                <a:gd name="T9" fmla="*/ 33 h 472"/>
                <a:gd name="T10" fmla="*/ 0 60000 65536"/>
                <a:gd name="T11" fmla="*/ 0 60000 65536"/>
                <a:gd name="T12" fmla="*/ 0 60000 65536"/>
                <a:gd name="T13" fmla="*/ 0 60000 65536"/>
                <a:gd name="T14" fmla="*/ 0 60000 65536"/>
                <a:gd name="T15" fmla="*/ 0 w 426"/>
                <a:gd name="T16" fmla="*/ 0 h 472"/>
                <a:gd name="T17" fmla="*/ 426 w 426"/>
                <a:gd name="T18" fmla="*/ 472 h 472"/>
              </a:gdLst>
              <a:ahLst/>
              <a:cxnLst>
                <a:cxn ang="T10">
                  <a:pos x="T0" y="T1"/>
                </a:cxn>
                <a:cxn ang="T11">
                  <a:pos x="T2" y="T3"/>
                </a:cxn>
                <a:cxn ang="T12">
                  <a:pos x="T4" y="T5"/>
                </a:cxn>
                <a:cxn ang="T13">
                  <a:pos x="T6" y="T7"/>
                </a:cxn>
                <a:cxn ang="T14">
                  <a:pos x="T8" y="T9"/>
                </a:cxn>
              </a:cxnLst>
              <a:rect l="T15" t="T16" r="T17" b="T18"/>
              <a:pathLst>
                <a:path w="426" h="472">
                  <a:moveTo>
                    <a:pt x="122" y="33"/>
                  </a:moveTo>
                  <a:cubicBezTo>
                    <a:pt x="32" y="66"/>
                    <a:pt x="0" y="183"/>
                    <a:pt x="50" y="295"/>
                  </a:cubicBezTo>
                  <a:cubicBezTo>
                    <a:pt x="100" y="407"/>
                    <a:pt x="213" y="472"/>
                    <a:pt x="303" y="439"/>
                  </a:cubicBezTo>
                  <a:cubicBezTo>
                    <a:pt x="393" y="406"/>
                    <a:pt x="426" y="288"/>
                    <a:pt x="376" y="176"/>
                  </a:cubicBezTo>
                  <a:cubicBezTo>
                    <a:pt x="326" y="64"/>
                    <a:pt x="212" y="0"/>
                    <a:pt x="122" y="33"/>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9" name="Freeform 68"/>
            <p:cNvSpPr>
              <a:spLocks noChangeArrowheads="1"/>
            </p:cNvSpPr>
            <p:nvPr/>
          </p:nvSpPr>
          <p:spPr bwMode="auto">
            <a:xfrm>
              <a:off x="7353697" y="3628727"/>
              <a:ext cx="242887" cy="244475"/>
            </a:xfrm>
            <a:custGeom>
              <a:avLst/>
              <a:gdLst>
                <a:gd name="T0" fmla="*/ 0 w 134"/>
                <a:gd name="T1" fmla="*/ 93 h 134"/>
                <a:gd name="T2" fmla="*/ 95 w 134"/>
                <a:gd name="T3" fmla="*/ 134 h 134"/>
                <a:gd name="T4" fmla="*/ 92 w 134"/>
                <a:gd name="T5" fmla="*/ 0 h 134"/>
                <a:gd name="T6" fmla="*/ 0 w 134"/>
                <a:gd name="T7" fmla="*/ 93 h 134"/>
                <a:gd name="T8" fmla="*/ 0 60000 65536"/>
                <a:gd name="T9" fmla="*/ 0 60000 65536"/>
                <a:gd name="T10" fmla="*/ 0 60000 65536"/>
                <a:gd name="T11" fmla="*/ 0 60000 65536"/>
                <a:gd name="T12" fmla="*/ 0 w 134"/>
                <a:gd name="T13" fmla="*/ 0 h 134"/>
                <a:gd name="T14" fmla="*/ 134 w 134"/>
                <a:gd name="T15" fmla="*/ 134 h 134"/>
              </a:gdLst>
              <a:ahLst/>
              <a:cxnLst>
                <a:cxn ang="T8">
                  <a:pos x="T0" y="T1"/>
                </a:cxn>
                <a:cxn ang="T9">
                  <a:pos x="T2" y="T3"/>
                </a:cxn>
                <a:cxn ang="T10">
                  <a:pos x="T4" y="T5"/>
                </a:cxn>
                <a:cxn ang="T11">
                  <a:pos x="T6" y="T7"/>
                </a:cxn>
              </a:cxnLst>
              <a:rect l="T12" t="T13" r="T14" b="T15"/>
              <a:pathLst>
                <a:path w="134" h="134">
                  <a:moveTo>
                    <a:pt x="0" y="93"/>
                  </a:moveTo>
                  <a:cubicBezTo>
                    <a:pt x="41" y="117"/>
                    <a:pt x="60" y="126"/>
                    <a:pt x="95" y="134"/>
                  </a:cubicBezTo>
                  <a:cubicBezTo>
                    <a:pt x="134" y="94"/>
                    <a:pt x="129" y="18"/>
                    <a:pt x="92" y="0"/>
                  </a:cubicBezTo>
                  <a:cubicBezTo>
                    <a:pt x="70" y="8"/>
                    <a:pt x="18" y="72"/>
                    <a:pt x="0" y="93"/>
                  </a:cubicBezTo>
                  <a:close/>
                </a:path>
              </a:pathLst>
            </a:custGeom>
            <a:solidFill>
              <a:srgbClr val="F7EC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0" name="Freeform 17"/>
            <p:cNvSpPr>
              <a:spLocks noChangeArrowheads="1"/>
            </p:cNvSpPr>
            <p:nvPr/>
          </p:nvSpPr>
          <p:spPr bwMode="auto">
            <a:xfrm>
              <a:off x="8114109" y="3220740"/>
              <a:ext cx="2333625" cy="1914525"/>
            </a:xfrm>
            <a:custGeom>
              <a:avLst/>
              <a:gdLst>
                <a:gd name="T0" fmla="*/ 1287 w 1287"/>
                <a:gd name="T1" fmla="*/ 0 h 1042"/>
                <a:gd name="T2" fmla="*/ 1126 w 1287"/>
                <a:gd name="T3" fmla="*/ 0 h 1042"/>
                <a:gd name="T4" fmla="*/ 937 w 1287"/>
                <a:gd name="T5" fmla="*/ 286 h 1042"/>
                <a:gd name="T6" fmla="*/ 423 w 1287"/>
                <a:gd name="T7" fmla="*/ 343 h 1042"/>
                <a:gd name="T8" fmla="*/ 0 w 1287"/>
                <a:gd name="T9" fmla="*/ 963 h 1042"/>
                <a:gd name="T10" fmla="*/ 0 w 1287"/>
                <a:gd name="T11" fmla="*/ 1038 h 1042"/>
                <a:gd name="T12" fmla="*/ 3 w 1287"/>
                <a:gd name="T13" fmla="*/ 1042 h 1042"/>
                <a:gd name="T14" fmla="*/ 283 w 1287"/>
                <a:gd name="T15" fmla="*/ 1042 h 1042"/>
                <a:gd name="T16" fmla="*/ 586 w 1287"/>
                <a:gd name="T17" fmla="*/ 469 h 1042"/>
                <a:gd name="T18" fmla="*/ 1046 w 1287"/>
                <a:gd name="T19" fmla="*/ 408 h 1042"/>
                <a:gd name="T20" fmla="*/ 1287 w 1287"/>
                <a:gd name="T21" fmla="*/ 0 h 10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7"/>
                <a:gd name="T34" fmla="*/ 0 h 1042"/>
                <a:gd name="T35" fmla="*/ 1287 w 1287"/>
                <a:gd name="T36" fmla="*/ 1042 h 10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7" h="1042">
                  <a:moveTo>
                    <a:pt x="1287" y="0"/>
                  </a:moveTo>
                  <a:cubicBezTo>
                    <a:pt x="1126" y="0"/>
                    <a:pt x="1126" y="0"/>
                    <a:pt x="1126" y="0"/>
                  </a:cubicBezTo>
                  <a:cubicBezTo>
                    <a:pt x="937" y="286"/>
                    <a:pt x="937" y="286"/>
                    <a:pt x="937" y="286"/>
                  </a:cubicBezTo>
                  <a:cubicBezTo>
                    <a:pt x="423" y="343"/>
                    <a:pt x="423" y="343"/>
                    <a:pt x="423" y="343"/>
                  </a:cubicBezTo>
                  <a:cubicBezTo>
                    <a:pt x="0" y="963"/>
                    <a:pt x="0" y="963"/>
                    <a:pt x="0" y="963"/>
                  </a:cubicBezTo>
                  <a:cubicBezTo>
                    <a:pt x="0" y="1038"/>
                    <a:pt x="0" y="1038"/>
                    <a:pt x="0" y="1038"/>
                  </a:cubicBezTo>
                  <a:cubicBezTo>
                    <a:pt x="0" y="1040"/>
                    <a:pt x="1" y="1042"/>
                    <a:pt x="3" y="1042"/>
                  </a:cubicBezTo>
                  <a:cubicBezTo>
                    <a:pt x="283" y="1042"/>
                    <a:pt x="283" y="1042"/>
                    <a:pt x="283" y="1042"/>
                  </a:cubicBezTo>
                  <a:cubicBezTo>
                    <a:pt x="586" y="469"/>
                    <a:pt x="586" y="469"/>
                    <a:pt x="586" y="469"/>
                  </a:cubicBezTo>
                  <a:cubicBezTo>
                    <a:pt x="1046" y="408"/>
                    <a:pt x="1046" y="408"/>
                    <a:pt x="1046" y="408"/>
                  </a:cubicBezTo>
                  <a:lnTo>
                    <a:pt x="1287" y="0"/>
                  </a:ln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1" name="Freeform 23"/>
            <p:cNvSpPr>
              <a:spLocks noChangeArrowheads="1"/>
            </p:cNvSpPr>
            <p:nvPr/>
          </p:nvSpPr>
          <p:spPr bwMode="auto">
            <a:xfrm>
              <a:off x="8114109" y="1555452"/>
              <a:ext cx="3027363" cy="3579813"/>
            </a:xfrm>
            <a:custGeom>
              <a:avLst/>
              <a:gdLst>
                <a:gd name="T0" fmla="*/ 1135 w 1135"/>
                <a:gd name="T1" fmla="*/ 185 h 1343"/>
                <a:gd name="T2" fmla="*/ 1133 w 1135"/>
                <a:gd name="T3" fmla="*/ 296 h 1343"/>
                <a:gd name="T4" fmla="*/ 1034 w 1135"/>
                <a:gd name="T5" fmla="*/ 242 h 1343"/>
                <a:gd name="T6" fmla="*/ 712 w 1135"/>
                <a:gd name="T7" fmla="*/ 857 h 1343"/>
                <a:gd name="T8" fmla="*/ 399 w 1135"/>
                <a:gd name="T9" fmla="*/ 903 h 1343"/>
                <a:gd name="T10" fmla="*/ 192 w 1135"/>
                <a:gd name="T11" fmla="*/ 1343 h 1343"/>
                <a:gd name="T12" fmla="*/ 0 w 1135"/>
                <a:gd name="T13" fmla="*/ 1343 h 1343"/>
                <a:gd name="T14" fmla="*/ 0 w 1135"/>
                <a:gd name="T15" fmla="*/ 1283 h 1343"/>
                <a:gd name="T16" fmla="*/ 287 w 1135"/>
                <a:gd name="T17" fmla="*/ 807 h 1343"/>
                <a:gd name="T18" fmla="*/ 637 w 1135"/>
                <a:gd name="T19" fmla="*/ 763 h 1343"/>
                <a:gd name="T20" fmla="*/ 965 w 1135"/>
                <a:gd name="T21" fmla="*/ 205 h 1343"/>
                <a:gd name="T22" fmla="*/ 867 w 1135"/>
                <a:gd name="T23" fmla="*/ 152 h 1343"/>
                <a:gd name="T24" fmla="*/ 1135 w 1135"/>
                <a:gd name="T25" fmla="*/ 0 h 1343"/>
                <a:gd name="T26" fmla="*/ 1135 w 1135"/>
                <a:gd name="T27" fmla="*/ 117 h 1343"/>
                <a:gd name="T28" fmla="*/ 1135 w 1135"/>
                <a:gd name="T29" fmla="*/ 185 h 1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5"/>
                <a:gd name="T46" fmla="*/ 0 h 1343"/>
                <a:gd name="T47" fmla="*/ 1135 w 1135"/>
                <a:gd name="T48" fmla="*/ 1343 h 1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5" h="1343">
                  <a:moveTo>
                    <a:pt x="1135" y="185"/>
                  </a:moveTo>
                  <a:lnTo>
                    <a:pt x="1133" y="296"/>
                  </a:lnTo>
                  <a:lnTo>
                    <a:pt x="1034" y="242"/>
                  </a:lnTo>
                  <a:lnTo>
                    <a:pt x="712" y="857"/>
                  </a:lnTo>
                  <a:lnTo>
                    <a:pt x="399" y="903"/>
                  </a:lnTo>
                  <a:lnTo>
                    <a:pt x="192" y="1343"/>
                  </a:lnTo>
                  <a:lnTo>
                    <a:pt x="0" y="1343"/>
                  </a:lnTo>
                  <a:lnTo>
                    <a:pt x="0" y="1283"/>
                  </a:lnTo>
                  <a:lnTo>
                    <a:pt x="287" y="807"/>
                  </a:lnTo>
                  <a:lnTo>
                    <a:pt x="637" y="763"/>
                  </a:lnTo>
                  <a:lnTo>
                    <a:pt x="965" y="205"/>
                  </a:lnTo>
                  <a:lnTo>
                    <a:pt x="867" y="152"/>
                  </a:lnTo>
                  <a:lnTo>
                    <a:pt x="1135" y="0"/>
                  </a:lnTo>
                  <a:lnTo>
                    <a:pt x="1135" y="117"/>
                  </a:lnTo>
                  <a:lnTo>
                    <a:pt x="1135" y="185"/>
                  </a:lnTo>
                  <a:close/>
                </a:path>
              </a:pathLst>
            </a:custGeom>
            <a:solidFill>
              <a:schemeClr val="accent2"/>
            </a:solidFill>
            <a:ln>
              <a:noFill/>
            </a:ln>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2" name="Freeform 25"/>
            <p:cNvSpPr>
              <a:spLocks noChangeArrowheads="1"/>
            </p:cNvSpPr>
            <p:nvPr/>
          </p:nvSpPr>
          <p:spPr bwMode="auto">
            <a:xfrm>
              <a:off x="10768409" y="5220990"/>
              <a:ext cx="968375" cy="822325"/>
            </a:xfrm>
            <a:custGeom>
              <a:avLst/>
              <a:gdLst>
                <a:gd name="T0" fmla="*/ 224 w 6709"/>
                <a:gd name="T1" fmla="*/ 5648 h 6535"/>
                <a:gd name="T2" fmla="*/ 6434 w 6709"/>
                <a:gd name="T3" fmla="*/ 587 h 6535"/>
                <a:gd name="T4" fmla="*/ 224 w 6709"/>
                <a:gd name="T5" fmla="*/ 5648 h 6535"/>
                <a:gd name="T6" fmla="*/ 0 60000 65536"/>
                <a:gd name="T7" fmla="*/ 0 60000 65536"/>
                <a:gd name="T8" fmla="*/ 0 60000 65536"/>
                <a:gd name="T9" fmla="*/ 0 w 6709"/>
                <a:gd name="T10" fmla="*/ 0 h 6535"/>
                <a:gd name="T11" fmla="*/ 6709 w 6709"/>
                <a:gd name="T12" fmla="*/ 6535 h 6535"/>
              </a:gdLst>
              <a:ahLst/>
              <a:cxnLst>
                <a:cxn ang="T6">
                  <a:pos x="T0" y="T1"/>
                </a:cxn>
                <a:cxn ang="T7">
                  <a:pos x="T2" y="T3"/>
                </a:cxn>
                <a:cxn ang="T8">
                  <a:pos x="T4" y="T5"/>
                </a:cxn>
              </a:cxnLst>
              <a:rect l="T9" t="T10" r="T11" b="T12"/>
              <a:pathLst>
                <a:path w="6709" h="6535">
                  <a:moveTo>
                    <a:pt x="224" y="5648"/>
                  </a:moveTo>
                  <a:cubicBezTo>
                    <a:pt x="-1276" y="2910"/>
                    <a:pt x="5226" y="-1618"/>
                    <a:pt x="6434" y="587"/>
                  </a:cubicBezTo>
                  <a:cubicBezTo>
                    <a:pt x="8087" y="3584"/>
                    <a:pt x="1835" y="8573"/>
                    <a:pt x="224" y="5648"/>
                  </a:cubicBezTo>
                  <a:close/>
                </a:path>
              </a:pathLst>
            </a:custGeom>
            <a:solidFill>
              <a:srgbClr val="44444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3" name="Freeform 26"/>
            <p:cNvSpPr>
              <a:spLocks noChangeArrowheads="1"/>
            </p:cNvSpPr>
            <p:nvPr/>
          </p:nvSpPr>
          <p:spPr bwMode="auto">
            <a:xfrm>
              <a:off x="10768409" y="5179715"/>
              <a:ext cx="906463" cy="728662"/>
            </a:xfrm>
            <a:custGeom>
              <a:avLst/>
              <a:gdLst>
                <a:gd name="T0" fmla="*/ 281 w 10435"/>
                <a:gd name="T1" fmla="*/ 8015 h 9430"/>
                <a:gd name="T2" fmla="*/ 10090 w 10435"/>
                <a:gd name="T3" fmla="*/ 931 h 9430"/>
                <a:gd name="T4" fmla="*/ 281 w 10435"/>
                <a:gd name="T5" fmla="*/ 8015 h 9430"/>
                <a:gd name="T6" fmla="*/ 0 60000 65536"/>
                <a:gd name="T7" fmla="*/ 0 60000 65536"/>
                <a:gd name="T8" fmla="*/ 0 60000 65536"/>
                <a:gd name="T9" fmla="*/ 0 w 10435"/>
                <a:gd name="T10" fmla="*/ 0 h 9430"/>
                <a:gd name="T11" fmla="*/ 10435 w 10435"/>
                <a:gd name="T12" fmla="*/ 9430 h 9430"/>
              </a:gdLst>
              <a:ahLst/>
              <a:cxnLst>
                <a:cxn ang="T6">
                  <a:pos x="T0" y="T1"/>
                </a:cxn>
                <a:cxn ang="T7">
                  <a:pos x="T2" y="T3"/>
                </a:cxn>
                <a:cxn ang="T8">
                  <a:pos x="T4" y="T5"/>
                </a:cxn>
              </a:cxnLst>
              <a:rect l="T9" t="T10" r="T11" b="T12"/>
              <a:pathLst>
                <a:path w="10435" h="9430">
                  <a:moveTo>
                    <a:pt x="281" y="8015"/>
                  </a:moveTo>
                  <a:cubicBezTo>
                    <a:pt x="-1810" y="3885"/>
                    <a:pt x="8418" y="-2377"/>
                    <a:pt x="10090" y="931"/>
                  </a:cubicBezTo>
                  <a:cubicBezTo>
                    <a:pt x="12391" y="5458"/>
                    <a:pt x="2540" y="12449"/>
                    <a:pt x="281" y="8015"/>
                  </a:cubicBezTo>
                  <a:close/>
                </a:path>
              </a:pathLst>
            </a:cu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solidFill>
                    <a:srgbClr val="000000"/>
                  </a:solidFill>
                  <a:ea typeface="微软雅黑" panose="020B0503020204020204" pitchFamily="34" charset="-122"/>
                  <a:sym typeface="Calibri" panose="020F0502020204030204" pitchFamily="34" charset="0"/>
                </a:rPr>
                <a:t>z</a:t>
              </a:r>
            </a:p>
          </p:txBody>
        </p:sp>
        <p:sp>
          <p:nvSpPr>
            <p:cNvPr id="54" name="Freeform 27"/>
            <p:cNvSpPr>
              <a:spLocks noChangeArrowheads="1"/>
            </p:cNvSpPr>
            <p:nvPr/>
          </p:nvSpPr>
          <p:spPr bwMode="auto">
            <a:xfrm>
              <a:off x="10650934" y="4851102"/>
              <a:ext cx="1343025" cy="1350963"/>
            </a:xfrm>
            <a:custGeom>
              <a:avLst/>
              <a:gdLst>
                <a:gd name="T0" fmla="*/ 270 w 504"/>
                <a:gd name="T1" fmla="*/ 0 h 507"/>
                <a:gd name="T2" fmla="*/ 504 w 504"/>
                <a:gd name="T3" fmla="*/ 411 h 507"/>
                <a:gd name="T4" fmla="*/ 479 w 504"/>
                <a:gd name="T5" fmla="*/ 507 h 507"/>
                <a:gd name="T6" fmla="*/ 136 w 504"/>
                <a:gd name="T7" fmla="*/ 424 h 507"/>
                <a:gd name="T8" fmla="*/ 0 w 504"/>
                <a:gd name="T9" fmla="*/ 184 h 507"/>
                <a:gd name="T10" fmla="*/ 270 w 504"/>
                <a:gd name="T11" fmla="*/ 0 h 507"/>
                <a:gd name="T12" fmla="*/ 0 60000 65536"/>
                <a:gd name="T13" fmla="*/ 0 60000 65536"/>
                <a:gd name="T14" fmla="*/ 0 60000 65536"/>
                <a:gd name="T15" fmla="*/ 0 60000 65536"/>
                <a:gd name="T16" fmla="*/ 0 60000 65536"/>
                <a:gd name="T17" fmla="*/ 0 60000 65536"/>
                <a:gd name="T18" fmla="*/ 0 w 504"/>
                <a:gd name="T19" fmla="*/ 0 h 507"/>
                <a:gd name="T20" fmla="*/ 504 w 504"/>
                <a:gd name="T21" fmla="*/ 507 h 507"/>
              </a:gdLst>
              <a:ahLst/>
              <a:cxnLst>
                <a:cxn ang="T12">
                  <a:pos x="T0" y="T1"/>
                </a:cxn>
                <a:cxn ang="T13">
                  <a:pos x="T2" y="T3"/>
                </a:cxn>
                <a:cxn ang="T14">
                  <a:pos x="T4" y="T5"/>
                </a:cxn>
                <a:cxn ang="T15">
                  <a:pos x="T6" y="T7"/>
                </a:cxn>
                <a:cxn ang="T16">
                  <a:pos x="T8" y="T9"/>
                </a:cxn>
                <a:cxn ang="T17">
                  <a:pos x="T10" y="T11"/>
                </a:cxn>
              </a:cxnLst>
              <a:rect l="T18" t="T19" r="T20" b="T21"/>
              <a:pathLst>
                <a:path w="504" h="507">
                  <a:moveTo>
                    <a:pt x="270" y="0"/>
                  </a:moveTo>
                  <a:lnTo>
                    <a:pt x="504" y="411"/>
                  </a:lnTo>
                  <a:lnTo>
                    <a:pt x="479" y="507"/>
                  </a:lnTo>
                  <a:lnTo>
                    <a:pt x="136" y="424"/>
                  </a:lnTo>
                  <a:lnTo>
                    <a:pt x="0" y="184"/>
                  </a:lnTo>
                  <a:lnTo>
                    <a:pt x="270" y="0"/>
                  </a:ln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5" name="Freeform 28"/>
            <p:cNvSpPr>
              <a:spLocks noChangeArrowheads="1"/>
            </p:cNvSpPr>
            <p:nvPr/>
          </p:nvSpPr>
          <p:spPr bwMode="auto">
            <a:xfrm>
              <a:off x="10822384" y="5079702"/>
              <a:ext cx="1204913" cy="1101725"/>
            </a:xfrm>
            <a:custGeom>
              <a:avLst/>
              <a:gdLst>
                <a:gd name="T0" fmla="*/ 373 w 664"/>
                <a:gd name="T1" fmla="*/ 0 h 607"/>
                <a:gd name="T2" fmla="*/ 664 w 664"/>
                <a:gd name="T3" fmla="*/ 515 h 607"/>
                <a:gd name="T4" fmla="*/ 640 w 664"/>
                <a:gd name="T5" fmla="*/ 607 h 607"/>
                <a:gd name="T6" fmla="*/ 430 w 664"/>
                <a:gd name="T7" fmla="*/ 238 h 607"/>
                <a:gd name="T8" fmla="*/ 62 w 664"/>
                <a:gd name="T9" fmla="*/ 424 h 607"/>
                <a:gd name="T10" fmla="*/ 0 w 664"/>
                <a:gd name="T11" fmla="*/ 323 h 607"/>
                <a:gd name="T12" fmla="*/ 332 w 664"/>
                <a:gd name="T13" fmla="*/ 158 h 607"/>
                <a:gd name="T14" fmla="*/ 373 w 664"/>
                <a:gd name="T15" fmla="*/ 0 h 607"/>
                <a:gd name="T16" fmla="*/ 0 60000 65536"/>
                <a:gd name="T17" fmla="*/ 0 60000 65536"/>
                <a:gd name="T18" fmla="*/ 0 60000 65536"/>
                <a:gd name="T19" fmla="*/ 0 60000 65536"/>
                <a:gd name="T20" fmla="*/ 0 60000 65536"/>
                <a:gd name="T21" fmla="*/ 0 60000 65536"/>
                <a:gd name="T22" fmla="*/ 0 60000 65536"/>
                <a:gd name="T23" fmla="*/ 0 60000 65536"/>
                <a:gd name="T24" fmla="*/ 0 w 664"/>
                <a:gd name="T25" fmla="*/ 0 h 607"/>
                <a:gd name="T26" fmla="*/ 664 w 664"/>
                <a:gd name="T27" fmla="*/ 607 h 6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4" h="607">
                  <a:moveTo>
                    <a:pt x="373" y="0"/>
                  </a:moveTo>
                  <a:cubicBezTo>
                    <a:pt x="664" y="515"/>
                    <a:pt x="664" y="515"/>
                    <a:pt x="664" y="515"/>
                  </a:cubicBezTo>
                  <a:cubicBezTo>
                    <a:pt x="640" y="607"/>
                    <a:pt x="640" y="607"/>
                    <a:pt x="640" y="607"/>
                  </a:cubicBezTo>
                  <a:cubicBezTo>
                    <a:pt x="430" y="238"/>
                    <a:pt x="430" y="238"/>
                    <a:pt x="430" y="238"/>
                  </a:cubicBezTo>
                  <a:cubicBezTo>
                    <a:pt x="62" y="424"/>
                    <a:pt x="62" y="424"/>
                    <a:pt x="62" y="424"/>
                  </a:cubicBezTo>
                  <a:cubicBezTo>
                    <a:pt x="0" y="323"/>
                    <a:pt x="0" y="323"/>
                    <a:pt x="0" y="323"/>
                  </a:cubicBezTo>
                  <a:cubicBezTo>
                    <a:pt x="128" y="320"/>
                    <a:pt x="244" y="290"/>
                    <a:pt x="332" y="158"/>
                  </a:cubicBezTo>
                  <a:cubicBezTo>
                    <a:pt x="368" y="105"/>
                    <a:pt x="375" y="55"/>
                    <a:pt x="373" y="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6" name="Freeform 29"/>
            <p:cNvSpPr>
              <a:spLocks noChangeArrowheads="1"/>
            </p:cNvSpPr>
            <p:nvPr/>
          </p:nvSpPr>
          <p:spPr bwMode="auto">
            <a:xfrm>
              <a:off x="10806509" y="5247977"/>
              <a:ext cx="1254125" cy="1138238"/>
            </a:xfrm>
            <a:custGeom>
              <a:avLst/>
              <a:gdLst>
                <a:gd name="T0" fmla="*/ 458 w 690"/>
                <a:gd name="T1" fmla="*/ 0 h 628"/>
                <a:gd name="T2" fmla="*/ 690 w 690"/>
                <a:gd name="T3" fmla="*/ 408 h 628"/>
                <a:gd name="T4" fmla="*/ 633 w 690"/>
                <a:gd name="T5" fmla="*/ 628 h 628"/>
                <a:gd name="T6" fmla="*/ 107 w 690"/>
                <a:gd name="T7" fmla="*/ 501 h 628"/>
                <a:gd name="T8" fmla="*/ 0 w 690"/>
                <a:gd name="T9" fmla="*/ 313 h 628"/>
                <a:gd name="T10" fmla="*/ 287 w 690"/>
                <a:gd name="T11" fmla="*/ 219 h 628"/>
                <a:gd name="T12" fmla="*/ 458 w 690"/>
                <a:gd name="T13" fmla="*/ 0 h 628"/>
                <a:gd name="T14" fmla="*/ 0 60000 65536"/>
                <a:gd name="T15" fmla="*/ 0 60000 65536"/>
                <a:gd name="T16" fmla="*/ 0 60000 65536"/>
                <a:gd name="T17" fmla="*/ 0 60000 65536"/>
                <a:gd name="T18" fmla="*/ 0 60000 65536"/>
                <a:gd name="T19" fmla="*/ 0 60000 65536"/>
                <a:gd name="T20" fmla="*/ 0 60000 65536"/>
                <a:gd name="T21" fmla="*/ 0 w 690"/>
                <a:gd name="T22" fmla="*/ 0 h 628"/>
                <a:gd name="T23" fmla="*/ 690 w 690"/>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0" h="628">
                  <a:moveTo>
                    <a:pt x="458" y="0"/>
                  </a:moveTo>
                  <a:cubicBezTo>
                    <a:pt x="690" y="408"/>
                    <a:pt x="690" y="408"/>
                    <a:pt x="690" y="408"/>
                  </a:cubicBezTo>
                  <a:cubicBezTo>
                    <a:pt x="633" y="628"/>
                    <a:pt x="633" y="628"/>
                    <a:pt x="633" y="628"/>
                  </a:cubicBezTo>
                  <a:cubicBezTo>
                    <a:pt x="107" y="501"/>
                    <a:pt x="107" y="501"/>
                    <a:pt x="107" y="501"/>
                  </a:cubicBezTo>
                  <a:cubicBezTo>
                    <a:pt x="0" y="313"/>
                    <a:pt x="0" y="313"/>
                    <a:pt x="0" y="313"/>
                  </a:cubicBezTo>
                  <a:cubicBezTo>
                    <a:pt x="115" y="305"/>
                    <a:pt x="211" y="273"/>
                    <a:pt x="287" y="219"/>
                  </a:cubicBezTo>
                  <a:cubicBezTo>
                    <a:pt x="362" y="167"/>
                    <a:pt x="418" y="93"/>
                    <a:pt x="458" y="0"/>
                  </a:cubicBezTo>
                  <a:close/>
                </a:path>
              </a:pathLst>
            </a:custGeom>
            <a:solidFill>
              <a:srgbClr val="CFD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7" name="Freeform 31"/>
            <p:cNvSpPr>
              <a:spLocks noChangeArrowheads="1"/>
            </p:cNvSpPr>
            <p:nvPr/>
          </p:nvSpPr>
          <p:spPr bwMode="auto">
            <a:xfrm>
              <a:off x="9727009" y="4479627"/>
              <a:ext cx="889000" cy="946150"/>
            </a:xfrm>
            <a:custGeom>
              <a:avLst/>
              <a:gdLst>
                <a:gd name="T0" fmla="*/ 33 w 491"/>
                <a:gd name="T1" fmla="*/ 35 h 522"/>
                <a:gd name="T2" fmla="*/ 18 w 491"/>
                <a:gd name="T3" fmla="*/ 110 h 522"/>
                <a:gd name="T4" fmla="*/ 213 w 491"/>
                <a:gd name="T5" fmla="*/ 358 h 522"/>
                <a:gd name="T6" fmla="*/ 448 w 491"/>
                <a:gd name="T7" fmla="*/ 493 h 522"/>
                <a:gd name="T8" fmla="*/ 389 w 491"/>
                <a:gd name="T9" fmla="*/ 284 h 522"/>
                <a:gd name="T10" fmla="*/ 229 w 491"/>
                <a:gd name="T11" fmla="*/ 90 h 522"/>
                <a:gd name="T12" fmla="*/ 33 w 491"/>
                <a:gd name="T13" fmla="*/ 35 h 522"/>
                <a:gd name="T14" fmla="*/ 0 60000 65536"/>
                <a:gd name="T15" fmla="*/ 0 60000 65536"/>
                <a:gd name="T16" fmla="*/ 0 60000 65536"/>
                <a:gd name="T17" fmla="*/ 0 60000 65536"/>
                <a:gd name="T18" fmla="*/ 0 60000 65536"/>
                <a:gd name="T19" fmla="*/ 0 60000 65536"/>
                <a:gd name="T20" fmla="*/ 0 60000 65536"/>
                <a:gd name="T21" fmla="*/ 0 w 491"/>
                <a:gd name="T22" fmla="*/ 0 h 522"/>
                <a:gd name="T23" fmla="*/ 491 w 491"/>
                <a:gd name="T24" fmla="*/ 522 h 5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1" h="522">
                  <a:moveTo>
                    <a:pt x="33" y="35"/>
                  </a:moveTo>
                  <a:cubicBezTo>
                    <a:pt x="8" y="52"/>
                    <a:pt x="0" y="87"/>
                    <a:pt x="18" y="110"/>
                  </a:cubicBezTo>
                  <a:cubicBezTo>
                    <a:pt x="213" y="358"/>
                    <a:pt x="213" y="358"/>
                    <a:pt x="213" y="358"/>
                  </a:cubicBezTo>
                  <a:cubicBezTo>
                    <a:pt x="245" y="399"/>
                    <a:pt x="405" y="522"/>
                    <a:pt x="448" y="493"/>
                  </a:cubicBezTo>
                  <a:cubicBezTo>
                    <a:pt x="491" y="465"/>
                    <a:pt x="421" y="324"/>
                    <a:pt x="389" y="284"/>
                  </a:cubicBezTo>
                  <a:cubicBezTo>
                    <a:pt x="229" y="90"/>
                    <a:pt x="229" y="90"/>
                    <a:pt x="229" y="90"/>
                  </a:cubicBezTo>
                  <a:cubicBezTo>
                    <a:pt x="175" y="25"/>
                    <a:pt x="86" y="0"/>
                    <a:pt x="33" y="35"/>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8" name="Freeform 32"/>
            <p:cNvSpPr>
              <a:spLocks noChangeArrowheads="1"/>
            </p:cNvSpPr>
            <p:nvPr/>
          </p:nvSpPr>
          <p:spPr bwMode="auto">
            <a:xfrm>
              <a:off x="9733359" y="4582815"/>
              <a:ext cx="207963" cy="214312"/>
            </a:xfrm>
            <a:custGeom>
              <a:avLst/>
              <a:gdLst>
                <a:gd name="T0" fmla="*/ 69 w 114"/>
                <a:gd name="T1" fmla="*/ 117 h 117"/>
                <a:gd name="T2" fmla="*/ 114 w 114"/>
                <a:gd name="T3" fmla="*/ 49 h 117"/>
                <a:gd name="T4" fmla="*/ 0 w 114"/>
                <a:gd name="T5" fmla="*/ 27 h 117"/>
                <a:gd name="T6" fmla="*/ 69 w 114"/>
                <a:gd name="T7" fmla="*/ 117 h 117"/>
                <a:gd name="T8" fmla="*/ 0 60000 65536"/>
                <a:gd name="T9" fmla="*/ 0 60000 65536"/>
                <a:gd name="T10" fmla="*/ 0 60000 65536"/>
                <a:gd name="T11" fmla="*/ 0 60000 65536"/>
                <a:gd name="T12" fmla="*/ 0 w 114"/>
                <a:gd name="T13" fmla="*/ 0 h 117"/>
                <a:gd name="T14" fmla="*/ 114 w 114"/>
                <a:gd name="T15" fmla="*/ 117 h 117"/>
              </a:gdLst>
              <a:ahLst/>
              <a:cxnLst>
                <a:cxn ang="T8">
                  <a:pos x="T0" y="T1"/>
                </a:cxn>
                <a:cxn ang="T9">
                  <a:pos x="T2" y="T3"/>
                </a:cxn>
                <a:cxn ang="T10">
                  <a:pos x="T4" y="T5"/>
                </a:cxn>
                <a:cxn ang="T11">
                  <a:pos x="T6" y="T7"/>
                </a:cxn>
              </a:cxnLst>
              <a:rect l="T12" t="T13" r="T14" b="T15"/>
              <a:pathLst>
                <a:path w="114" h="117">
                  <a:moveTo>
                    <a:pt x="69" y="117"/>
                  </a:moveTo>
                  <a:cubicBezTo>
                    <a:pt x="97" y="87"/>
                    <a:pt x="101" y="77"/>
                    <a:pt x="114" y="49"/>
                  </a:cubicBezTo>
                  <a:cubicBezTo>
                    <a:pt x="87" y="9"/>
                    <a:pt x="22" y="0"/>
                    <a:pt x="0" y="27"/>
                  </a:cubicBezTo>
                  <a:cubicBezTo>
                    <a:pt x="5" y="48"/>
                    <a:pt x="54" y="104"/>
                    <a:pt x="69" y="117"/>
                  </a:cubicBezTo>
                  <a:close/>
                </a:path>
              </a:pathLst>
            </a:custGeom>
            <a:solidFill>
              <a:srgbClr val="E0BF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9" name="Freeform 33"/>
            <p:cNvSpPr>
              <a:spLocks noChangeArrowheads="1"/>
            </p:cNvSpPr>
            <p:nvPr/>
          </p:nvSpPr>
          <p:spPr bwMode="auto">
            <a:xfrm>
              <a:off x="9574609" y="3535065"/>
              <a:ext cx="1949450" cy="2095500"/>
            </a:xfrm>
            <a:custGeom>
              <a:avLst/>
              <a:gdLst>
                <a:gd name="T0" fmla="*/ 230 w 1075"/>
                <a:gd name="T1" fmla="*/ 102 h 1155"/>
                <a:gd name="T2" fmla="*/ 341 w 1075"/>
                <a:gd name="T3" fmla="*/ 330 h 1155"/>
                <a:gd name="T4" fmla="*/ 514 w 1075"/>
                <a:gd name="T5" fmla="*/ 306 h 1155"/>
                <a:gd name="T6" fmla="*/ 677 w 1075"/>
                <a:gd name="T7" fmla="*/ 255 h 1155"/>
                <a:gd name="T8" fmla="*/ 845 w 1075"/>
                <a:gd name="T9" fmla="*/ 244 h 1155"/>
                <a:gd name="T10" fmla="*/ 1021 w 1075"/>
                <a:gd name="T11" fmla="*/ 596 h 1155"/>
                <a:gd name="T12" fmla="*/ 1029 w 1075"/>
                <a:gd name="T13" fmla="*/ 992 h 1155"/>
                <a:gd name="T14" fmla="*/ 859 w 1075"/>
                <a:gd name="T15" fmla="*/ 1027 h 1155"/>
                <a:gd name="T16" fmla="*/ 638 w 1075"/>
                <a:gd name="T17" fmla="*/ 1092 h 1155"/>
                <a:gd name="T18" fmla="*/ 472 w 1075"/>
                <a:gd name="T19" fmla="*/ 969 h 1155"/>
                <a:gd name="T20" fmla="*/ 64 w 1075"/>
                <a:gd name="T21" fmla="*/ 183 h 1155"/>
                <a:gd name="T22" fmla="*/ 230 w 1075"/>
                <a:gd name="T23" fmla="*/ 102 h 1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75"/>
                <a:gd name="T37" fmla="*/ 0 h 1155"/>
                <a:gd name="T38" fmla="*/ 1075 w 1075"/>
                <a:gd name="T39" fmla="*/ 1155 h 1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75" h="1155">
                  <a:moveTo>
                    <a:pt x="230" y="102"/>
                  </a:moveTo>
                  <a:cubicBezTo>
                    <a:pt x="341" y="330"/>
                    <a:pt x="341" y="330"/>
                    <a:pt x="341" y="330"/>
                  </a:cubicBezTo>
                  <a:cubicBezTo>
                    <a:pt x="352" y="253"/>
                    <a:pt x="468" y="235"/>
                    <a:pt x="514" y="306"/>
                  </a:cubicBezTo>
                  <a:cubicBezTo>
                    <a:pt x="514" y="225"/>
                    <a:pt x="623" y="199"/>
                    <a:pt x="677" y="255"/>
                  </a:cubicBezTo>
                  <a:cubicBezTo>
                    <a:pt x="689" y="180"/>
                    <a:pt x="806" y="168"/>
                    <a:pt x="845" y="244"/>
                  </a:cubicBezTo>
                  <a:cubicBezTo>
                    <a:pt x="1021" y="596"/>
                    <a:pt x="1021" y="596"/>
                    <a:pt x="1021" y="596"/>
                  </a:cubicBezTo>
                  <a:cubicBezTo>
                    <a:pt x="1075" y="704"/>
                    <a:pt x="1058" y="918"/>
                    <a:pt x="1029" y="992"/>
                  </a:cubicBezTo>
                  <a:cubicBezTo>
                    <a:pt x="1001" y="1061"/>
                    <a:pt x="904" y="994"/>
                    <a:pt x="859" y="1027"/>
                  </a:cubicBezTo>
                  <a:cubicBezTo>
                    <a:pt x="783" y="1081"/>
                    <a:pt x="745" y="1155"/>
                    <a:pt x="638" y="1092"/>
                  </a:cubicBezTo>
                  <a:cubicBezTo>
                    <a:pt x="560" y="1046"/>
                    <a:pt x="499" y="1021"/>
                    <a:pt x="472" y="969"/>
                  </a:cubicBezTo>
                  <a:cubicBezTo>
                    <a:pt x="64" y="183"/>
                    <a:pt x="64" y="183"/>
                    <a:pt x="64" y="183"/>
                  </a:cubicBezTo>
                  <a:cubicBezTo>
                    <a:pt x="0" y="60"/>
                    <a:pt x="180" y="0"/>
                    <a:pt x="230" y="102"/>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0" name="Freeform 34"/>
            <p:cNvSpPr>
              <a:spLocks noChangeArrowheads="1"/>
            </p:cNvSpPr>
            <p:nvPr/>
          </p:nvSpPr>
          <p:spPr bwMode="auto">
            <a:xfrm>
              <a:off x="9644459" y="3596977"/>
              <a:ext cx="342900" cy="319088"/>
            </a:xfrm>
            <a:custGeom>
              <a:avLst/>
              <a:gdLst>
                <a:gd name="T0" fmla="*/ 171 w 190"/>
                <a:gd name="T1" fmla="*/ 75 h 177"/>
                <a:gd name="T2" fmla="*/ 190 w 190"/>
                <a:gd name="T3" fmla="*/ 115 h 177"/>
                <a:gd name="T4" fmla="*/ 63 w 190"/>
                <a:gd name="T5" fmla="*/ 177 h 177"/>
                <a:gd name="T6" fmla="*/ 45 w 190"/>
                <a:gd name="T7" fmla="*/ 140 h 177"/>
                <a:gd name="T8" fmla="*/ 171 w 190"/>
                <a:gd name="T9" fmla="*/ 75 h 177"/>
                <a:gd name="T10" fmla="*/ 0 60000 65536"/>
                <a:gd name="T11" fmla="*/ 0 60000 65536"/>
                <a:gd name="T12" fmla="*/ 0 60000 65536"/>
                <a:gd name="T13" fmla="*/ 0 60000 65536"/>
                <a:gd name="T14" fmla="*/ 0 60000 65536"/>
                <a:gd name="T15" fmla="*/ 0 w 190"/>
                <a:gd name="T16" fmla="*/ 0 h 177"/>
                <a:gd name="T17" fmla="*/ 190 w 190"/>
                <a:gd name="T18" fmla="*/ 177 h 177"/>
              </a:gdLst>
              <a:ahLst/>
              <a:cxnLst>
                <a:cxn ang="T10">
                  <a:pos x="T0" y="T1"/>
                </a:cxn>
                <a:cxn ang="T11">
                  <a:pos x="T2" y="T3"/>
                </a:cxn>
                <a:cxn ang="T12">
                  <a:pos x="T4" y="T5"/>
                </a:cxn>
                <a:cxn ang="T13">
                  <a:pos x="T6" y="T7"/>
                </a:cxn>
                <a:cxn ang="T14">
                  <a:pos x="T8" y="T9"/>
                </a:cxn>
              </a:cxnLst>
              <a:rect l="T15" t="T16" r="T17" b="T18"/>
              <a:pathLst>
                <a:path w="190" h="177">
                  <a:moveTo>
                    <a:pt x="171" y="75"/>
                  </a:moveTo>
                  <a:cubicBezTo>
                    <a:pt x="190" y="115"/>
                    <a:pt x="190" y="115"/>
                    <a:pt x="190" y="115"/>
                  </a:cubicBezTo>
                  <a:cubicBezTo>
                    <a:pt x="161" y="144"/>
                    <a:pt x="115" y="169"/>
                    <a:pt x="63" y="177"/>
                  </a:cubicBezTo>
                  <a:cubicBezTo>
                    <a:pt x="45" y="140"/>
                    <a:pt x="45" y="140"/>
                    <a:pt x="45" y="140"/>
                  </a:cubicBezTo>
                  <a:cubicBezTo>
                    <a:pt x="0" y="49"/>
                    <a:pt x="133" y="0"/>
                    <a:pt x="171" y="75"/>
                  </a:cubicBezTo>
                  <a:close/>
                </a:path>
              </a:pathLst>
            </a:custGeom>
            <a:solidFill>
              <a:srgbClr val="F7EC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1" name="Freeform 35"/>
            <p:cNvSpPr>
              <a:spLocks noChangeArrowheads="1"/>
            </p:cNvSpPr>
            <p:nvPr/>
          </p:nvSpPr>
          <p:spPr bwMode="auto">
            <a:xfrm>
              <a:off x="10773172" y="3971627"/>
              <a:ext cx="149225" cy="242888"/>
            </a:xfrm>
            <a:custGeom>
              <a:avLst/>
              <a:gdLst>
                <a:gd name="T0" fmla="*/ 83 w 83"/>
                <a:gd name="T1" fmla="*/ 133 h 133"/>
                <a:gd name="T2" fmla="*/ 19 w 83"/>
                <a:gd name="T3" fmla="*/ 0 h 133"/>
                <a:gd name="T4" fmla="*/ 16 w 83"/>
                <a:gd name="T5" fmla="*/ 12 h 133"/>
                <a:gd name="T6" fmla="*/ 0 w 83"/>
                <a:gd name="T7" fmla="*/ 0 h 133"/>
                <a:gd name="T8" fmla="*/ 83 w 83"/>
                <a:gd name="T9" fmla="*/ 133 h 133"/>
                <a:gd name="T10" fmla="*/ 0 60000 65536"/>
                <a:gd name="T11" fmla="*/ 0 60000 65536"/>
                <a:gd name="T12" fmla="*/ 0 60000 65536"/>
                <a:gd name="T13" fmla="*/ 0 60000 65536"/>
                <a:gd name="T14" fmla="*/ 0 60000 65536"/>
                <a:gd name="T15" fmla="*/ 0 w 83"/>
                <a:gd name="T16" fmla="*/ 0 h 133"/>
                <a:gd name="T17" fmla="*/ 83 w 83"/>
                <a:gd name="T18" fmla="*/ 133 h 133"/>
              </a:gdLst>
              <a:ahLst/>
              <a:cxnLst>
                <a:cxn ang="T10">
                  <a:pos x="T0" y="T1"/>
                </a:cxn>
                <a:cxn ang="T11">
                  <a:pos x="T2" y="T3"/>
                </a:cxn>
                <a:cxn ang="T12">
                  <a:pos x="T4" y="T5"/>
                </a:cxn>
                <a:cxn ang="T13">
                  <a:pos x="T6" y="T7"/>
                </a:cxn>
                <a:cxn ang="T14">
                  <a:pos x="T8" y="T9"/>
                </a:cxn>
              </a:cxnLst>
              <a:rect l="T15" t="T16" r="T17" b="T18"/>
              <a:pathLst>
                <a:path w="83" h="133">
                  <a:moveTo>
                    <a:pt x="83" y="133"/>
                  </a:moveTo>
                  <a:cubicBezTo>
                    <a:pt x="83" y="133"/>
                    <a:pt x="49" y="62"/>
                    <a:pt x="19" y="0"/>
                  </a:cubicBezTo>
                  <a:cubicBezTo>
                    <a:pt x="17" y="4"/>
                    <a:pt x="16" y="8"/>
                    <a:pt x="16" y="12"/>
                  </a:cubicBezTo>
                  <a:cubicBezTo>
                    <a:pt x="11" y="8"/>
                    <a:pt x="6" y="3"/>
                    <a:pt x="0" y="0"/>
                  </a:cubicBezTo>
                  <a:cubicBezTo>
                    <a:pt x="37" y="60"/>
                    <a:pt x="83" y="133"/>
                    <a:pt x="83" y="133"/>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2" name="Freeform 36"/>
            <p:cNvSpPr>
              <a:spLocks noChangeArrowheads="1"/>
            </p:cNvSpPr>
            <p:nvPr/>
          </p:nvSpPr>
          <p:spPr bwMode="auto">
            <a:xfrm>
              <a:off x="10184209" y="4111327"/>
              <a:ext cx="171450" cy="347663"/>
            </a:xfrm>
            <a:custGeom>
              <a:avLst/>
              <a:gdLst>
                <a:gd name="T0" fmla="*/ 0 w 94"/>
                <a:gd name="T1" fmla="*/ 20 h 191"/>
                <a:gd name="T2" fmla="*/ 6 w 94"/>
                <a:gd name="T3" fmla="*/ 0 h 191"/>
                <a:gd name="T4" fmla="*/ 94 w 94"/>
                <a:gd name="T5" fmla="*/ 191 h 191"/>
                <a:gd name="T6" fmla="*/ 0 w 94"/>
                <a:gd name="T7" fmla="*/ 22 h 191"/>
                <a:gd name="T8" fmla="*/ 0 w 94"/>
                <a:gd name="T9" fmla="*/ 20 h 191"/>
                <a:gd name="T10" fmla="*/ 0 60000 65536"/>
                <a:gd name="T11" fmla="*/ 0 60000 65536"/>
                <a:gd name="T12" fmla="*/ 0 60000 65536"/>
                <a:gd name="T13" fmla="*/ 0 60000 65536"/>
                <a:gd name="T14" fmla="*/ 0 60000 65536"/>
                <a:gd name="T15" fmla="*/ 0 w 94"/>
                <a:gd name="T16" fmla="*/ 0 h 191"/>
                <a:gd name="T17" fmla="*/ 94 w 94"/>
                <a:gd name="T18" fmla="*/ 191 h 191"/>
              </a:gdLst>
              <a:ahLst/>
              <a:cxnLst>
                <a:cxn ang="T10">
                  <a:pos x="T0" y="T1"/>
                </a:cxn>
                <a:cxn ang="T11">
                  <a:pos x="T2" y="T3"/>
                </a:cxn>
                <a:cxn ang="T12">
                  <a:pos x="T4" y="T5"/>
                </a:cxn>
                <a:cxn ang="T13">
                  <a:pos x="T6" y="T7"/>
                </a:cxn>
                <a:cxn ang="T14">
                  <a:pos x="T8" y="T9"/>
                </a:cxn>
              </a:cxnLst>
              <a:rect l="T15" t="T16" r="T17" b="T18"/>
              <a:pathLst>
                <a:path w="94" h="191">
                  <a:moveTo>
                    <a:pt x="0" y="20"/>
                  </a:moveTo>
                  <a:cubicBezTo>
                    <a:pt x="1" y="13"/>
                    <a:pt x="3" y="6"/>
                    <a:pt x="6" y="0"/>
                  </a:cubicBezTo>
                  <a:cubicBezTo>
                    <a:pt x="39" y="71"/>
                    <a:pt x="94" y="191"/>
                    <a:pt x="94" y="191"/>
                  </a:cubicBezTo>
                  <a:cubicBezTo>
                    <a:pt x="94" y="191"/>
                    <a:pt x="26" y="73"/>
                    <a:pt x="0" y="22"/>
                  </a:cubicBezTo>
                  <a:cubicBezTo>
                    <a:pt x="0" y="23"/>
                    <a:pt x="0" y="22"/>
                    <a:pt x="0" y="2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3" name="Freeform 37"/>
            <p:cNvSpPr>
              <a:spLocks noChangeArrowheads="1"/>
            </p:cNvSpPr>
            <p:nvPr/>
          </p:nvSpPr>
          <p:spPr bwMode="auto">
            <a:xfrm>
              <a:off x="10465197" y="4049415"/>
              <a:ext cx="184150" cy="298450"/>
            </a:xfrm>
            <a:custGeom>
              <a:avLst/>
              <a:gdLst>
                <a:gd name="T0" fmla="*/ 0 w 101"/>
                <a:gd name="T1" fmla="*/ 0 h 164"/>
                <a:gd name="T2" fmla="*/ 24 w 101"/>
                <a:gd name="T3" fmla="*/ 25 h 164"/>
                <a:gd name="T4" fmla="*/ 25 w 101"/>
                <a:gd name="T5" fmla="*/ 10 h 164"/>
                <a:gd name="T6" fmla="*/ 101 w 101"/>
                <a:gd name="T7" fmla="*/ 164 h 164"/>
                <a:gd name="T8" fmla="*/ 0 w 101"/>
                <a:gd name="T9" fmla="*/ 0 h 164"/>
                <a:gd name="T10" fmla="*/ 0 60000 65536"/>
                <a:gd name="T11" fmla="*/ 0 60000 65536"/>
                <a:gd name="T12" fmla="*/ 0 60000 65536"/>
                <a:gd name="T13" fmla="*/ 0 60000 65536"/>
                <a:gd name="T14" fmla="*/ 0 60000 65536"/>
                <a:gd name="T15" fmla="*/ 0 w 101"/>
                <a:gd name="T16" fmla="*/ 0 h 164"/>
                <a:gd name="T17" fmla="*/ 101 w 101"/>
                <a:gd name="T18" fmla="*/ 164 h 164"/>
              </a:gdLst>
              <a:ahLst/>
              <a:cxnLst>
                <a:cxn ang="T10">
                  <a:pos x="T0" y="T1"/>
                </a:cxn>
                <a:cxn ang="T11">
                  <a:pos x="T2" y="T3"/>
                </a:cxn>
                <a:cxn ang="T12">
                  <a:pos x="T4" y="T5"/>
                </a:cxn>
                <a:cxn ang="T13">
                  <a:pos x="T6" y="T7"/>
                </a:cxn>
                <a:cxn ang="T14">
                  <a:pos x="T8" y="T9"/>
                </a:cxn>
              </a:cxnLst>
              <a:rect l="T15" t="T16" r="T17" b="T18"/>
              <a:pathLst>
                <a:path w="101" h="164">
                  <a:moveTo>
                    <a:pt x="0" y="0"/>
                  </a:moveTo>
                  <a:cubicBezTo>
                    <a:pt x="9" y="7"/>
                    <a:pt x="17" y="15"/>
                    <a:pt x="24" y="25"/>
                  </a:cubicBezTo>
                  <a:cubicBezTo>
                    <a:pt x="24" y="20"/>
                    <a:pt x="25" y="15"/>
                    <a:pt x="25" y="10"/>
                  </a:cubicBezTo>
                  <a:cubicBezTo>
                    <a:pt x="59" y="79"/>
                    <a:pt x="101" y="164"/>
                    <a:pt x="101" y="164"/>
                  </a:cubicBezTo>
                  <a:cubicBezTo>
                    <a:pt x="101" y="164"/>
                    <a:pt x="38" y="63"/>
                    <a:pt x="0" y="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grpSp>
      <p:sp>
        <p:nvSpPr>
          <p:cNvPr id="64" name="文本框 44"/>
          <p:cNvSpPr txBox="1"/>
          <p:nvPr/>
        </p:nvSpPr>
        <p:spPr>
          <a:xfrm>
            <a:off x="1140230" y="1635581"/>
            <a:ext cx="4379706" cy="1274195"/>
          </a:xfrm>
          <a:prstGeom prst="rect">
            <a:avLst/>
          </a:prstGeom>
          <a:noFill/>
        </p:spPr>
        <p:txBody>
          <a:bodyPr wrap="square" rtlCol="0">
            <a:spAutoFit/>
          </a:bodyPr>
          <a:lstStyle/>
          <a:p>
            <a:pPr>
              <a:lnSpc>
                <a:spcPct val="120000"/>
              </a:lnSpc>
            </a:pPr>
            <a:r>
              <a:rPr lang="zh-CN" altLang="en-US" sz="3200" b="1" dirty="0">
                <a:solidFill>
                  <a:schemeClr val="accent1"/>
                </a:solidFill>
                <a:latin typeface="微软雅黑" panose="020B0503020204020204" pitchFamily="34" charset="-122"/>
                <a:ea typeface="微软雅黑" panose="020B0503020204020204" pitchFamily="34" charset="-122"/>
              </a:rPr>
              <a:t>请在此处添加文字详细的标题信息</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65" name="矩形 64"/>
          <p:cNvSpPr/>
          <p:nvPr/>
        </p:nvSpPr>
        <p:spPr>
          <a:xfrm>
            <a:off x="1127448" y="2893488"/>
            <a:ext cx="3962821" cy="535531"/>
          </a:xfrm>
          <a:prstGeom prst="rect">
            <a:avLst/>
          </a:prstGeom>
        </p:spPr>
        <p:txBody>
          <a:bodyPr wrap="square">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66" name="燕尾形 65"/>
          <p:cNvSpPr/>
          <p:nvPr/>
        </p:nvSpPr>
        <p:spPr>
          <a:xfrm rot="5400000">
            <a:off x="1398169" y="4077090"/>
            <a:ext cx="360040" cy="57606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67" name="直接连接符 66"/>
          <p:cNvCxnSpPr/>
          <p:nvPr/>
        </p:nvCxnSpPr>
        <p:spPr>
          <a:xfrm>
            <a:off x="1578189" y="4653154"/>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1915188" y="3725242"/>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69" name="矩形 68"/>
          <p:cNvSpPr>
            <a:spLocks noChangeArrowheads="1"/>
          </p:cNvSpPr>
          <p:nvPr/>
        </p:nvSpPr>
        <p:spPr bwMode="auto">
          <a:xfrm>
            <a:off x="1902225" y="4064429"/>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70" name="燕尾形 69"/>
          <p:cNvSpPr/>
          <p:nvPr/>
        </p:nvSpPr>
        <p:spPr>
          <a:xfrm rot="5400000">
            <a:off x="1398169" y="5229200"/>
            <a:ext cx="360040" cy="57606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1" name="直接连接符 70"/>
          <p:cNvCxnSpPr/>
          <p:nvPr/>
        </p:nvCxnSpPr>
        <p:spPr>
          <a:xfrm>
            <a:off x="1578189" y="5805264"/>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1915188" y="4877352"/>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73" name="矩形 47"/>
          <p:cNvSpPr>
            <a:spLocks noChangeArrowheads="1"/>
          </p:cNvSpPr>
          <p:nvPr/>
        </p:nvSpPr>
        <p:spPr bwMode="auto">
          <a:xfrm>
            <a:off x="1902225" y="5216539"/>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strVal val="#ppt_w+.3"/>
                                          </p:val>
                                        </p:tav>
                                        <p:tav tm="100000">
                                          <p:val>
                                            <p:strVal val="#ppt_w"/>
                                          </p:val>
                                        </p:tav>
                                      </p:tavLst>
                                    </p:anim>
                                    <p:anim calcmode="lin" valueType="num">
                                      <p:cBhvr>
                                        <p:cTn id="8" dur="1000" fill="hold"/>
                                        <p:tgtEl>
                                          <p:spTgt spid="64"/>
                                        </p:tgtEl>
                                        <p:attrNameLst>
                                          <p:attrName>ppt_h</p:attrName>
                                        </p:attrNameLst>
                                      </p:cBhvr>
                                      <p:tavLst>
                                        <p:tav tm="0">
                                          <p:val>
                                            <p:strVal val="#ppt_h"/>
                                          </p:val>
                                        </p:tav>
                                        <p:tav tm="100000">
                                          <p:val>
                                            <p:strVal val="#ppt_h"/>
                                          </p:val>
                                        </p:tav>
                                      </p:tavLst>
                                    </p:anim>
                                    <p:animEffect transition="in" filter="fade">
                                      <p:cBhvr>
                                        <p:cTn id="9" dur="1000"/>
                                        <p:tgtEl>
                                          <p:spTgt spid="64"/>
                                        </p:tgtEl>
                                      </p:cBhvr>
                                    </p:animEffect>
                                  </p:childTnLst>
                                </p:cTn>
                              </p:par>
                            </p:childTnLst>
                          </p:cTn>
                        </p:par>
                        <p:par>
                          <p:cTn id="10" fill="hold">
                            <p:stCondLst>
                              <p:cond delay="2400"/>
                            </p:stCondLst>
                            <p:childTnLst>
                              <p:par>
                                <p:cTn id="11" presetID="42" presetClass="entr" presetSubtype="0" fill="hold" grpId="0" nodeType="afterEffect">
                                  <p:stCondLst>
                                    <p:cond delay="0"/>
                                  </p:stCondLst>
                                  <p:iterate type="wd">
                                    <p:tmPct val="10000"/>
                                  </p:iterate>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anim calcmode="lin" valueType="num">
                                      <p:cBhvr>
                                        <p:cTn id="14" dur="500" fill="hold"/>
                                        <p:tgtEl>
                                          <p:spTgt spid="65"/>
                                        </p:tgtEl>
                                        <p:attrNameLst>
                                          <p:attrName>ppt_x</p:attrName>
                                        </p:attrNameLst>
                                      </p:cBhvr>
                                      <p:tavLst>
                                        <p:tav tm="0">
                                          <p:val>
                                            <p:strVal val="#ppt_x"/>
                                          </p:val>
                                        </p:tav>
                                        <p:tav tm="100000">
                                          <p:val>
                                            <p:strVal val="#ppt_x"/>
                                          </p:val>
                                        </p:tav>
                                      </p:tavLst>
                                    </p:anim>
                                    <p:anim calcmode="lin" valueType="num">
                                      <p:cBhvr>
                                        <p:cTn id="15" dur="5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4449"/>
                            </p:stCondLst>
                            <p:childTnLst>
                              <p:par>
                                <p:cTn id="17" presetID="47" presetClass="entr" presetSubtype="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1000"/>
                                        <p:tgtEl>
                                          <p:spTgt spid="66"/>
                                        </p:tgtEl>
                                      </p:cBhvr>
                                    </p:animEffect>
                                    <p:anim calcmode="lin" valueType="num">
                                      <p:cBhvr>
                                        <p:cTn id="20" dur="1000" fill="hold"/>
                                        <p:tgtEl>
                                          <p:spTgt spid="66"/>
                                        </p:tgtEl>
                                        <p:attrNameLst>
                                          <p:attrName>ppt_x</p:attrName>
                                        </p:attrNameLst>
                                      </p:cBhvr>
                                      <p:tavLst>
                                        <p:tav tm="0">
                                          <p:val>
                                            <p:strVal val="#ppt_x"/>
                                          </p:val>
                                        </p:tav>
                                        <p:tav tm="100000">
                                          <p:val>
                                            <p:strVal val="#ppt_x"/>
                                          </p:val>
                                        </p:tav>
                                      </p:tavLst>
                                    </p:anim>
                                    <p:anim calcmode="lin" valueType="num">
                                      <p:cBhvr>
                                        <p:cTn id="21" dur="1000" fill="hold"/>
                                        <p:tgtEl>
                                          <p:spTgt spid="66"/>
                                        </p:tgtEl>
                                        <p:attrNameLst>
                                          <p:attrName>ppt_y</p:attrName>
                                        </p:attrNameLst>
                                      </p:cBhvr>
                                      <p:tavLst>
                                        <p:tav tm="0">
                                          <p:val>
                                            <p:strVal val="#ppt_y-.1"/>
                                          </p:val>
                                        </p:tav>
                                        <p:tav tm="100000">
                                          <p:val>
                                            <p:strVal val="#ppt_y"/>
                                          </p:val>
                                        </p:tav>
                                      </p:tavLst>
                                    </p:anim>
                                  </p:childTnLst>
                                </p:cTn>
                              </p:par>
                            </p:childTnLst>
                          </p:cTn>
                        </p:par>
                        <p:par>
                          <p:cTn id="22" fill="hold">
                            <p:stCondLst>
                              <p:cond delay="5449"/>
                            </p:stCondLst>
                            <p:childTnLst>
                              <p:par>
                                <p:cTn id="23" presetID="22" presetClass="entr" presetSubtype="8"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5949"/>
                            </p:stCondLst>
                            <p:childTnLst>
                              <p:par>
                                <p:cTn id="27" presetID="22" presetClass="entr" presetSubtype="8"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childTnLst>
                          </p:cTn>
                        </p:par>
                        <p:par>
                          <p:cTn id="33" fill="hold">
                            <p:stCondLst>
                              <p:cond delay="6449"/>
                            </p:stCondLst>
                            <p:childTnLst>
                              <p:par>
                                <p:cTn id="34" presetID="47" presetClass="entr" presetSubtype="0" fill="hold" grpId="0"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7449"/>
                            </p:stCondLst>
                            <p:childTnLst>
                              <p:par>
                                <p:cTn id="40" presetID="22" presetClass="entr" presetSubtype="8"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ipe(left)">
                                      <p:cBhvr>
                                        <p:cTn id="42" dur="500"/>
                                        <p:tgtEl>
                                          <p:spTgt spid="71"/>
                                        </p:tgtEl>
                                      </p:cBhvr>
                                    </p:animEffect>
                                  </p:childTnLst>
                                </p:cTn>
                              </p:par>
                            </p:childTnLst>
                          </p:cTn>
                        </p:par>
                        <p:par>
                          <p:cTn id="43" fill="hold">
                            <p:stCondLst>
                              <p:cond delay="7949"/>
                            </p:stCondLst>
                            <p:childTnLst>
                              <p:par>
                                <p:cTn id="44" presetID="22" presetClass="entr" presetSubtype="8" fill="hold" grpId="0" nodeType="after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wipe(left)">
                                      <p:cBhvr>
                                        <p:cTn id="46" dur="500"/>
                                        <p:tgtEl>
                                          <p:spTgt spid="7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left)">
                                      <p:cBhvr>
                                        <p:cTn id="49" dur="500"/>
                                        <p:tgtEl>
                                          <p:spTgt spid="73"/>
                                        </p:tgtEl>
                                      </p:cBhvr>
                                    </p:animEffect>
                                  </p:childTnLst>
                                </p:cTn>
                              </p:par>
                            </p:childTnLst>
                          </p:cTn>
                        </p:par>
                        <p:par>
                          <p:cTn id="50" fill="hold">
                            <p:stCondLst>
                              <p:cond delay="8449"/>
                            </p:stCondLst>
                            <p:childTnLst>
                              <p:par>
                                <p:cTn id="51" presetID="42"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animBg="1"/>
      <p:bldP spid="68" grpId="0"/>
      <p:bldP spid="69" grpId="0"/>
      <p:bldP spid="70" grpId="0" animBg="1"/>
      <p:bldP spid="72" grpId="0"/>
      <p:bldP spid="7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等腰三角形 2"/>
          <p:cNvSpPr/>
          <p:nvPr/>
        </p:nvSpPr>
        <p:spPr bwMode="auto">
          <a:xfrm rot="3036074">
            <a:off x="6177043" y="2095779"/>
            <a:ext cx="1789502" cy="207027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28575">
            <a:solidFill>
              <a:srgbClr val="F8F8F8"/>
            </a:solidFill>
          </a:ln>
        </p:spPr>
        <p:txBody>
          <a:bodyPr wrap="none" anchor="ctr"/>
          <a:lstStyle/>
          <a:p>
            <a:pPr algn="ctr"/>
            <a:endParaRPr lang="zh-CN" altLang="en-US" sz="2000" kern="0">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6469509" y="2901137"/>
            <a:ext cx="1083423"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宏观利好</a:t>
            </a:r>
            <a:endParaRPr lang="en-US" altLang="zh-CN" dirty="0">
              <a:solidFill>
                <a:schemeClr val="bg1"/>
              </a:solidFill>
            </a:endParaRPr>
          </a:p>
          <a:p>
            <a:r>
              <a:rPr lang="zh-CN" altLang="en-US" dirty="0">
                <a:solidFill>
                  <a:schemeClr val="bg1"/>
                </a:solidFill>
              </a:rPr>
              <a:t>表现一</a:t>
            </a:r>
          </a:p>
        </p:txBody>
      </p:sp>
      <p:sp>
        <p:nvSpPr>
          <p:cNvPr id="98" name="等腰三角形 2"/>
          <p:cNvSpPr/>
          <p:nvPr/>
        </p:nvSpPr>
        <p:spPr bwMode="auto">
          <a:xfrm rot="8763501">
            <a:off x="5032263" y="3352943"/>
            <a:ext cx="1789269"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4"/>
          </a:solidFill>
          <a:ln w="28575">
            <a:solidFill>
              <a:srgbClr val="F8F8F8"/>
            </a:solidFill>
          </a:ln>
        </p:spPr>
        <p:txBody>
          <a:bodyPr wrap="none" anchor="ctr"/>
          <a:lstStyle/>
          <a:p>
            <a:pPr algn="ctr"/>
            <a:endParaRPr lang="zh-CN" altLang="en-US" sz="2000" kern="0">
              <a:solidFill>
                <a:schemeClr val="bg1"/>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5282456" y="4069752"/>
            <a:ext cx="1083423"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宏观利好</a:t>
            </a:r>
            <a:endParaRPr lang="en-US" altLang="zh-CN" dirty="0">
              <a:solidFill>
                <a:schemeClr val="bg1"/>
              </a:solidFill>
            </a:endParaRPr>
          </a:p>
          <a:p>
            <a:r>
              <a:rPr lang="zh-CN" altLang="en-US" dirty="0">
                <a:solidFill>
                  <a:schemeClr val="bg1"/>
                </a:solidFill>
              </a:rPr>
              <a:t>表现二</a:t>
            </a:r>
          </a:p>
        </p:txBody>
      </p:sp>
      <p:sp>
        <p:nvSpPr>
          <p:cNvPr id="100" name="等腰三角形 2"/>
          <p:cNvSpPr/>
          <p:nvPr/>
        </p:nvSpPr>
        <p:spPr bwMode="auto">
          <a:xfrm rot="16474575">
            <a:off x="4507450" y="1667966"/>
            <a:ext cx="1789502" cy="207027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28575">
            <a:solidFill>
              <a:srgbClr val="F8F8F8"/>
            </a:solidFill>
          </a:ln>
        </p:spPr>
        <p:txBody>
          <a:bodyPr wrap="none" anchor="ctr"/>
          <a:lstStyle/>
          <a:p>
            <a:pPr algn="ctr"/>
            <a:endParaRPr lang="zh-CN" altLang="en-US" sz="2000" kern="0">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5009199" y="2355037"/>
            <a:ext cx="1083423"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宏观利好</a:t>
            </a:r>
            <a:endParaRPr lang="en-US" altLang="zh-CN" dirty="0">
              <a:solidFill>
                <a:schemeClr val="bg1"/>
              </a:solidFill>
            </a:endParaRPr>
          </a:p>
          <a:p>
            <a:r>
              <a:rPr lang="zh-CN" altLang="en-US" dirty="0">
                <a:solidFill>
                  <a:schemeClr val="bg1"/>
                </a:solidFill>
              </a:rPr>
              <a:t>表现三</a:t>
            </a:r>
          </a:p>
        </p:txBody>
      </p:sp>
      <p:sp>
        <p:nvSpPr>
          <p:cNvPr id="102" name="TextBox 101"/>
          <p:cNvSpPr txBox="1"/>
          <p:nvPr/>
        </p:nvSpPr>
        <p:spPr>
          <a:xfrm>
            <a:off x="1532160" y="1569368"/>
            <a:ext cx="1709122" cy="369332"/>
          </a:xfrm>
          <a:prstGeom prst="rect">
            <a:avLst/>
          </a:prstGeom>
          <a:noFill/>
        </p:spPr>
        <p:txBody>
          <a:bodyPr wrap="none" rtlCol="0">
            <a:spAutoFit/>
          </a:bodyPr>
          <a:lstStyle/>
          <a:p>
            <a:r>
              <a:rPr lang="en-US" altLang="zh-CN" b="1" dirty="0">
                <a:solidFill>
                  <a:schemeClr val="tx1">
                    <a:lumMod val="50000"/>
                    <a:lumOff val="50000"/>
                  </a:schemeClr>
                </a:solidFill>
                <a:latin typeface="+mj-ea"/>
                <a:ea typeface="+mj-ea"/>
              </a:rPr>
              <a:t>■</a:t>
            </a:r>
            <a:r>
              <a:rPr lang="zh-CN" altLang="en-US" b="1" dirty="0">
                <a:solidFill>
                  <a:schemeClr val="tx1">
                    <a:lumMod val="50000"/>
                    <a:lumOff val="50000"/>
                  </a:schemeClr>
                </a:solidFill>
                <a:latin typeface="+mj-ea"/>
                <a:ea typeface="+mj-ea"/>
              </a:rPr>
              <a:t>请输入您标题</a:t>
            </a:r>
          </a:p>
        </p:txBody>
      </p:sp>
      <p:sp>
        <p:nvSpPr>
          <p:cNvPr id="103" name="TextBox 102"/>
          <p:cNvSpPr txBox="1"/>
          <p:nvPr/>
        </p:nvSpPr>
        <p:spPr>
          <a:xfrm>
            <a:off x="1532161" y="1878456"/>
            <a:ext cx="2766822" cy="830997"/>
          </a:xfrm>
          <a:prstGeom prst="rect">
            <a:avLst/>
          </a:prstGeom>
          <a:noFill/>
        </p:spPr>
        <p:txBody>
          <a:bodyPr wrap="square" rtlCol="0">
            <a:spAutoFit/>
          </a:bodyPr>
          <a:lstStyle/>
          <a:p>
            <a:r>
              <a:rPr lang="zh-CN" altLang="en-US" sz="1200" dirty="0">
                <a:solidFill>
                  <a:schemeClr val="tx1">
                    <a:lumMod val="50000"/>
                    <a:lumOff val="50000"/>
                  </a:schemeClr>
                </a:solidFill>
                <a:latin typeface="+mn-ea"/>
              </a:rPr>
              <a:t>这里可以输入可长可短的段落文字这里可以输入可长可短的段落文字这里可以输入可长可短的段落文字这里可以输入可长可</a:t>
            </a:r>
          </a:p>
        </p:txBody>
      </p:sp>
      <p:sp>
        <p:nvSpPr>
          <p:cNvPr id="104" name="TextBox 103"/>
          <p:cNvSpPr txBox="1"/>
          <p:nvPr/>
        </p:nvSpPr>
        <p:spPr>
          <a:xfrm>
            <a:off x="8250055" y="1253559"/>
            <a:ext cx="1709122" cy="369332"/>
          </a:xfrm>
          <a:prstGeom prst="rect">
            <a:avLst/>
          </a:prstGeom>
          <a:noFill/>
        </p:spPr>
        <p:txBody>
          <a:bodyPr wrap="none" rtlCol="0">
            <a:spAutoFit/>
          </a:bodyPr>
          <a:lstStyle/>
          <a:p>
            <a:r>
              <a:rPr lang="en-US" altLang="zh-CN" b="1" dirty="0">
                <a:solidFill>
                  <a:schemeClr val="tx1">
                    <a:lumMod val="50000"/>
                    <a:lumOff val="50000"/>
                  </a:schemeClr>
                </a:solidFill>
                <a:latin typeface="+mj-ea"/>
                <a:ea typeface="+mj-ea"/>
              </a:rPr>
              <a:t>■</a:t>
            </a:r>
            <a:r>
              <a:rPr lang="zh-CN" altLang="en-US" b="1" dirty="0">
                <a:solidFill>
                  <a:schemeClr val="tx1">
                    <a:lumMod val="50000"/>
                    <a:lumOff val="50000"/>
                  </a:schemeClr>
                </a:solidFill>
                <a:latin typeface="+mj-ea"/>
                <a:ea typeface="+mj-ea"/>
              </a:rPr>
              <a:t>请输入您标题</a:t>
            </a:r>
          </a:p>
        </p:txBody>
      </p:sp>
      <p:sp>
        <p:nvSpPr>
          <p:cNvPr id="105" name="TextBox 104"/>
          <p:cNvSpPr txBox="1"/>
          <p:nvPr/>
        </p:nvSpPr>
        <p:spPr>
          <a:xfrm>
            <a:off x="8250056" y="3158381"/>
            <a:ext cx="2766822" cy="830997"/>
          </a:xfrm>
          <a:prstGeom prst="rect">
            <a:avLst/>
          </a:prstGeom>
          <a:noFill/>
        </p:spPr>
        <p:txBody>
          <a:bodyPr wrap="square" rtlCol="0">
            <a:spAutoFit/>
          </a:bodyPr>
          <a:lstStyle/>
          <a:p>
            <a:r>
              <a:rPr lang="zh-CN" altLang="en-US" sz="1200" dirty="0">
                <a:solidFill>
                  <a:schemeClr val="tx1">
                    <a:lumMod val="50000"/>
                    <a:lumOff val="50000"/>
                  </a:schemeClr>
                </a:solidFill>
                <a:latin typeface="+mn-ea"/>
              </a:rPr>
              <a:t>这里可以输入可长可短的段落文字这里可以输入可长可短的段落文字这里可以输入可长可短的段落文字这里可以输入可长可</a:t>
            </a:r>
          </a:p>
        </p:txBody>
      </p:sp>
      <p:sp>
        <p:nvSpPr>
          <p:cNvPr id="106" name="TextBox 105"/>
          <p:cNvSpPr txBox="1"/>
          <p:nvPr/>
        </p:nvSpPr>
        <p:spPr>
          <a:xfrm>
            <a:off x="2715994" y="5246806"/>
            <a:ext cx="1709122" cy="369332"/>
          </a:xfrm>
          <a:prstGeom prst="rect">
            <a:avLst/>
          </a:prstGeom>
          <a:noFill/>
        </p:spPr>
        <p:txBody>
          <a:bodyPr wrap="none" rtlCol="0">
            <a:spAutoFit/>
          </a:bodyPr>
          <a:lstStyle/>
          <a:p>
            <a:r>
              <a:rPr lang="en-US" altLang="zh-CN" b="1" dirty="0">
                <a:solidFill>
                  <a:schemeClr val="tx1">
                    <a:lumMod val="50000"/>
                    <a:lumOff val="50000"/>
                  </a:schemeClr>
                </a:solidFill>
                <a:latin typeface="+mj-ea"/>
                <a:ea typeface="+mj-ea"/>
              </a:rPr>
              <a:t>■</a:t>
            </a:r>
            <a:r>
              <a:rPr lang="zh-CN" altLang="en-US" b="1" dirty="0">
                <a:solidFill>
                  <a:schemeClr val="tx1">
                    <a:lumMod val="50000"/>
                    <a:lumOff val="50000"/>
                  </a:schemeClr>
                </a:solidFill>
                <a:latin typeface="+mj-ea"/>
                <a:ea typeface="+mj-ea"/>
              </a:rPr>
              <a:t>请输入您标题</a:t>
            </a:r>
          </a:p>
        </p:txBody>
      </p:sp>
      <p:sp>
        <p:nvSpPr>
          <p:cNvPr id="107" name="TextBox 106"/>
          <p:cNvSpPr txBox="1"/>
          <p:nvPr/>
        </p:nvSpPr>
        <p:spPr>
          <a:xfrm>
            <a:off x="2715994" y="5555894"/>
            <a:ext cx="4428968" cy="461665"/>
          </a:xfrm>
          <a:prstGeom prst="rect">
            <a:avLst/>
          </a:prstGeom>
          <a:noFill/>
        </p:spPr>
        <p:txBody>
          <a:bodyPr wrap="square" rtlCol="0">
            <a:spAutoFit/>
          </a:bodyPr>
          <a:lstStyle/>
          <a:p>
            <a:r>
              <a:rPr lang="zh-CN" altLang="en-US" sz="1200" dirty="0">
                <a:solidFill>
                  <a:schemeClr val="tx1">
                    <a:lumMod val="50000"/>
                    <a:lumOff val="50000"/>
                  </a:schemeClr>
                </a:solidFill>
                <a:latin typeface="+mn-ea"/>
              </a:rPr>
              <a:t>这里可以输入可长可短的段落文字这里可以输入可长可短的段落文字这里可以输入可长可短的段落文字这里可以输入可长可</a:t>
            </a:r>
          </a:p>
        </p:txBody>
      </p:sp>
      <p:sp>
        <p:nvSpPr>
          <p:cNvPr id="108" name="矩形 107"/>
          <p:cNvSpPr/>
          <p:nvPr/>
        </p:nvSpPr>
        <p:spPr bwMode="auto">
          <a:xfrm>
            <a:off x="8357792" y="1675705"/>
            <a:ext cx="2461123" cy="1504893"/>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09" name="矩形 108"/>
          <p:cNvSpPr/>
          <p:nvPr/>
        </p:nvSpPr>
        <p:spPr bwMode="auto">
          <a:xfrm>
            <a:off x="1645400" y="3193560"/>
            <a:ext cx="2461123" cy="1497649"/>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10" name="矩形 109"/>
          <p:cNvSpPr/>
          <p:nvPr/>
        </p:nvSpPr>
        <p:spPr bwMode="auto">
          <a:xfrm>
            <a:off x="7247060" y="5241398"/>
            <a:ext cx="2506114" cy="1267575"/>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20000">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14:bounceEnd="20000">
                                          <p:cBhvr additive="base">
                                            <p:cTn id="7" dur="500" fill="hold"/>
                                            <p:tgtEl>
                                              <p:spTgt spid="96"/>
                                            </p:tgtEl>
                                            <p:attrNameLst>
                                              <p:attrName>ppt_x</p:attrName>
                                            </p:attrNameLst>
                                          </p:cBhvr>
                                          <p:tavLst>
                                            <p:tav tm="0">
                                              <p:val>
                                                <p:strVal val="0-#ppt_w/2"/>
                                              </p:val>
                                            </p:tav>
                                            <p:tav tm="100000">
                                              <p:val>
                                                <p:strVal val="#ppt_x"/>
                                              </p:val>
                                            </p:tav>
                                          </p:tavLst>
                                        </p:anim>
                                        <p:anim calcmode="lin" valueType="num" p14:bounceEnd="20000">
                                          <p:cBhvr additive="base">
                                            <p:cTn id="8" dur="500" fill="hold"/>
                                            <p:tgtEl>
                                              <p:spTgt spid="9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p:cTn id="12" dur="300" fill="hold"/>
                                            <p:tgtEl>
                                              <p:spTgt spid="97"/>
                                            </p:tgtEl>
                                            <p:attrNameLst>
                                              <p:attrName>ppt_w</p:attrName>
                                            </p:attrNameLst>
                                          </p:cBhvr>
                                          <p:tavLst>
                                            <p:tav tm="0">
                                              <p:val>
                                                <p:fltVal val="0"/>
                                              </p:val>
                                            </p:tav>
                                            <p:tav tm="100000">
                                              <p:val>
                                                <p:strVal val="#ppt_w"/>
                                              </p:val>
                                            </p:tav>
                                          </p:tavLst>
                                        </p:anim>
                                        <p:anim calcmode="lin" valueType="num">
                                          <p:cBhvr>
                                            <p:cTn id="13" dur="300" fill="hold"/>
                                            <p:tgtEl>
                                              <p:spTgt spid="97"/>
                                            </p:tgtEl>
                                            <p:attrNameLst>
                                              <p:attrName>ppt_h</p:attrName>
                                            </p:attrNameLst>
                                          </p:cBhvr>
                                          <p:tavLst>
                                            <p:tav tm="0">
                                              <p:val>
                                                <p:fltVal val="0"/>
                                              </p:val>
                                            </p:tav>
                                            <p:tav tm="100000">
                                              <p:val>
                                                <p:strVal val="#ppt_h"/>
                                              </p:val>
                                            </p:tav>
                                          </p:tavLst>
                                        </p:anim>
                                        <p:anim calcmode="lin" valueType="num">
                                          <p:cBhvr>
                                            <p:cTn id="14" dur="300" fill="hold"/>
                                            <p:tgtEl>
                                              <p:spTgt spid="97"/>
                                            </p:tgtEl>
                                            <p:attrNameLst>
                                              <p:attrName>style.rotation</p:attrName>
                                            </p:attrNameLst>
                                          </p:cBhvr>
                                          <p:tavLst>
                                            <p:tav tm="0">
                                              <p:val>
                                                <p:fltVal val="90"/>
                                              </p:val>
                                            </p:tav>
                                            <p:tav tm="100000">
                                              <p:val>
                                                <p:fltVal val="0"/>
                                              </p:val>
                                            </p:tav>
                                          </p:tavLst>
                                        </p:anim>
                                        <p:animEffect transition="in" filter="fade">
                                          <p:cBhvr>
                                            <p:cTn id="15" dur="300"/>
                                            <p:tgtEl>
                                              <p:spTgt spid="97"/>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left)">
                                          <p:cBhvr>
                                            <p:cTn id="19" dur="500"/>
                                            <p:tgtEl>
                                              <p:spTgt spid="104"/>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randombar(horizontal)">
                                          <p:cBhvr>
                                            <p:cTn id="23" dur="500"/>
                                            <p:tgtEl>
                                              <p:spTgt spid="108"/>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wipe(up)">
                                          <p:cBhvr>
                                            <p:cTn id="27" dur="500"/>
                                            <p:tgtEl>
                                              <p:spTgt spid="105"/>
                                            </p:tgtEl>
                                          </p:cBhvr>
                                        </p:animEffect>
                                      </p:childTnLst>
                                    </p:cTn>
                                  </p:par>
                                </p:childTnLst>
                              </p:cTn>
                            </p:par>
                            <p:par>
                              <p:cTn id="28" fill="hold">
                                <p:stCondLst>
                                  <p:cond delay="2500"/>
                                </p:stCondLst>
                                <p:childTnLst>
                                  <p:par>
                                    <p:cTn id="29" presetID="2" presetClass="entr" presetSubtype="9" fill="hold" grpId="0" nodeType="afterEffect" p14:presetBounceEnd="20000">
                                      <p:stCondLst>
                                        <p:cond delay="0"/>
                                      </p:stCondLst>
                                      <p:childTnLst>
                                        <p:set>
                                          <p:cBhvr>
                                            <p:cTn id="30" dur="1" fill="hold">
                                              <p:stCondLst>
                                                <p:cond delay="0"/>
                                              </p:stCondLst>
                                            </p:cTn>
                                            <p:tgtEl>
                                              <p:spTgt spid="98"/>
                                            </p:tgtEl>
                                            <p:attrNameLst>
                                              <p:attrName>style.visibility</p:attrName>
                                            </p:attrNameLst>
                                          </p:cBhvr>
                                          <p:to>
                                            <p:strVal val="visible"/>
                                          </p:to>
                                        </p:set>
                                        <p:anim calcmode="lin" valueType="num" p14:bounceEnd="20000">
                                          <p:cBhvr additive="base">
                                            <p:cTn id="31" dur="500" fill="hold"/>
                                            <p:tgtEl>
                                              <p:spTgt spid="98"/>
                                            </p:tgtEl>
                                            <p:attrNameLst>
                                              <p:attrName>ppt_x</p:attrName>
                                            </p:attrNameLst>
                                          </p:cBhvr>
                                          <p:tavLst>
                                            <p:tav tm="0">
                                              <p:val>
                                                <p:strVal val="0-#ppt_w/2"/>
                                              </p:val>
                                            </p:tav>
                                            <p:tav tm="100000">
                                              <p:val>
                                                <p:strVal val="#ppt_x"/>
                                              </p:val>
                                            </p:tav>
                                          </p:tavLst>
                                        </p:anim>
                                        <p:anim calcmode="lin" valueType="num" p14:bounceEnd="20000">
                                          <p:cBhvr additive="base">
                                            <p:cTn id="32" dur="500" fill="hold"/>
                                            <p:tgtEl>
                                              <p:spTgt spid="98"/>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 calcmode="lin" valueType="num">
                                          <p:cBhvr>
                                            <p:cTn id="36" dur="300" fill="hold"/>
                                            <p:tgtEl>
                                              <p:spTgt spid="99"/>
                                            </p:tgtEl>
                                            <p:attrNameLst>
                                              <p:attrName>ppt_w</p:attrName>
                                            </p:attrNameLst>
                                          </p:cBhvr>
                                          <p:tavLst>
                                            <p:tav tm="0">
                                              <p:val>
                                                <p:fltVal val="0"/>
                                              </p:val>
                                            </p:tav>
                                            <p:tav tm="100000">
                                              <p:val>
                                                <p:strVal val="#ppt_w"/>
                                              </p:val>
                                            </p:tav>
                                          </p:tavLst>
                                        </p:anim>
                                        <p:anim calcmode="lin" valueType="num">
                                          <p:cBhvr>
                                            <p:cTn id="37" dur="300" fill="hold"/>
                                            <p:tgtEl>
                                              <p:spTgt spid="99"/>
                                            </p:tgtEl>
                                            <p:attrNameLst>
                                              <p:attrName>ppt_h</p:attrName>
                                            </p:attrNameLst>
                                          </p:cBhvr>
                                          <p:tavLst>
                                            <p:tav tm="0">
                                              <p:val>
                                                <p:fltVal val="0"/>
                                              </p:val>
                                            </p:tav>
                                            <p:tav tm="100000">
                                              <p:val>
                                                <p:strVal val="#ppt_h"/>
                                              </p:val>
                                            </p:tav>
                                          </p:tavLst>
                                        </p:anim>
                                        <p:anim calcmode="lin" valueType="num">
                                          <p:cBhvr>
                                            <p:cTn id="38" dur="300" fill="hold"/>
                                            <p:tgtEl>
                                              <p:spTgt spid="99"/>
                                            </p:tgtEl>
                                            <p:attrNameLst>
                                              <p:attrName>style.rotation</p:attrName>
                                            </p:attrNameLst>
                                          </p:cBhvr>
                                          <p:tavLst>
                                            <p:tav tm="0">
                                              <p:val>
                                                <p:fltVal val="90"/>
                                              </p:val>
                                            </p:tav>
                                            <p:tav tm="100000">
                                              <p:val>
                                                <p:fltVal val="0"/>
                                              </p:val>
                                            </p:tav>
                                          </p:tavLst>
                                        </p:anim>
                                        <p:animEffect transition="in" filter="fade">
                                          <p:cBhvr>
                                            <p:cTn id="39" dur="300"/>
                                            <p:tgtEl>
                                              <p:spTgt spid="99"/>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wipe(left)">
                                          <p:cBhvr>
                                            <p:cTn id="43" dur="500"/>
                                            <p:tgtEl>
                                              <p:spTgt spid="106"/>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up)">
                                          <p:cBhvr>
                                            <p:cTn id="47" dur="500"/>
                                            <p:tgtEl>
                                              <p:spTgt spid="107"/>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randombar(horizontal)">
                                          <p:cBhvr>
                                            <p:cTn id="51" dur="500"/>
                                            <p:tgtEl>
                                              <p:spTgt spid="110"/>
                                            </p:tgtEl>
                                          </p:cBhvr>
                                        </p:animEffect>
                                      </p:childTnLst>
                                    </p:cTn>
                                  </p:par>
                                </p:childTnLst>
                              </p:cTn>
                            </p:par>
                            <p:par>
                              <p:cTn id="52" fill="hold">
                                <p:stCondLst>
                                  <p:cond delay="5000"/>
                                </p:stCondLst>
                                <p:childTnLst>
                                  <p:par>
                                    <p:cTn id="53" presetID="2" presetClass="entr" presetSubtype="2" fill="hold" grpId="0" nodeType="afterEffect" p14:presetBounceEnd="20000">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14:bounceEnd="20000">
                                          <p:cBhvr additive="base">
                                            <p:cTn id="55" dur="500" fill="hold"/>
                                            <p:tgtEl>
                                              <p:spTgt spid="100"/>
                                            </p:tgtEl>
                                            <p:attrNameLst>
                                              <p:attrName>ppt_x</p:attrName>
                                            </p:attrNameLst>
                                          </p:cBhvr>
                                          <p:tavLst>
                                            <p:tav tm="0">
                                              <p:val>
                                                <p:strVal val="1+#ppt_w/2"/>
                                              </p:val>
                                            </p:tav>
                                            <p:tav tm="100000">
                                              <p:val>
                                                <p:strVal val="#ppt_x"/>
                                              </p:val>
                                            </p:tav>
                                          </p:tavLst>
                                        </p:anim>
                                        <p:anim calcmode="lin" valueType="num" p14:bounceEnd="20000">
                                          <p:cBhvr additive="base">
                                            <p:cTn id="56" dur="500" fill="hold"/>
                                            <p:tgtEl>
                                              <p:spTgt spid="100"/>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101"/>
                                            </p:tgtEl>
                                            <p:attrNameLst>
                                              <p:attrName>style.visibility</p:attrName>
                                            </p:attrNameLst>
                                          </p:cBhvr>
                                          <p:to>
                                            <p:strVal val="visible"/>
                                          </p:to>
                                        </p:set>
                                        <p:anim calcmode="lin" valueType="num">
                                          <p:cBhvr>
                                            <p:cTn id="60" dur="300" fill="hold"/>
                                            <p:tgtEl>
                                              <p:spTgt spid="101"/>
                                            </p:tgtEl>
                                            <p:attrNameLst>
                                              <p:attrName>ppt_w</p:attrName>
                                            </p:attrNameLst>
                                          </p:cBhvr>
                                          <p:tavLst>
                                            <p:tav tm="0">
                                              <p:val>
                                                <p:fltVal val="0"/>
                                              </p:val>
                                            </p:tav>
                                            <p:tav tm="100000">
                                              <p:val>
                                                <p:strVal val="#ppt_w"/>
                                              </p:val>
                                            </p:tav>
                                          </p:tavLst>
                                        </p:anim>
                                        <p:anim calcmode="lin" valueType="num">
                                          <p:cBhvr>
                                            <p:cTn id="61" dur="300" fill="hold"/>
                                            <p:tgtEl>
                                              <p:spTgt spid="101"/>
                                            </p:tgtEl>
                                            <p:attrNameLst>
                                              <p:attrName>ppt_h</p:attrName>
                                            </p:attrNameLst>
                                          </p:cBhvr>
                                          <p:tavLst>
                                            <p:tav tm="0">
                                              <p:val>
                                                <p:fltVal val="0"/>
                                              </p:val>
                                            </p:tav>
                                            <p:tav tm="100000">
                                              <p:val>
                                                <p:strVal val="#ppt_h"/>
                                              </p:val>
                                            </p:tav>
                                          </p:tavLst>
                                        </p:anim>
                                        <p:anim calcmode="lin" valueType="num">
                                          <p:cBhvr>
                                            <p:cTn id="62" dur="300" fill="hold"/>
                                            <p:tgtEl>
                                              <p:spTgt spid="101"/>
                                            </p:tgtEl>
                                            <p:attrNameLst>
                                              <p:attrName>style.rotation</p:attrName>
                                            </p:attrNameLst>
                                          </p:cBhvr>
                                          <p:tavLst>
                                            <p:tav tm="0">
                                              <p:val>
                                                <p:fltVal val="90"/>
                                              </p:val>
                                            </p:tav>
                                            <p:tav tm="100000">
                                              <p:val>
                                                <p:fltVal val="0"/>
                                              </p:val>
                                            </p:tav>
                                          </p:tavLst>
                                        </p:anim>
                                        <p:animEffect transition="in" filter="fade">
                                          <p:cBhvr>
                                            <p:cTn id="63" dur="300"/>
                                            <p:tgtEl>
                                              <p:spTgt spid="101"/>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02"/>
                                            </p:tgtEl>
                                            <p:attrNameLst>
                                              <p:attrName>style.visibility</p:attrName>
                                            </p:attrNameLst>
                                          </p:cBhvr>
                                          <p:to>
                                            <p:strVal val="visible"/>
                                          </p:to>
                                        </p:set>
                                        <p:animEffect transition="in" filter="wipe(left)">
                                          <p:cBhvr>
                                            <p:cTn id="67" dur="500"/>
                                            <p:tgtEl>
                                              <p:spTgt spid="102"/>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03"/>
                                            </p:tgtEl>
                                            <p:attrNameLst>
                                              <p:attrName>style.visibility</p:attrName>
                                            </p:attrNameLst>
                                          </p:cBhvr>
                                          <p:to>
                                            <p:strVal val="visible"/>
                                          </p:to>
                                        </p:set>
                                        <p:animEffect transition="in" filter="wipe(up)">
                                          <p:cBhvr>
                                            <p:cTn id="71" dur="500"/>
                                            <p:tgtEl>
                                              <p:spTgt spid="103"/>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randombar(horizontal)">
                                          <p:cBhvr>
                                            <p:cTn id="75"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p:bldP spid="98" grpId="0" animBg="1"/>
          <p:bldP spid="99" grpId="0"/>
          <p:bldP spid="100" grpId="0" animBg="1"/>
          <p:bldP spid="101" grpId="0"/>
          <p:bldP spid="102" grpId="0"/>
          <p:bldP spid="103" grpId="0"/>
          <p:bldP spid="104" grpId="0"/>
          <p:bldP spid="105" grpId="0"/>
          <p:bldP spid="106" grpId="0"/>
          <p:bldP spid="107" grpId="0"/>
          <p:bldP spid="108" grpId="0" animBg="1"/>
          <p:bldP spid="109" grpId="0" animBg="1"/>
          <p:bldP spid="1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p:cTn id="12" dur="300" fill="hold"/>
                                            <p:tgtEl>
                                              <p:spTgt spid="97"/>
                                            </p:tgtEl>
                                            <p:attrNameLst>
                                              <p:attrName>ppt_w</p:attrName>
                                            </p:attrNameLst>
                                          </p:cBhvr>
                                          <p:tavLst>
                                            <p:tav tm="0">
                                              <p:val>
                                                <p:fltVal val="0"/>
                                              </p:val>
                                            </p:tav>
                                            <p:tav tm="100000">
                                              <p:val>
                                                <p:strVal val="#ppt_w"/>
                                              </p:val>
                                            </p:tav>
                                          </p:tavLst>
                                        </p:anim>
                                        <p:anim calcmode="lin" valueType="num">
                                          <p:cBhvr>
                                            <p:cTn id="13" dur="300" fill="hold"/>
                                            <p:tgtEl>
                                              <p:spTgt spid="97"/>
                                            </p:tgtEl>
                                            <p:attrNameLst>
                                              <p:attrName>ppt_h</p:attrName>
                                            </p:attrNameLst>
                                          </p:cBhvr>
                                          <p:tavLst>
                                            <p:tav tm="0">
                                              <p:val>
                                                <p:fltVal val="0"/>
                                              </p:val>
                                            </p:tav>
                                            <p:tav tm="100000">
                                              <p:val>
                                                <p:strVal val="#ppt_h"/>
                                              </p:val>
                                            </p:tav>
                                          </p:tavLst>
                                        </p:anim>
                                        <p:anim calcmode="lin" valueType="num">
                                          <p:cBhvr>
                                            <p:cTn id="14" dur="300" fill="hold"/>
                                            <p:tgtEl>
                                              <p:spTgt spid="97"/>
                                            </p:tgtEl>
                                            <p:attrNameLst>
                                              <p:attrName>style.rotation</p:attrName>
                                            </p:attrNameLst>
                                          </p:cBhvr>
                                          <p:tavLst>
                                            <p:tav tm="0">
                                              <p:val>
                                                <p:fltVal val="90"/>
                                              </p:val>
                                            </p:tav>
                                            <p:tav tm="100000">
                                              <p:val>
                                                <p:fltVal val="0"/>
                                              </p:val>
                                            </p:tav>
                                          </p:tavLst>
                                        </p:anim>
                                        <p:animEffect transition="in" filter="fade">
                                          <p:cBhvr>
                                            <p:cTn id="15" dur="300"/>
                                            <p:tgtEl>
                                              <p:spTgt spid="97"/>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left)">
                                          <p:cBhvr>
                                            <p:cTn id="19" dur="500"/>
                                            <p:tgtEl>
                                              <p:spTgt spid="104"/>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randombar(horizontal)">
                                          <p:cBhvr>
                                            <p:cTn id="23" dur="500"/>
                                            <p:tgtEl>
                                              <p:spTgt spid="108"/>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wipe(up)">
                                          <p:cBhvr>
                                            <p:cTn id="27" dur="500"/>
                                            <p:tgtEl>
                                              <p:spTgt spid="105"/>
                                            </p:tgtEl>
                                          </p:cBhvr>
                                        </p:animEffect>
                                      </p:childTnLst>
                                    </p:cTn>
                                  </p:par>
                                </p:childTnLst>
                              </p:cTn>
                            </p:par>
                            <p:par>
                              <p:cTn id="28" fill="hold">
                                <p:stCondLst>
                                  <p:cond delay="2500"/>
                                </p:stCondLst>
                                <p:childTnLst>
                                  <p:par>
                                    <p:cTn id="29" presetID="2" presetClass="entr" presetSubtype="9" fill="hold" grpId="0" nodeType="afterEffect">
                                      <p:stCondLst>
                                        <p:cond delay="0"/>
                                      </p:stCondLst>
                                      <p:childTnLst>
                                        <p:set>
                                          <p:cBhvr>
                                            <p:cTn id="30" dur="1" fill="hold">
                                              <p:stCondLst>
                                                <p:cond delay="0"/>
                                              </p:stCondLst>
                                            </p:cTn>
                                            <p:tgtEl>
                                              <p:spTgt spid="98"/>
                                            </p:tgtEl>
                                            <p:attrNameLst>
                                              <p:attrName>style.visibility</p:attrName>
                                            </p:attrNameLst>
                                          </p:cBhvr>
                                          <p:to>
                                            <p:strVal val="visible"/>
                                          </p:to>
                                        </p:set>
                                        <p:anim calcmode="lin" valueType="num">
                                          <p:cBhvr additive="base">
                                            <p:cTn id="31" dur="500" fill="hold"/>
                                            <p:tgtEl>
                                              <p:spTgt spid="98"/>
                                            </p:tgtEl>
                                            <p:attrNameLst>
                                              <p:attrName>ppt_x</p:attrName>
                                            </p:attrNameLst>
                                          </p:cBhvr>
                                          <p:tavLst>
                                            <p:tav tm="0">
                                              <p:val>
                                                <p:strVal val="0-#ppt_w/2"/>
                                              </p:val>
                                            </p:tav>
                                            <p:tav tm="100000">
                                              <p:val>
                                                <p:strVal val="#ppt_x"/>
                                              </p:val>
                                            </p:tav>
                                          </p:tavLst>
                                        </p:anim>
                                        <p:anim calcmode="lin" valueType="num">
                                          <p:cBhvr additive="base">
                                            <p:cTn id="32" dur="500" fill="hold"/>
                                            <p:tgtEl>
                                              <p:spTgt spid="98"/>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 calcmode="lin" valueType="num">
                                          <p:cBhvr>
                                            <p:cTn id="36" dur="300" fill="hold"/>
                                            <p:tgtEl>
                                              <p:spTgt spid="99"/>
                                            </p:tgtEl>
                                            <p:attrNameLst>
                                              <p:attrName>ppt_w</p:attrName>
                                            </p:attrNameLst>
                                          </p:cBhvr>
                                          <p:tavLst>
                                            <p:tav tm="0">
                                              <p:val>
                                                <p:fltVal val="0"/>
                                              </p:val>
                                            </p:tav>
                                            <p:tav tm="100000">
                                              <p:val>
                                                <p:strVal val="#ppt_w"/>
                                              </p:val>
                                            </p:tav>
                                          </p:tavLst>
                                        </p:anim>
                                        <p:anim calcmode="lin" valueType="num">
                                          <p:cBhvr>
                                            <p:cTn id="37" dur="300" fill="hold"/>
                                            <p:tgtEl>
                                              <p:spTgt spid="99"/>
                                            </p:tgtEl>
                                            <p:attrNameLst>
                                              <p:attrName>ppt_h</p:attrName>
                                            </p:attrNameLst>
                                          </p:cBhvr>
                                          <p:tavLst>
                                            <p:tav tm="0">
                                              <p:val>
                                                <p:fltVal val="0"/>
                                              </p:val>
                                            </p:tav>
                                            <p:tav tm="100000">
                                              <p:val>
                                                <p:strVal val="#ppt_h"/>
                                              </p:val>
                                            </p:tav>
                                          </p:tavLst>
                                        </p:anim>
                                        <p:anim calcmode="lin" valueType="num">
                                          <p:cBhvr>
                                            <p:cTn id="38" dur="300" fill="hold"/>
                                            <p:tgtEl>
                                              <p:spTgt spid="99"/>
                                            </p:tgtEl>
                                            <p:attrNameLst>
                                              <p:attrName>style.rotation</p:attrName>
                                            </p:attrNameLst>
                                          </p:cBhvr>
                                          <p:tavLst>
                                            <p:tav tm="0">
                                              <p:val>
                                                <p:fltVal val="90"/>
                                              </p:val>
                                            </p:tav>
                                            <p:tav tm="100000">
                                              <p:val>
                                                <p:fltVal val="0"/>
                                              </p:val>
                                            </p:tav>
                                          </p:tavLst>
                                        </p:anim>
                                        <p:animEffect transition="in" filter="fade">
                                          <p:cBhvr>
                                            <p:cTn id="39" dur="300"/>
                                            <p:tgtEl>
                                              <p:spTgt spid="99"/>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wipe(left)">
                                          <p:cBhvr>
                                            <p:cTn id="43" dur="500"/>
                                            <p:tgtEl>
                                              <p:spTgt spid="106"/>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up)">
                                          <p:cBhvr>
                                            <p:cTn id="47" dur="500"/>
                                            <p:tgtEl>
                                              <p:spTgt spid="107"/>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randombar(horizontal)">
                                          <p:cBhvr>
                                            <p:cTn id="51" dur="500"/>
                                            <p:tgtEl>
                                              <p:spTgt spid="110"/>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500" fill="hold"/>
                                            <p:tgtEl>
                                              <p:spTgt spid="100"/>
                                            </p:tgtEl>
                                            <p:attrNameLst>
                                              <p:attrName>ppt_x</p:attrName>
                                            </p:attrNameLst>
                                          </p:cBhvr>
                                          <p:tavLst>
                                            <p:tav tm="0">
                                              <p:val>
                                                <p:strVal val="1+#ppt_w/2"/>
                                              </p:val>
                                            </p:tav>
                                            <p:tav tm="100000">
                                              <p:val>
                                                <p:strVal val="#ppt_x"/>
                                              </p:val>
                                            </p:tav>
                                          </p:tavLst>
                                        </p:anim>
                                        <p:anim calcmode="lin" valueType="num">
                                          <p:cBhvr additive="base">
                                            <p:cTn id="56" dur="500" fill="hold"/>
                                            <p:tgtEl>
                                              <p:spTgt spid="100"/>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101"/>
                                            </p:tgtEl>
                                            <p:attrNameLst>
                                              <p:attrName>style.visibility</p:attrName>
                                            </p:attrNameLst>
                                          </p:cBhvr>
                                          <p:to>
                                            <p:strVal val="visible"/>
                                          </p:to>
                                        </p:set>
                                        <p:anim calcmode="lin" valueType="num">
                                          <p:cBhvr>
                                            <p:cTn id="60" dur="300" fill="hold"/>
                                            <p:tgtEl>
                                              <p:spTgt spid="101"/>
                                            </p:tgtEl>
                                            <p:attrNameLst>
                                              <p:attrName>ppt_w</p:attrName>
                                            </p:attrNameLst>
                                          </p:cBhvr>
                                          <p:tavLst>
                                            <p:tav tm="0">
                                              <p:val>
                                                <p:fltVal val="0"/>
                                              </p:val>
                                            </p:tav>
                                            <p:tav tm="100000">
                                              <p:val>
                                                <p:strVal val="#ppt_w"/>
                                              </p:val>
                                            </p:tav>
                                          </p:tavLst>
                                        </p:anim>
                                        <p:anim calcmode="lin" valueType="num">
                                          <p:cBhvr>
                                            <p:cTn id="61" dur="300" fill="hold"/>
                                            <p:tgtEl>
                                              <p:spTgt spid="101"/>
                                            </p:tgtEl>
                                            <p:attrNameLst>
                                              <p:attrName>ppt_h</p:attrName>
                                            </p:attrNameLst>
                                          </p:cBhvr>
                                          <p:tavLst>
                                            <p:tav tm="0">
                                              <p:val>
                                                <p:fltVal val="0"/>
                                              </p:val>
                                            </p:tav>
                                            <p:tav tm="100000">
                                              <p:val>
                                                <p:strVal val="#ppt_h"/>
                                              </p:val>
                                            </p:tav>
                                          </p:tavLst>
                                        </p:anim>
                                        <p:anim calcmode="lin" valueType="num">
                                          <p:cBhvr>
                                            <p:cTn id="62" dur="300" fill="hold"/>
                                            <p:tgtEl>
                                              <p:spTgt spid="101"/>
                                            </p:tgtEl>
                                            <p:attrNameLst>
                                              <p:attrName>style.rotation</p:attrName>
                                            </p:attrNameLst>
                                          </p:cBhvr>
                                          <p:tavLst>
                                            <p:tav tm="0">
                                              <p:val>
                                                <p:fltVal val="90"/>
                                              </p:val>
                                            </p:tav>
                                            <p:tav tm="100000">
                                              <p:val>
                                                <p:fltVal val="0"/>
                                              </p:val>
                                            </p:tav>
                                          </p:tavLst>
                                        </p:anim>
                                        <p:animEffect transition="in" filter="fade">
                                          <p:cBhvr>
                                            <p:cTn id="63" dur="300"/>
                                            <p:tgtEl>
                                              <p:spTgt spid="101"/>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02"/>
                                            </p:tgtEl>
                                            <p:attrNameLst>
                                              <p:attrName>style.visibility</p:attrName>
                                            </p:attrNameLst>
                                          </p:cBhvr>
                                          <p:to>
                                            <p:strVal val="visible"/>
                                          </p:to>
                                        </p:set>
                                        <p:animEffect transition="in" filter="wipe(left)">
                                          <p:cBhvr>
                                            <p:cTn id="67" dur="500"/>
                                            <p:tgtEl>
                                              <p:spTgt spid="102"/>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03"/>
                                            </p:tgtEl>
                                            <p:attrNameLst>
                                              <p:attrName>style.visibility</p:attrName>
                                            </p:attrNameLst>
                                          </p:cBhvr>
                                          <p:to>
                                            <p:strVal val="visible"/>
                                          </p:to>
                                        </p:set>
                                        <p:animEffect transition="in" filter="wipe(up)">
                                          <p:cBhvr>
                                            <p:cTn id="71" dur="500"/>
                                            <p:tgtEl>
                                              <p:spTgt spid="103"/>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randombar(horizontal)">
                                          <p:cBhvr>
                                            <p:cTn id="75"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p:bldP spid="98" grpId="0" animBg="1"/>
          <p:bldP spid="99" grpId="0"/>
          <p:bldP spid="100" grpId="0" animBg="1"/>
          <p:bldP spid="101" grpId="0"/>
          <p:bldP spid="102" grpId="0"/>
          <p:bldP spid="103" grpId="0"/>
          <p:bldP spid="104" grpId="0"/>
          <p:bldP spid="105" grpId="0"/>
          <p:bldP spid="106" grpId="0"/>
          <p:bldP spid="107" grpId="0"/>
          <p:bldP spid="108" grpId="0" animBg="1"/>
          <p:bldP spid="109" grpId="0" animBg="1"/>
          <p:bldP spid="11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58668" y="2001536"/>
            <a:ext cx="2497203" cy="1574428"/>
            <a:chOff x="3347864" y="1152445"/>
            <a:chExt cx="4752528" cy="1080119"/>
          </a:xfrm>
        </p:grpSpPr>
        <p:sp>
          <p:nvSpPr>
            <p:cNvPr id="3" name="矩形 2"/>
            <p:cNvSpPr/>
            <p:nvPr/>
          </p:nvSpPr>
          <p:spPr>
            <a:xfrm>
              <a:off x="3347864" y="1152445"/>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mj-ea"/>
                  <a:ea typeface="+mj-ea"/>
                  <a:cs typeface="Segoe UI" panose="020B0502040204020203" pitchFamily="34" charset="0"/>
                </a:rPr>
                <a:t>2016</a:t>
              </a:r>
            </a:p>
          </p:txBody>
        </p:sp>
        <p:sp>
          <p:nvSpPr>
            <p:cNvPr id="4" name="矩形 3"/>
            <p:cNvSpPr/>
            <p:nvPr/>
          </p:nvSpPr>
          <p:spPr>
            <a:xfrm>
              <a:off x="3347864" y="1419622"/>
              <a:ext cx="4752528" cy="812942"/>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grpSp>
      <p:grpSp>
        <p:nvGrpSpPr>
          <p:cNvPr id="5" name="组合 4"/>
          <p:cNvGrpSpPr/>
          <p:nvPr/>
        </p:nvGrpSpPr>
        <p:grpSpPr>
          <a:xfrm>
            <a:off x="6193963" y="2001536"/>
            <a:ext cx="2497203" cy="1574428"/>
            <a:chOff x="3347864" y="1152445"/>
            <a:chExt cx="4752528" cy="1080119"/>
          </a:xfrm>
        </p:grpSpPr>
        <p:sp>
          <p:nvSpPr>
            <p:cNvPr id="6" name="矩形 5"/>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mj-ea"/>
                  <a:ea typeface="+mj-ea"/>
                  <a:cs typeface="Segoe UI" panose="020B0502040204020203" pitchFamily="34" charset="0"/>
                </a:rPr>
                <a:t>2017</a:t>
              </a:r>
            </a:p>
          </p:txBody>
        </p:sp>
        <p:sp>
          <p:nvSpPr>
            <p:cNvPr id="7" name="矩形 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bg1"/>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bg1"/>
                </a:solidFill>
                <a:latin typeface="+mj-ea"/>
                <a:ea typeface="+mj-ea"/>
                <a:cs typeface="Segoe UI" panose="020B0502040204020203" pitchFamily="34" charset="0"/>
              </a:endParaRPr>
            </a:p>
          </p:txBody>
        </p:sp>
      </p:grpSp>
      <p:grpSp>
        <p:nvGrpSpPr>
          <p:cNvPr id="8" name="组合 7"/>
          <p:cNvGrpSpPr/>
          <p:nvPr/>
        </p:nvGrpSpPr>
        <p:grpSpPr>
          <a:xfrm>
            <a:off x="8725319" y="1985205"/>
            <a:ext cx="2497203" cy="1574430"/>
            <a:chOff x="12731454" y="1062739"/>
            <a:chExt cx="4752528" cy="1080121"/>
          </a:xfrm>
        </p:grpSpPr>
        <p:sp>
          <p:nvSpPr>
            <p:cNvPr id="9" name="矩形 8"/>
            <p:cNvSpPr/>
            <p:nvPr/>
          </p:nvSpPr>
          <p:spPr>
            <a:xfrm>
              <a:off x="12731454" y="1062739"/>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mj-ea"/>
                  <a:ea typeface="+mj-ea"/>
                  <a:cs typeface="Segoe UI" panose="020B0502040204020203" pitchFamily="34" charset="0"/>
                </a:rPr>
                <a:t>2018</a:t>
              </a:r>
            </a:p>
          </p:txBody>
        </p:sp>
        <p:sp>
          <p:nvSpPr>
            <p:cNvPr id="10" name="矩形 9"/>
            <p:cNvSpPr/>
            <p:nvPr/>
          </p:nvSpPr>
          <p:spPr>
            <a:xfrm>
              <a:off x="12731454" y="1329918"/>
              <a:ext cx="4752528" cy="812942"/>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grpSp>
      <p:grpSp>
        <p:nvGrpSpPr>
          <p:cNvPr id="11" name="组合 10"/>
          <p:cNvGrpSpPr/>
          <p:nvPr/>
        </p:nvGrpSpPr>
        <p:grpSpPr>
          <a:xfrm>
            <a:off x="1128811" y="2006436"/>
            <a:ext cx="2497203" cy="1574428"/>
            <a:chOff x="3347864" y="1152445"/>
            <a:chExt cx="4752528" cy="1080119"/>
          </a:xfrm>
        </p:grpSpPr>
        <p:sp>
          <p:nvSpPr>
            <p:cNvPr id="12" name="矩形 11"/>
            <p:cNvSpPr/>
            <p:nvPr/>
          </p:nvSpPr>
          <p:spPr>
            <a:xfrm>
              <a:off x="3347864" y="1152445"/>
              <a:ext cx="4752528" cy="2671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mj-ea"/>
                  <a:ea typeface="+mj-ea"/>
                  <a:cs typeface="Segoe UI" panose="020B0502040204020203" pitchFamily="34" charset="0"/>
                </a:rPr>
                <a:t>时  间</a:t>
              </a:r>
              <a:endParaRPr lang="en-US" altLang="zh-CN" sz="2400" b="1" dirty="0">
                <a:solidFill>
                  <a:schemeClr val="bg1"/>
                </a:solidFill>
                <a:latin typeface="+mj-ea"/>
                <a:ea typeface="+mj-ea"/>
                <a:cs typeface="Segoe UI" panose="020B0502040204020203" pitchFamily="34" charset="0"/>
              </a:endParaRPr>
            </a:p>
          </p:txBody>
        </p:sp>
        <p:sp>
          <p:nvSpPr>
            <p:cNvPr id="13" name="矩形 12"/>
            <p:cNvSpPr/>
            <p:nvPr/>
          </p:nvSpPr>
          <p:spPr>
            <a:xfrm>
              <a:off x="3347864" y="1419622"/>
              <a:ext cx="4752528" cy="812942"/>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spcBef>
                  <a:spcPts val="675"/>
                </a:spcBef>
              </a:pPr>
              <a:r>
                <a:rPr lang="zh-CN" altLang="en-US" sz="2400" b="1" dirty="0">
                  <a:solidFill>
                    <a:schemeClr val="bg1"/>
                  </a:solidFill>
                  <a:latin typeface="+mj-ea"/>
                  <a:ea typeface="+mj-ea"/>
                  <a:cs typeface="Segoe UI" panose="020B0502040204020203" pitchFamily="34" charset="0"/>
                </a:rPr>
                <a:t>工作规划</a:t>
              </a:r>
              <a:endParaRPr lang="en-US" altLang="zh-CN" sz="2400" b="1" dirty="0">
                <a:solidFill>
                  <a:schemeClr val="bg1"/>
                </a:solidFill>
                <a:latin typeface="+mj-ea"/>
                <a:ea typeface="+mj-ea"/>
                <a:cs typeface="Segoe UI" panose="020B0502040204020203" pitchFamily="34" charset="0"/>
              </a:endParaRPr>
            </a:p>
          </p:txBody>
        </p:sp>
      </p:grpSp>
      <p:grpSp>
        <p:nvGrpSpPr>
          <p:cNvPr id="14" name="组合 13"/>
          <p:cNvGrpSpPr/>
          <p:nvPr/>
        </p:nvGrpSpPr>
        <p:grpSpPr>
          <a:xfrm>
            <a:off x="1134250" y="3637429"/>
            <a:ext cx="10093711" cy="1206206"/>
            <a:chOff x="1133602" y="3392494"/>
            <a:chExt cx="10095025" cy="1206206"/>
          </a:xfrm>
        </p:grpSpPr>
        <p:sp>
          <p:nvSpPr>
            <p:cNvPr id="15" name="矩形 14"/>
            <p:cNvSpPr/>
            <p:nvPr/>
          </p:nvSpPr>
          <p:spPr>
            <a:xfrm>
              <a:off x="3663788" y="3408821"/>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16" name="矩形 15"/>
            <p:cNvSpPr/>
            <p:nvPr/>
          </p:nvSpPr>
          <p:spPr>
            <a:xfrm>
              <a:off x="6199413" y="3408821"/>
              <a:ext cx="2497528" cy="11849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bg1"/>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bg1"/>
                </a:solidFill>
                <a:latin typeface="+mj-ea"/>
                <a:ea typeface="+mj-ea"/>
                <a:cs typeface="Segoe UI" panose="020B0502040204020203" pitchFamily="34" charset="0"/>
              </a:endParaRPr>
            </a:p>
          </p:txBody>
        </p:sp>
        <p:sp>
          <p:nvSpPr>
            <p:cNvPr id="17" name="矩形 16"/>
            <p:cNvSpPr/>
            <p:nvPr/>
          </p:nvSpPr>
          <p:spPr>
            <a:xfrm>
              <a:off x="8731099" y="3392494"/>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18" name="矩形 17"/>
            <p:cNvSpPr/>
            <p:nvPr/>
          </p:nvSpPr>
          <p:spPr>
            <a:xfrm>
              <a:off x="1133602" y="3413721"/>
              <a:ext cx="2497528" cy="118497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spcBef>
                  <a:spcPts val="675"/>
                </a:spcBef>
              </a:pPr>
              <a:r>
                <a:rPr lang="zh-CN" altLang="en-US" sz="2400" b="1" dirty="0">
                  <a:solidFill>
                    <a:schemeClr val="bg1"/>
                  </a:solidFill>
                  <a:latin typeface="+mj-ea"/>
                  <a:ea typeface="+mj-ea"/>
                  <a:cs typeface="Segoe UI" panose="020B0502040204020203" pitchFamily="34" charset="0"/>
                </a:rPr>
                <a:t>工作方式</a:t>
              </a:r>
              <a:endParaRPr lang="en-US" altLang="zh-CN" sz="2400" b="1" dirty="0">
                <a:solidFill>
                  <a:schemeClr val="bg1"/>
                </a:solidFill>
                <a:latin typeface="+mj-ea"/>
                <a:ea typeface="+mj-ea"/>
                <a:cs typeface="Segoe UI" panose="020B0502040204020203" pitchFamily="34" charset="0"/>
              </a:endParaRPr>
            </a:p>
          </p:txBody>
        </p:sp>
      </p:grpSp>
      <p:grpSp>
        <p:nvGrpSpPr>
          <p:cNvPr id="19" name="组合 18"/>
          <p:cNvGrpSpPr/>
          <p:nvPr/>
        </p:nvGrpSpPr>
        <p:grpSpPr>
          <a:xfrm>
            <a:off x="1128812" y="4899655"/>
            <a:ext cx="10093711" cy="1206206"/>
            <a:chOff x="1144492" y="4654720"/>
            <a:chExt cx="10095025" cy="1206206"/>
          </a:xfrm>
        </p:grpSpPr>
        <p:sp>
          <p:nvSpPr>
            <p:cNvPr id="20" name="矩形 19"/>
            <p:cNvSpPr/>
            <p:nvPr/>
          </p:nvSpPr>
          <p:spPr>
            <a:xfrm>
              <a:off x="3674678" y="4671047"/>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21" name="矩形 20"/>
            <p:cNvSpPr/>
            <p:nvPr/>
          </p:nvSpPr>
          <p:spPr>
            <a:xfrm>
              <a:off x="6210303" y="4671047"/>
              <a:ext cx="2497528" cy="11849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bg1"/>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bg1"/>
                </a:solidFill>
                <a:latin typeface="+mj-ea"/>
                <a:ea typeface="+mj-ea"/>
                <a:cs typeface="Segoe UI" panose="020B0502040204020203" pitchFamily="34" charset="0"/>
              </a:endParaRPr>
            </a:p>
          </p:txBody>
        </p:sp>
        <p:sp>
          <p:nvSpPr>
            <p:cNvPr id="22" name="矩形 21"/>
            <p:cNvSpPr/>
            <p:nvPr/>
          </p:nvSpPr>
          <p:spPr>
            <a:xfrm>
              <a:off x="8741989" y="4654720"/>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23" name="矩形 22"/>
            <p:cNvSpPr/>
            <p:nvPr/>
          </p:nvSpPr>
          <p:spPr>
            <a:xfrm>
              <a:off x="1144492" y="4675947"/>
              <a:ext cx="2497528" cy="118497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spcBef>
                  <a:spcPts val="675"/>
                </a:spcBef>
              </a:pPr>
              <a:r>
                <a:rPr lang="zh-CN" altLang="en-US" sz="2400" b="1" dirty="0">
                  <a:solidFill>
                    <a:schemeClr val="bg1"/>
                  </a:solidFill>
                  <a:latin typeface="+mj-ea"/>
                  <a:ea typeface="+mj-ea"/>
                  <a:cs typeface="Segoe UI" panose="020B0502040204020203" pitchFamily="34" charset="0"/>
                </a:rPr>
                <a:t>达成目标</a:t>
              </a:r>
              <a:endParaRPr lang="en-US" altLang="zh-CN" sz="2400" b="1" dirty="0">
                <a:solidFill>
                  <a:schemeClr val="bg1"/>
                </a:solidFill>
                <a:latin typeface="+mj-ea"/>
                <a:ea typeface="+mj-ea"/>
                <a:cs typeface="Segoe UI" panose="020B0502040204020203" pitchFamily="34" charset="0"/>
              </a:endParaRPr>
            </a:p>
          </p:txBody>
        </p:sp>
      </p:grpSp>
      <p:sp>
        <p:nvSpPr>
          <p:cNvPr id="24" name="标题 2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20000">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14:bounceEnd="20000">
                                          <p:cBhvr additive="base">
                                            <p:cTn id="7" dur="1250" fill="hold"/>
                                            <p:tgtEl>
                                              <p:spTgt spid="2"/>
                                            </p:tgtEl>
                                            <p:attrNameLst>
                                              <p:attrName>ppt_x</p:attrName>
                                            </p:attrNameLst>
                                          </p:cBhvr>
                                          <p:tavLst>
                                            <p:tav tm="0">
                                              <p:val>
                                                <p:strVal val="1+#ppt_w/2"/>
                                              </p:val>
                                            </p:tav>
                                            <p:tav tm="100000">
                                              <p:val>
                                                <p:strVal val="#ppt_x"/>
                                              </p:val>
                                            </p:tav>
                                          </p:tavLst>
                                        </p:anim>
                                        <p:anim calcmode="lin" valueType="num" p14:bounceEnd="20000">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20000">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14:bounceEnd="20000">
                                          <p:cBhvr additive="base">
                                            <p:cTn id="11" dur="125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750"/>
                                      </p:stCondLst>
                                      <p:childTnLst>
                                        <p:set>
                                          <p:cBhvr>
                                            <p:cTn id="14" dur="1" fill="hold">
                                              <p:stCondLst>
                                                <p:cond delay="0"/>
                                              </p:stCondLst>
                                            </p:cTn>
                                            <p:tgtEl>
                                              <p:spTgt spid="8"/>
                                            </p:tgtEl>
                                            <p:attrNameLst>
                                              <p:attrName>style.visibility</p:attrName>
                                            </p:attrNameLst>
                                          </p:cBhvr>
                                          <p:to>
                                            <p:strVal val="visible"/>
                                          </p:to>
                                        </p:set>
                                        <p:anim calcmode="lin" valueType="num" p14:bounceEnd="20000">
                                          <p:cBhvr additive="base">
                                            <p:cTn id="15" dur="125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16" dur="125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20000">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14:bounceEnd="20000">
                                          <p:cBhvr additive="base">
                                            <p:cTn id="19" dur="12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20" dur="1250" fill="hold"/>
                                            <p:tgtEl>
                                              <p:spTgt spid="11"/>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2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250"/>
                                            <p:tgtEl>
                                              <p:spTgt spid="14"/>
                                            </p:tgtEl>
                                          </p:cBhvr>
                                        </p:animEffect>
                                        <p:anim calcmode="lin" valueType="num">
                                          <p:cBhvr>
                                            <p:cTn id="24" dur="1250" fill="hold"/>
                                            <p:tgtEl>
                                              <p:spTgt spid="14"/>
                                            </p:tgtEl>
                                            <p:attrNameLst>
                                              <p:attrName>ppt_x</p:attrName>
                                            </p:attrNameLst>
                                          </p:cBhvr>
                                          <p:tavLst>
                                            <p:tav tm="0">
                                              <p:val>
                                                <p:strVal val="#ppt_x"/>
                                              </p:val>
                                            </p:tav>
                                            <p:tav tm="100000">
                                              <p:val>
                                                <p:strVal val="#ppt_x"/>
                                              </p:val>
                                            </p:tav>
                                          </p:tavLst>
                                        </p:anim>
                                        <p:anim calcmode="lin" valueType="num">
                                          <p:cBhvr>
                                            <p:cTn id="25" dur="125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32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250"/>
                                            <p:tgtEl>
                                              <p:spTgt spid="19"/>
                                            </p:tgtEl>
                                          </p:cBhvr>
                                        </p:animEffect>
                                        <p:anim calcmode="lin" valueType="num">
                                          <p:cBhvr>
                                            <p:cTn id="29" dur="1250" fill="hold"/>
                                            <p:tgtEl>
                                              <p:spTgt spid="19"/>
                                            </p:tgtEl>
                                            <p:attrNameLst>
                                              <p:attrName>ppt_x</p:attrName>
                                            </p:attrNameLst>
                                          </p:cBhvr>
                                          <p:tavLst>
                                            <p:tav tm="0">
                                              <p:val>
                                                <p:strVal val="#ppt_x"/>
                                              </p:val>
                                            </p:tav>
                                            <p:tav tm="100000">
                                              <p:val>
                                                <p:strVal val="#ppt_x"/>
                                              </p:val>
                                            </p:tav>
                                          </p:tavLst>
                                        </p:anim>
                                        <p:anim calcmode="lin" valueType="num">
                                          <p:cBhvr>
                                            <p:cTn id="30" dur="1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1+#ppt_w/2"/>
                                              </p:val>
                                            </p:tav>
                                            <p:tav tm="100000">
                                              <p:val>
                                                <p:strVal val="#ppt_x"/>
                                              </p:val>
                                            </p:tav>
                                          </p:tavLst>
                                        </p:anim>
                                        <p:anim calcmode="lin" valueType="num">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1+#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7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250" fill="hold"/>
                                            <p:tgtEl>
                                              <p:spTgt spid="8"/>
                                            </p:tgtEl>
                                            <p:attrNameLst>
                                              <p:attrName>ppt_x</p:attrName>
                                            </p:attrNameLst>
                                          </p:cBhvr>
                                          <p:tavLst>
                                            <p:tav tm="0">
                                              <p:val>
                                                <p:strVal val="1+#ppt_w/2"/>
                                              </p:val>
                                            </p:tav>
                                            <p:tav tm="100000">
                                              <p:val>
                                                <p:strVal val="#ppt_x"/>
                                              </p:val>
                                            </p:tav>
                                          </p:tavLst>
                                        </p:anim>
                                        <p:anim calcmode="lin" valueType="num">
                                          <p:cBhvr additive="base">
                                            <p:cTn id="16" dur="125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1+#ppt_w/2"/>
                                              </p:val>
                                            </p:tav>
                                            <p:tav tm="100000">
                                              <p:val>
                                                <p:strVal val="#ppt_x"/>
                                              </p:val>
                                            </p:tav>
                                          </p:tavLst>
                                        </p:anim>
                                        <p:anim calcmode="lin" valueType="num">
                                          <p:cBhvr additive="base">
                                            <p:cTn id="20" dur="1250" fill="hold"/>
                                            <p:tgtEl>
                                              <p:spTgt spid="11"/>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2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250"/>
                                            <p:tgtEl>
                                              <p:spTgt spid="14"/>
                                            </p:tgtEl>
                                          </p:cBhvr>
                                        </p:animEffect>
                                        <p:anim calcmode="lin" valueType="num">
                                          <p:cBhvr>
                                            <p:cTn id="24" dur="1250" fill="hold"/>
                                            <p:tgtEl>
                                              <p:spTgt spid="14"/>
                                            </p:tgtEl>
                                            <p:attrNameLst>
                                              <p:attrName>ppt_x</p:attrName>
                                            </p:attrNameLst>
                                          </p:cBhvr>
                                          <p:tavLst>
                                            <p:tav tm="0">
                                              <p:val>
                                                <p:strVal val="#ppt_x"/>
                                              </p:val>
                                            </p:tav>
                                            <p:tav tm="100000">
                                              <p:val>
                                                <p:strVal val="#ppt_x"/>
                                              </p:val>
                                            </p:tav>
                                          </p:tavLst>
                                        </p:anim>
                                        <p:anim calcmode="lin" valueType="num">
                                          <p:cBhvr>
                                            <p:cTn id="25" dur="125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32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250"/>
                                            <p:tgtEl>
                                              <p:spTgt spid="19"/>
                                            </p:tgtEl>
                                          </p:cBhvr>
                                        </p:animEffect>
                                        <p:anim calcmode="lin" valueType="num">
                                          <p:cBhvr>
                                            <p:cTn id="29" dur="1250" fill="hold"/>
                                            <p:tgtEl>
                                              <p:spTgt spid="19"/>
                                            </p:tgtEl>
                                            <p:attrNameLst>
                                              <p:attrName>ppt_x</p:attrName>
                                            </p:attrNameLst>
                                          </p:cBhvr>
                                          <p:tavLst>
                                            <p:tav tm="0">
                                              <p:val>
                                                <p:strVal val="#ppt_x"/>
                                              </p:val>
                                            </p:tav>
                                            <p:tav tm="100000">
                                              <p:val>
                                                <p:strVal val="#ppt_x"/>
                                              </p:val>
                                            </p:tav>
                                          </p:tavLst>
                                        </p:anim>
                                        <p:anim calcmode="lin" valueType="num">
                                          <p:cBhvr>
                                            <p:cTn id="30" dur="1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pic>
        <p:nvPicPr>
          <p:cNvPr id="24" name="图片 23" descr="婚礼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2" name="TextBox 13"/>
          <p:cNvSpPr txBox="1">
            <a:spLocks noChangeArrowheads="1"/>
          </p:cNvSpPr>
          <p:nvPr/>
        </p:nvSpPr>
        <p:spPr bwMode="auto">
          <a:xfrm>
            <a:off x="2868141" y="3980770"/>
            <a:ext cx="48688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rgbClr val="02438C"/>
                </a:solidFill>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400" dirty="0">
              <a:solidFill>
                <a:srgbClr val="02438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2717328" y="3173986"/>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dirty="0">
                <a:solidFill>
                  <a:srgbClr val="02438C"/>
                </a:solidFill>
                <a:latin typeface="微软雅黑" panose="020B0503020204020204" pitchFamily="34" charset="-122"/>
                <a:ea typeface="微软雅黑" panose="020B0503020204020204" pitchFamily="34" charset="-122"/>
              </a:rPr>
              <a:t>点击此处添加</a:t>
            </a:r>
            <a:r>
              <a:rPr lang="zh-CN" altLang="en-US" sz="4400" b="1" dirty="0" smtClean="0">
                <a:solidFill>
                  <a:srgbClr val="02438C"/>
                </a:solidFill>
                <a:latin typeface="微软雅黑" panose="020B0503020204020204" pitchFamily="34" charset="-122"/>
                <a:ea typeface="微软雅黑" panose="020B0503020204020204" pitchFamily="34" charset="-122"/>
              </a:rPr>
              <a:t>目录</a:t>
            </a:r>
            <a:endParaRPr lang="zh-CN" altLang="en-US" sz="4400" b="1" dirty="0">
              <a:solidFill>
                <a:srgbClr val="02438C"/>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2796704" y="2373559"/>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5400" dirty="0">
                <a:solidFill>
                  <a:srgbClr val="9B73B1"/>
                </a:solidFill>
                <a:latin typeface="Impact" panose="020B0806030902050204" pitchFamily="34" charset="0"/>
              </a:rPr>
              <a:t>Part </a:t>
            </a:r>
            <a:r>
              <a:rPr lang="en-US" altLang="zh-CN" sz="5400" dirty="0" smtClean="0">
                <a:solidFill>
                  <a:srgbClr val="9B73B1"/>
                </a:solidFill>
                <a:latin typeface="Impact" panose="020B0806030902050204" pitchFamily="34" charset="0"/>
              </a:rPr>
              <a:t>3</a:t>
            </a:r>
            <a:endParaRPr lang="zh-CN" altLang="en-US" sz="5400" dirty="0">
              <a:solidFill>
                <a:srgbClr val="9B73B1"/>
              </a:solidFill>
              <a:latin typeface="Impact" panose="020B0806030902050204" pitchFamily="34" charset="0"/>
            </a:endParaRPr>
          </a:p>
        </p:txBody>
      </p:sp>
      <p:grpSp>
        <p:nvGrpSpPr>
          <p:cNvPr id="5" name="01 45"/>
          <p:cNvGrpSpPr/>
          <p:nvPr/>
        </p:nvGrpSpPr>
        <p:grpSpPr>
          <a:xfrm>
            <a:off x="1512146" y="4743854"/>
            <a:ext cx="1284558" cy="1284558"/>
            <a:chOff x="2132930" y="1035327"/>
            <a:chExt cx="1307248" cy="1307248"/>
          </a:xfrm>
        </p:grpSpPr>
        <p:grpSp>
          <p:nvGrpSpPr>
            <p:cNvPr id="6" name="01 46"/>
            <p:cNvGrpSpPr/>
            <p:nvPr/>
          </p:nvGrpSpPr>
          <p:grpSpPr>
            <a:xfrm rot="20755360">
              <a:off x="2132930" y="1035327"/>
              <a:ext cx="1307248" cy="1307248"/>
              <a:chOff x="5153025" y="4019551"/>
              <a:chExt cx="1866899" cy="1866899"/>
            </a:xfrm>
          </p:grpSpPr>
          <p:sp>
            <p:nvSpPr>
              <p:cNvPr id="8" name="01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nvGrpSpPr>
              <p:cNvPr id="9" name="01 49"/>
              <p:cNvGrpSpPr/>
              <p:nvPr/>
            </p:nvGrpSpPr>
            <p:grpSpPr>
              <a:xfrm>
                <a:off x="6050915" y="4019551"/>
                <a:ext cx="71120" cy="1866899"/>
                <a:chOff x="6072187" y="3914775"/>
                <a:chExt cx="0" cy="2143125"/>
              </a:xfrm>
            </p:grpSpPr>
            <p:cxnSp>
              <p:nvCxnSpPr>
                <p:cNvPr id="19" name="直接连接符 1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 name="01 50"/>
              <p:cNvGrpSpPr/>
              <p:nvPr/>
            </p:nvGrpSpPr>
            <p:grpSpPr>
              <a:xfrm rot="16200000">
                <a:off x="6050915" y="4019551"/>
                <a:ext cx="71120" cy="1866899"/>
                <a:chOff x="6072187" y="3914775"/>
                <a:chExt cx="0" cy="2143125"/>
              </a:xfrm>
            </p:grpSpPr>
            <p:cxnSp>
              <p:nvCxnSpPr>
                <p:cNvPr id="17" name="直接连接符 1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1" name="01 51"/>
              <p:cNvGrpSpPr/>
              <p:nvPr/>
            </p:nvGrpSpPr>
            <p:grpSpPr>
              <a:xfrm rot="2700000">
                <a:off x="6050915" y="4019551"/>
                <a:ext cx="71120" cy="1866899"/>
                <a:chOff x="6072187" y="3914775"/>
                <a:chExt cx="0" cy="2143125"/>
              </a:xfrm>
            </p:grpSpPr>
            <p:cxnSp>
              <p:nvCxnSpPr>
                <p:cNvPr id="15" name="直接连接符 14"/>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 name="01 52"/>
              <p:cNvGrpSpPr/>
              <p:nvPr/>
            </p:nvGrpSpPr>
            <p:grpSpPr>
              <a:xfrm rot="18900000" flipH="1">
                <a:off x="6050915" y="4019551"/>
                <a:ext cx="71120" cy="1866899"/>
                <a:chOff x="6072187" y="3914775"/>
                <a:chExt cx="0" cy="2143125"/>
              </a:xfrm>
            </p:grpSpPr>
            <p:cxnSp>
              <p:nvCxnSpPr>
                <p:cNvPr id="13" name="直接连接符 1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7" name="弧形 6"/>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2438C"/>
                </a:solidFill>
              </a:endParaRPr>
            </a:p>
          </p:txBody>
        </p:sp>
      </p:grpSp>
      <p:grpSp>
        <p:nvGrpSpPr>
          <p:cNvPr id="21" name="01 40"/>
          <p:cNvGrpSpPr/>
          <p:nvPr/>
        </p:nvGrpSpPr>
        <p:grpSpPr>
          <a:xfrm>
            <a:off x="789243" y="5196833"/>
            <a:ext cx="1862063" cy="1142683"/>
            <a:chOff x="8726219" y="-661205"/>
            <a:chExt cx="2154936" cy="1322409"/>
          </a:xfrm>
        </p:grpSpPr>
        <p:sp>
          <p:nvSpPr>
            <p:cNvPr id="22" name="01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sp>
          <p:nvSpPr>
            <p:cNvPr id="23" name="01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3200"/>
                            </p:stCondLst>
                            <p:childTnLst>
                              <p:par>
                                <p:cTn id="22" presetID="42"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42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2" presetClass="path" presetSubtype="0" accel="50000" decel="50000" fill="hold" nodeType="withEffect">
                                  <p:stCondLst>
                                    <p:cond delay="0"/>
                                  </p:stCondLst>
                                  <p:childTnLst>
                                    <p:animMotion origin="layout" path="M -0.03789 0.06041 L -2.70833E-6 4.81481E-6 " pathEditMode="relative" rAng="0" ptsTypes="AA">
                                      <p:cBhvr>
                                        <p:cTn id="32" dur="1500" fill="hold"/>
                                        <p:tgtEl>
                                          <p:spTgt spid="5"/>
                                        </p:tgtEl>
                                        <p:attrNameLst>
                                          <p:attrName>ppt_x</p:attrName>
                                          <p:attrName>ppt_y</p:attrName>
                                        </p:attrNameLst>
                                      </p:cBhvr>
                                      <p:rCtr x="1888" y="-3032"/>
                                    </p:animMotion>
                                  </p:childTnLst>
                                </p:cTn>
                              </p:par>
                              <p:par>
                                <p:cTn id="33" presetID="8" presetClass="emph" presetSubtype="0" fill="hold" nodeType="withEffect">
                                  <p:stCondLst>
                                    <p:cond delay="600"/>
                                  </p:stCondLst>
                                  <p:childTnLst>
                                    <p:animRot by="10800000">
                                      <p:cBhvr>
                                        <p:cTn id="34" dur="3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18"/>
          <p:cNvSpPr/>
          <p:nvPr/>
        </p:nvSpPr>
        <p:spPr>
          <a:xfrm>
            <a:off x="3946558" y="1690391"/>
            <a:ext cx="3709179" cy="370917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1"/>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chemeClr val="accent1">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5" name="任意多边形 33"/>
          <p:cNvSpPr/>
          <p:nvPr/>
        </p:nvSpPr>
        <p:spPr>
          <a:xfrm>
            <a:off x="4780167" y="2334131"/>
            <a:ext cx="3065436" cy="3065436"/>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chemeClr val="accent2"/>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2">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6" name="文本框 36"/>
          <p:cNvSpPr txBox="1"/>
          <p:nvPr/>
        </p:nvSpPr>
        <p:spPr>
          <a:xfrm>
            <a:off x="4111449" y="2951024"/>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01</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7" name="文本框 37"/>
          <p:cNvSpPr txBox="1"/>
          <p:nvPr/>
        </p:nvSpPr>
        <p:spPr>
          <a:xfrm>
            <a:off x="4830925" y="3360230"/>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02</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8" name="任意多边形 29"/>
          <p:cNvSpPr/>
          <p:nvPr/>
        </p:nvSpPr>
        <p:spPr>
          <a:xfrm>
            <a:off x="5478485" y="2866149"/>
            <a:ext cx="2533419" cy="2533419"/>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chemeClr val="accent3"/>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3">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9" name="文本框 38"/>
          <p:cNvSpPr txBox="1"/>
          <p:nvPr/>
        </p:nvSpPr>
        <p:spPr>
          <a:xfrm>
            <a:off x="5414003" y="3800988"/>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03</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50" name="任意多边形 31"/>
          <p:cNvSpPr/>
          <p:nvPr/>
        </p:nvSpPr>
        <p:spPr>
          <a:xfrm>
            <a:off x="6151713" y="3305835"/>
            <a:ext cx="2093733" cy="2093733"/>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4"/>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4">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51" name="文本框 39"/>
          <p:cNvSpPr txBox="1"/>
          <p:nvPr/>
        </p:nvSpPr>
        <p:spPr>
          <a:xfrm>
            <a:off x="6010306" y="4038442"/>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04</a:t>
            </a:r>
            <a:endParaRPr lang="zh-CN" altLang="en-US" sz="3200" dirty="0">
              <a:solidFill>
                <a:schemeClr val="bg1"/>
              </a:solidFill>
              <a:latin typeface="Impact" panose="020B0806030902050204" pitchFamily="34" charset="0"/>
              <a:ea typeface="宋体" panose="02010600030101010101" pitchFamily="2" charset="-122"/>
            </a:endParaRPr>
          </a:p>
        </p:txBody>
      </p:sp>
      <p:grpSp>
        <p:nvGrpSpPr>
          <p:cNvPr id="52" name="组合 53"/>
          <p:cNvGrpSpPr/>
          <p:nvPr/>
        </p:nvGrpSpPr>
        <p:grpSpPr>
          <a:xfrm flipH="1" flipV="1">
            <a:off x="1795493" y="2136840"/>
            <a:ext cx="2684215" cy="333279"/>
            <a:chOff x="5272248" y="4626108"/>
            <a:chExt cx="2684915" cy="333365"/>
          </a:xfrm>
          <a:effectLst>
            <a:outerShdw blurRad="76200" dist="25400" dir="2700000" algn="tl" rotWithShape="0">
              <a:prstClr val="black">
                <a:alpha val="30000"/>
              </a:prstClr>
            </a:outerShdw>
          </a:effectLst>
        </p:grpSpPr>
        <p:sp>
          <p:nvSpPr>
            <p:cNvPr id="53" name="椭圆 56"/>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5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Rectangle 40"/>
          <p:cNvSpPr>
            <a:spLocks noChangeArrowheads="1"/>
          </p:cNvSpPr>
          <p:nvPr/>
        </p:nvSpPr>
        <p:spPr bwMode="auto">
          <a:xfrm>
            <a:off x="3703993" y="2056563"/>
            <a:ext cx="206875" cy="16718"/>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4" name="Group 93"/>
          <p:cNvGrpSpPr/>
          <p:nvPr/>
        </p:nvGrpSpPr>
        <p:grpSpPr>
          <a:xfrm>
            <a:off x="3589481" y="1697146"/>
            <a:ext cx="435481" cy="356075"/>
            <a:chOff x="2691620" y="1272520"/>
            <a:chExt cx="326696" cy="267126"/>
          </a:xfrm>
          <a:solidFill>
            <a:schemeClr val="accent1"/>
          </a:solidFill>
        </p:grpSpPr>
        <p:sp>
          <p:nvSpPr>
            <p:cNvPr id="57" name="Freeform 37"/>
            <p:cNvSpPr>
              <a:spLocks noEditPoints="1"/>
            </p:cNvSpPr>
            <p:nvPr/>
          </p:nvSpPr>
          <p:spPr bwMode="auto">
            <a:xfrm>
              <a:off x="2691620" y="1272520"/>
              <a:ext cx="326696" cy="233579"/>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58" name="Rectangle 38"/>
            <p:cNvSpPr>
              <a:spLocks noChangeArrowheads="1"/>
            </p:cNvSpPr>
            <p:nvPr/>
          </p:nvSpPr>
          <p:spPr bwMode="auto">
            <a:xfrm>
              <a:off x="2815464" y="1509233"/>
              <a:ext cx="79009" cy="3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60" name="Freeform 42"/>
            <p:cNvSpPr/>
            <p:nvPr/>
          </p:nvSpPr>
          <p:spPr bwMode="auto">
            <a:xfrm>
              <a:off x="2726735" y="1317354"/>
              <a:ext cx="241730" cy="125412"/>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61" name="组合 59"/>
          <p:cNvGrpSpPr/>
          <p:nvPr/>
        </p:nvGrpSpPr>
        <p:grpSpPr>
          <a:xfrm flipH="1">
            <a:off x="1722387" y="4510945"/>
            <a:ext cx="3376046" cy="528877"/>
            <a:chOff x="4580237" y="4436808"/>
            <a:chExt cx="3376925" cy="529015"/>
          </a:xfrm>
          <a:effectLst>
            <a:outerShdw blurRad="76200" dist="25400" dir="2700000" algn="tl" rotWithShape="0">
              <a:prstClr val="black">
                <a:alpha val="30000"/>
              </a:prstClr>
            </a:outerShdw>
          </a:effectLst>
        </p:grpSpPr>
        <p:sp>
          <p:nvSpPr>
            <p:cNvPr id="62" name="椭圆 62"/>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3"/>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53"/>
          <p:cNvSpPr>
            <a:spLocks noEditPoints="1"/>
          </p:cNvSpPr>
          <p:nvPr/>
        </p:nvSpPr>
        <p:spPr bwMode="auto">
          <a:xfrm>
            <a:off x="3473590" y="4591384"/>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79" name="组合 41"/>
          <p:cNvGrpSpPr/>
          <p:nvPr/>
        </p:nvGrpSpPr>
        <p:grpSpPr>
          <a:xfrm flipV="1">
            <a:off x="7271580" y="2892575"/>
            <a:ext cx="2684215" cy="333279"/>
            <a:chOff x="5272248" y="4626108"/>
            <a:chExt cx="2684915" cy="333365"/>
          </a:xfrm>
          <a:effectLst>
            <a:outerShdw blurRad="76200" dist="25400" dir="2700000" algn="tl" rotWithShape="0">
              <a:prstClr val="black">
                <a:alpha val="30000"/>
              </a:prstClr>
            </a:outerShdw>
          </a:effectLst>
        </p:grpSpPr>
        <p:sp>
          <p:nvSpPr>
            <p:cNvPr id="80" name="椭圆 4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Group 92"/>
          <p:cNvGrpSpPr/>
          <p:nvPr/>
        </p:nvGrpSpPr>
        <p:grpSpPr>
          <a:xfrm>
            <a:off x="7614211" y="2501795"/>
            <a:ext cx="513261" cy="317764"/>
            <a:chOff x="5616373" y="1557898"/>
            <a:chExt cx="385046" cy="238385"/>
          </a:xfrm>
          <a:solidFill>
            <a:schemeClr val="accent3"/>
          </a:solidFill>
        </p:grpSpPr>
        <p:sp>
          <p:nvSpPr>
            <p:cNvPr id="84" name="Freeform 47"/>
            <p:cNvSpPr/>
            <p:nvPr/>
          </p:nvSpPr>
          <p:spPr bwMode="auto">
            <a:xfrm>
              <a:off x="5712246" y="1557898"/>
              <a:ext cx="193300" cy="23838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5" name="Freeform 48"/>
            <p:cNvSpPr/>
            <p:nvPr/>
          </p:nvSpPr>
          <p:spPr bwMode="auto">
            <a:xfrm>
              <a:off x="5616373" y="1601947"/>
              <a:ext cx="123080" cy="194336"/>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6" name="Freeform 49"/>
            <p:cNvSpPr/>
            <p:nvPr/>
          </p:nvSpPr>
          <p:spPr bwMode="auto">
            <a:xfrm>
              <a:off x="5878598" y="1601947"/>
              <a:ext cx="122821" cy="194336"/>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87" name="组合 47"/>
          <p:cNvGrpSpPr/>
          <p:nvPr/>
        </p:nvGrpSpPr>
        <p:grpSpPr>
          <a:xfrm>
            <a:off x="7843679" y="4854277"/>
            <a:ext cx="2684215" cy="333279"/>
            <a:chOff x="5272248" y="4626108"/>
            <a:chExt cx="2684915" cy="333365"/>
          </a:xfrm>
          <a:effectLst>
            <a:outerShdw blurRad="76200" dist="25400" dir="2700000" algn="tl" rotWithShape="0">
              <a:prstClr val="black">
                <a:alpha val="30000"/>
              </a:prstClr>
            </a:outerShdw>
          </a:effectLst>
        </p:grpSpPr>
        <p:sp>
          <p:nvSpPr>
            <p:cNvPr id="88" name="椭圆 5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 name="Freeform 57"/>
          <p:cNvSpPr>
            <a:spLocks noEditPoints="1"/>
          </p:cNvSpPr>
          <p:nvPr/>
        </p:nvSpPr>
        <p:spPr bwMode="auto">
          <a:xfrm>
            <a:off x="8349512" y="4794360"/>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4">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5" name="组合 25"/>
          <p:cNvGrpSpPr/>
          <p:nvPr/>
        </p:nvGrpSpPr>
        <p:grpSpPr>
          <a:xfrm>
            <a:off x="8127471" y="2413264"/>
            <a:ext cx="3486502" cy="1058300"/>
            <a:chOff x="503238" y="2770637"/>
            <a:chExt cx="3204356" cy="793932"/>
          </a:xfrm>
        </p:grpSpPr>
        <p:sp>
          <p:nvSpPr>
            <p:cNvPr id="96"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97"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25"/>
          <p:cNvGrpSpPr/>
          <p:nvPr/>
        </p:nvGrpSpPr>
        <p:grpSpPr>
          <a:xfrm>
            <a:off x="8703910" y="4749456"/>
            <a:ext cx="3486502" cy="1058300"/>
            <a:chOff x="503238" y="2770637"/>
            <a:chExt cx="3204356" cy="793932"/>
          </a:xfrm>
        </p:grpSpPr>
        <p:sp>
          <p:nvSpPr>
            <p:cNvPr id="99"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0"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25"/>
          <p:cNvGrpSpPr/>
          <p:nvPr/>
        </p:nvGrpSpPr>
        <p:grpSpPr>
          <a:xfrm>
            <a:off x="509455" y="4546309"/>
            <a:ext cx="3148780" cy="1086557"/>
            <a:chOff x="-523652" y="2770637"/>
            <a:chExt cx="2893963" cy="815130"/>
          </a:xfrm>
        </p:grpSpPr>
        <p:sp>
          <p:nvSpPr>
            <p:cNvPr id="102" name="矩形 26"/>
            <p:cNvSpPr/>
            <p:nvPr/>
          </p:nvSpPr>
          <p:spPr>
            <a:xfrm>
              <a:off x="-523652" y="3165639"/>
              <a:ext cx="2893963"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3"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4" name="组合 25"/>
          <p:cNvGrpSpPr/>
          <p:nvPr/>
        </p:nvGrpSpPr>
        <p:grpSpPr>
          <a:xfrm>
            <a:off x="611029" y="1600676"/>
            <a:ext cx="2945634" cy="1086557"/>
            <a:chOff x="-523652" y="2770637"/>
            <a:chExt cx="2707256" cy="815130"/>
          </a:xfrm>
        </p:grpSpPr>
        <p:sp>
          <p:nvSpPr>
            <p:cNvPr id="105" name="矩形 26"/>
            <p:cNvSpPr/>
            <p:nvPr/>
          </p:nvSpPr>
          <p:spPr>
            <a:xfrm>
              <a:off x="-523652" y="3165639"/>
              <a:ext cx="27072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6" name="矩形 27"/>
            <p:cNvSpPr/>
            <p:nvPr/>
          </p:nvSpPr>
          <p:spPr>
            <a:xfrm>
              <a:off x="540868" y="2770637"/>
              <a:ext cx="1486833"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par>
                                <p:cTn id="49" presetID="10"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2000"/>
                                        <p:tgtEl>
                                          <p:spTgt spid="52"/>
                                        </p:tgtEl>
                                      </p:cBhvr>
                                    </p:animEffect>
                                  </p:childTnLst>
                                </p:cTn>
                              </p:par>
                              <p:par>
                                <p:cTn id="52" presetID="10" presetClass="entr" presetSubtype="0"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2000"/>
                                        <p:tgtEl>
                                          <p:spTgt spid="79"/>
                                        </p:tgtEl>
                                      </p:cBhvr>
                                    </p:animEffect>
                                  </p:childTnLst>
                                </p:cTn>
                              </p:par>
                              <p:par>
                                <p:cTn id="55" presetID="10" presetClass="entr" presetSubtype="0" fill="hold"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2000"/>
                                        <p:tgtEl>
                                          <p:spTgt spid="61"/>
                                        </p:tgtEl>
                                      </p:cBhvr>
                                    </p:animEffect>
                                  </p:childTnLst>
                                </p:cTn>
                              </p:par>
                              <p:par>
                                <p:cTn id="58" presetID="10"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2000"/>
                                        <p:tgtEl>
                                          <p:spTgt spid="87"/>
                                        </p:tgtEl>
                                      </p:cBhvr>
                                    </p:animEffect>
                                  </p:childTnLst>
                                </p:cTn>
                              </p:par>
                            </p:childTnLst>
                          </p:cTn>
                        </p:par>
                        <p:par>
                          <p:cTn id="61" fill="hold">
                            <p:stCondLst>
                              <p:cond delay="5000"/>
                            </p:stCondLst>
                            <p:childTnLst>
                              <p:par>
                                <p:cTn id="62" presetID="23" presetClass="entr" presetSubtype="16" fill="hold" nodeType="afterEffect">
                                  <p:stCondLst>
                                    <p:cond delay="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childTnLst>
                                </p:cTn>
                              </p:par>
                              <p:par>
                                <p:cTn id="74" presetID="23" presetClass="entr" presetSubtype="16"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p:cTn id="76" dur="500" fill="hold"/>
                                        <p:tgtEl>
                                          <p:spTgt spid="92"/>
                                        </p:tgtEl>
                                        <p:attrNameLst>
                                          <p:attrName>ppt_w</p:attrName>
                                        </p:attrNameLst>
                                      </p:cBhvr>
                                      <p:tavLst>
                                        <p:tav tm="0">
                                          <p:val>
                                            <p:fltVal val="0"/>
                                          </p:val>
                                        </p:tav>
                                        <p:tav tm="100000">
                                          <p:val>
                                            <p:strVal val="#ppt_w"/>
                                          </p:val>
                                        </p:tav>
                                      </p:tavLst>
                                    </p:anim>
                                    <p:anim calcmode="lin" valueType="num">
                                      <p:cBhvr>
                                        <p:cTn id="77" dur="500" fill="hold"/>
                                        <p:tgtEl>
                                          <p:spTgt spid="92"/>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12" presetClass="entr" presetSubtype="4"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Effect transition="in" filter="slide(fromBottom)">
                                      <p:cBhvr>
                                        <p:cTn id="81" dur="500"/>
                                        <p:tgtEl>
                                          <p:spTgt spid="104"/>
                                        </p:tgtEl>
                                      </p:cBhvr>
                                    </p:animEffect>
                                  </p:childTnLst>
                                </p:cTn>
                              </p:par>
                            </p:childTnLst>
                          </p:cTn>
                        </p:par>
                        <p:par>
                          <p:cTn id="82" fill="hold">
                            <p:stCondLst>
                              <p:cond delay="6000"/>
                            </p:stCondLst>
                            <p:childTnLst>
                              <p:par>
                                <p:cTn id="83" presetID="1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slide(fromBottom)">
                                      <p:cBhvr>
                                        <p:cTn id="85" dur="500"/>
                                        <p:tgtEl>
                                          <p:spTgt spid="101"/>
                                        </p:tgtEl>
                                      </p:cBhvr>
                                    </p:animEffect>
                                  </p:childTnLst>
                                </p:cTn>
                              </p:par>
                            </p:childTnLst>
                          </p:cTn>
                        </p:par>
                        <p:par>
                          <p:cTn id="86" fill="hold">
                            <p:stCondLst>
                              <p:cond delay="6500"/>
                            </p:stCondLst>
                            <p:childTnLst>
                              <p:par>
                                <p:cTn id="87" presetID="12" presetClass="entr" presetSubtype="4"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slide(fromBottom)">
                                      <p:cBhvr>
                                        <p:cTn id="89" dur="500"/>
                                        <p:tgtEl>
                                          <p:spTgt spid="95"/>
                                        </p:tgtEl>
                                      </p:cBhvr>
                                    </p:animEffect>
                                  </p:childTnLst>
                                </p:cTn>
                              </p:par>
                            </p:childTnLst>
                          </p:cTn>
                        </p:par>
                        <p:par>
                          <p:cTn id="90" fill="hold">
                            <p:stCondLst>
                              <p:cond delay="7000"/>
                            </p:stCondLst>
                            <p:childTnLst>
                              <p:par>
                                <p:cTn id="91" presetID="12" presetClass="entr" presetSubtype="4" fill="hold" nodeType="afterEffect">
                                  <p:stCondLst>
                                    <p:cond delay="0"/>
                                  </p:stCondLst>
                                  <p:childTnLst>
                                    <p:set>
                                      <p:cBhvr>
                                        <p:cTn id="92" dur="1" fill="hold">
                                          <p:stCondLst>
                                            <p:cond delay="0"/>
                                          </p:stCondLst>
                                        </p:cTn>
                                        <p:tgtEl>
                                          <p:spTgt spid="98"/>
                                        </p:tgtEl>
                                        <p:attrNameLst>
                                          <p:attrName>style.visibility</p:attrName>
                                        </p:attrNameLst>
                                      </p:cBhvr>
                                      <p:to>
                                        <p:strVal val="visible"/>
                                      </p:to>
                                    </p:set>
                                    <p:animEffect transition="in" filter="slide(fromBottom)">
                                      <p:cBhvr>
                                        <p:cTn id="9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animBg="1"/>
      <p:bldP spid="49" grpId="0"/>
      <p:bldP spid="50" grpId="0" animBg="1"/>
      <p:bldP spid="51" grpId="0"/>
      <p:bldP spid="78" grpId="0" animBg="1"/>
      <p:bldP spid="9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66"/>
          <p:cNvGrpSpPr/>
          <p:nvPr/>
        </p:nvGrpSpPr>
        <p:grpSpPr bwMode="auto">
          <a:xfrm>
            <a:off x="509456" y="1269822"/>
            <a:ext cx="5936475" cy="4992974"/>
            <a:chOff x="720" y="839"/>
            <a:chExt cx="3740" cy="3146"/>
          </a:xfrm>
          <a:solidFill>
            <a:srgbClr val="E8E8E6"/>
          </a:solidFill>
        </p:grpSpPr>
        <p:sp>
          <p:nvSpPr>
            <p:cNvPr id="41"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2"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3200"/>
            </a:p>
          </p:txBody>
        </p:sp>
        <p:sp>
          <p:nvSpPr>
            <p:cNvPr id="43"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4"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3200"/>
            </a:p>
          </p:txBody>
        </p:sp>
        <p:sp>
          <p:nvSpPr>
            <p:cNvPr id="45"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6"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3200"/>
            </a:p>
          </p:txBody>
        </p:sp>
        <p:sp>
          <p:nvSpPr>
            <p:cNvPr id="47"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8"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3200"/>
            </a:p>
          </p:txBody>
        </p:sp>
        <p:sp>
          <p:nvSpPr>
            <p:cNvPr id="49"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0"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3200"/>
            </a:p>
          </p:txBody>
        </p:sp>
        <p:sp>
          <p:nvSpPr>
            <p:cNvPr id="51"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2"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3200"/>
            </a:p>
          </p:txBody>
        </p:sp>
        <p:sp>
          <p:nvSpPr>
            <p:cNvPr id="53"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4"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3200"/>
            </a:p>
          </p:txBody>
        </p:sp>
        <p:sp>
          <p:nvSpPr>
            <p:cNvPr id="55"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6"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3200"/>
            </a:p>
          </p:txBody>
        </p:sp>
        <p:sp>
          <p:nvSpPr>
            <p:cNvPr id="57"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8"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59"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0"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61"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2"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3200"/>
            </a:p>
          </p:txBody>
        </p:sp>
        <p:sp>
          <p:nvSpPr>
            <p:cNvPr id="63"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4"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3200"/>
            </a:p>
          </p:txBody>
        </p:sp>
        <p:sp>
          <p:nvSpPr>
            <p:cNvPr id="65"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6"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81"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3"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3200"/>
            </a:p>
          </p:txBody>
        </p:sp>
        <p:sp>
          <p:nvSpPr>
            <p:cNvPr id="8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89"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0"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3200"/>
            </a:p>
          </p:txBody>
        </p:sp>
        <p:sp>
          <p:nvSpPr>
            <p:cNvPr id="91"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2"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3200"/>
            </a:p>
          </p:txBody>
        </p:sp>
        <p:sp>
          <p:nvSpPr>
            <p:cNvPr id="9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11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3200"/>
            </a:p>
          </p:txBody>
        </p:sp>
        <p:sp>
          <p:nvSpPr>
            <p:cNvPr id="11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3200"/>
            </a:p>
          </p:txBody>
        </p:sp>
        <p:sp>
          <p:nvSpPr>
            <p:cNvPr id="11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3200"/>
            </a:p>
          </p:txBody>
        </p:sp>
        <p:sp>
          <p:nvSpPr>
            <p:cNvPr id="11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3200"/>
            </a:p>
          </p:txBody>
        </p:sp>
        <p:sp>
          <p:nvSpPr>
            <p:cNvPr id="12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3200"/>
            </a:p>
          </p:txBody>
        </p:sp>
        <p:sp>
          <p:nvSpPr>
            <p:cNvPr id="12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3200"/>
            </a:p>
          </p:txBody>
        </p:sp>
        <p:sp>
          <p:nvSpPr>
            <p:cNvPr id="12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3200"/>
            </a:p>
          </p:txBody>
        </p:sp>
        <p:sp>
          <p:nvSpPr>
            <p:cNvPr id="12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bg2"/>
            </a:solidFill>
            <a:ln w="6350">
              <a:solidFill>
                <a:schemeClr val="tx1">
                  <a:lumMod val="85000"/>
                  <a:lumOff val="15000"/>
                </a:schemeClr>
              </a:solidFill>
              <a:prstDash val="solid"/>
              <a:round/>
            </a:ln>
          </p:spPr>
          <p:txBody>
            <a:bodyPr/>
            <a:lstStyle/>
            <a:p>
              <a:endParaRPr lang="zh-CN" altLang="en-US" sz="3200"/>
            </a:p>
          </p:txBody>
        </p:sp>
        <p:sp>
          <p:nvSpPr>
            <p:cNvPr id="12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3200"/>
            </a:p>
          </p:txBody>
        </p:sp>
        <p:sp>
          <p:nvSpPr>
            <p:cNvPr id="13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3200"/>
            </a:p>
          </p:txBody>
        </p:sp>
        <p:sp>
          <p:nvSpPr>
            <p:cNvPr id="13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3200"/>
            </a:p>
          </p:txBody>
        </p:sp>
        <p:sp>
          <p:nvSpPr>
            <p:cNvPr id="13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3200"/>
            </a:p>
          </p:txBody>
        </p:sp>
      </p:grpSp>
      <p:sp>
        <p:nvSpPr>
          <p:cNvPr id="139" name="Freeform 78"/>
          <p:cNvSpPr/>
          <p:nvPr/>
        </p:nvSpPr>
        <p:spPr bwMode="gray">
          <a:xfrm>
            <a:off x="4446412" y="5205796"/>
            <a:ext cx="895233" cy="76180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0" name="Freeform 92"/>
          <p:cNvSpPr/>
          <p:nvPr/>
        </p:nvSpPr>
        <p:spPr bwMode="gray">
          <a:xfrm>
            <a:off x="4863871" y="3440957"/>
            <a:ext cx="782536" cy="52532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1" name="Freeform 100"/>
          <p:cNvSpPr/>
          <p:nvPr/>
        </p:nvSpPr>
        <p:spPr bwMode="gray">
          <a:xfrm>
            <a:off x="5168631" y="2634718"/>
            <a:ext cx="682536" cy="68086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36" tIns="45717" rIns="91436" bIns="45717"/>
          <a:lstStyle/>
          <a:p>
            <a:endParaRPr lang="zh-CN" altLang="en-US" sz="3200"/>
          </a:p>
        </p:txBody>
      </p:sp>
      <p:cxnSp>
        <p:nvCxnSpPr>
          <p:cNvPr id="142" name="直接连接符 93"/>
          <p:cNvCxnSpPr/>
          <p:nvPr/>
        </p:nvCxnSpPr>
        <p:spPr>
          <a:xfrm>
            <a:off x="5768966" y="3062440"/>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94"/>
          <p:cNvCxnSpPr/>
          <p:nvPr/>
        </p:nvCxnSpPr>
        <p:spPr>
          <a:xfrm>
            <a:off x="6021346" y="3310816"/>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95"/>
          <p:cNvCxnSpPr/>
          <p:nvPr/>
        </p:nvCxnSpPr>
        <p:spPr>
          <a:xfrm>
            <a:off x="5555538" y="3571811"/>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96"/>
          <p:cNvCxnSpPr/>
          <p:nvPr/>
        </p:nvCxnSpPr>
        <p:spPr>
          <a:xfrm>
            <a:off x="5807921" y="3820189"/>
            <a:ext cx="24647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97"/>
          <p:cNvCxnSpPr/>
          <p:nvPr/>
        </p:nvCxnSpPr>
        <p:spPr>
          <a:xfrm flipV="1">
            <a:off x="5181840" y="4483675"/>
            <a:ext cx="839505" cy="2657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98"/>
          <p:cNvCxnSpPr/>
          <p:nvPr/>
        </p:nvCxnSpPr>
        <p:spPr>
          <a:xfrm>
            <a:off x="6021346" y="4483673"/>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99"/>
          <p:cNvCxnSpPr/>
          <p:nvPr/>
        </p:nvCxnSpPr>
        <p:spPr>
          <a:xfrm>
            <a:off x="5046409" y="5635106"/>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00"/>
          <p:cNvCxnSpPr/>
          <p:nvPr/>
        </p:nvCxnSpPr>
        <p:spPr>
          <a:xfrm>
            <a:off x="5298790" y="5883483"/>
            <a:ext cx="28606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0" name="矩形 101"/>
          <p:cNvSpPr/>
          <p:nvPr/>
        </p:nvSpPr>
        <p:spPr>
          <a:xfrm>
            <a:off x="6703246" y="2830488"/>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1" name="矩形 102"/>
          <p:cNvSpPr/>
          <p:nvPr/>
        </p:nvSpPr>
        <p:spPr>
          <a:xfrm>
            <a:off x="6703246" y="340604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矩形 103"/>
          <p:cNvSpPr/>
          <p:nvPr/>
        </p:nvSpPr>
        <p:spPr>
          <a:xfrm>
            <a:off x="6703246" y="4071311"/>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3" name="矩形 104"/>
          <p:cNvSpPr/>
          <p:nvPr/>
        </p:nvSpPr>
        <p:spPr>
          <a:xfrm>
            <a:off x="6657987" y="540093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4" name="矩形标注 105"/>
          <p:cNvSpPr/>
          <p:nvPr/>
        </p:nvSpPr>
        <p:spPr>
          <a:xfrm>
            <a:off x="8808815" y="2252233"/>
            <a:ext cx="2899425" cy="3897459"/>
          </a:xfrm>
          <a:prstGeom prst="wedgeRectCallout">
            <a:avLst>
              <a:gd name="adj1" fmla="val -72333"/>
              <a:gd name="adj2" fmla="val 197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55" name="TextBox 154"/>
          <p:cNvSpPr txBox="1"/>
          <p:nvPr/>
        </p:nvSpPr>
        <p:spPr>
          <a:xfrm>
            <a:off x="8825544" y="2455450"/>
            <a:ext cx="2755428" cy="2878218"/>
          </a:xfrm>
          <a:prstGeom prst="rect">
            <a:avLst/>
          </a:prstGeom>
          <a:noFill/>
        </p:spPr>
        <p:txBody>
          <a:bodyPr wrap="square" lIns="91436" tIns="45717" rIns="91436" bIns="45717" rtlCol="0">
            <a:spAutoFit/>
          </a:bodyPr>
          <a:lstStyle/>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p>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a:p>
            <a:pPr>
              <a:lnSpc>
                <a:spcPct val="114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6" name="Freeform 118"/>
          <p:cNvSpPr/>
          <p:nvPr/>
        </p:nvSpPr>
        <p:spPr bwMode="gray">
          <a:xfrm>
            <a:off x="4819909" y="4546309"/>
            <a:ext cx="565077" cy="779260"/>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accent3"/>
          </a:solidFill>
          <a:ln w="6350">
            <a:solidFill>
              <a:schemeClr val="tx1">
                <a:lumMod val="85000"/>
                <a:lumOff val="15000"/>
              </a:schemeClr>
            </a:solidFill>
            <a:prstDash val="solid"/>
            <a:round/>
          </a:ln>
        </p:spPr>
        <p:txBody>
          <a:bodyPr/>
          <a:lstStyle/>
          <a:p>
            <a:endParaRPr lang="zh-CN" altLang="en-US" sz="3200"/>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0-#ppt_w/2"/>
                                          </p:val>
                                        </p:tav>
                                        <p:tav tm="100000">
                                          <p:val>
                                            <p:strVal val="#ppt_x"/>
                                          </p:val>
                                        </p:tav>
                                      </p:tavLst>
                                    </p:anim>
                                    <p:anim calcmode="lin" valueType="num">
                                      <p:cBhvr additive="base">
                                        <p:cTn id="8" dur="1000" fill="hold"/>
                                        <p:tgtEl>
                                          <p:spTgt spid="4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500"/>
                                        <p:tgtEl>
                                          <p:spTgt spid="14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41"/>
                                        </p:tgtEl>
                                        <p:attrNameLst>
                                          <p:attrName>style.visibility</p:attrName>
                                        </p:attrNameLst>
                                      </p:cBhvr>
                                      <p:to>
                                        <p:strVal val="visible"/>
                                      </p:to>
                                    </p:set>
                                    <p:animEffect transition="in" filter="fade">
                                      <p:cBhvr>
                                        <p:cTn id="14" dur="500"/>
                                        <p:tgtEl>
                                          <p:spTgt spid="141"/>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500"/>
                                        <p:tgtEl>
                                          <p:spTgt spid="13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fade">
                                      <p:cBhvr>
                                        <p:cTn id="24" dur="500"/>
                                        <p:tgtEl>
                                          <p:spTgt spid="142"/>
                                        </p:tgtEl>
                                      </p:cBhvr>
                                    </p:animEffect>
                                  </p:childTnLst>
                                </p:cTn>
                              </p:par>
                              <p:par>
                                <p:cTn id="25" presetID="10" presetClass="entr" presetSubtype="0" fill="hold" nodeType="with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par>
                                <p:cTn id="28" presetID="10" presetClass="entr" presetSubtype="0" fill="hold" nodeType="withEffect">
                                  <p:stCondLst>
                                    <p:cond delay="0"/>
                                  </p:stCondLst>
                                  <p:childTnLst>
                                    <p:set>
                                      <p:cBhvr>
                                        <p:cTn id="29" dur="1" fill="hold">
                                          <p:stCondLst>
                                            <p:cond delay="0"/>
                                          </p:stCondLst>
                                        </p:cTn>
                                        <p:tgtEl>
                                          <p:spTgt spid="144"/>
                                        </p:tgtEl>
                                        <p:attrNameLst>
                                          <p:attrName>style.visibility</p:attrName>
                                        </p:attrNameLst>
                                      </p:cBhvr>
                                      <p:to>
                                        <p:strVal val="visible"/>
                                      </p:to>
                                    </p:set>
                                    <p:animEffect transition="in" filter="fade">
                                      <p:cBhvr>
                                        <p:cTn id="30" dur="500"/>
                                        <p:tgtEl>
                                          <p:spTgt spid="144"/>
                                        </p:tgtEl>
                                      </p:cBhvr>
                                    </p:animEffect>
                                  </p:childTnLst>
                                </p:cTn>
                              </p:par>
                              <p:par>
                                <p:cTn id="31" presetID="10" presetClass="entr" presetSubtype="0" fill="hold" nodeType="withEffect">
                                  <p:stCondLst>
                                    <p:cond delay="0"/>
                                  </p:stCondLst>
                                  <p:childTnLst>
                                    <p:set>
                                      <p:cBhvr>
                                        <p:cTn id="32" dur="1" fill="hold">
                                          <p:stCondLst>
                                            <p:cond delay="0"/>
                                          </p:stCondLst>
                                        </p:cTn>
                                        <p:tgtEl>
                                          <p:spTgt spid="145"/>
                                        </p:tgtEl>
                                        <p:attrNameLst>
                                          <p:attrName>style.visibility</p:attrName>
                                        </p:attrNameLst>
                                      </p:cBhvr>
                                      <p:to>
                                        <p:strVal val="visible"/>
                                      </p:to>
                                    </p:set>
                                    <p:animEffect transition="in" filter="fade">
                                      <p:cBhvr>
                                        <p:cTn id="33" dur="500"/>
                                        <p:tgtEl>
                                          <p:spTgt spid="145"/>
                                        </p:tgtEl>
                                      </p:cBhvr>
                                    </p:animEffect>
                                  </p:childTnLst>
                                </p:cTn>
                              </p:par>
                              <p:par>
                                <p:cTn id="34" presetID="10" presetClass="entr" presetSubtype="0" fill="hold" nodeType="withEffect">
                                  <p:stCondLst>
                                    <p:cond delay="0"/>
                                  </p:stCondLst>
                                  <p:childTnLst>
                                    <p:set>
                                      <p:cBhvr>
                                        <p:cTn id="35" dur="1" fill="hold">
                                          <p:stCondLst>
                                            <p:cond delay="0"/>
                                          </p:stCondLst>
                                        </p:cTn>
                                        <p:tgtEl>
                                          <p:spTgt spid="146"/>
                                        </p:tgtEl>
                                        <p:attrNameLst>
                                          <p:attrName>style.visibility</p:attrName>
                                        </p:attrNameLst>
                                      </p:cBhvr>
                                      <p:to>
                                        <p:strVal val="visible"/>
                                      </p:to>
                                    </p:set>
                                    <p:animEffect transition="in" filter="fade">
                                      <p:cBhvr>
                                        <p:cTn id="36" dur="500"/>
                                        <p:tgtEl>
                                          <p:spTgt spid="146"/>
                                        </p:tgtEl>
                                      </p:cBhvr>
                                    </p:animEffect>
                                  </p:childTnLst>
                                </p:cTn>
                              </p:par>
                              <p:par>
                                <p:cTn id="37" presetID="10" presetClass="entr" presetSubtype="0" fill="hold" nodeType="withEffect">
                                  <p:stCondLst>
                                    <p:cond delay="0"/>
                                  </p:stCondLst>
                                  <p:childTnLst>
                                    <p:set>
                                      <p:cBhvr>
                                        <p:cTn id="38" dur="1" fill="hold">
                                          <p:stCondLst>
                                            <p:cond delay="0"/>
                                          </p:stCondLst>
                                        </p:cTn>
                                        <p:tgtEl>
                                          <p:spTgt spid="147"/>
                                        </p:tgtEl>
                                        <p:attrNameLst>
                                          <p:attrName>style.visibility</p:attrName>
                                        </p:attrNameLst>
                                      </p:cBhvr>
                                      <p:to>
                                        <p:strVal val="visible"/>
                                      </p:to>
                                    </p:set>
                                    <p:animEffect transition="in" filter="fade">
                                      <p:cBhvr>
                                        <p:cTn id="39" dur="500"/>
                                        <p:tgtEl>
                                          <p:spTgt spid="147"/>
                                        </p:tgtEl>
                                      </p:cBhvr>
                                    </p:animEffect>
                                  </p:childTnLst>
                                </p:cTn>
                              </p:par>
                              <p:par>
                                <p:cTn id="40" presetID="10" presetClass="entr" presetSubtype="0" fill="hold"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500"/>
                                        <p:tgtEl>
                                          <p:spTgt spid="148"/>
                                        </p:tgtEl>
                                      </p:cBhvr>
                                    </p:animEffect>
                                  </p:childTnLst>
                                </p:cTn>
                              </p:par>
                              <p:par>
                                <p:cTn id="43" presetID="10" presetClass="entr" presetSubtype="0" fill="hold" nodeType="with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3"/>
                                        </p:tgtEl>
                                        <p:attrNameLst>
                                          <p:attrName>style.visibility</p:attrName>
                                        </p:attrNameLst>
                                      </p:cBhvr>
                                      <p:to>
                                        <p:strVal val="visible"/>
                                      </p:to>
                                    </p:set>
                                    <p:animEffect transition="in" filter="fade">
                                      <p:cBhvr>
                                        <p:cTn id="48" dur="500"/>
                                        <p:tgtEl>
                                          <p:spTgt spid="15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1"/>
                                        </p:tgtEl>
                                        <p:attrNameLst>
                                          <p:attrName>style.visibility</p:attrName>
                                        </p:attrNameLst>
                                      </p:cBhvr>
                                      <p:to>
                                        <p:strVal val="visible"/>
                                      </p:to>
                                    </p:set>
                                    <p:animEffect transition="in" filter="fade">
                                      <p:cBhvr>
                                        <p:cTn id="54" dur="500"/>
                                        <p:tgtEl>
                                          <p:spTgt spid="1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50"/>
                                        </p:tgtEl>
                                        <p:attrNameLst>
                                          <p:attrName>style.visibility</p:attrName>
                                        </p:attrNameLst>
                                      </p:cBhvr>
                                      <p:to>
                                        <p:strVal val="visible"/>
                                      </p:to>
                                    </p:set>
                                    <p:animEffect transition="in" filter="fade">
                                      <p:cBhvr>
                                        <p:cTn id="57" dur="500"/>
                                        <p:tgtEl>
                                          <p:spTgt spid="150"/>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wipe(left)">
                                      <p:cBhvr>
                                        <p:cTn id="61" dur="500"/>
                                        <p:tgtEl>
                                          <p:spTgt spid="154"/>
                                        </p:tgtEl>
                                      </p:cBhvr>
                                    </p:animEffect>
                                  </p:childTnLst>
                                </p:cTn>
                              </p:par>
                            </p:childTnLst>
                          </p:cTn>
                        </p:par>
                        <p:par>
                          <p:cTn id="62" fill="hold">
                            <p:stCondLst>
                              <p:cond delay="2000"/>
                            </p:stCondLst>
                            <p:childTnLst>
                              <p:par>
                                <p:cTn id="63" presetID="12" presetClass="entr" presetSubtype="4" fill="hold" grpId="0" nodeType="afterEffect">
                                  <p:stCondLst>
                                    <p:cond delay="0"/>
                                  </p:stCondLst>
                                  <p:childTnLst>
                                    <p:set>
                                      <p:cBhvr>
                                        <p:cTn id="64" dur="1" fill="hold">
                                          <p:stCondLst>
                                            <p:cond delay="0"/>
                                          </p:stCondLst>
                                        </p:cTn>
                                        <p:tgtEl>
                                          <p:spTgt spid="155"/>
                                        </p:tgtEl>
                                        <p:attrNameLst>
                                          <p:attrName>style.visibility</p:attrName>
                                        </p:attrNameLst>
                                      </p:cBhvr>
                                      <p:to>
                                        <p:strVal val="visible"/>
                                      </p:to>
                                    </p:set>
                                    <p:animEffect transition="in" filter="slide(fromBottom)">
                                      <p:cBhvr>
                                        <p:cTn id="65"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0" grpId="0" animBg="1"/>
      <p:bldP spid="141" grpId="0" animBg="1"/>
      <p:bldP spid="150" grpId="0"/>
      <p:bldP spid="151" grpId="0"/>
      <p:bldP spid="152" grpId="0"/>
      <p:bldP spid="153" grpId="0"/>
      <p:bldP spid="154" grpId="0" animBg="1"/>
      <p:bldP spid="155" grpId="0"/>
      <p:bldP spid="15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1184" y="2981190"/>
            <a:ext cx="2441996" cy="1309987"/>
            <a:chOff x="502328" y="2091788"/>
            <a:chExt cx="1831974" cy="982746"/>
          </a:xfrm>
        </p:grpSpPr>
        <p:sp>
          <p:nvSpPr>
            <p:cNvPr id="9" name="平行四边形 8"/>
            <p:cNvSpPr/>
            <p:nvPr/>
          </p:nvSpPr>
          <p:spPr>
            <a:xfrm>
              <a:off x="502328" y="2091788"/>
              <a:ext cx="1831974" cy="493702"/>
            </a:xfrm>
            <a:prstGeom prst="parallelogram">
              <a:avLst>
                <a:gd name="adj" fmla="val 8171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2013</a:t>
              </a:r>
              <a:endParaRPr lang="zh-CN" altLang="en-US" sz="2665" dirty="0">
                <a:solidFill>
                  <a:srgbClr val="FFFFFF"/>
                </a:solidFill>
                <a:latin typeface="黑体" panose="02010609060101010101" charset="-122"/>
                <a:ea typeface="黑体" panose="02010609060101010101" charset="-122"/>
              </a:endParaRPr>
            </a:p>
          </p:txBody>
        </p:sp>
        <p:sp>
          <p:nvSpPr>
            <p:cNvPr id="10" name="平行四边形 9"/>
            <p:cNvSpPr/>
            <p:nvPr/>
          </p:nvSpPr>
          <p:spPr>
            <a:xfrm flipH="1">
              <a:off x="502328" y="2580832"/>
              <a:ext cx="1831974" cy="493702"/>
            </a:xfrm>
            <a:prstGeom prst="parallelogram">
              <a:avLst>
                <a:gd name="adj" fmla="val 81718"/>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p>
          </p:txBody>
        </p:sp>
      </p:grpSp>
      <p:grpSp>
        <p:nvGrpSpPr>
          <p:cNvPr id="11" name="组合 10"/>
          <p:cNvGrpSpPr/>
          <p:nvPr/>
        </p:nvGrpSpPr>
        <p:grpSpPr>
          <a:xfrm>
            <a:off x="2773787" y="2981190"/>
            <a:ext cx="2439235" cy="1309987"/>
            <a:chOff x="2079688" y="2091788"/>
            <a:chExt cx="1829903" cy="982746"/>
          </a:xfrm>
        </p:grpSpPr>
        <p:sp>
          <p:nvSpPr>
            <p:cNvPr id="12" name="平行四边形 11"/>
            <p:cNvSpPr/>
            <p:nvPr/>
          </p:nvSpPr>
          <p:spPr>
            <a:xfrm>
              <a:off x="2079688" y="2091788"/>
              <a:ext cx="1829903" cy="493702"/>
            </a:xfrm>
            <a:prstGeom prst="parallelogram">
              <a:avLst>
                <a:gd name="adj" fmla="val 8171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2014</a:t>
              </a:r>
              <a:endParaRPr lang="zh-CN" altLang="en-US" sz="2665" dirty="0">
                <a:solidFill>
                  <a:srgbClr val="FFFFFF"/>
                </a:solidFill>
                <a:latin typeface="黑体" panose="02010609060101010101" charset="-122"/>
                <a:ea typeface="黑体" panose="02010609060101010101" charset="-122"/>
              </a:endParaRPr>
            </a:p>
          </p:txBody>
        </p:sp>
        <p:sp>
          <p:nvSpPr>
            <p:cNvPr id="13" name="平行四边形 12"/>
            <p:cNvSpPr/>
            <p:nvPr/>
          </p:nvSpPr>
          <p:spPr>
            <a:xfrm flipH="1">
              <a:off x="2079688" y="2580832"/>
              <a:ext cx="1829903" cy="493702"/>
            </a:xfrm>
            <a:prstGeom prst="parallelogram">
              <a:avLst>
                <a:gd name="adj" fmla="val 81718"/>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p>
          </p:txBody>
        </p:sp>
      </p:grpSp>
      <p:grpSp>
        <p:nvGrpSpPr>
          <p:cNvPr id="14" name="组合 13"/>
          <p:cNvGrpSpPr/>
          <p:nvPr/>
        </p:nvGrpSpPr>
        <p:grpSpPr>
          <a:xfrm>
            <a:off x="4876386" y="2981190"/>
            <a:ext cx="2439235" cy="1309987"/>
            <a:chOff x="3657048" y="2091788"/>
            <a:chExt cx="1829903" cy="982746"/>
          </a:xfrm>
        </p:grpSpPr>
        <p:sp>
          <p:nvSpPr>
            <p:cNvPr id="15" name="平行四边形 14"/>
            <p:cNvSpPr/>
            <p:nvPr/>
          </p:nvSpPr>
          <p:spPr>
            <a:xfrm>
              <a:off x="3657048" y="2091788"/>
              <a:ext cx="1829903" cy="493702"/>
            </a:xfrm>
            <a:prstGeom prst="parallelogram">
              <a:avLst>
                <a:gd name="adj" fmla="val 817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2015</a:t>
              </a:r>
              <a:endParaRPr lang="zh-CN" altLang="en-US" sz="2665" dirty="0">
                <a:solidFill>
                  <a:srgbClr val="FFFFFF"/>
                </a:solidFill>
                <a:latin typeface="黑体" panose="02010609060101010101" charset="-122"/>
                <a:ea typeface="黑体" panose="02010609060101010101" charset="-122"/>
              </a:endParaRPr>
            </a:p>
          </p:txBody>
        </p:sp>
        <p:sp>
          <p:nvSpPr>
            <p:cNvPr id="16" name="平行四边形 15"/>
            <p:cNvSpPr/>
            <p:nvPr/>
          </p:nvSpPr>
          <p:spPr>
            <a:xfrm flipH="1">
              <a:off x="3657048" y="2580832"/>
              <a:ext cx="1829903" cy="493702"/>
            </a:xfrm>
            <a:prstGeom prst="parallelogram">
              <a:avLst>
                <a:gd name="adj" fmla="val 81718"/>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p>
          </p:txBody>
        </p:sp>
      </p:grpSp>
      <p:grpSp>
        <p:nvGrpSpPr>
          <p:cNvPr id="17" name="组合 16"/>
          <p:cNvGrpSpPr/>
          <p:nvPr/>
        </p:nvGrpSpPr>
        <p:grpSpPr>
          <a:xfrm>
            <a:off x="6978985" y="2981190"/>
            <a:ext cx="2439235" cy="1309987"/>
            <a:chOff x="5234408" y="2091788"/>
            <a:chExt cx="1829903" cy="982746"/>
          </a:xfrm>
        </p:grpSpPr>
        <p:sp>
          <p:nvSpPr>
            <p:cNvPr id="18" name="平行四边形 17"/>
            <p:cNvSpPr/>
            <p:nvPr/>
          </p:nvSpPr>
          <p:spPr>
            <a:xfrm>
              <a:off x="5234408" y="2091788"/>
              <a:ext cx="1829903" cy="493702"/>
            </a:xfrm>
            <a:prstGeom prst="parallelogram">
              <a:avLst>
                <a:gd name="adj" fmla="val 8171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2016</a:t>
              </a:r>
              <a:endParaRPr lang="zh-CN" altLang="en-US" sz="2665" dirty="0">
                <a:solidFill>
                  <a:srgbClr val="FFFFFF"/>
                </a:solidFill>
                <a:latin typeface="黑体" panose="02010609060101010101" charset="-122"/>
                <a:ea typeface="黑体" panose="02010609060101010101" charset="-122"/>
              </a:endParaRPr>
            </a:p>
          </p:txBody>
        </p:sp>
        <p:sp>
          <p:nvSpPr>
            <p:cNvPr id="19" name="平行四边形 18"/>
            <p:cNvSpPr/>
            <p:nvPr/>
          </p:nvSpPr>
          <p:spPr>
            <a:xfrm flipH="1">
              <a:off x="5234408" y="2580832"/>
              <a:ext cx="1829903" cy="493702"/>
            </a:xfrm>
            <a:prstGeom prst="parallelogram">
              <a:avLst>
                <a:gd name="adj" fmla="val 8171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p>
          </p:txBody>
        </p:sp>
      </p:grpSp>
      <p:grpSp>
        <p:nvGrpSpPr>
          <p:cNvPr id="20" name="组合 19"/>
          <p:cNvGrpSpPr/>
          <p:nvPr/>
        </p:nvGrpSpPr>
        <p:grpSpPr>
          <a:xfrm>
            <a:off x="9078824" y="2981190"/>
            <a:ext cx="2441993" cy="1309987"/>
            <a:chOff x="6809700" y="2091788"/>
            <a:chExt cx="1831972" cy="982746"/>
          </a:xfrm>
        </p:grpSpPr>
        <p:sp>
          <p:nvSpPr>
            <p:cNvPr id="21" name="平行四边形 20"/>
            <p:cNvSpPr/>
            <p:nvPr/>
          </p:nvSpPr>
          <p:spPr>
            <a:xfrm>
              <a:off x="6809700" y="2091788"/>
              <a:ext cx="1831972" cy="493702"/>
            </a:xfrm>
            <a:prstGeom prst="parallelogram">
              <a:avLst>
                <a:gd name="adj" fmla="val 8171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2017</a:t>
              </a:r>
              <a:endParaRPr lang="zh-CN" altLang="en-US" sz="2665" dirty="0">
                <a:solidFill>
                  <a:srgbClr val="FFFFFF"/>
                </a:solidFill>
                <a:latin typeface="黑体" panose="02010609060101010101" charset="-122"/>
                <a:ea typeface="黑体" panose="02010609060101010101" charset="-122"/>
              </a:endParaRPr>
            </a:p>
          </p:txBody>
        </p:sp>
        <p:sp>
          <p:nvSpPr>
            <p:cNvPr id="22" name="平行四边形 21"/>
            <p:cNvSpPr/>
            <p:nvPr/>
          </p:nvSpPr>
          <p:spPr>
            <a:xfrm flipH="1">
              <a:off x="6809700" y="2580832"/>
              <a:ext cx="1831972" cy="493702"/>
            </a:xfrm>
            <a:prstGeom prst="parallelogram">
              <a:avLst>
                <a:gd name="adj" fmla="val 81718"/>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p>
          </p:txBody>
        </p:sp>
      </p:grpSp>
      <p:sp>
        <p:nvSpPr>
          <p:cNvPr id="23" name="矩形 22"/>
          <p:cNvSpPr/>
          <p:nvPr/>
        </p:nvSpPr>
        <p:spPr>
          <a:xfrm>
            <a:off x="1237400" y="4291178"/>
            <a:ext cx="1823525"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4" name="矩形 23"/>
          <p:cNvSpPr/>
          <p:nvPr/>
        </p:nvSpPr>
        <p:spPr>
          <a:xfrm>
            <a:off x="5381914" y="429117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5" name="矩形 24"/>
          <p:cNvSpPr/>
          <p:nvPr/>
        </p:nvSpPr>
        <p:spPr>
          <a:xfrm>
            <a:off x="9601316" y="429117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6" name="矩形 25"/>
          <p:cNvSpPr/>
          <p:nvPr/>
        </p:nvSpPr>
        <p:spPr>
          <a:xfrm>
            <a:off x="3279314" y="173168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7" name="矩形 26"/>
          <p:cNvSpPr/>
          <p:nvPr/>
        </p:nvSpPr>
        <p:spPr>
          <a:xfrm>
            <a:off x="7498716" y="173168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2"/>
          <p:cNvSpPr>
            <a:spLocks noChangeShapeType="1"/>
          </p:cNvSpPr>
          <p:nvPr/>
        </p:nvSpPr>
        <p:spPr bwMode="auto">
          <a:xfrm flipV="1">
            <a:off x="1874848" y="4760314"/>
            <a:ext cx="5632370" cy="31825"/>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4"/>
              </a:solidFill>
            </a:endParaRPr>
          </a:p>
        </p:txBody>
      </p:sp>
      <p:sp>
        <p:nvSpPr>
          <p:cNvPr id="9" name="Line 3"/>
          <p:cNvSpPr>
            <a:spLocks noChangeShapeType="1"/>
          </p:cNvSpPr>
          <p:nvPr/>
        </p:nvSpPr>
        <p:spPr bwMode="auto">
          <a:xfrm>
            <a:off x="1872727" y="3983802"/>
            <a:ext cx="5634491" cy="0"/>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4"/>
              </a:solidFill>
            </a:endParaRPr>
          </a:p>
        </p:txBody>
      </p:sp>
      <p:sp>
        <p:nvSpPr>
          <p:cNvPr id="10" name="Line 4"/>
          <p:cNvSpPr>
            <a:spLocks noChangeShapeType="1"/>
          </p:cNvSpPr>
          <p:nvPr/>
        </p:nvSpPr>
        <p:spPr bwMode="auto">
          <a:xfrm>
            <a:off x="1872727" y="3173344"/>
            <a:ext cx="5634491" cy="0"/>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4"/>
              </a:solidFill>
            </a:endParaRPr>
          </a:p>
        </p:txBody>
      </p:sp>
      <p:sp>
        <p:nvSpPr>
          <p:cNvPr id="11" name="Line 5"/>
          <p:cNvSpPr>
            <a:spLocks noChangeShapeType="1"/>
          </p:cNvSpPr>
          <p:nvPr/>
        </p:nvSpPr>
        <p:spPr bwMode="auto">
          <a:xfrm>
            <a:off x="1872727" y="2362886"/>
            <a:ext cx="5634491" cy="0"/>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4"/>
              </a:solidFill>
            </a:endParaRPr>
          </a:p>
        </p:txBody>
      </p:sp>
      <p:sp>
        <p:nvSpPr>
          <p:cNvPr id="12" name="Rectangle 11"/>
          <p:cNvSpPr>
            <a:spLocks noChangeArrowheads="1"/>
          </p:cNvSpPr>
          <p:nvPr/>
        </p:nvSpPr>
        <p:spPr bwMode="auto">
          <a:xfrm>
            <a:off x="2106617" y="4501476"/>
            <a:ext cx="441296" cy="950484"/>
          </a:xfrm>
          <a:prstGeom prst="rect">
            <a:avLst/>
          </a:prstGeom>
          <a:solidFill>
            <a:schemeClr val="tx2"/>
          </a:solidFill>
          <a:ln>
            <a:noFill/>
          </a:ln>
          <a:effectLst/>
        </p:spPr>
        <p:txBody>
          <a:bodyPr anchor="ctr"/>
          <a:lstStyle/>
          <a:p>
            <a:endParaRPr lang="zh-CN" altLang="en-US">
              <a:solidFill>
                <a:schemeClr val="accent4"/>
              </a:solidFill>
            </a:endParaRPr>
          </a:p>
        </p:txBody>
      </p:sp>
      <p:sp>
        <p:nvSpPr>
          <p:cNvPr id="13" name="Rectangle 12"/>
          <p:cNvSpPr>
            <a:spLocks noChangeArrowheads="1"/>
          </p:cNvSpPr>
          <p:nvPr/>
        </p:nvSpPr>
        <p:spPr bwMode="auto">
          <a:xfrm>
            <a:off x="3402761" y="4268100"/>
            <a:ext cx="441296" cy="1181741"/>
          </a:xfrm>
          <a:prstGeom prst="rect">
            <a:avLst/>
          </a:prstGeom>
          <a:solidFill>
            <a:schemeClr val="tx2"/>
          </a:solidFill>
          <a:ln>
            <a:noFill/>
          </a:ln>
          <a:effectLst/>
        </p:spPr>
        <p:txBody>
          <a:bodyPr anchor="ctr"/>
          <a:lstStyle/>
          <a:p>
            <a:endParaRPr lang="zh-CN" altLang="en-US">
              <a:solidFill>
                <a:schemeClr val="accent4"/>
              </a:solidFill>
            </a:endParaRPr>
          </a:p>
        </p:txBody>
      </p:sp>
      <p:sp>
        <p:nvSpPr>
          <p:cNvPr id="14" name="Rectangle 13"/>
          <p:cNvSpPr>
            <a:spLocks noChangeArrowheads="1"/>
          </p:cNvSpPr>
          <p:nvPr/>
        </p:nvSpPr>
        <p:spPr bwMode="auto">
          <a:xfrm>
            <a:off x="4698905" y="4501476"/>
            <a:ext cx="441296" cy="950484"/>
          </a:xfrm>
          <a:prstGeom prst="rect">
            <a:avLst/>
          </a:prstGeom>
          <a:solidFill>
            <a:schemeClr val="tx2"/>
          </a:solidFill>
          <a:ln>
            <a:noFill/>
          </a:ln>
          <a:effectLst/>
        </p:spPr>
        <p:txBody>
          <a:bodyPr anchor="ctr"/>
          <a:lstStyle/>
          <a:p>
            <a:endParaRPr lang="zh-CN" altLang="en-US">
              <a:solidFill>
                <a:schemeClr val="accent4"/>
              </a:solidFill>
            </a:endParaRPr>
          </a:p>
        </p:txBody>
      </p:sp>
      <p:sp>
        <p:nvSpPr>
          <p:cNvPr id="15" name="Rectangle 14"/>
          <p:cNvSpPr>
            <a:spLocks noChangeArrowheads="1"/>
          </p:cNvSpPr>
          <p:nvPr/>
        </p:nvSpPr>
        <p:spPr bwMode="auto">
          <a:xfrm>
            <a:off x="5995050" y="3786493"/>
            <a:ext cx="439175" cy="1667591"/>
          </a:xfrm>
          <a:prstGeom prst="rect">
            <a:avLst/>
          </a:prstGeom>
          <a:solidFill>
            <a:schemeClr val="tx2"/>
          </a:solidFill>
          <a:ln>
            <a:noFill/>
          </a:ln>
          <a:effectLst/>
        </p:spPr>
        <p:txBody>
          <a:bodyPr anchor="ctr"/>
          <a:lstStyle/>
          <a:p>
            <a:endParaRPr lang="zh-CN" altLang="en-US">
              <a:solidFill>
                <a:schemeClr val="accent4"/>
              </a:solidFill>
            </a:endParaRPr>
          </a:p>
        </p:txBody>
      </p:sp>
      <p:sp>
        <p:nvSpPr>
          <p:cNvPr id="16" name="Line 15"/>
          <p:cNvSpPr>
            <a:spLocks noChangeShapeType="1"/>
          </p:cNvSpPr>
          <p:nvPr/>
        </p:nvSpPr>
        <p:spPr bwMode="auto">
          <a:xfrm flipV="1">
            <a:off x="1876970" y="5449840"/>
            <a:ext cx="5630248" cy="4243"/>
          </a:xfrm>
          <a:prstGeom prst="line">
            <a:avLst/>
          </a:prstGeom>
          <a:noFill/>
          <a:ln w="9525" cap="flat" cmpd="sng">
            <a:solidFill>
              <a:schemeClr val="tx1">
                <a:lumMod val="50000"/>
                <a:lumOff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4"/>
              </a:solidFill>
            </a:endParaRPr>
          </a:p>
        </p:txBody>
      </p:sp>
      <p:sp>
        <p:nvSpPr>
          <p:cNvPr id="17" name="Line 16"/>
          <p:cNvSpPr>
            <a:spLocks noChangeShapeType="1"/>
          </p:cNvSpPr>
          <p:nvPr/>
        </p:nvSpPr>
        <p:spPr bwMode="auto">
          <a:xfrm>
            <a:off x="1874847" y="1938563"/>
            <a:ext cx="2122" cy="3515520"/>
          </a:xfrm>
          <a:prstGeom prst="line">
            <a:avLst/>
          </a:prstGeom>
          <a:noFill/>
          <a:ln w="9525" cap="flat" cmpd="sng">
            <a:solidFill>
              <a:schemeClr val="tx1">
                <a:lumMod val="50000"/>
                <a:lumOff val="50000"/>
              </a:schemeClr>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4"/>
              </a:solidFill>
              <a:latin typeface="方正兰亭黑简体" panose="02000000000000000000" pitchFamily="2" charset="-122"/>
              <a:ea typeface="方正兰亭黑简体" panose="02000000000000000000" pitchFamily="2" charset="-122"/>
            </a:endParaRPr>
          </a:p>
        </p:txBody>
      </p:sp>
      <p:sp>
        <p:nvSpPr>
          <p:cNvPr id="18" name="Text Box 17"/>
          <p:cNvSpPr txBox="1">
            <a:spLocks noChangeArrowheads="1"/>
          </p:cNvSpPr>
          <p:nvPr/>
        </p:nvSpPr>
        <p:spPr bwMode="auto">
          <a:xfrm>
            <a:off x="1204416" y="4569368"/>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accent4"/>
                </a:solidFill>
                <a:latin typeface="方正兰亭黑简体" panose="02000000000000000000" pitchFamily="2" charset="-122"/>
                <a:ea typeface="方正兰亭黑简体" panose="02000000000000000000" pitchFamily="2" charset="-122"/>
              </a:rPr>
              <a:t>20</a:t>
            </a:r>
          </a:p>
        </p:txBody>
      </p:sp>
      <p:sp>
        <p:nvSpPr>
          <p:cNvPr id="19" name="Text Box 18"/>
          <p:cNvSpPr txBox="1">
            <a:spLocks noChangeArrowheads="1"/>
          </p:cNvSpPr>
          <p:nvPr/>
        </p:nvSpPr>
        <p:spPr bwMode="auto">
          <a:xfrm>
            <a:off x="1204416" y="3786492"/>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accent4"/>
                </a:solidFill>
                <a:latin typeface="方正兰亭黑简体" panose="02000000000000000000" pitchFamily="2" charset="-122"/>
                <a:ea typeface="方正兰亭黑简体" panose="02000000000000000000" pitchFamily="2" charset="-122"/>
              </a:rPr>
              <a:t>40</a:t>
            </a:r>
          </a:p>
        </p:txBody>
      </p:sp>
      <p:sp>
        <p:nvSpPr>
          <p:cNvPr id="20" name="Text Box 19"/>
          <p:cNvSpPr txBox="1">
            <a:spLocks noChangeArrowheads="1"/>
          </p:cNvSpPr>
          <p:nvPr/>
        </p:nvSpPr>
        <p:spPr bwMode="auto">
          <a:xfrm>
            <a:off x="1204416" y="2906020"/>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accent4"/>
                </a:solidFill>
                <a:latin typeface="方正兰亭黑简体" panose="02000000000000000000" pitchFamily="2" charset="-122"/>
                <a:ea typeface="方正兰亭黑简体" panose="02000000000000000000" pitchFamily="2" charset="-122"/>
              </a:rPr>
              <a:t>60</a:t>
            </a:r>
          </a:p>
        </p:txBody>
      </p:sp>
      <p:sp>
        <p:nvSpPr>
          <p:cNvPr id="21" name="Text Box 20"/>
          <p:cNvSpPr txBox="1">
            <a:spLocks noChangeArrowheads="1"/>
          </p:cNvSpPr>
          <p:nvPr/>
        </p:nvSpPr>
        <p:spPr bwMode="auto">
          <a:xfrm>
            <a:off x="1204416" y="2125265"/>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accent4"/>
                </a:solidFill>
                <a:latin typeface="方正兰亭黑简体" panose="02000000000000000000" pitchFamily="2" charset="-122"/>
                <a:ea typeface="方正兰亭黑简体" panose="02000000000000000000" pitchFamily="2" charset="-122"/>
              </a:rPr>
              <a:t>80</a:t>
            </a:r>
          </a:p>
        </p:txBody>
      </p:sp>
      <p:sp>
        <p:nvSpPr>
          <p:cNvPr id="22" name="Rectangle 21"/>
          <p:cNvSpPr>
            <a:spLocks noChangeArrowheads="1"/>
          </p:cNvSpPr>
          <p:nvPr/>
        </p:nvSpPr>
        <p:spPr bwMode="auto">
          <a:xfrm>
            <a:off x="2630656" y="4047450"/>
            <a:ext cx="441296" cy="1404510"/>
          </a:xfrm>
          <a:prstGeom prst="rect">
            <a:avLst/>
          </a:prstGeom>
          <a:solidFill>
            <a:schemeClr val="accent1"/>
          </a:solidFill>
          <a:ln>
            <a:noFill/>
          </a:ln>
          <a:effectLst/>
        </p:spPr>
        <p:txBody>
          <a:bodyPr anchor="ctr"/>
          <a:lstStyle/>
          <a:p>
            <a:endParaRPr lang="zh-CN" altLang="en-US">
              <a:solidFill>
                <a:schemeClr val="accent4"/>
              </a:solidFill>
            </a:endParaRPr>
          </a:p>
        </p:txBody>
      </p:sp>
      <p:sp>
        <p:nvSpPr>
          <p:cNvPr id="23" name="Rectangle 22"/>
          <p:cNvSpPr>
            <a:spLocks noChangeArrowheads="1"/>
          </p:cNvSpPr>
          <p:nvPr/>
        </p:nvSpPr>
        <p:spPr bwMode="auto">
          <a:xfrm>
            <a:off x="3911949" y="3786492"/>
            <a:ext cx="441296" cy="1663348"/>
          </a:xfrm>
          <a:prstGeom prst="rect">
            <a:avLst/>
          </a:prstGeom>
          <a:solidFill>
            <a:schemeClr val="accent1"/>
          </a:solidFill>
          <a:ln>
            <a:noFill/>
          </a:ln>
          <a:effectLst/>
        </p:spPr>
        <p:txBody>
          <a:bodyPr anchor="ctr"/>
          <a:lstStyle/>
          <a:p>
            <a:endParaRPr lang="zh-CN" altLang="en-US">
              <a:solidFill>
                <a:schemeClr val="accent4"/>
              </a:solidFill>
            </a:endParaRPr>
          </a:p>
        </p:txBody>
      </p:sp>
      <p:sp>
        <p:nvSpPr>
          <p:cNvPr id="24" name="Rectangle 23"/>
          <p:cNvSpPr>
            <a:spLocks noChangeArrowheads="1"/>
          </p:cNvSpPr>
          <p:nvPr/>
        </p:nvSpPr>
        <p:spPr bwMode="auto">
          <a:xfrm>
            <a:off x="5220823" y="2988765"/>
            <a:ext cx="441296" cy="2465319"/>
          </a:xfrm>
          <a:prstGeom prst="rect">
            <a:avLst/>
          </a:prstGeom>
          <a:solidFill>
            <a:schemeClr val="accent1"/>
          </a:solidFill>
          <a:ln>
            <a:noFill/>
          </a:ln>
          <a:effectLst/>
        </p:spPr>
        <p:txBody>
          <a:bodyPr anchor="ctr"/>
          <a:lstStyle/>
          <a:p>
            <a:endParaRPr lang="zh-CN" altLang="en-US">
              <a:solidFill>
                <a:schemeClr val="accent4"/>
              </a:solidFill>
            </a:endParaRPr>
          </a:p>
        </p:txBody>
      </p:sp>
      <p:sp>
        <p:nvSpPr>
          <p:cNvPr id="25" name="Rectangle 24"/>
          <p:cNvSpPr>
            <a:spLocks noChangeArrowheads="1"/>
          </p:cNvSpPr>
          <p:nvPr/>
        </p:nvSpPr>
        <p:spPr bwMode="auto">
          <a:xfrm>
            <a:off x="6519090" y="3173345"/>
            <a:ext cx="439174" cy="2280739"/>
          </a:xfrm>
          <a:prstGeom prst="rect">
            <a:avLst/>
          </a:prstGeom>
          <a:solidFill>
            <a:schemeClr val="accent1"/>
          </a:solidFill>
          <a:ln>
            <a:noFill/>
          </a:ln>
          <a:effectLst/>
        </p:spPr>
        <p:txBody>
          <a:bodyPr anchor="ctr"/>
          <a:lstStyle/>
          <a:p>
            <a:endParaRPr lang="zh-CN" altLang="en-US">
              <a:solidFill>
                <a:schemeClr val="accent4"/>
              </a:solidFill>
            </a:endParaRPr>
          </a:p>
        </p:txBody>
      </p:sp>
      <p:sp>
        <p:nvSpPr>
          <p:cNvPr id="26" name="Text Box 25"/>
          <p:cNvSpPr txBox="1">
            <a:spLocks noChangeArrowheads="1"/>
          </p:cNvSpPr>
          <p:nvPr/>
        </p:nvSpPr>
        <p:spPr bwMode="auto">
          <a:xfrm>
            <a:off x="2543670" y="3591303"/>
            <a:ext cx="68961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solidFill>
                  <a:schemeClr val="accent4"/>
                </a:solidFill>
                <a:latin typeface="方正兰亭黑简体" panose="02000000000000000000" pitchFamily="2" charset="-122"/>
                <a:ea typeface="方正兰亭黑简体" panose="02000000000000000000" pitchFamily="2" charset="-122"/>
              </a:rPr>
              <a:t>38%</a:t>
            </a:r>
          </a:p>
        </p:txBody>
      </p:sp>
      <p:sp>
        <p:nvSpPr>
          <p:cNvPr id="27" name="Text Box 26"/>
          <p:cNvSpPr txBox="1">
            <a:spLocks noChangeArrowheads="1"/>
          </p:cNvSpPr>
          <p:nvPr/>
        </p:nvSpPr>
        <p:spPr bwMode="auto">
          <a:xfrm>
            <a:off x="3839815" y="3417331"/>
            <a:ext cx="6912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solidFill>
                  <a:schemeClr val="accent4"/>
                </a:solidFill>
                <a:latin typeface="方正兰亭黑简体" panose="02000000000000000000" pitchFamily="2" charset="-122"/>
                <a:ea typeface="方正兰亭黑简体" panose="02000000000000000000" pitchFamily="2" charset="-122"/>
              </a:rPr>
              <a:t>49%</a:t>
            </a:r>
          </a:p>
        </p:txBody>
      </p:sp>
      <p:sp>
        <p:nvSpPr>
          <p:cNvPr id="28" name="Text Box 27"/>
          <p:cNvSpPr txBox="1">
            <a:spLocks noChangeArrowheads="1"/>
          </p:cNvSpPr>
          <p:nvPr/>
        </p:nvSpPr>
        <p:spPr bwMode="auto">
          <a:xfrm>
            <a:off x="5108378" y="2649305"/>
            <a:ext cx="68961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solidFill>
                  <a:schemeClr val="accent4"/>
                </a:solidFill>
                <a:latin typeface="方正兰亭黑简体" panose="02000000000000000000" pitchFamily="2" charset="-122"/>
                <a:ea typeface="方正兰亭黑简体" panose="02000000000000000000" pitchFamily="2" charset="-122"/>
              </a:rPr>
              <a:t>67%</a:t>
            </a:r>
          </a:p>
        </p:txBody>
      </p:sp>
      <p:sp>
        <p:nvSpPr>
          <p:cNvPr id="29" name="Text Box 28"/>
          <p:cNvSpPr txBox="1">
            <a:spLocks noChangeArrowheads="1"/>
          </p:cNvSpPr>
          <p:nvPr/>
        </p:nvSpPr>
        <p:spPr bwMode="auto">
          <a:xfrm>
            <a:off x="6398158" y="2649305"/>
            <a:ext cx="6912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solidFill>
                  <a:schemeClr val="accent4"/>
                </a:solidFill>
                <a:latin typeface="方正兰亭黑简体" panose="02000000000000000000" pitchFamily="2" charset="-122"/>
                <a:ea typeface="方正兰亭黑简体" panose="02000000000000000000" pitchFamily="2" charset="-122"/>
              </a:rPr>
              <a:t>60%</a:t>
            </a:r>
          </a:p>
        </p:txBody>
      </p:sp>
      <p:sp>
        <p:nvSpPr>
          <p:cNvPr id="30" name="Rectangle 29"/>
          <p:cNvSpPr>
            <a:spLocks noChangeArrowheads="1"/>
          </p:cNvSpPr>
          <p:nvPr/>
        </p:nvSpPr>
        <p:spPr bwMode="auto">
          <a:xfrm>
            <a:off x="1904335" y="5981691"/>
            <a:ext cx="323382" cy="163364"/>
          </a:xfrm>
          <a:prstGeom prst="rect">
            <a:avLst/>
          </a:prstGeom>
          <a:solidFill>
            <a:schemeClr val="tx1">
              <a:lumMod val="65000"/>
              <a:lumOff val="35000"/>
            </a:schemeClr>
          </a:solidFill>
          <a:ln>
            <a:noFill/>
          </a:ln>
          <a:effectLst/>
        </p:spPr>
        <p:txBody>
          <a:bodyPr anchor="ctr"/>
          <a:lstStyle/>
          <a:p>
            <a:endParaRPr lang="zh-CN" altLang="en-US" sz="1400">
              <a:solidFill>
                <a:schemeClr val="accent4"/>
              </a:solidFill>
              <a:latin typeface="微软雅黑" panose="020B0503020204020204" pitchFamily="34" charset="-122"/>
              <a:ea typeface="微软雅黑" panose="020B0503020204020204" pitchFamily="34" charset="-122"/>
            </a:endParaRPr>
          </a:p>
        </p:txBody>
      </p:sp>
      <p:sp>
        <p:nvSpPr>
          <p:cNvPr id="31" name="Rectangle 30"/>
          <p:cNvSpPr>
            <a:spLocks noChangeArrowheads="1"/>
          </p:cNvSpPr>
          <p:nvPr/>
        </p:nvSpPr>
        <p:spPr bwMode="auto">
          <a:xfrm>
            <a:off x="3825412" y="5981692"/>
            <a:ext cx="307185" cy="163363"/>
          </a:xfrm>
          <a:prstGeom prst="rect">
            <a:avLst/>
          </a:prstGeom>
          <a:solidFill>
            <a:srgbClr val="C19851"/>
          </a:solidFill>
          <a:ln>
            <a:noFill/>
          </a:ln>
          <a:effectLst/>
        </p:spPr>
        <p:txBody>
          <a:bodyPr anchor="ctr"/>
          <a:lstStyle/>
          <a:p>
            <a:endParaRPr lang="zh-CN" altLang="en-US" sz="1400">
              <a:solidFill>
                <a:schemeClr val="accent4"/>
              </a:solidFill>
              <a:latin typeface="微软雅黑" panose="020B0503020204020204" pitchFamily="34" charset="-122"/>
              <a:ea typeface="微软雅黑" panose="020B0503020204020204" pitchFamily="34" charset="-122"/>
            </a:endParaRPr>
          </a:p>
        </p:txBody>
      </p:sp>
      <p:sp>
        <p:nvSpPr>
          <p:cNvPr id="32" name="Text Box 31"/>
          <p:cNvSpPr txBox="1">
            <a:spLocks noChangeArrowheads="1"/>
          </p:cNvSpPr>
          <p:nvPr/>
        </p:nvSpPr>
        <p:spPr bwMode="auto">
          <a:xfrm>
            <a:off x="2235565" y="5898758"/>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计划数</a:t>
            </a:r>
          </a:p>
        </p:txBody>
      </p:sp>
      <p:sp>
        <p:nvSpPr>
          <p:cNvPr id="33" name="Text Box 32"/>
          <p:cNvSpPr txBox="1">
            <a:spLocks noChangeArrowheads="1"/>
          </p:cNvSpPr>
          <p:nvPr/>
        </p:nvSpPr>
        <p:spPr bwMode="auto">
          <a:xfrm>
            <a:off x="4243819" y="5894515"/>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实际数</a:t>
            </a:r>
          </a:p>
        </p:txBody>
      </p:sp>
      <p:sp>
        <p:nvSpPr>
          <p:cNvPr id="34" name="Text Box 33"/>
          <p:cNvSpPr txBox="1">
            <a:spLocks noChangeArrowheads="1"/>
          </p:cNvSpPr>
          <p:nvPr/>
        </p:nvSpPr>
        <p:spPr bwMode="auto">
          <a:xfrm>
            <a:off x="2214819" y="550924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solidFill>
                  <a:schemeClr val="accent4"/>
                </a:solidFill>
                <a:latin typeface="微软雅黑" panose="020B0503020204020204" pitchFamily="34" charset="-122"/>
                <a:ea typeface="微软雅黑" panose="020B0503020204020204" pitchFamily="34" charset="-122"/>
              </a:rPr>
              <a:t>业务一</a:t>
            </a:r>
          </a:p>
        </p:txBody>
      </p:sp>
      <p:sp>
        <p:nvSpPr>
          <p:cNvPr id="35" name="Text Box 34"/>
          <p:cNvSpPr txBox="1">
            <a:spLocks noChangeArrowheads="1"/>
          </p:cNvSpPr>
          <p:nvPr/>
        </p:nvSpPr>
        <p:spPr bwMode="auto">
          <a:xfrm>
            <a:off x="3460046" y="550924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solidFill>
                  <a:schemeClr val="accent4"/>
                </a:solidFill>
                <a:latin typeface="微软雅黑" panose="020B0503020204020204" pitchFamily="34" charset="-122"/>
                <a:ea typeface="微软雅黑" panose="020B0503020204020204" pitchFamily="34" charset="-122"/>
              </a:rPr>
              <a:t>业务二</a:t>
            </a:r>
          </a:p>
        </p:txBody>
      </p:sp>
      <p:sp>
        <p:nvSpPr>
          <p:cNvPr id="36" name="Text Box 35"/>
          <p:cNvSpPr txBox="1">
            <a:spLocks noChangeArrowheads="1"/>
          </p:cNvSpPr>
          <p:nvPr/>
        </p:nvSpPr>
        <p:spPr bwMode="auto">
          <a:xfrm>
            <a:off x="4779526" y="550924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solidFill>
                  <a:schemeClr val="accent4"/>
                </a:solidFill>
                <a:latin typeface="微软雅黑" panose="020B0503020204020204" pitchFamily="34" charset="-122"/>
                <a:ea typeface="微软雅黑" panose="020B0503020204020204" pitchFamily="34" charset="-122"/>
              </a:rPr>
              <a:t>业务三</a:t>
            </a:r>
          </a:p>
        </p:txBody>
      </p:sp>
      <p:sp>
        <p:nvSpPr>
          <p:cNvPr id="37" name="Text Box 36"/>
          <p:cNvSpPr txBox="1">
            <a:spLocks noChangeArrowheads="1"/>
          </p:cNvSpPr>
          <p:nvPr/>
        </p:nvSpPr>
        <p:spPr bwMode="auto">
          <a:xfrm>
            <a:off x="6067184" y="550924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solidFill>
                  <a:schemeClr val="accent4"/>
                </a:solidFill>
                <a:latin typeface="微软雅黑" panose="020B0503020204020204" pitchFamily="34" charset="-122"/>
                <a:ea typeface="微软雅黑" panose="020B0503020204020204" pitchFamily="34" charset="-122"/>
              </a:rPr>
              <a:t>业务四</a:t>
            </a:r>
          </a:p>
        </p:txBody>
      </p:sp>
      <p:sp>
        <p:nvSpPr>
          <p:cNvPr id="38" name="矩形 37"/>
          <p:cNvSpPr/>
          <p:nvPr/>
        </p:nvSpPr>
        <p:spPr bwMode="auto">
          <a:xfrm>
            <a:off x="8186613" y="1988841"/>
            <a:ext cx="2664296" cy="1783969"/>
          </a:xfrm>
          <a:prstGeom prst="rect">
            <a:avLst/>
          </a:prstGeom>
          <a:blipFill>
            <a:blip r:embed="rId3" cstate="email">
              <a:extLst>
                <a:ext uri="{28A0092B-C50C-407E-A947-70E740481C1C}">
                  <a14:useLocalDpi xmlns:a14="http://schemas.microsoft.com/office/drawing/2010/main"/>
                </a:ext>
              </a:extLst>
            </a:blip>
            <a:stretch>
              <a:fillRect/>
            </a:stretch>
          </a:blipFill>
          <a:ln w="57150" cap="flat" cmpd="sng" algn="ctr">
            <a:solidFill>
              <a:schemeClr val="accent1"/>
            </a:solidFill>
            <a:prstDash val="solid"/>
            <a:miter lim="800000"/>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accent4"/>
              </a:solidFill>
              <a:latin typeface="Arial" panose="020B0604020202020204" pitchFamily="34" charset="0"/>
              <a:ea typeface="宋体" panose="02010600030101010101" pitchFamily="2" charset="-122"/>
            </a:endParaRPr>
          </a:p>
        </p:txBody>
      </p:sp>
      <p:sp>
        <p:nvSpPr>
          <p:cNvPr id="39" name="矩形 38"/>
          <p:cNvSpPr/>
          <p:nvPr/>
        </p:nvSpPr>
        <p:spPr bwMode="auto">
          <a:xfrm>
            <a:off x="8186613" y="3930452"/>
            <a:ext cx="2664296" cy="1783969"/>
          </a:xfrm>
          <a:prstGeom prst="rect">
            <a:avLst/>
          </a:prstGeom>
          <a:blipFill>
            <a:blip r:embed="rId4" cstate="email">
              <a:extLst>
                <a:ext uri="{28A0092B-C50C-407E-A947-70E740481C1C}">
                  <a14:useLocalDpi xmlns:a14="http://schemas.microsoft.com/office/drawing/2010/main"/>
                </a:ext>
              </a:extLst>
            </a:blip>
            <a:stretch>
              <a:fillRect/>
            </a:stretch>
          </a:blipFill>
          <a:ln w="57150" cap="flat" cmpd="sng" algn="ctr">
            <a:solidFill>
              <a:schemeClr val="accent2"/>
            </a:solidFill>
            <a:prstDash val="solid"/>
            <a:miter lim="800000"/>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accent4"/>
              </a:solidFill>
              <a:latin typeface="Arial" panose="020B0604020202020204" pitchFamily="34" charset="0"/>
              <a:ea typeface="宋体" panose="02010600030101010101" pitchFamily="2"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300"/>
                                            <p:tgtEl>
                                              <p:spTgt spid="38"/>
                                            </p:tgtEl>
                                          </p:cBhvr>
                                        </p:animEffect>
                                      </p:childTnLst>
                                    </p:cTn>
                                  </p:par>
                                  <p:par>
                                    <p:cTn id="8" presetID="22" presetClass="entr" presetSubtype="2" fill="hold" grpId="0" nodeType="withEffect">
                                      <p:stCondLst>
                                        <p:cond delay="400"/>
                                      </p:stCondLst>
                                      <p:childTnLst>
                                        <p:set>
                                          <p:cBhvr>
                                            <p:cTn id="9" dur="1" fill="hold">
                                              <p:stCondLst>
                                                <p:cond delay="0"/>
                                              </p:stCondLst>
                                            </p:cTn>
                                            <p:tgtEl>
                                              <p:spTgt spid="39"/>
                                            </p:tgtEl>
                                            <p:attrNameLst>
                                              <p:attrName>style.visibility</p:attrName>
                                            </p:attrNameLst>
                                          </p:cBhvr>
                                          <p:to>
                                            <p:strVal val="visible"/>
                                          </p:to>
                                        </p:set>
                                        <p:animEffect transition="in" filter="wipe(right)">
                                          <p:cBhvr>
                                            <p:cTn id="10" dur="300"/>
                                            <p:tgtEl>
                                              <p:spTgt spid="39"/>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35" dur="500" fill="hold"/>
                                            <p:tgtEl>
                                              <p:spTgt spid="18"/>
                                            </p:tgtEl>
                                            <p:attrNameLst>
                                              <p:attrName>ppt_x</p:attrName>
                                              <p:attrName>ppt_y</p:attrName>
                                            </p:attrNameLst>
                                          </p:cBhvr>
                                          <p:rCtr x="-1236" y="-5208"/>
                                        </p:animMotion>
                                      </p:childTnLst>
                                    </p:cTn>
                                  </p:par>
                                  <p:par>
                                    <p:cTn id="36" presetID="1"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par>
                                    <p:cTn id="38"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39" dur="500" fill="hold"/>
                                            <p:tgtEl>
                                              <p:spTgt spid="19"/>
                                            </p:tgtEl>
                                            <p:attrNameLst>
                                              <p:attrName>ppt_x</p:attrName>
                                              <p:attrName>ppt_y</p:attrName>
                                            </p:attrNameLst>
                                          </p:cBhvr>
                                          <p:rCtr x="-1236" y="-5208"/>
                                        </p:animMotion>
                                      </p:childTnLst>
                                    </p:cTn>
                                  </p:par>
                                  <p:par>
                                    <p:cTn id="40" presetID="1"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43" dur="500" fill="hold"/>
                                            <p:tgtEl>
                                              <p:spTgt spid="20"/>
                                            </p:tgtEl>
                                            <p:attrNameLst>
                                              <p:attrName>ppt_x</p:attrName>
                                              <p:attrName>ppt_y</p:attrName>
                                            </p:attrNameLst>
                                          </p:cBhvr>
                                          <p:rCtr x="-1236" y="-5208"/>
                                        </p:animMotion>
                                      </p:childTnLst>
                                    </p:cTn>
                                  </p:par>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47" dur="500" fill="hold"/>
                                            <p:tgtEl>
                                              <p:spTgt spid="21"/>
                                            </p:tgtEl>
                                            <p:attrNameLst>
                                              <p:attrName>ppt_x</p:attrName>
                                              <p:attrName>ppt_y</p:attrName>
                                            </p:attrNameLst>
                                          </p:cBhvr>
                                          <p:rCtr x="-1236" y="-5208"/>
                                        </p:animMotion>
                                      </p:childTnLst>
                                    </p:cTn>
                                  </p:par>
                                </p:childTnLst>
                              </p:cTn>
                            </p:par>
                            <p:par>
                              <p:cTn id="48" fill="hold">
                                <p:stCondLst>
                                  <p:cond delay="1500"/>
                                </p:stCondLst>
                                <p:childTnLst>
                                  <p:par>
                                    <p:cTn id="49" presetID="42"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300"/>
                                            <p:tgtEl>
                                              <p:spTgt spid="34"/>
                                            </p:tgtEl>
                                          </p:cBhvr>
                                        </p:animEffect>
                                        <p:anim calcmode="lin" valueType="num">
                                          <p:cBhvr>
                                            <p:cTn id="52" dur="300" fill="hold"/>
                                            <p:tgtEl>
                                              <p:spTgt spid="34"/>
                                            </p:tgtEl>
                                            <p:attrNameLst>
                                              <p:attrName>ppt_x</p:attrName>
                                            </p:attrNameLst>
                                          </p:cBhvr>
                                          <p:tavLst>
                                            <p:tav tm="0">
                                              <p:val>
                                                <p:strVal val="#ppt_x"/>
                                              </p:val>
                                            </p:tav>
                                            <p:tav tm="100000">
                                              <p:val>
                                                <p:strVal val="#ppt_x"/>
                                              </p:val>
                                            </p:tav>
                                          </p:tavLst>
                                        </p:anim>
                                        <p:anim calcmode="lin" valueType="num">
                                          <p:cBhvr>
                                            <p:cTn id="53" dur="300" fill="hold"/>
                                            <p:tgtEl>
                                              <p:spTgt spid="3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300"/>
                                            <p:tgtEl>
                                              <p:spTgt spid="35"/>
                                            </p:tgtEl>
                                          </p:cBhvr>
                                        </p:animEffect>
                                        <p:anim calcmode="lin" valueType="num">
                                          <p:cBhvr>
                                            <p:cTn id="57" dur="300" fill="hold"/>
                                            <p:tgtEl>
                                              <p:spTgt spid="35"/>
                                            </p:tgtEl>
                                            <p:attrNameLst>
                                              <p:attrName>ppt_x</p:attrName>
                                            </p:attrNameLst>
                                          </p:cBhvr>
                                          <p:tavLst>
                                            <p:tav tm="0">
                                              <p:val>
                                                <p:strVal val="#ppt_x"/>
                                              </p:val>
                                            </p:tav>
                                            <p:tav tm="100000">
                                              <p:val>
                                                <p:strVal val="#ppt_x"/>
                                              </p:val>
                                            </p:tav>
                                          </p:tavLst>
                                        </p:anim>
                                        <p:anim calcmode="lin" valueType="num">
                                          <p:cBhvr>
                                            <p:cTn id="58" dur="300" fill="hold"/>
                                            <p:tgtEl>
                                              <p:spTgt spid="3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300"/>
                                            <p:tgtEl>
                                              <p:spTgt spid="36"/>
                                            </p:tgtEl>
                                          </p:cBhvr>
                                        </p:animEffect>
                                        <p:anim calcmode="lin" valueType="num">
                                          <p:cBhvr>
                                            <p:cTn id="62" dur="300" fill="hold"/>
                                            <p:tgtEl>
                                              <p:spTgt spid="36"/>
                                            </p:tgtEl>
                                            <p:attrNameLst>
                                              <p:attrName>ppt_x</p:attrName>
                                            </p:attrNameLst>
                                          </p:cBhvr>
                                          <p:tavLst>
                                            <p:tav tm="0">
                                              <p:val>
                                                <p:strVal val="#ppt_x"/>
                                              </p:val>
                                            </p:tav>
                                            <p:tav tm="100000">
                                              <p:val>
                                                <p:strVal val="#ppt_x"/>
                                              </p:val>
                                            </p:tav>
                                          </p:tavLst>
                                        </p:anim>
                                        <p:anim calcmode="lin" valueType="num">
                                          <p:cBhvr>
                                            <p:cTn id="63" dur="3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300"/>
                                            <p:tgtEl>
                                              <p:spTgt spid="37"/>
                                            </p:tgtEl>
                                          </p:cBhvr>
                                        </p:animEffect>
                                        <p:anim calcmode="lin" valueType="num">
                                          <p:cBhvr>
                                            <p:cTn id="67" dur="300" fill="hold"/>
                                            <p:tgtEl>
                                              <p:spTgt spid="37"/>
                                            </p:tgtEl>
                                            <p:attrNameLst>
                                              <p:attrName>ppt_x</p:attrName>
                                            </p:attrNameLst>
                                          </p:cBhvr>
                                          <p:tavLst>
                                            <p:tav tm="0">
                                              <p:val>
                                                <p:strVal val="#ppt_x"/>
                                              </p:val>
                                            </p:tav>
                                            <p:tav tm="100000">
                                              <p:val>
                                                <p:strVal val="#ppt_x"/>
                                              </p:val>
                                            </p:tav>
                                          </p:tavLst>
                                        </p:anim>
                                        <p:anim calcmode="lin" valueType="num">
                                          <p:cBhvr>
                                            <p:cTn id="68" dur="3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2000"/>
                                </p:stCondLst>
                                <p:childTnLst>
                                  <p:par>
                                    <p:cTn id="70" presetID="22" presetClass="entr" presetSubtype="4"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00"/>
                                            <p:tgtEl>
                                              <p:spTgt spid="13"/>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down)">
                                          <p:cBhvr>
                                            <p:cTn id="78" dur="500"/>
                                            <p:tgtEl>
                                              <p:spTgt spid="14"/>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down)">
                                          <p:cBhvr>
                                            <p:cTn id="81" dur="500"/>
                                            <p:tgtEl>
                                              <p:spTgt spid="15"/>
                                            </p:tgtEl>
                                          </p:cBhvr>
                                        </p:animEffect>
                                      </p:childTnLst>
                                    </p:cTn>
                                  </p:par>
                                </p:childTnLst>
                              </p:cTn>
                            </p:par>
                            <p:par>
                              <p:cTn id="82" fill="hold">
                                <p:stCondLst>
                                  <p:cond delay="2500"/>
                                </p:stCondLst>
                                <p:childTnLst>
                                  <p:par>
                                    <p:cTn id="83" presetID="22" presetClass="entr" presetSubtype="4"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00"/>
                                            <p:tgtEl>
                                              <p:spTgt spid="2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down)">
                                          <p:cBhvr>
                                            <p:cTn id="91" dur="500"/>
                                            <p:tgtEl>
                                              <p:spTgt spid="24"/>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down)">
                                          <p:cBhvr>
                                            <p:cTn id="94" dur="500"/>
                                            <p:tgtEl>
                                              <p:spTgt spid="25"/>
                                            </p:tgtEl>
                                          </p:cBhvr>
                                        </p:animEffect>
                                      </p:childTnLst>
                                    </p:cTn>
                                  </p:par>
                                </p:childTnLst>
                              </p:cTn>
                            </p:par>
                            <p:par>
                              <p:cTn id="95" fill="hold">
                                <p:stCondLst>
                                  <p:cond delay="3000"/>
                                </p:stCondLst>
                                <p:childTnLst>
                                  <p:par>
                                    <p:cTn id="96" presetID="56" presetClass="entr" presetSubtype="0" fill="hold" grpId="0" nodeType="afterEffect">
                                      <p:stCondLst>
                                        <p:cond delay="0"/>
                                      </p:stCondLst>
                                      <p:iterate type="lt">
                                        <p:tmPct val="10000"/>
                                      </p:iterate>
                                      <p:childTnLst>
                                        <p:set>
                                          <p:cBhvr>
                                            <p:cTn id="97" dur="1" fill="hold">
                                              <p:stCondLst>
                                                <p:cond delay="0"/>
                                              </p:stCondLst>
                                            </p:cTn>
                                            <p:tgtEl>
                                              <p:spTgt spid="26"/>
                                            </p:tgtEl>
                                            <p:attrNameLst>
                                              <p:attrName>style.visibility</p:attrName>
                                            </p:attrNameLst>
                                          </p:cBhvr>
                                          <p:to>
                                            <p:strVal val="visible"/>
                                          </p:to>
                                        </p:set>
                                        <p:anim by="(-#ppt_w*2)" calcmode="lin" valueType="num">
                                          <p:cBhvr rctx="PPT">
                                            <p:cTn id="98" dur="150" autoRev="1" fill="hold">
                                              <p:stCondLst>
                                                <p:cond delay="0"/>
                                              </p:stCondLst>
                                            </p:cTn>
                                            <p:tgtEl>
                                              <p:spTgt spid="26"/>
                                            </p:tgtEl>
                                            <p:attrNameLst>
                                              <p:attrName>ppt_w</p:attrName>
                                            </p:attrNameLst>
                                          </p:cBhvr>
                                        </p:anim>
                                        <p:anim by="(#ppt_w*0.50)" calcmode="lin" valueType="num">
                                          <p:cBhvr>
                                            <p:cTn id="99" dur="150" decel="50000" autoRev="1" fill="hold">
                                              <p:stCondLst>
                                                <p:cond delay="0"/>
                                              </p:stCondLst>
                                            </p:cTn>
                                            <p:tgtEl>
                                              <p:spTgt spid="26"/>
                                            </p:tgtEl>
                                            <p:attrNameLst>
                                              <p:attrName>ppt_x</p:attrName>
                                            </p:attrNameLst>
                                          </p:cBhvr>
                                        </p:anim>
                                        <p:anim from="(-#ppt_h/2)" to="(#ppt_y)" calcmode="lin" valueType="num">
                                          <p:cBhvr>
                                            <p:cTn id="100" dur="300" fill="hold">
                                              <p:stCondLst>
                                                <p:cond delay="0"/>
                                              </p:stCondLst>
                                            </p:cTn>
                                            <p:tgtEl>
                                              <p:spTgt spid="26"/>
                                            </p:tgtEl>
                                            <p:attrNameLst>
                                              <p:attrName>ppt_y</p:attrName>
                                            </p:attrNameLst>
                                          </p:cBhvr>
                                        </p:anim>
                                        <p:animRot by="21600000">
                                          <p:cBhvr>
                                            <p:cTn id="101" dur="300" fill="hold">
                                              <p:stCondLst>
                                                <p:cond delay="0"/>
                                              </p:stCondLst>
                                            </p:cTn>
                                            <p:tgtEl>
                                              <p:spTgt spid="26"/>
                                            </p:tgtEl>
                                            <p:attrNameLst>
                                              <p:attrName>r</p:attrName>
                                            </p:attrNameLst>
                                          </p:cBhvr>
                                        </p:animRot>
                                      </p:childTnLst>
                                    </p:cTn>
                                  </p:par>
                                  <p:par>
                                    <p:cTn id="102" presetID="56" presetClass="entr" presetSubtype="0" fill="hold" grpId="0" nodeType="withEffect">
                                      <p:stCondLst>
                                        <p:cond delay="0"/>
                                      </p:stCondLst>
                                      <p:iterate type="lt">
                                        <p:tmPct val="10000"/>
                                      </p:iterate>
                                      <p:childTnLst>
                                        <p:set>
                                          <p:cBhvr>
                                            <p:cTn id="103" dur="1" fill="hold">
                                              <p:stCondLst>
                                                <p:cond delay="0"/>
                                              </p:stCondLst>
                                            </p:cTn>
                                            <p:tgtEl>
                                              <p:spTgt spid="27"/>
                                            </p:tgtEl>
                                            <p:attrNameLst>
                                              <p:attrName>style.visibility</p:attrName>
                                            </p:attrNameLst>
                                          </p:cBhvr>
                                          <p:to>
                                            <p:strVal val="visible"/>
                                          </p:to>
                                        </p:set>
                                        <p:anim by="(-#ppt_w*2)" calcmode="lin" valueType="num">
                                          <p:cBhvr rctx="PPT">
                                            <p:cTn id="104" dur="150" autoRev="1" fill="hold">
                                              <p:stCondLst>
                                                <p:cond delay="0"/>
                                              </p:stCondLst>
                                            </p:cTn>
                                            <p:tgtEl>
                                              <p:spTgt spid="27"/>
                                            </p:tgtEl>
                                            <p:attrNameLst>
                                              <p:attrName>ppt_w</p:attrName>
                                            </p:attrNameLst>
                                          </p:cBhvr>
                                        </p:anim>
                                        <p:anim by="(#ppt_w*0.50)" calcmode="lin" valueType="num">
                                          <p:cBhvr>
                                            <p:cTn id="105" dur="150" decel="50000" autoRev="1" fill="hold">
                                              <p:stCondLst>
                                                <p:cond delay="0"/>
                                              </p:stCondLst>
                                            </p:cTn>
                                            <p:tgtEl>
                                              <p:spTgt spid="27"/>
                                            </p:tgtEl>
                                            <p:attrNameLst>
                                              <p:attrName>ppt_x</p:attrName>
                                            </p:attrNameLst>
                                          </p:cBhvr>
                                        </p:anim>
                                        <p:anim from="(-#ppt_h/2)" to="(#ppt_y)" calcmode="lin" valueType="num">
                                          <p:cBhvr>
                                            <p:cTn id="106" dur="300" fill="hold">
                                              <p:stCondLst>
                                                <p:cond delay="0"/>
                                              </p:stCondLst>
                                            </p:cTn>
                                            <p:tgtEl>
                                              <p:spTgt spid="27"/>
                                            </p:tgtEl>
                                            <p:attrNameLst>
                                              <p:attrName>ppt_y</p:attrName>
                                            </p:attrNameLst>
                                          </p:cBhvr>
                                        </p:anim>
                                        <p:animRot by="21600000">
                                          <p:cBhvr>
                                            <p:cTn id="107" dur="300" fill="hold">
                                              <p:stCondLst>
                                                <p:cond delay="0"/>
                                              </p:stCondLst>
                                            </p:cTn>
                                            <p:tgtEl>
                                              <p:spTgt spid="27"/>
                                            </p:tgtEl>
                                            <p:attrNameLst>
                                              <p:attrName>r</p:attrName>
                                            </p:attrNameLst>
                                          </p:cBhvr>
                                        </p:animRot>
                                      </p:childTnLst>
                                    </p:cTn>
                                  </p:par>
                                  <p:par>
                                    <p:cTn id="108" presetID="56" presetClass="entr" presetSubtype="0" fill="hold" grpId="0" nodeType="withEffect">
                                      <p:stCondLst>
                                        <p:cond delay="0"/>
                                      </p:stCondLst>
                                      <p:iterate type="lt">
                                        <p:tmPct val="10000"/>
                                      </p:iterate>
                                      <p:childTnLst>
                                        <p:set>
                                          <p:cBhvr>
                                            <p:cTn id="109" dur="1" fill="hold">
                                              <p:stCondLst>
                                                <p:cond delay="0"/>
                                              </p:stCondLst>
                                            </p:cTn>
                                            <p:tgtEl>
                                              <p:spTgt spid="28"/>
                                            </p:tgtEl>
                                            <p:attrNameLst>
                                              <p:attrName>style.visibility</p:attrName>
                                            </p:attrNameLst>
                                          </p:cBhvr>
                                          <p:to>
                                            <p:strVal val="visible"/>
                                          </p:to>
                                        </p:set>
                                        <p:anim by="(-#ppt_w*2)" calcmode="lin" valueType="num">
                                          <p:cBhvr rctx="PPT">
                                            <p:cTn id="110" dur="150" autoRev="1" fill="hold">
                                              <p:stCondLst>
                                                <p:cond delay="0"/>
                                              </p:stCondLst>
                                            </p:cTn>
                                            <p:tgtEl>
                                              <p:spTgt spid="28"/>
                                            </p:tgtEl>
                                            <p:attrNameLst>
                                              <p:attrName>ppt_w</p:attrName>
                                            </p:attrNameLst>
                                          </p:cBhvr>
                                        </p:anim>
                                        <p:anim by="(#ppt_w*0.50)" calcmode="lin" valueType="num">
                                          <p:cBhvr>
                                            <p:cTn id="111" dur="150" decel="50000" autoRev="1" fill="hold">
                                              <p:stCondLst>
                                                <p:cond delay="0"/>
                                              </p:stCondLst>
                                            </p:cTn>
                                            <p:tgtEl>
                                              <p:spTgt spid="28"/>
                                            </p:tgtEl>
                                            <p:attrNameLst>
                                              <p:attrName>ppt_x</p:attrName>
                                            </p:attrNameLst>
                                          </p:cBhvr>
                                        </p:anim>
                                        <p:anim from="(-#ppt_h/2)" to="(#ppt_y)" calcmode="lin" valueType="num">
                                          <p:cBhvr>
                                            <p:cTn id="112" dur="300" fill="hold">
                                              <p:stCondLst>
                                                <p:cond delay="0"/>
                                              </p:stCondLst>
                                            </p:cTn>
                                            <p:tgtEl>
                                              <p:spTgt spid="28"/>
                                            </p:tgtEl>
                                            <p:attrNameLst>
                                              <p:attrName>ppt_y</p:attrName>
                                            </p:attrNameLst>
                                          </p:cBhvr>
                                        </p:anim>
                                        <p:animRot by="21600000">
                                          <p:cBhvr>
                                            <p:cTn id="113" dur="300" fill="hold">
                                              <p:stCondLst>
                                                <p:cond delay="0"/>
                                              </p:stCondLst>
                                            </p:cTn>
                                            <p:tgtEl>
                                              <p:spTgt spid="28"/>
                                            </p:tgtEl>
                                            <p:attrNameLst>
                                              <p:attrName>r</p:attrName>
                                            </p:attrNameLst>
                                          </p:cBhvr>
                                        </p:animRot>
                                      </p:childTnLst>
                                    </p:cTn>
                                  </p:par>
                                  <p:par>
                                    <p:cTn id="114" presetID="56" presetClass="entr" presetSubtype="0" fill="hold" grpId="0" nodeType="withEffect">
                                      <p:stCondLst>
                                        <p:cond delay="0"/>
                                      </p:stCondLst>
                                      <p:iterate type="lt">
                                        <p:tmPct val="10000"/>
                                      </p:iterate>
                                      <p:childTnLst>
                                        <p:set>
                                          <p:cBhvr>
                                            <p:cTn id="115" dur="1" fill="hold">
                                              <p:stCondLst>
                                                <p:cond delay="0"/>
                                              </p:stCondLst>
                                            </p:cTn>
                                            <p:tgtEl>
                                              <p:spTgt spid="29"/>
                                            </p:tgtEl>
                                            <p:attrNameLst>
                                              <p:attrName>style.visibility</p:attrName>
                                            </p:attrNameLst>
                                          </p:cBhvr>
                                          <p:to>
                                            <p:strVal val="visible"/>
                                          </p:to>
                                        </p:set>
                                        <p:anim by="(-#ppt_w*2)" calcmode="lin" valueType="num">
                                          <p:cBhvr rctx="PPT">
                                            <p:cTn id="116" dur="150" autoRev="1" fill="hold">
                                              <p:stCondLst>
                                                <p:cond delay="0"/>
                                              </p:stCondLst>
                                            </p:cTn>
                                            <p:tgtEl>
                                              <p:spTgt spid="29"/>
                                            </p:tgtEl>
                                            <p:attrNameLst>
                                              <p:attrName>ppt_w</p:attrName>
                                            </p:attrNameLst>
                                          </p:cBhvr>
                                        </p:anim>
                                        <p:anim by="(#ppt_w*0.50)" calcmode="lin" valueType="num">
                                          <p:cBhvr>
                                            <p:cTn id="117" dur="150" decel="50000" autoRev="1" fill="hold">
                                              <p:stCondLst>
                                                <p:cond delay="0"/>
                                              </p:stCondLst>
                                            </p:cTn>
                                            <p:tgtEl>
                                              <p:spTgt spid="29"/>
                                            </p:tgtEl>
                                            <p:attrNameLst>
                                              <p:attrName>ppt_x</p:attrName>
                                            </p:attrNameLst>
                                          </p:cBhvr>
                                        </p:anim>
                                        <p:anim from="(-#ppt_h/2)" to="(#ppt_y)" calcmode="lin" valueType="num">
                                          <p:cBhvr>
                                            <p:cTn id="118" dur="300" fill="hold">
                                              <p:stCondLst>
                                                <p:cond delay="0"/>
                                              </p:stCondLst>
                                            </p:cTn>
                                            <p:tgtEl>
                                              <p:spTgt spid="29"/>
                                            </p:tgtEl>
                                            <p:attrNameLst>
                                              <p:attrName>ppt_y</p:attrName>
                                            </p:attrNameLst>
                                          </p:cBhvr>
                                        </p:anim>
                                        <p:animRot by="21600000">
                                          <p:cBhvr>
                                            <p:cTn id="119" dur="300" fill="hold">
                                              <p:stCondLst>
                                                <p:cond delay="0"/>
                                              </p:stCondLst>
                                            </p:cTn>
                                            <p:tgtEl>
                                              <p:spTgt spid="29"/>
                                            </p:tgtEl>
                                            <p:attrNameLst>
                                              <p:attrName>r</p:attrName>
                                            </p:attrNameLst>
                                          </p:cBhvr>
                                        </p:animRot>
                                      </p:childTnLst>
                                    </p:cTn>
                                  </p:par>
                                </p:childTnLst>
                              </p:cTn>
                            </p:par>
                            <p:par>
                              <p:cTn id="120" fill="hold">
                                <p:stCondLst>
                                  <p:cond delay="3860"/>
                                </p:stCondLst>
                                <p:childTnLst>
                                  <p:par>
                                    <p:cTn id="121" presetID="31" presetClass="entr" presetSubtype="0" fill="hold" grpId="0" nodeType="afterEffect">
                                      <p:stCondLst>
                                        <p:cond delay="0"/>
                                      </p:stCondLst>
                                      <p:childTnLst>
                                        <p:set>
                                          <p:cBhvr>
                                            <p:cTn id="122" dur="1" fill="hold">
                                              <p:stCondLst>
                                                <p:cond delay="0"/>
                                              </p:stCondLst>
                                            </p:cTn>
                                            <p:tgtEl>
                                              <p:spTgt spid="30"/>
                                            </p:tgtEl>
                                            <p:attrNameLst>
                                              <p:attrName>style.visibility</p:attrName>
                                            </p:attrNameLst>
                                          </p:cBhvr>
                                          <p:to>
                                            <p:strVal val="visible"/>
                                          </p:to>
                                        </p:set>
                                        <p:anim calcmode="lin" valueType="num">
                                          <p:cBhvr>
                                            <p:cTn id="123" dur="500" fill="hold"/>
                                            <p:tgtEl>
                                              <p:spTgt spid="30"/>
                                            </p:tgtEl>
                                            <p:attrNameLst>
                                              <p:attrName>ppt_w</p:attrName>
                                            </p:attrNameLst>
                                          </p:cBhvr>
                                          <p:tavLst>
                                            <p:tav tm="0">
                                              <p:val>
                                                <p:fltVal val="0"/>
                                              </p:val>
                                            </p:tav>
                                            <p:tav tm="100000">
                                              <p:val>
                                                <p:strVal val="#ppt_w"/>
                                              </p:val>
                                            </p:tav>
                                          </p:tavLst>
                                        </p:anim>
                                        <p:anim calcmode="lin" valueType="num">
                                          <p:cBhvr>
                                            <p:cTn id="124" dur="500" fill="hold"/>
                                            <p:tgtEl>
                                              <p:spTgt spid="30"/>
                                            </p:tgtEl>
                                            <p:attrNameLst>
                                              <p:attrName>ppt_h</p:attrName>
                                            </p:attrNameLst>
                                          </p:cBhvr>
                                          <p:tavLst>
                                            <p:tav tm="0">
                                              <p:val>
                                                <p:fltVal val="0"/>
                                              </p:val>
                                            </p:tav>
                                            <p:tav tm="100000">
                                              <p:val>
                                                <p:strVal val="#ppt_h"/>
                                              </p:val>
                                            </p:tav>
                                          </p:tavLst>
                                        </p:anim>
                                        <p:anim calcmode="lin" valueType="num">
                                          <p:cBhvr>
                                            <p:cTn id="125" dur="500" fill="hold"/>
                                            <p:tgtEl>
                                              <p:spTgt spid="30"/>
                                            </p:tgtEl>
                                            <p:attrNameLst>
                                              <p:attrName>style.rotation</p:attrName>
                                            </p:attrNameLst>
                                          </p:cBhvr>
                                          <p:tavLst>
                                            <p:tav tm="0">
                                              <p:val>
                                                <p:fltVal val="90"/>
                                              </p:val>
                                            </p:tav>
                                            <p:tav tm="100000">
                                              <p:val>
                                                <p:fltVal val="0"/>
                                              </p:val>
                                            </p:tav>
                                          </p:tavLst>
                                        </p:anim>
                                        <p:animEffect transition="in" filter="fade">
                                          <p:cBhvr>
                                            <p:cTn id="126" dur="500"/>
                                            <p:tgtEl>
                                              <p:spTgt spid="30"/>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31"/>
                                            </p:tgtEl>
                                            <p:attrNameLst>
                                              <p:attrName>style.visibility</p:attrName>
                                            </p:attrNameLst>
                                          </p:cBhvr>
                                          <p:to>
                                            <p:strVal val="visible"/>
                                          </p:to>
                                        </p:set>
                                        <p:anim calcmode="lin" valueType="num">
                                          <p:cBhvr>
                                            <p:cTn id="129" dur="500" fill="hold"/>
                                            <p:tgtEl>
                                              <p:spTgt spid="31"/>
                                            </p:tgtEl>
                                            <p:attrNameLst>
                                              <p:attrName>ppt_w</p:attrName>
                                            </p:attrNameLst>
                                          </p:cBhvr>
                                          <p:tavLst>
                                            <p:tav tm="0">
                                              <p:val>
                                                <p:fltVal val="0"/>
                                              </p:val>
                                            </p:tav>
                                            <p:tav tm="100000">
                                              <p:val>
                                                <p:strVal val="#ppt_w"/>
                                              </p:val>
                                            </p:tav>
                                          </p:tavLst>
                                        </p:anim>
                                        <p:anim calcmode="lin" valueType="num">
                                          <p:cBhvr>
                                            <p:cTn id="130" dur="500" fill="hold"/>
                                            <p:tgtEl>
                                              <p:spTgt spid="31"/>
                                            </p:tgtEl>
                                            <p:attrNameLst>
                                              <p:attrName>ppt_h</p:attrName>
                                            </p:attrNameLst>
                                          </p:cBhvr>
                                          <p:tavLst>
                                            <p:tav tm="0">
                                              <p:val>
                                                <p:fltVal val="0"/>
                                              </p:val>
                                            </p:tav>
                                            <p:tav tm="100000">
                                              <p:val>
                                                <p:strVal val="#ppt_h"/>
                                              </p:val>
                                            </p:tav>
                                          </p:tavLst>
                                        </p:anim>
                                        <p:anim calcmode="lin" valueType="num">
                                          <p:cBhvr>
                                            <p:cTn id="131" dur="500" fill="hold"/>
                                            <p:tgtEl>
                                              <p:spTgt spid="31"/>
                                            </p:tgtEl>
                                            <p:attrNameLst>
                                              <p:attrName>style.rotation</p:attrName>
                                            </p:attrNameLst>
                                          </p:cBhvr>
                                          <p:tavLst>
                                            <p:tav tm="0">
                                              <p:val>
                                                <p:fltVal val="90"/>
                                              </p:val>
                                            </p:tav>
                                            <p:tav tm="100000">
                                              <p:val>
                                                <p:fltVal val="0"/>
                                              </p:val>
                                            </p:tav>
                                          </p:tavLst>
                                        </p:anim>
                                        <p:animEffect transition="in" filter="fade">
                                          <p:cBhvr>
                                            <p:cTn id="132" dur="500"/>
                                            <p:tgtEl>
                                              <p:spTgt spid="31"/>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32"/>
                                            </p:tgtEl>
                                            <p:attrNameLst>
                                              <p:attrName>style.visibility</p:attrName>
                                            </p:attrNameLst>
                                          </p:cBhvr>
                                          <p:to>
                                            <p:strVal val="visible"/>
                                          </p:to>
                                        </p:set>
                                        <p:anim calcmode="lin" valueType="num">
                                          <p:cBhvr>
                                            <p:cTn id="135" dur="500" fill="hold"/>
                                            <p:tgtEl>
                                              <p:spTgt spid="32"/>
                                            </p:tgtEl>
                                            <p:attrNameLst>
                                              <p:attrName>ppt_w</p:attrName>
                                            </p:attrNameLst>
                                          </p:cBhvr>
                                          <p:tavLst>
                                            <p:tav tm="0">
                                              <p:val>
                                                <p:fltVal val="0"/>
                                              </p:val>
                                            </p:tav>
                                            <p:tav tm="100000">
                                              <p:val>
                                                <p:strVal val="#ppt_w"/>
                                              </p:val>
                                            </p:tav>
                                          </p:tavLst>
                                        </p:anim>
                                        <p:anim calcmode="lin" valueType="num">
                                          <p:cBhvr>
                                            <p:cTn id="136" dur="500" fill="hold"/>
                                            <p:tgtEl>
                                              <p:spTgt spid="32"/>
                                            </p:tgtEl>
                                            <p:attrNameLst>
                                              <p:attrName>ppt_h</p:attrName>
                                            </p:attrNameLst>
                                          </p:cBhvr>
                                          <p:tavLst>
                                            <p:tav tm="0">
                                              <p:val>
                                                <p:fltVal val="0"/>
                                              </p:val>
                                            </p:tav>
                                            <p:tav tm="100000">
                                              <p:val>
                                                <p:strVal val="#ppt_h"/>
                                              </p:val>
                                            </p:tav>
                                          </p:tavLst>
                                        </p:anim>
                                        <p:anim calcmode="lin" valueType="num">
                                          <p:cBhvr>
                                            <p:cTn id="137" dur="500" fill="hold"/>
                                            <p:tgtEl>
                                              <p:spTgt spid="32"/>
                                            </p:tgtEl>
                                            <p:attrNameLst>
                                              <p:attrName>style.rotation</p:attrName>
                                            </p:attrNameLst>
                                          </p:cBhvr>
                                          <p:tavLst>
                                            <p:tav tm="0">
                                              <p:val>
                                                <p:fltVal val="90"/>
                                              </p:val>
                                            </p:tav>
                                            <p:tav tm="100000">
                                              <p:val>
                                                <p:fltVal val="0"/>
                                              </p:val>
                                            </p:tav>
                                          </p:tavLst>
                                        </p:anim>
                                        <p:animEffect transition="in" filter="fade">
                                          <p:cBhvr>
                                            <p:cTn id="138" dur="500"/>
                                            <p:tgtEl>
                                              <p:spTgt spid="32"/>
                                            </p:tgtEl>
                                          </p:cBhvr>
                                        </p:animEffect>
                                      </p:childTnLst>
                                    </p:cTn>
                                  </p:par>
                                  <p:par>
                                    <p:cTn id="139" presetID="31" presetClass="entr" presetSubtype="0" fill="hold" grpId="0" nodeType="withEffect">
                                      <p:stCondLst>
                                        <p:cond delay="0"/>
                                      </p:stCondLst>
                                      <p:childTnLst>
                                        <p:set>
                                          <p:cBhvr>
                                            <p:cTn id="140" dur="1" fill="hold">
                                              <p:stCondLst>
                                                <p:cond delay="0"/>
                                              </p:stCondLst>
                                            </p:cTn>
                                            <p:tgtEl>
                                              <p:spTgt spid="33"/>
                                            </p:tgtEl>
                                            <p:attrNameLst>
                                              <p:attrName>style.visibility</p:attrName>
                                            </p:attrNameLst>
                                          </p:cBhvr>
                                          <p:to>
                                            <p:strVal val="visible"/>
                                          </p:to>
                                        </p:set>
                                        <p:anim calcmode="lin" valueType="num">
                                          <p:cBhvr>
                                            <p:cTn id="141" dur="500" fill="hold"/>
                                            <p:tgtEl>
                                              <p:spTgt spid="33"/>
                                            </p:tgtEl>
                                            <p:attrNameLst>
                                              <p:attrName>ppt_w</p:attrName>
                                            </p:attrNameLst>
                                          </p:cBhvr>
                                          <p:tavLst>
                                            <p:tav tm="0">
                                              <p:val>
                                                <p:fltVal val="0"/>
                                              </p:val>
                                            </p:tav>
                                            <p:tav tm="100000">
                                              <p:val>
                                                <p:strVal val="#ppt_w"/>
                                              </p:val>
                                            </p:tav>
                                          </p:tavLst>
                                        </p:anim>
                                        <p:anim calcmode="lin" valueType="num">
                                          <p:cBhvr>
                                            <p:cTn id="142" dur="500" fill="hold"/>
                                            <p:tgtEl>
                                              <p:spTgt spid="33"/>
                                            </p:tgtEl>
                                            <p:attrNameLst>
                                              <p:attrName>ppt_h</p:attrName>
                                            </p:attrNameLst>
                                          </p:cBhvr>
                                          <p:tavLst>
                                            <p:tav tm="0">
                                              <p:val>
                                                <p:fltVal val="0"/>
                                              </p:val>
                                            </p:tav>
                                            <p:tav tm="100000">
                                              <p:val>
                                                <p:strVal val="#ppt_h"/>
                                              </p:val>
                                            </p:tav>
                                          </p:tavLst>
                                        </p:anim>
                                        <p:anim calcmode="lin" valueType="num">
                                          <p:cBhvr>
                                            <p:cTn id="143" dur="500" fill="hold"/>
                                            <p:tgtEl>
                                              <p:spTgt spid="33"/>
                                            </p:tgtEl>
                                            <p:attrNameLst>
                                              <p:attrName>style.rotation</p:attrName>
                                            </p:attrNameLst>
                                          </p:cBhvr>
                                          <p:tavLst>
                                            <p:tav tm="0">
                                              <p:val>
                                                <p:fltVal val="90"/>
                                              </p:val>
                                            </p:tav>
                                            <p:tav tm="100000">
                                              <p:val>
                                                <p:fltVal val="0"/>
                                              </p:val>
                                            </p:tav>
                                          </p:tavLst>
                                        </p:anim>
                                        <p:animEffect transition="in" filter="fade">
                                          <p:cBhvr>
                                            <p:cTn id="1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8" grpId="1"/>
          <p:bldP spid="19" grpId="0"/>
          <p:bldP spid="19" grpId="1"/>
          <p:bldP spid="20" grpId="0"/>
          <p:bldP spid="20" grpId="1"/>
          <p:bldP spid="21" grpId="0"/>
          <p:bldP spid="21" grpId="1"/>
          <p:bldP spid="22" grpId="0" animBg="1"/>
          <p:bldP spid="23" grpId="0" animBg="1"/>
          <p:bldP spid="24" grpId="0" animBg="1"/>
          <p:bldP spid="25" grpId="0" animBg="1"/>
          <p:bldP spid="26" grpId="0"/>
          <p:bldP spid="27" grpId="0"/>
          <p:bldP spid="28" grpId="0"/>
          <p:bldP spid="29" grpId="0"/>
          <p:bldP spid="30" grpId="0" animBg="1"/>
          <p:bldP spid="31" grpId="0" animBg="1"/>
          <p:bldP spid="32" grpId="0"/>
          <p:bldP spid="33" grpId="0"/>
          <p:bldP spid="34" grpId="0"/>
          <p:bldP spid="35" grpId="0"/>
          <p:bldP spid="36" grpId="0"/>
          <p:bldP spid="37" grpId="0"/>
          <p:bldP spid="38"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300"/>
                                            <p:tgtEl>
                                              <p:spTgt spid="38"/>
                                            </p:tgtEl>
                                          </p:cBhvr>
                                        </p:animEffect>
                                      </p:childTnLst>
                                    </p:cTn>
                                  </p:par>
                                  <p:par>
                                    <p:cTn id="8" presetID="22" presetClass="entr" presetSubtype="2" fill="hold" grpId="0" nodeType="withEffect">
                                      <p:stCondLst>
                                        <p:cond delay="400"/>
                                      </p:stCondLst>
                                      <p:childTnLst>
                                        <p:set>
                                          <p:cBhvr>
                                            <p:cTn id="9" dur="1" fill="hold">
                                              <p:stCondLst>
                                                <p:cond delay="0"/>
                                              </p:stCondLst>
                                            </p:cTn>
                                            <p:tgtEl>
                                              <p:spTgt spid="39"/>
                                            </p:tgtEl>
                                            <p:attrNameLst>
                                              <p:attrName>style.visibility</p:attrName>
                                            </p:attrNameLst>
                                          </p:cBhvr>
                                          <p:to>
                                            <p:strVal val="visible"/>
                                          </p:to>
                                        </p:set>
                                        <p:animEffect transition="in" filter="wipe(right)">
                                          <p:cBhvr>
                                            <p:cTn id="10" dur="300"/>
                                            <p:tgtEl>
                                              <p:spTgt spid="39"/>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64" presetClass="path" presetSubtype="0" accel="50000" fill="hold" grpId="1" nodeType="withEffect">
                                      <p:stCondLst>
                                        <p:cond delay="0"/>
                                      </p:stCondLst>
                                      <p:childTnLst>
                                        <p:animMotion origin="layout" path="M 0.02472 0.10393 L -1.27098E-6 2.22222E-6 " pathEditMode="relative" rAng="0" ptsTypes="AA">
                                          <p:cBhvr>
                                            <p:cTn id="35" dur="500" fill="hold"/>
                                            <p:tgtEl>
                                              <p:spTgt spid="18"/>
                                            </p:tgtEl>
                                            <p:attrNameLst>
                                              <p:attrName>ppt_x</p:attrName>
                                              <p:attrName>ppt_y</p:attrName>
                                            </p:attrNameLst>
                                          </p:cBhvr>
                                          <p:rCtr x="-1236" y="-5208"/>
                                        </p:animMotion>
                                      </p:childTnLst>
                                    </p:cTn>
                                  </p:par>
                                  <p:par>
                                    <p:cTn id="36" presetID="1"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par>
                                    <p:cTn id="38" presetID="64" presetClass="path" presetSubtype="0" accel="50000" fill="hold" grpId="1" nodeType="withEffect">
                                      <p:stCondLst>
                                        <p:cond delay="0"/>
                                      </p:stCondLst>
                                      <p:childTnLst>
                                        <p:animMotion origin="layout" path="M 0.02472 0.10393 L -1.27098E-6 2.22222E-6 " pathEditMode="relative" rAng="0" ptsTypes="AA">
                                          <p:cBhvr>
                                            <p:cTn id="39" dur="500" fill="hold"/>
                                            <p:tgtEl>
                                              <p:spTgt spid="19"/>
                                            </p:tgtEl>
                                            <p:attrNameLst>
                                              <p:attrName>ppt_x</p:attrName>
                                              <p:attrName>ppt_y</p:attrName>
                                            </p:attrNameLst>
                                          </p:cBhvr>
                                          <p:rCtr x="-1236" y="-5208"/>
                                        </p:animMotion>
                                      </p:childTnLst>
                                    </p:cTn>
                                  </p:par>
                                  <p:par>
                                    <p:cTn id="40" presetID="1"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64" presetClass="path" presetSubtype="0" accel="50000" fill="hold" grpId="1" nodeType="withEffect">
                                      <p:stCondLst>
                                        <p:cond delay="0"/>
                                      </p:stCondLst>
                                      <p:childTnLst>
                                        <p:animMotion origin="layout" path="M 0.02472 0.10393 L -1.27098E-6 2.22222E-6 " pathEditMode="relative" rAng="0" ptsTypes="AA">
                                          <p:cBhvr>
                                            <p:cTn id="43" dur="500" fill="hold"/>
                                            <p:tgtEl>
                                              <p:spTgt spid="20"/>
                                            </p:tgtEl>
                                            <p:attrNameLst>
                                              <p:attrName>ppt_x</p:attrName>
                                              <p:attrName>ppt_y</p:attrName>
                                            </p:attrNameLst>
                                          </p:cBhvr>
                                          <p:rCtr x="-1236" y="-5208"/>
                                        </p:animMotion>
                                      </p:childTnLst>
                                    </p:cTn>
                                  </p:par>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64" presetClass="path" presetSubtype="0" accel="50000" fill="hold" grpId="1" nodeType="withEffect">
                                      <p:stCondLst>
                                        <p:cond delay="0"/>
                                      </p:stCondLst>
                                      <p:childTnLst>
                                        <p:animMotion origin="layout" path="M 0.02472 0.10393 L -1.27098E-6 2.22222E-6 " pathEditMode="relative" rAng="0" ptsTypes="AA">
                                          <p:cBhvr>
                                            <p:cTn id="47" dur="500" fill="hold"/>
                                            <p:tgtEl>
                                              <p:spTgt spid="21"/>
                                            </p:tgtEl>
                                            <p:attrNameLst>
                                              <p:attrName>ppt_x</p:attrName>
                                              <p:attrName>ppt_y</p:attrName>
                                            </p:attrNameLst>
                                          </p:cBhvr>
                                          <p:rCtr x="-1236" y="-5208"/>
                                        </p:animMotion>
                                      </p:childTnLst>
                                    </p:cTn>
                                  </p:par>
                                </p:childTnLst>
                              </p:cTn>
                            </p:par>
                            <p:par>
                              <p:cTn id="48" fill="hold">
                                <p:stCondLst>
                                  <p:cond delay="1500"/>
                                </p:stCondLst>
                                <p:childTnLst>
                                  <p:par>
                                    <p:cTn id="49" presetID="42"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300"/>
                                            <p:tgtEl>
                                              <p:spTgt spid="34"/>
                                            </p:tgtEl>
                                          </p:cBhvr>
                                        </p:animEffect>
                                        <p:anim calcmode="lin" valueType="num">
                                          <p:cBhvr>
                                            <p:cTn id="52" dur="300" fill="hold"/>
                                            <p:tgtEl>
                                              <p:spTgt spid="34"/>
                                            </p:tgtEl>
                                            <p:attrNameLst>
                                              <p:attrName>ppt_x</p:attrName>
                                            </p:attrNameLst>
                                          </p:cBhvr>
                                          <p:tavLst>
                                            <p:tav tm="0">
                                              <p:val>
                                                <p:strVal val="#ppt_x"/>
                                              </p:val>
                                            </p:tav>
                                            <p:tav tm="100000">
                                              <p:val>
                                                <p:strVal val="#ppt_x"/>
                                              </p:val>
                                            </p:tav>
                                          </p:tavLst>
                                        </p:anim>
                                        <p:anim calcmode="lin" valueType="num">
                                          <p:cBhvr>
                                            <p:cTn id="53" dur="300" fill="hold"/>
                                            <p:tgtEl>
                                              <p:spTgt spid="3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300"/>
                                            <p:tgtEl>
                                              <p:spTgt spid="35"/>
                                            </p:tgtEl>
                                          </p:cBhvr>
                                        </p:animEffect>
                                        <p:anim calcmode="lin" valueType="num">
                                          <p:cBhvr>
                                            <p:cTn id="57" dur="300" fill="hold"/>
                                            <p:tgtEl>
                                              <p:spTgt spid="35"/>
                                            </p:tgtEl>
                                            <p:attrNameLst>
                                              <p:attrName>ppt_x</p:attrName>
                                            </p:attrNameLst>
                                          </p:cBhvr>
                                          <p:tavLst>
                                            <p:tav tm="0">
                                              <p:val>
                                                <p:strVal val="#ppt_x"/>
                                              </p:val>
                                            </p:tav>
                                            <p:tav tm="100000">
                                              <p:val>
                                                <p:strVal val="#ppt_x"/>
                                              </p:val>
                                            </p:tav>
                                          </p:tavLst>
                                        </p:anim>
                                        <p:anim calcmode="lin" valueType="num">
                                          <p:cBhvr>
                                            <p:cTn id="58" dur="300" fill="hold"/>
                                            <p:tgtEl>
                                              <p:spTgt spid="3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300"/>
                                            <p:tgtEl>
                                              <p:spTgt spid="36"/>
                                            </p:tgtEl>
                                          </p:cBhvr>
                                        </p:animEffect>
                                        <p:anim calcmode="lin" valueType="num">
                                          <p:cBhvr>
                                            <p:cTn id="62" dur="300" fill="hold"/>
                                            <p:tgtEl>
                                              <p:spTgt spid="36"/>
                                            </p:tgtEl>
                                            <p:attrNameLst>
                                              <p:attrName>ppt_x</p:attrName>
                                            </p:attrNameLst>
                                          </p:cBhvr>
                                          <p:tavLst>
                                            <p:tav tm="0">
                                              <p:val>
                                                <p:strVal val="#ppt_x"/>
                                              </p:val>
                                            </p:tav>
                                            <p:tav tm="100000">
                                              <p:val>
                                                <p:strVal val="#ppt_x"/>
                                              </p:val>
                                            </p:tav>
                                          </p:tavLst>
                                        </p:anim>
                                        <p:anim calcmode="lin" valueType="num">
                                          <p:cBhvr>
                                            <p:cTn id="63" dur="3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300"/>
                                            <p:tgtEl>
                                              <p:spTgt spid="37"/>
                                            </p:tgtEl>
                                          </p:cBhvr>
                                        </p:animEffect>
                                        <p:anim calcmode="lin" valueType="num">
                                          <p:cBhvr>
                                            <p:cTn id="67" dur="300" fill="hold"/>
                                            <p:tgtEl>
                                              <p:spTgt spid="37"/>
                                            </p:tgtEl>
                                            <p:attrNameLst>
                                              <p:attrName>ppt_x</p:attrName>
                                            </p:attrNameLst>
                                          </p:cBhvr>
                                          <p:tavLst>
                                            <p:tav tm="0">
                                              <p:val>
                                                <p:strVal val="#ppt_x"/>
                                              </p:val>
                                            </p:tav>
                                            <p:tav tm="100000">
                                              <p:val>
                                                <p:strVal val="#ppt_x"/>
                                              </p:val>
                                            </p:tav>
                                          </p:tavLst>
                                        </p:anim>
                                        <p:anim calcmode="lin" valueType="num">
                                          <p:cBhvr>
                                            <p:cTn id="68" dur="3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2000"/>
                                </p:stCondLst>
                                <p:childTnLst>
                                  <p:par>
                                    <p:cTn id="70" presetID="22" presetClass="entr" presetSubtype="4"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00"/>
                                            <p:tgtEl>
                                              <p:spTgt spid="13"/>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down)">
                                          <p:cBhvr>
                                            <p:cTn id="78" dur="500"/>
                                            <p:tgtEl>
                                              <p:spTgt spid="14"/>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down)">
                                          <p:cBhvr>
                                            <p:cTn id="81" dur="500"/>
                                            <p:tgtEl>
                                              <p:spTgt spid="15"/>
                                            </p:tgtEl>
                                          </p:cBhvr>
                                        </p:animEffect>
                                      </p:childTnLst>
                                    </p:cTn>
                                  </p:par>
                                </p:childTnLst>
                              </p:cTn>
                            </p:par>
                            <p:par>
                              <p:cTn id="82" fill="hold">
                                <p:stCondLst>
                                  <p:cond delay="2500"/>
                                </p:stCondLst>
                                <p:childTnLst>
                                  <p:par>
                                    <p:cTn id="83" presetID="22" presetClass="entr" presetSubtype="4"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00"/>
                                            <p:tgtEl>
                                              <p:spTgt spid="2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down)">
                                          <p:cBhvr>
                                            <p:cTn id="91" dur="500"/>
                                            <p:tgtEl>
                                              <p:spTgt spid="24"/>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down)">
                                          <p:cBhvr>
                                            <p:cTn id="94" dur="500"/>
                                            <p:tgtEl>
                                              <p:spTgt spid="25"/>
                                            </p:tgtEl>
                                          </p:cBhvr>
                                        </p:animEffect>
                                      </p:childTnLst>
                                    </p:cTn>
                                  </p:par>
                                </p:childTnLst>
                              </p:cTn>
                            </p:par>
                            <p:par>
                              <p:cTn id="95" fill="hold">
                                <p:stCondLst>
                                  <p:cond delay="3000"/>
                                </p:stCondLst>
                                <p:childTnLst>
                                  <p:par>
                                    <p:cTn id="96" presetID="56" presetClass="entr" presetSubtype="0" fill="hold" grpId="0" nodeType="afterEffect">
                                      <p:stCondLst>
                                        <p:cond delay="0"/>
                                      </p:stCondLst>
                                      <p:iterate type="lt">
                                        <p:tmPct val="10000"/>
                                      </p:iterate>
                                      <p:childTnLst>
                                        <p:set>
                                          <p:cBhvr>
                                            <p:cTn id="97" dur="1" fill="hold">
                                              <p:stCondLst>
                                                <p:cond delay="0"/>
                                              </p:stCondLst>
                                            </p:cTn>
                                            <p:tgtEl>
                                              <p:spTgt spid="26"/>
                                            </p:tgtEl>
                                            <p:attrNameLst>
                                              <p:attrName>style.visibility</p:attrName>
                                            </p:attrNameLst>
                                          </p:cBhvr>
                                          <p:to>
                                            <p:strVal val="visible"/>
                                          </p:to>
                                        </p:set>
                                        <p:anim by="(-#ppt_w*2)" calcmode="lin" valueType="num">
                                          <p:cBhvr rctx="PPT">
                                            <p:cTn id="98" dur="150" autoRev="1" fill="hold">
                                              <p:stCondLst>
                                                <p:cond delay="0"/>
                                              </p:stCondLst>
                                            </p:cTn>
                                            <p:tgtEl>
                                              <p:spTgt spid="26"/>
                                            </p:tgtEl>
                                            <p:attrNameLst>
                                              <p:attrName>ppt_w</p:attrName>
                                            </p:attrNameLst>
                                          </p:cBhvr>
                                        </p:anim>
                                        <p:anim by="(#ppt_w*0.50)" calcmode="lin" valueType="num">
                                          <p:cBhvr>
                                            <p:cTn id="99" dur="150" decel="50000" autoRev="1" fill="hold">
                                              <p:stCondLst>
                                                <p:cond delay="0"/>
                                              </p:stCondLst>
                                            </p:cTn>
                                            <p:tgtEl>
                                              <p:spTgt spid="26"/>
                                            </p:tgtEl>
                                            <p:attrNameLst>
                                              <p:attrName>ppt_x</p:attrName>
                                            </p:attrNameLst>
                                          </p:cBhvr>
                                        </p:anim>
                                        <p:anim from="(-#ppt_h/2)" to="(#ppt_y)" calcmode="lin" valueType="num">
                                          <p:cBhvr>
                                            <p:cTn id="100" dur="300" fill="hold">
                                              <p:stCondLst>
                                                <p:cond delay="0"/>
                                              </p:stCondLst>
                                            </p:cTn>
                                            <p:tgtEl>
                                              <p:spTgt spid="26"/>
                                            </p:tgtEl>
                                            <p:attrNameLst>
                                              <p:attrName>ppt_y</p:attrName>
                                            </p:attrNameLst>
                                          </p:cBhvr>
                                        </p:anim>
                                        <p:animRot by="21600000">
                                          <p:cBhvr>
                                            <p:cTn id="101" dur="300" fill="hold">
                                              <p:stCondLst>
                                                <p:cond delay="0"/>
                                              </p:stCondLst>
                                            </p:cTn>
                                            <p:tgtEl>
                                              <p:spTgt spid="26"/>
                                            </p:tgtEl>
                                            <p:attrNameLst>
                                              <p:attrName>r</p:attrName>
                                            </p:attrNameLst>
                                          </p:cBhvr>
                                        </p:animRot>
                                      </p:childTnLst>
                                    </p:cTn>
                                  </p:par>
                                  <p:par>
                                    <p:cTn id="102" presetID="56" presetClass="entr" presetSubtype="0" fill="hold" grpId="0" nodeType="withEffect">
                                      <p:stCondLst>
                                        <p:cond delay="0"/>
                                      </p:stCondLst>
                                      <p:iterate type="lt">
                                        <p:tmPct val="10000"/>
                                      </p:iterate>
                                      <p:childTnLst>
                                        <p:set>
                                          <p:cBhvr>
                                            <p:cTn id="103" dur="1" fill="hold">
                                              <p:stCondLst>
                                                <p:cond delay="0"/>
                                              </p:stCondLst>
                                            </p:cTn>
                                            <p:tgtEl>
                                              <p:spTgt spid="27"/>
                                            </p:tgtEl>
                                            <p:attrNameLst>
                                              <p:attrName>style.visibility</p:attrName>
                                            </p:attrNameLst>
                                          </p:cBhvr>
                                          <p:to>
                                            <p:strVal val="visible"/>
                                          </p:to>
                                        </p:set>
                                        <p:anim by="(-#ppt_w*2)" calcmode="lin" valueType="num">
                                          <p:cBhvr rctx="PPT">
                                            <p:cTn id="104" dur="150" autoRev="1" fill="hold">
                                              <p:stCondLst>
                                                <p:cond delay="0"/>
                                              </p:stCondLst>
                                            </p:cTn>
                                            <p:tgtEl>
                                              <p:spTgt spid="27"/>
                                            </p:tgtEl>
                                            <p:attrNameLst>
                                              <p:attrName>ppt_w</p:attrName>
                                            </p:attrNameLst>
                                          </p:cBhvr>
                                        </p:anim>
                                        <p:anim by="(#ppt_w*0.50)" calcmode="lin" valueType="num">
                                          <p:cBhvr>
                                            <p:cTn id="105" dur="150" decel="50000" autoRev="1" fill="hold">
                                              <p:stCondLst>
                                                <p:cond delay="0"/>
                                              </p:stCondLst>
                                            </p:cTn>
                                            <p:tgtEl>
                                              <p:spTgt spid="27"/>
                                            </p:tgtEl>
                                            <p:attrNameLst>
                                              <p:attrName>ppt_x</p:attrName>
                                            </p:attrNameLst>
                                          </p:cBhvr>
                                        </p:anim>
                                        <p:anim from="(-#ppt_h/2)" to="(#ppt_y)" calcmode="lin" valueType="num">
                                          <p:cBhvr>
                                            <p:cTn id="106" dur="300" fill="hold">
                                              <p:stCondLst>
                                                <p:cond delay="0"/>
                                              </p:stCondLst>
                                            </p:cTn>
                                            <p:tgtEl>
                                              <p:spTgt spid="27"/>
                                            </p:tgtEl>
                                            <p:attrNameLst>
                                              <p:attrName>ppt_y</p:attrName>
                                            </p:attrNameLst>
                                          </p:cBhvr>
                                        </p:anim>
                                        <p:animRot by="21600000">
                                          <p:cBhvr>
                                            <p:cTn id="107" dur="300" fill="hold">
                                              <p:stCondLst>
                                                <p:cond delay="0"/>
                                              </p:stCondLst>
                                            </p:cTn>
                                            <p:tgtEl>
                                              <p:spTgt spid="27"/>
                                            </p:tgtEl>
                                            <p:attrNameLst>
                                              <p:attrName>r</p:attrName>
                                            </p:attrNameLst>
                                          </p:cBhvr>
                                        </p:animRot>
                                      </p:childTnLst>
                                    </p:cTn>
                                  </p:par>
                                  <p:par>
                                    <p:cTn id="108" presetID="56" presetClass="entr" presetSubtype="0" fill="hold" grpId="0" nodeType="withEffect">
                                      <p:stCondLst>
                                        <p:cond delay="0"/>
                                      </p:stCondLst>
                                      <p:iterate type="lt">
                                        <p:tmPct val="10000"/>
                                      </p:iterate>
                                      <p:childTnLst>
                                        <p:set>
                                          <p:cBhvr>
                                            <p:cTn id="109" dur="1" fill="hold">
                                              <p:stCondLst>
                                                <p:cond delay="0"/>
                                              </p:stCondLst>
                                            </p:cTn>
                                            <p:tgtEl>
                                              <p:spTgt spid="28"/>
                                            </p:tgtEl>
                                            <p:attrNameLst>
                                              <p:attrName>style.visibility</p:attrName>
                                            </p:attrNameLst>
                                          </p:cBhvr>
                                          <p:to>
                                            <p:strVal val="visible"/>
                                          </p:to>
                                        </p:set>
                                        <p:anim by="(-#ppt_w*2)" calcmode="lin" valueType="num">
                                          <p:cBhvr rctx="PPT">
                                            <p:cTn id="110" dur="150" autoRev="1" fill="hold">
                                              <p:stCondLst>
                                                <p:cond delay="0"/>
                                              </p:stCondLst>
                                            </p:cTn>
                                            <p:tgtEl>
                                              <p:spTgt spid="28"/>
                                            </p:tgtEl>
                                            <p:attrNameLst>
                                              <p:attrName>ppt_w</p:attrName>
                                            </p:attrNameLst>
                                          </p:cBhvr>
                                        </p:anim>
                                        <p:anim by="(#ppt_w*0.50)" calcmode="lin" valueType="num">
                                          <p:cBhvr>
                                            <p:cTn id="111" dur="150" decel="50000" autoRev="1" fill="hold">
                                              <p:stCondLst>
                                                <p:cond delay="0"/>
                                              </p:stCondLst>
                                            </p:cTn>
                                            <p:tgtEl>
                                              <p:spTgt spid="28"/>
                                            </p:tgtEl>
                                            <p:attrNameLst>
                                              <p:attrName>ppt_x</p:attrName>
                                            </p:attrNameLst>
                                          </p:cBhvr>
                                        </p:anim>
                                        <p:anim from="(-#ppt_h/2)" to="(#ppt_y)" calcmode="lin" valueType="num">
                                          <p:cBhvr>
                                            <p:cTn id="112" dur="300" fill="hold">
                                              <p:stCondLst>
                                                <p:cond delay="0"/>
                                              </p:stCondLst>
                                            </p:cTn>
                                            <p:tgtEl>
                                              <p:spTgt spid="28"/>
                                            </p:tgtEl>
                                            <p:attrNameLst>
                                              <p:attrName>ppt_y</p:attrName>
                                            </p:attrNameLst>
                                          </p:cBhvr>
                                        </p:anim>
                                        <p:animRot by="21600000">
                                          <p:cBhvr>
                                            <p:cTn id="113" dur="300" fill="hold">
                                              <p:stCondLst>
                                                <p:cond delay="0"/>
                                              </p:stCondLst>
                                            </p:cTn>
                                            <p:tgtEl>
                                              <p:spTgt spid="28"/>
                                            </p:tgtEl>
                                            <p:attrNameLst>
                                              <p:attrName>r</p:attrName>
                                            </p:attrNameLst>
                                          </p:cBhvr>
                                        </p:animRot>
                                      </p:childTnLst>
                                    </p:cTn>
                                  </p:par>
                                  <p:par>
                                    <p:cTn id="114" presetID="56" presetClass="entr" presetSubtype="0" fill="hold" grpId="0" nodeType="withEffect">
                                      <p:stCondLst>
                                        <p:cond delay="0"/>
                                      </p:stCondLst>
                                      <p:iterate type="lt">
                                        <p:tmPct val="10000"/>
                                      </p:iterate>
                                      <p:childTnLst>
                                        <p:set>
                                          <p:cBhvr>
                                            <p:cTn id="115" dur="1" fill="hold">
                                              <p:stCondLst>
                                                <p:cond delay="0"/>
                                              </p:stCondLst>
                                            </p:cTn>
                                            <p:tgtEl>
                                              <p:spTgt spid="29"/>
                                            </p:tgtEl>
                                            <p:attrNameLst>
                                              <p:attrName>style.visibility</p:attrName>
                                            </p:attrNameLst>
                                          </p:cBhvr>
                                          <p:to>
                                            <p:strVal val="visible"/>
                                          </p:to>
                                        </p:set>
                                        <p:anim by="(-#ppt_w*2)" calcmode="lin" valueType="num">
                                          <p:cBhvr rctx="PPT">
                                            <p:cTn id="116" dur="150" autoRev="1" fill="hold">
                                              <p:stCondLst>
                                                <p:cond delay="0"/>
                                              </p:stCondLst>
                                            </p:cTn>
                                            <p:tgtEl>
                                              <p:spTgt spid="29"/>
                                            </p:tgtEl>
                                            <p:attrNameLst>
                                              <p:attrName>ppt_w</p:attrName>
                                            </p:attrNameLst>
                                          </p:cBhvr>
                                        </p:anim>
                                        <p:anim by="(#ppt_w*0.50)" calcmode="lin" valueType="num">
                                          <p:cBhvr>
                                            <p:cTn id="117" dur="150" decel="50000" autoRev="1" fill="hold">
                                              <p:stCondLst>
                                                <p:cond delay="0"/>
                                              </p:stCondLst>
                                            </p:cTn>
                                            <p:tgtEl>
                                              <p:spTgt spid="29"/>
                                            </p:tgtEl>
                                            <p:attrNameLst>
                                              <p:attrName>ppt_x</p:attrName>
                                            </p:attrNameLst>
                                          </p:cBhvr>
                                        </p:anim>
                                        <p:anim from="(-#ppt_h/2)" to="(#ppt_y)" calcmode="lin" valueType="num">
                                          <p:cBhvr>
                                            <p:cTn id="118" dur="300" fill="hold">
                                              <p:stCondLst>
                                                <p:cond delay="0"/>
                                              </p:stCondLst>
                                            </p:cTn>
                                            <p:tgtEl>
                                              <p:spTgt spid="29"/>
                                            </p:tgtEl>
                                            <p:attrNameLst>
                                              <p:attrName>ppt_y</p:attrName>
                                            </p:attrNameLst>
                                          </p:cBhvr>
                                        </p:anim>
                                        <p:animRot by="21600000">
                                          <p:cBhvr>
                                            <p:cTn id="119" dur="300" fill="hold">
                                              <p:stCondLst>
                                                <p:cond delay="0"/>
                                              </p:stCondLst>
                                            </p:cTn>
                                            <p:tgtEl>
                                              <p:spTgt spid="29"/>
                                            </p:tgtEl>
                                            <p:attrNameLst>
                                              <p:attrName>r</p:attrName>
                                            </p:attrNameLst>
                                          </p:cBhvr>
                                        </p:animRot>
                                      </p:childTnLst>
                                    </p:cTn>
                                  </p:par>
                                </p:childTnLst>
                              </p:cTn>
                            </p:par>
                            <p:par>
                              <p:cTn id="120" fill="hold">
                                <p:stCondLst>
                                  <p:cond delay="3860"/>
                                </p:stCondLst>
                                <p:childTnLst>
                                  <p:par>
                                    <p:cTn id="121" presetID="31" presetClass="entr" presetSubtype="0" fill="hold" grpId="0" nodeType="afterEffect">
                                      <p:stCondLst>
                                        <p:cond delay="0"/>
                                      </p:stCondLst>
                                      <p:childTnLst>
                                        <p:set>
                                          <p:cBhvr>
                                            <p:cTn id="122" dur="1" fill="hold">
                                              <p:stCondLst>
                                                <p:cond delay="0"/>
                                              </p:stCondLst>
                                            </p:cTn>
                                            <p:tgtEl>
                                              <p:spTgt spid="30"/>
                                            </p:tgtEl>
                                            <p:attrNameLst>
                                              <p:attrName>style.visibility</p:attrName>
                                            </p:attrNameLst>
                                          </p:cBhvr>
                                          <p:to>
                                            <p:strVal val="visible"/>
                                          </p:to>
                                        </p:set>
                                        <p:anim calcmode="lin" valueType="num">
                                          <p:cBhvr>
                                            <p:cTn id="123" dur="500" fill="hold"/>
                                            <p:tgtEl>
                                              <p:spTgt spid="30"/>
                                            </p:tgtEl>
                                            <p:attrNameLst>
                                              <p:attrName>ppt_w</p:attrName>
                                            </p:attrNameLst>
                                          </p:cBhvr>
                                          <p:tavLst>
                                            <p:tav tm="0">
                                              <p:val>
                                                <p:fltVal val="0"/>
                                              </p:val>
                                            </p:tav>
                                            <p:tav tm="100000">
                                              <p:val>
                                                <p:strVal val="#ppt_w"/>
                                              </p:val>
                                            </p:tav>
                                          </p:tavLst>
                                        </p:anim>
                                        <p:anim calcmode="lin" valueType="num">
                                          <p:cBhvr>
                                            <p:cTn id="124" dur="500" fill="hold"/>
                                            <p:tgtEl>
                                              <p:spTgt spid="30"/>
                                            </p:tgtEl>
                                            <p:attrNameLst>
                                              <p:attrName>ppt_h</p:attrName>
                                            </p:attrNameLst>
                                          </p:cBhvr>
                                          <p:tavLst>
                                            <p:tav tm="0">
                                              <p:val>
                                                <p:fltVal val="0"/>
                                              </p:val>
                                            </p:tav>
                                            <p:tav tm="100000">
                                              <p:val>
                                                <p:strVal val="#ppt_h"/>
                                              </p:val>
                                            </p:tav>
                                          </p:tavLst>
                                        </p:anim>
                                        <p:anim calcmode="lin" valueType="num">
                                          <p:cBhvr>
                                            <p:cTn id="125" dur="500" fill="hold"/>
                                            <p:tgtEl>
                                              <p:spTgt spid="30"/>
                                            </p:tgtEl>
                                            <p:attrNameLst>
                                              <p:attrName>style.rotation</p:attrName>
                                            </p:attrNameLst>
                                          </p:cBhvr>
                                          <p:tavLst>
                                            <p:tav tm="0">
                                              <p:val>
                                                <p:fltVal val="90"/>
                                              </p:val>
                                            </p:tav>
                                            <p:tav tm="100000">
                                              <p:val>
                                                <p:fltVal val="0"/>
                                              </p:val>
                                            </p:tav>
                                          </p:tavLst>
                                        </p:anim>
                                        <p:animEffect transition="in" filter="fade">
                                          <p:cBhvr>
                                            <p:cTn id="126" dur="500"/>
                                            <p:tgtEl>
                                              <p:spTgt spid="30"/>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31"/>
                                            </p:tgtEl>
                                            <p:attrNameLst>
                                              <p:attrName>style.visibility</p:attrName>
                                            </p:attrNameLst>
                                          </p:cBhvr>
                                          <p:to>
                                            <p:strVal val="visible"/>
                                          </p:to>
                                        </p:set>
                                        <p:anim calcmode="lin" valueType="num">
                                          <p:cBhvr>
                                            <p:cTn id="129" dur="500" fill="hold"/>
                                            <p:tgtEl>
                                              <p:spTgt spid="31"/>
                                            </p:tgtEl>
                                            <p:attrNameLst>
                                              <p:attrName>ppt_w</p:attrName>
                                            </p:attrNameLst>
                                          </p:cBhvr>
                                          <p:tavLst>
                                            <p:tav tm="0">
                                              <p:val>
                                                <p:fltVal val="0"/>
                                              </p:val>
                                            </p:tav>
                                            <p:tav tm="100000">
                                              <p:val>
                                                <p:strVal val="#ppt_w"/>
                                              </p:val>
                                            </p:tav>
                                          </p:tavLst>
                                        </p:anim>
                                        <p:anim calcmode="lin" valueType="num">
                                          <p:cBhvr>
                                            <p:cTn id="130" dur="500" fill="hold"/>
                                            <p:tgtEl>
                                              <p:spTgt spid="31"/>
                                            </p:tgtEl>
                                            <p:attrNameLst>
                                              <p:attrName>ppt_h</p:attrName>
                                            </p:attrNameLst>
                                          </p:cBhvr>
                                          <p:tavLst>
                                            <p:tav tm="0">
                                              <p:val>
                                                <p:fltVal val="0"/>
                                              </p:val>
                                            </p:tav>
                                            <p:tav tm="100000">
                                              <p:val>
                                                <p:strVal val="#ppt_h"/>
                                              </p:val>
                                            </p:tav>
                                          </p:tavLst>
                                        </p:anim>
                                        <p:anim calcmode="lin" valueType="num">
                                          <p:cBhvr>
                                            <p:cTn id="131" dur="500" fill="hold"/>
                                            <p:tgtEl>
                                              <p:spTgt spid="31"/>
                                            </p:tgtEl>
                                            <p:attrNameLst>
                                              <p:attrName>style.rotation</p:attrName>
                                            </p:attrNameLst>
                                          </p:cBhvr>
                                          <p:tavLst>
                                            <p:tav tm="0">
                                              <p:val>
                                                <p:fltVal val="90"/>
                                              </p:val>
                                            </p:tav>
                                            <p:tav tm="100000">
                                              <p:val>
                                                <p:fltVal val="0"/>
                                              </p:val>
                                            </p:tav>
                                          </p:tavLst>
                                        </p:anim>
                                        <p:animEffect transition="in" filter="fade">
                                          <p:cBhvr>
                                            <p:cTn id="132" dur="500"/>
                                            <p:tgtEl>
                                              <p:spTgt spid="31"/>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32"/>
                                            </p:tgtEl>
                                            <p:attrNameLst>
                                              <p:attrName>style.visibility</p:attrName>
                                            </p:attrNameLst>
                                          </p:cBhvr>
                                          <p:to>
                                            <p:strVal val="visible"/>
                                          </p:to>
                                        </p:set>
                                        <p:anim calcmode="lin" valueType="num">
                                          <p:cBhvr>
                                            <p:cTn id="135" dur="500" fill="hold"/>
                                            <p:tgtEl>
                                              <p:spTgt spid="32"/>
                                            </p:tgtEl>
                                            <p:attrNameLst>
                                              <p:attrName>ppt_w</p:attrName>
                                            </p:attrNameLst>
                                          </p:cBhvr>
                                          <p:tavLst>
                                            <p:tav tm="0">
                                              <p:val>
                                                <p:fltVal val="0"/>
                                              </p:val>
                                            </p:tav>
                                            <p:tav tm="100000">
                                              <p:val>
                                                <p:strVal val="#ppt_w"/>
                                              </p:val>
                                            </p:tav>
                                          </p:tavLst>
                                        </p:anim>
                                        <p:anim calcmode="lin" valueType="num">
                                          <p:cBhvr>
                                            <p:cTn id="136" dur="500" fill="hold"/>
                                            <p:tgtEl>
                                              <p:spTgt spid="32"/>
                                            </p:tgtEl>
                                            <p:attrNameLst>
                                              <p:attrName>ppt_h</p:attrName>
                                            </p:attrNameLst>
                                          </p:cBhvr>
                                          <p:tavLst>
                                            <p:tav tm="0">
                                              <p:val>
                                                <p:fltVal val="0"/>
                                              </p:val>
                                            </p:tav>
                                            <p:tav tm="100000">
                                              <p:val>
                                                <p:strVal val="#ppt_h"/>
                                              </p:val>
                                            </p:tav>
                                          </p:tavLst>
                                        </p:anim>
                                        <p:anim calcmode="lin" valueType="num">
                                          <p:cBhvr>
                                            <p:cTn id="137" dur="500" fill="hold"/>
                                            <p:tgtEl>
                                              <p:spTgt spid="32"/>
                                            </p:tgtEl>
                                            <p:attrNameLst>
                                              <p:attrName>style.rotation</p:attrName>
                                            </p:attrNameLst>
                                          </p:cBhvr>
                                          <p:tavLst>
                                            <p:tav tm="0">
                                              <p:val>
                                                <p:fltVal val="90"/>
                                              </p:val>
                                            </p:tav>
                                            <p:tav tm="100000">
                                              <p:val>
                                                <p:fltVal val="0"/>
                                              </p:val>
                                            </p:tav>
                                          </p:tavLst>
                                        </p:anim>
                                        <p:animEffect transition="in" filter="fade">
                                          <p:cBhvr>
                                            <p:cTn id="138" dur="500"/>
                                            <p:tgtEl>
                                              <p:spTgt spid="32"/>
                                            </p:tgtEl>
                                          </p:cBhvr>
                                        </p:animEffect>
                                      </p:childTnLst>
                                    </p:cTn>
                                  </p:par>
                                  <p:par>
                                    <p:cTn id="139" presetID="31" presetClass="entr" presetSubtype="0" fill="hold" grpId="0" nodeType="withEffect">
                                      <p:stCondLst>
                                        <p:cond delay="0"/>
                                      </p:stCondLst>
                                      <p:childTnLst>
                                        <p:set>
                                          <p:cBhvr>
                                            <p:cTn id="140" dur="1" fill="hold">
                                              <p:stCondLst>
                                                <p:cond delay="0"/>
                                              </p:stCondLst>
                                            </p:cTn>
                                            <p:tgtEl>
                                              <p:spTgt spid="33"/>
                                            </p:tgtEl>
                                            <p:attrNameLst>
                                              <p:attrName>style.visibility</p:attrName>
                                            </p:attrNameLst>
                                          </p:cBhvr>
                                          <p:to>
                                            <p:strVal val="visible"/>
                                          </p:to>
                                        </p:set>
                                        <p:anim calcmode="lin" valueType="num">
                                          <p:cBhvr>
                                            <p:cTn id="141" dur="500" fill="hold"/>
                                            <p:tgtEl>
                                              <p:spTgt spid="33"/>
                                            </p:tgtEl>
                                            <p:attrNameLst>
                                              <p:attrName>ppt_w</p:attrName>
                                            </p:attrNameLst>
                                          </p:cBhvr>
                                          <p:tavLst>
                                            <p:tav tm="0">
                                              <p:val>
                                                <p:fltVal val="0"/>
                                              </p:val>
                                            </p:tav>
                                            <p:tav tm="100000">
                                              <p:val>
                                                <p:strVal val="#ppt_w"/>
                                              </p:val>
                                            </p:tav>
                                          </p:tavLst>
                                        </p:anim>
                                        <p:anim calcmode="lin" valueType="num">
                                          <p:cBhvr>
                                            <p:cTn id="142" dur="500" fill="hold"/>
                                            <p:tgtEl>
                                              <p:spTgt spid="33"/>
                                            </p:tgtEl>
                                            <p:attrNameLst>
                                              <p:attrName>ppt_h</p:attrName>
                                            </p:attrNameLst>
                                          </p:cBhvr>
                                          <p:tavLst>
                                            <p:tav tm="0">
                                              <p:val>
                                                <p:fltVal val="0"/>
                                              </p:val>
                                            </p:tav>
                                            <p:tav tm="100000">
                                              <p:val>
                                                <p:strVal val="#ppt_h"/>
                                              </p:val>
                                            </p:tav>
                                          </p:tavLst>
                                        </p:anim>
                                        <p:anim calcmode="lin" valueType="num">
                                          <p:cBhvr>
                                            <p:cTn id="143" dur="500" fill="hold"/>
                                            <p:tgtEl>
                                              <p:spTgt spid="33"/>
                                            </p:tgtEl>
                                            <p:attrNameLst>
                                              <p:attrName>style.rotation</p:attrName>
                                            </p:attrNameLst>
                                          </p:cBhvr>
                                          <p:tavLst>
                                            <p:tav tm="0">
                                              <p:val>
                                                <p:fltVal val="90"/>
                                              </p:val>
                                            </p:tav>
                                            <p:tav tm="100000">
                                              <p:val>
                                                <p:fltVal val="0"/>
                                              </p:val>
                                            </p:tav>
                                          </p:tavLst>
                                        </p:anim>
                                        <p:animEffect transition="in" filter="fade">
                                          <p:cBhvr>
                                            <p:cTn id="1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8" grpId="1"/>
          <p:bldP spid="19" grpId="0"/>
          <p:bldP spid="19" grpId="1"/>
          <p:bldP spid="20" grpId="0"/>
          <p:bldP spid="20" grpId="1"/>
          <p:bldP spid="21" grpId="0"/>
          <p:bldP spid="21" grpId="1"/>
          <p:bldP spid="22" grpId="0" animBg="1"/>
          <p:bldP spid="23" grpId="0" animBg="1"/>
          <p:bldP spid="24" grpId="0" animBg="1"/>
          <p:bldP spid="25" grpId="0" animBg="1"/>
          <p:bldP spid="26" grpId="0"/>
          <p:bldP spid="27" grpId="0"/>
          <p:bldP spid="28" grpId="0"/>
          <p:bldP spid="29" grpId="0"/>
          <p:bldP spid="30" grpId="0" animBg="1"/>
          <p:bldP spid="31" grpId="0" animBg="1"/>
          <p:bldP spid="32" grpId="0"/>
          <p:bldP spid="33" grpId="0"/>
          <p:bldP spid="34" grpId="0"/>
          <p:bldP spid="35" grpId="0"/>
          <p:bldP spid="36" grpId="0"/>
          <p:bldP spid="37" grpId="0"/>
          <p:bldP spid="38" grpId="0" animBg="1"/>
          <p:bldP spid="39"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20"/>
          <p:cNvGrpSpPr/>
          <p:nvPr/>
        </p:nvGrpSpPr>
        <p:grpSpPr>
          <a:xfrm>
            <a:off x="1091421" y="4718409"/>
            <a:ext cx="3281581" cy="1187665"/>
            <a:chOff x="138498" y="3002145"/>
            <a:chExt cx="2461827" cy="890980"/>
          </a:xfrm>
        </p:grpSpPr>
        <p:sp>
          <p:nvSpPr>
            <p:cNvPr id="22"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621966"/>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5" name="Group 24"/>
          <p:cNvGrpSpPr/>
          <p:nvPr/>
        </p:nvGrpSpPr>
        <p:grpSpPr>
          <a:xfrm>
            <a:off x="4577936" y="4718407"/>
            <a:ext cx="2870570" cy="1082445"/>
            <a:chOff x="138498" y="3002145"/>
            <a:chExt cx="2461827" cy="812045"/>
          </a:xfrm>
        </p:grpSpPr>
        <p:sp>
          <p:nvSpPr>
            <p:cNvPr id="26"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 name="Group 29"/>
          <p:cNvGrpSpPr/>
          <p:nvPr/>
        </p:nvGrpSpPr>
        <p:grpSpPr>
          <a:xfrm>
            <a:off x="8049967" y="4718407"/>
            <a:ext cx="2870570" cy="1082445"/>
            <a:chOff x="138498" y="3002145"/>
            <a:chExt cx="2461827" cy="812045"/>
          </a:xfrm>
        </p:grpSpPr>
        <p:sp>
          <p:nvSpPr>
            <p:cNvPr id="31"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2"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33"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5" name="组合 10"/>
          <p:cNvGrpSpPr/>
          <p:nvPr/>
        </p:nvGrpSpPr>
        <p:grpSpPr>
          <a:xfrm>
            <a:off x="1052772" y="1646786"/>
            <a:ext cx="3001707" cy="3001707"/>
            <a:chOff x="1661810" y="1568370"/>
            <a:chExt cx="3780526" cy="3780526"/>
          </a:xfrm>
        </p:grpSpPr>
        <p:sp>
          <p:nvSpPr>
            <p:cNvPr id="56" name="椭圆 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57" name="图表 4"/>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58" name="椭圆 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59" name="椭圆 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0" name="矩形 16"/>
          <p:cNvSpPr/>
          <p:nvPr/>
        </p:nvSpPr>
        <p:spPr>
          <a:xfrm>
            <a:off x="1989207"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61" name="椭圆 19"/>
          <p:cNvSpPr/>
          <p:nvPr/>
        </p:nvSpPr>
        <p:spPr>
          <a:xfrm>
            <a:off x="1913307"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2" name="组合 11"/>
          <p:cNvGrpSpPr/>
          <p:nvPr/>
        </p:nvGrpSpPr>
        <p:grpSpPr>
          <a:xfrm>
            <a:off x="4595149" y="1646786"/>
            <a:ext cx="3001707" cy="3001707"/>
            <a:chOff x="1661810" y="1568370"/>
            <a:chExt cx="3780526" cy="3780526"/>
          </a:xfrm>
        </p:grpSpPr>
        <p:sp>
          <p:nvSpPr>
            <p:cNvPr id="63" name="椭圆 1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64" name="图表 1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65" name="椭圆 1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66" name="椭圆 1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7" name="矩形 18"/>
          <p:cNvSpPr/>
          <p:nvPr/>
        </p:nvSpPr>
        <p:spPr>
          <a:xfrm>
            <a:off x="5594124" y="2734679"/>
            <a:ext cx="1003752" cy="830844"/>
          </a:xfrm>
          <a:prstGeom prst="rect">
            <a:avLst/>
          </a:prstGeom>
        </p:spPr>
        <p:txBody>
          <a:bodyPr wrap="none" lIns="91416" tIns="45708" rIns="91416" bIns="45708">
            <a:spAutoFit/>
          </a:bodyPr>
          <a:lstStyle/>
          <a:p>
            <a:pPr algn="ctr"/>
            <a:r>
              <a:rPr lang="en-US" altLang="zh-CN" sz="4800" dirty="0">
                <a:solidFill>
                  <a:schemeClr val="accent3"/>
                </a:solidFill>
                <a:latin typeface="Impact" panose="020B0806030902050204" pitchFamily="34" charset="0"/>
              </a:rPr>
              <a:t>75</a:t>
            </a:r>
            <a:r>
              <a:rPr lang="en-US" altLang="zh-CN" sz="2800" dirty="0">
                <a:solidFill>
                  <a:schemeClr val="accent3"/>
                </a:solidFill>
                <a:latin typeface="Impact" panose="020B0806030902050204" pitchFamily="34" charset="0"/>
              </a:rPr>
              <a:t>%</a:t>
            </a:r>
            <a:endParaRPr lang="zh-CN" altLang="en-US" sz="935" dirty="0">
              <a:solidFill>
                <a:schemeClr val="accent3"/>
              </a:solidFill>
              <a:latin typeface="Impact" panose="020B0806030902050204" pitchFamily="34" charset="0"/>
            </a:endParaRPr>
          </a:p>
        </p:txBody>
      </p:sp>
      <p:sp>
        <p:nvSpPr>
          <p:cNvPr id="68" name="椭圆 20"/>
          <p:cNvSpPr/>
          <p:nvPr/>
        </p:nvSpPr>
        <p:spPr>
          <a:xfrm>
            <a:off x="5038657" y="3013758"/>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9" name="组合 31"/>
          <p:cNvGrpSpPr/>
          <p:nvPr/>
        </p:nvGrpSpPr>
        <p:grpSpPr>
          <a:xfrm>
            <a:off x="8137526" y="1646786"/>
            <a:ext cx="3001707" cy="3001707"/>
            <a:chOff x="1661810" y="1568370"/>
            <a:chExt cx="3780526" cy="3780526"/>
          </a:xfrm>
        </p:grpSpPr>
        <p:sp>
          <p:nvSpPr>
            <p:cNvPr id="70" name="椭圆 3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71" name="图表 3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72" name="椭圆 3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73" name="椭圆 3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74" name="矩形 36"/>
          <p:cNvSpPr/>
          <p:nvPr/>
        </p:nvSpPr>
        <p:spPr>
          <a:xfrm>
            <a:off x="9073961"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75" name="椭圆 37"/>
          <p:cNvSpPr/>
          <p:nvPr/>
        </p:nvSpPr>
        <p:spPr>
          <a:xfrm>
            <a:off x="8998060"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500" fill="hold"/>
                                        <p:tgtEl>
                                          <p:spTgt spid="61"/>
                                        </p:tgtEl>
                                        <p:attrNameLst>
                                          <p:attrName>ppt_x</p:attrName>
                                        </p:attrNameLst>
                                      </p:cBhvr>
                                      <p:tavLst>
                                        <p:tav tm="0">
                                          <p:val>
                                            <p:strVal val="#ppt_x"/>
                                          </p:val>
                                        </p:tav>
                                        <p:tav tm="100000">
                                          <p:val>
                                            <p:strVal val="#ppt_x"/>
                                          </p:val>
                                        </p:tav>
                                      </p:tavLst>
                                    </p:anim>
                                    <p:anim calcmode="lin" valueType="num">
                                      <p:cBhvr additive="base">
                                        <p:cTn id="11" dur="500" fill="hold"/>
                                        <p:tgtEl>
                                          <p:spTgt spid="6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heel(1)">
                                      <p:cBhvr>
                                        <p:cTn id="21" dur="500"/>
                                        <p:tgtEl>
                                          <p:spTgt spid="62"/>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7"/>
                                        </p:tgtEl>
                                        <p:attrNameLst>
                                          <p:attrName>style.visibility</p:attrName>
                                        </p:attrNameLst>
                                      </p:cBhvr>
                                      <p:to>
                                        <p:strVal val="visible"/>
                                      </p:to>
                                    </p:set>
                                    <p:anim calcmode="lin" valueType="num">
                                      <p:cBhvr>
                                        <p:cTn id="29" dur="500" fill="hold"/>
                                        <p:tgtEl>
                                          <p:spTgt spid="67"/>
                                        </p:tgtEl>
                                        <p:attrNameLst>
                                          <p:attrName>ppt_w</p:attrName>
                                        </p:attrNameLst>
                                      </p:cBhvr>
                                      <p:tavLst>
                                        <p:tav tm="0">
                                          <p:val>
                                            <p:fltVal val="0"/>
                                          </p:val>
                                        </p:tav>
                                        <p:tav tm="100000">
                                          <p:val>
                                            <p:strVal val="#ppt_w"/>
                                          </p:val>
                                        </p:tav>
                                      </p:tavLst>
                                    </p:anim>
                                    <p:anim calcmode="lin" valueType="num">
                                      <p:cBhvr>
                                        <p:cTn id="30" dur="500" fill="hold"/>
                                        <p:tgtEl>
                                          <p:spTgt spid="67"/>
                                        </p:tgtEl>
                                        <p:attrNameLst>
                                          <p:attrName>ppt_h</p:attrName>
                                        </p:attrNameLst>
                                      </p:cBhvr>
                                      <p:tavLst>
                                        <p:tav tm="0">
                                          <p:val>
                                            <p:fltVal val="0"/>
                                          </p:val>
                                        </p:tav>
                                        <p:tav tm="100000">
                                          <p:val>
                                            <p:strVal val="#ppt_h"/>
                                          </p:val>
                                        </p:tav>
                                      </p:tavLst>
                                    </p:anim>
                                    <p:animEffect transition="in" filter="fade">
                                      <p:cBhvr>
                                        <p:cTn id="31" dur="500"/>
                                        <p:tgtEl>
                                          <p:spTgt spid="67"/>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heel(1)">
                                      <p:cBhvr>
                                        <p:cTn id="35" dur="500"/>
                                        <p:tgtEl>
                                          <p:spTgt spid="6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ppt_x"/>
                                          </p:val>
                                        </p:tav>
                                        <p:tav tm="100000">
                                          <p:val>
                                            <p:strVal val="#ppt_x"/>
                                          </p:val>
                                        </p:tav>
                                      </p:tavLst>
                                    </p:anim>
                                    <p:anim calcmode="lin" valueType="num">
                                      <p:cBhvr additive="base">
                                        <p:cTn id="39" dur="500" fill="hold"/>
                                        <p:tgtEl>
                                          <p:spTgt spid="75"/>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74"/>
                                        </p:tgtEl>
                                        <p:attrNameLst>
                                          <p:attrName>style.visibility</p:attrName>
                                        </p:attrNameLst>
                                      </p:cBhvr>
                                      <p:to>
                                        <p:strVal val="visible"/>
                                      </p:to>
                                    </p:set>
                                    <p:anim calcmode="lin" valueType="num">
                                      <p:cBhvr>
                                        <p:cTn id="43" dur="500" fill="hold"/>
                                        <p:tgtEl>
                                          <p:spTgt spid="74"/>
                                        </p:tgtEl>
                                        <p:attrNameLst>
                                          <p:attrName>ppt_w</p:attrName>
                                        </p:attrNameLst>
                                      </p:cBhvr>
                                      <p:tavLst>
                                        <p:tav tm="0">
                                          <p:val>
                                            <p:fltVal val="0"/>
                                          </p:val>
                                        </p:tav>
                                        <p:tav tm="100000">
                                          <p:val>
                                            <p:strVal val="#ppt_w"/>
                                          </p:val>
                                        </p:tav>
                                      </p:tavLst>
                                    </p:anim>
                                    <p:anim calcmode="lin" valueType="num">
                                      <p:cBhvr>
                                        <p:cTn id="44" dur="500" fill="hold"/>
                                        <p:tgtEl>
                                          <p:spTgt spid="74"/>
                                        </p:tgtEl>
                                        <p:attrNameLst>
                                          <p:attrName>ppt_h</p:attrName>
                                        </p:attrNameLst>
                                      </p:cBhvr>
                                      <p:tavLst>
                                        <p:tav tm="0">
                                          <p:val>
                                            <p:fltVal val="0"/>
                                          </p:val>
                                        </p:tav>
                                        <p:tav tm="100000">
                                          <p:val>
                                            <p:strVal val="#ppt_h"/>
                                          </p:val>
                                        </p:tav>
                                      </p:tavLst>
                                    </p:anim>
                                    <p:animEffect transition="in" filter="fade">
                                      <p:cBhvr>
                                        <p:cTn id="45" dur="500"/>
                                        <p:tgtEl>
                                          <p:spTgt spid="74"/>
                                        </p:tgtEl>
                                      </p:cBhvr>
                                    </p:animEffect>
                                  </p:childTnLst>
                                </p:cTn>
                              </p:par>
                            </p:childTnLst>
                          </p:cTn>
                        </p:par>
                        <p:par>
                          <p:cTn id="46" fill="hold">
                            <p:stCondLst>
                              <p:cond delay="3899"/>
                            </p:stCondLst>
                            <p:childTnLst>
                              <p:par>
                                <p:cTn id="47" presetID="12" presetClass="entr" presetSubtype="1"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slide(fromTop)">
                                      <p:cBhvr>
                                        <p:cTn id="49" dur="500"/>
                                        <p:tgtEl>
                                          <p:spTgt spid="11"/>
                                        </p:tgtEl>
                                      </p:cBhvr>
                                    </p:animEffect>
                                  </p:childTnLst>
                                </p:cTn>
                              </p:par>
                            </p:childTnLst>
                          </p:cTn>
                        </p:par>
                        <p:par>
                          <p:cTn id="50" fill="hold">
                            <p:stCondLst>
                              <p:cond delay="4399"/>
                            </p:stCondLst>
                            <p:childTnLst>
                              <p:par>
                                <p:cTn id="51" presetID="12" presetClass="entr" presetSubtype="1"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slide(fromTop)">
                                      <p:cBhvr>
                                        <p:cTn id="53" dur="500"/>
                                        <p:tgtEl>
                                          <p:spTgt spid="15"/>
                                        </p:tgtEl>
                                      </p:cBhvr>
                                    </p:animEffect>
                                  </p:childTnLst>
                                </p:cTn>
                              </p:par>
                            </p:childTnLst>
                          </p:cTn>
                        </p:par>
                        <p:par>
                          <p:cTn id="54" fill="hold">
                            <p:stCondLst>
                              <p:cond delay="4899"/>
                            </p:stCondLst>
                            <p:childTnLst>
                              <p:par>
                                <p:cTn id="55" presetID="12" presetClass="entr" presetSubtype="1"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slide(fromTop)">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7" grpId="0"/>
      <p:bldP spid="68" grpId="0" animBg="1"/>
      <p:bldP spid="74" grpId="0"/>
      <p:bldP spid="7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4" name="Group 21"/>
          <p:cNvGrpSpPr/>
          <p:nvPr/>
        </p:nvGrpSpPr>
        <p:grpSpPr>
          <a:xfrm>
            <a:off x="7029725" y="3553544"/>
            <a:ext cx="4551248" cy="820032"/>
            <a:chOff x="138498" y="3002145"/>
            <a:chExt cx="3414325" cy="615184"/>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244380"/>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  </a:t>
              </a: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pic>
        <p:nvPicPr>
          <p:cNvPr id="24" name="图片 23" descr="婚礼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2" name="TextBox 13"/>
          <p:cNvSpPr txBox="1">
            <a:spLocks noChangeArrowheads="1"/>
          </p:cNvSpPr>
          <p:nvPr/>
        </p:nvSpPr>
        <p:spPr bwMode="auto">
          <a:xfrm>
            <a:off x="2868141" y="3980770"/>
            <a:ext cx="48688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rgbClr val="02438C"/>
                </a:solidFill>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400" dirty="0">
              <a:solidFill>
                <a:srgbClr val="02438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2717328" y="3173986"/>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dirty="0">
                <a:solidFill>
                  <a:srgbClr val="02438C"/>
                </a:solidFill>
                <a:latin typeface="微软雅黑" panose="020B0503020204020204" pitchFamily="34" charset="-122"/>
                <a:ea typeface="微软雅黑" panose="020B0503020204020204" pitchFamily="34" charset="-122"/>
              </a:rPr>
              <a:t>点击此处添加</a:t>
            </a:r>
            <a:r>
              <a:rPr lang="zh-CN" altLang="en-US" sz="4400" b="1" dirty="0" smtClean="0">
                <a:solidFill>
                  <a:srgbClr val="02438C"/>
                </a:solidFill>
                <a:latin typeface="微软雅黑" panose="020B0503020204020204" pitchFamily="34" charset="-122"/>
                <a:ea typeface="微软雅黑" panose="020B0503020204020204" pitchFamily="34" charset="-122"/>
              </a:rPr>
              <a:t>目录</a:t>
            </a:r>
            <a:endParaRPr lang="zh-CN" altLang="en-US" sz="4400" b="1" dirty="0">
              <a:solidFill>
                <a:srgbClr val="02438C"/>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2796704" y="2373559"/>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5400" dirty="0">
                <a:solidFill>
                  <a:srgbClr val="9B73B1"/>
                </a:solidFill>
                <a:latin typeface="Impact" panose="020B0806030902050204" pitchFamily="34" charset="0"/>
              </a:rPr>
              <a:t>Part </a:t>
            </a:r>
            <a:r>
              <a:rPr lang="en-US" altLang="zh-CN" sz="5400" dirty="0" smtClean="0">
                <a:solidFill>
                  <a:srgbClr val="9B73B1"/>
                </a:solidFill>
                <a:latin typeface="Impact" panose="020B0806030902050204" pitchFamily="34" charset="0"/>
              </a:rPr>
              <a:t>4</a:t>
            </a:r>
            <a:endParaRPr lang="zh-CN" altLang="en-US" sz="5400" dirty="0">
              <a:solidFill>
                <a:srgbClr val="9B73B1"/>
              </a:solidFill>
              <a:latin typeface="Impact" panose="020B0806030902050204" pitchFamily="34" charset="0"/>
            </a:endParaRPr>
          </a:p>
        </p:txBody>
      </p:sp>
      <p:grpSp>
        <p:nvGrpSpPr>
          <p:cNvPr id="5" name="01 45"/>
          <p:cNvGrpSpPr/>
          <p:nvPr/>
        </p:nvGrpSpPr>
        <p:grpSpPr>
          <a:xfrm>
            <a:off x="1512146" y="4743854"/>
            <a:ext cx="1284558" cy="1284558"/>
            <a:chOff x="2132930" y="1035327"/>
            <a:chExt cx="1307248" cy="1307248"/>
          </a:xfrm>
        </p:grpSpPr>
        <p:grpSp>
          <p:nvGrpSpPr>
            <p:cNvPr id="6" name="01 46"/>
            <p:cNvGrpSpPr/>
            <p:nvPr/>
          </p:nvGrpSpPr>
          <p:grpSpPr>
            <a:xfrm rot="20755360">
              <a:off x="2132930" y="1035327"/>
              <a:ext cx="1307248" cy="1307248"/>
              <a:chOff x="5153025" y="4019551"/>
              <a:chExt cx="1866899" cy="1866899"/>
            </a:xfrm>
          </p:grpSpPr>
          <p:sp>
            <p:nvSpPr>
              <p:cNvPr id="8" name="01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nvGrpSpPr>
              <p:cNvPr id="9" name="01 49"/>
              <p:cNvGrpSpPr/>
              <p:nvPr/>
            </p:nvGrpSpPr>
            <p:grpSpPr>
              <a:xfrm>
                <a:off x="6050915" y="4019551"/>
                <a:ext cx="71120" cy="1866899"/>
                <a:chOff x="6072187" y="3914775"/>
                <a:chExt cx="0" cy="2143125"/>
              </a:xfrm>
            </p:grpSpPr>
            <p:cxnSp>
              <p:nvCxnSpPr>
                <p:cNvPr id="19" name="直接连接符 1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 name="01 50"/>
              <p:cNvGrpSpPr/>
              <p:nvPr/>
            </p:nvGrpSpPr>
            <p:grpSpPr>
              <a:xfrm rot="16200000">
                <a:off x="6050915" y="4019551"/>
                <a:ext cx="71120" cy="1866899"/>
                <a:chOff x="6072187" y="3914775"/>
                <a:chExt cx="0" cy="2143125"/>
              </a:xfrm>
            </p:grpSpPr>
            <p:cxnSp>
              <p:nvCxnSpPr>
                <p:cNvPr id="17" name="直接连接符 1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1" name="01 51"/>
              <p:cNvGrpSpPr/>
              <p:nvPr/>
            </p:nvGrpSpPr>
            <p:grpSpPr>
              <a:xfrm rot="2700000">
                <a:off x="6050915" y="4019551"/>
                <a:ext cx="71120" cy="1866899"/>
                <a:chOff x="6072187" y="3914775"/>
                <a:chExt cx="0" cy="2143125"/>
              </a:xfrm>
            </p:grpSpPr>
            <p:cxnSp>
              <p:nvCxnSpPr>
                <p:cNvPr id="15" name="直接连接符 14"/>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 name="01 52"/>
              <p:cNvGrpSpPr/>
              <p:nvPr/>
            </p:nvGrpSpPr>
            <p:grpSpPr>
              <a:xfrm rot="18900000" flipH="1">
                <a:off x="6050915" y="4019551"/>
                <a:ext cx="71120" cy="1866899"/>
                <a:chOff x="6072187" y="3914775"/>
                <a:chExt cx="0" cy="2143125"/>
              </a:xfrm>
            </p:grpSpPr>
            <p:cxnSp>
              <p:nvCxnSpPr>
                <p:cNvPr id="13" name="直接连接符 1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7" name="弧形 6"/>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2438C"/>
                </a:solidFill>
              </a:endParaRPr>
            </a:p>
          </p:txBody>
        </p:sp>
      </p:grpSp>
      <p:grpSp>
        <p:nvGrpSpPr>
          <p:cNvPr id="21" name="01 40"/>
          <p:cNvGrpSpPr/>
          <p:nvPr/>
        </p:nvGrpSpPr>
        <p:grpSpPr>
          <a:xfrm>
            <a:off x="789243" y="5196833"/>
            <a:ext cx="1862063" cy="1142683"/>
            <a:chOff x="8726219" y="-661205"/>
            <a:chExt cx="2154936" cy="1322409"/>
          </a:xfrm>
        </p:grpSpPr>
        <p:sp>
          <p:nvSpPr>
            <p:cNvPr id="22" name="01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sp>
          <p:nvSpPr>
            <p:cNvPr id="23" name="01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3200"/>
                            </p:stCondLst>
                            <p:childTnLst>
                              <p:par>
                                <p:cTn id="22" presetID="42"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42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2" presetClass="path" presetSubtype="0" accel="50000" decel="50000" fill="hold" nodeType="withEffect">
                                  <p:stCondLst>
                                    <p:cond delay="0"/>
                                  </p:stCondLst>
                                  <p:childTnLst>
                                    <p:animMotion origin="layout" path="M -0.03789 0.06041 L -2.70833E-6 4.81481E-6 " pathEditMode="relative" rAng="0" ptsTypes="AA">
                                      <p:cBhvr>
                                        <p:cTn id="32" dur="1500" fill="hold"/>
                                        <p:tgtEl>
                                          <p:spTgt spid="5"/>
                                        </p:tgtEl>
                                        <p:attrNameLst>
                                          <p:attrName>ppt_x</p:attrName>
                                          <p:attrName>ppt_y</p:attrName>
                                        </p:attrNameLst>
                                      </p:cBhvr>
                                      <p:rCtr x="1888" y="-3032"/>
                                    </p:animMotion>
                                  </p:childTnLst>
                                </p:cTn>
                              </p:par>
                              <p:par>
                                <p:cTn id="33" presetID="8" presetClass="emph" presetSubtype="0" fill="hold" nodeType="withEffect">
                                  <p:stCondLst>
                                    <p:cond delay="600"/>
                                  </p:stCondLst>
                                  <p:childTnLst>
                                    <p:animRot by="10800000">
                                      <p:cBhvr>
                                        <p:cTn id="34" dur="3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
          <p:cNvGrpSpPr/>
          <p:nvPr/>
        </p:nvGrpSpPr>
        <p:grpSpPr>
          <a:xfrm>
            <a:off x="2198221" y="1586658"/>
            <a:ext cx="7795560" cy="3916996"/>
            <a:chOff x="3650968" y="2196025"/>
            <a:chExt cx="4890106" cy="2457106"/>
          </a:xfrm>
          <a:scene3d>
            <a:camera prst="perspectiveRelaxedModerately">
              <a:rot lat="17390632" lon="0" rev="0"/>
            </a:camera>
            <a:lightRig rig="flat" dir="t">
              <a:rot lat="0" lon="0" rev="4200000"/>
            </a:lightRig>
          </a:scene3d>
        </p:grpSpPr>
        <p:grpSp>
          <p:nvGrpSpPr>
            <p:cNvPr id="14" name="组合 2"/>
            <p:cNvGrpSpPr/>
            <p:nvPr/>
          </p:nvGrpSpPr>
          <p:grpSpPr>
            <a:xfrm rot="16200000">
              <a:off x="4867468" y="979525"/>
              <a:ext cx="2457106" cy="4890106"/>
              <a:chOff x="1910354" y="1548938"/>
              <a:chExt cx="1697887" cy="3379127"/>
            </a:xfrm>
          </p:grpSpPr>
          <p:sp>
            <p:nvSpPr>
              <p:cNvPr id="16" name="圆角矩形 4"/>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圆角矩形 5"/>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圆角矩形 6"/>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9" name="组合 7"/>
              <p:cNvGrpSpPr/>
              <p:nvPr/>
            </p:nvGrpSpPr>
            <p:grpSpPr>
              <a:xfrm>
                <a:off x="1958085" y="1548938"/>
                <a:ext cx="1617852" cy="3379127"/>
                <a:chOff x="1958085" y="1548938"/>
                <a:chExt cx="1617852" cy="3379127"/>
              </a:xfrm>
            </p:grpSpPr>
            <p:sp>
              <p:nvSpPr>
                <p:cNvPr id="24" name="圆角矩形 12"/>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圆角矩形 13"/>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矩形 8"/>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 name="圆角矩形 9"/>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10"/>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椭圆 11"/>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15"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28" name="组合 29"/>
          <p:cNvGrpSpPr/>
          <p:nvPr/>
        </p:nvGrpSpPr>
        <p:grpSpPr>
          <a:xfrm>
            <a:off x="915751" y="4873720"/>
            <a:ext cx="2374565" cy="1419665"/>
            <a:chOff x="2744012" y="4399037"/>
            <a:chExt cx="2375184" cy="1420035"/>
          </a:xfrm>
        </p:grpSpPr>
        <p:sp>
          <p:nvSpPr>
            <p:cNvPr id="29" name="文本框 30"/>
            <p:cNvSpPr txBox="1"/>
            <p:nvPr/>
          </p:nvSpPr>
          <p:spPr bwMode="auto">
            <a:xfrm>
              <a:off x="2915604" y="4884341"/>
              <a:ext cx="2203592" cy="934731"/>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0" name="文本框 31"/>
            <p:cNvSpPr txBox="1"/>
            <p:nvPr/>
          </p:nvSpPr>
          <p:spPr bwMode="auto">
            <a:xfrm>
              <a:off x="2744012" y="4399037"/>
              <a:ext cx="2349784" cy="420674"/>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grpSp>
        <p:nvGrpSpPr>
          <p:cNvPr id="31" name="组合 32"/>
          <p:cNvGrpSpPr/>
          <p:nvPr/>
        </p:nvGrpSpPr>
        <p:grpSpPr>
          <a:xfrm>
            <a:off x="3556662" y="4882689"/>
            <a:ext cx="2355378" cy="1383322"/>
            <a:chOff x="2744012" y="4408005"/>
            <a:chExt cx="2355992" cy="1383682"/>
          </a:xfrm>
        </p:grpSpPr>
        <p:sp>
          <p:nvSpPr>
            <p:cNvPr id="32" name="文本框 33"/>
            <p:cNvSpPr txBox="1"/>
            <p:nvPr/>
          </p:nvSpPr>
          <p:spPr bwMode="auto">
            <a:xfrm>
              <a:off x="2845612" y="4856957"/>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3" name="文本框 34"/>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grpSp>
        <p:nvGrpSpPr>
          <p:cNvPr id="34" name="组合 35"/>
          <p:cNvGrpSpPr/>
          <p:nvPr/>
        </p:nvGrpSpPr>
        <p:grpSpPr>
          <a:xfrm>
            <a:off x="6229173" y="4882693"/>
            <a:ext cx="2349172" cy="1383323"/>
            <a:chOff x="2744012" y="4408005"/>
            <a:chExt cx="2349784" cy="1383683"/>
          </a:xfrm>
        </p:grpSpPr>
        <p:sp>
          <p:nvSpPr>
            <p:cNvPr id="35" name="文本框 36"/>
            <p:cNvSpPr txBox="1"/>
            <p:nvPr/>
          </p:nvSpPr>
          <p:spPr bwMode="auto">
            <a:xfrm>
              <a:off x="2845612" y="4856958"/>
              <a:ext cx="22035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6" name="文本框 37"/>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3"/>
                  </a:solidFill>
                  <a:latin typeface="微软雅黑" panose="020B0503020204020204" pitchFamily="34" charset="-122"/>
                  <a:ea typeface="微软雅黑" panose="020B0503020204020204" pitchFamily="34" charset="-122"/>
                </a:rPr>
                <a:t>在此添加标题</a:t>
              </a:r>
            </a:p>
          </p:txBody>
        </p:sp>
      </p:grpSp>
      <p:grpSp>
        <p:nvGrpSpPr>
          <p:cNvPr id="37" name="组合 38"/>
          <p:cNvGrpSpPr/>
          <p:nvPr/>
        </p:nvGrpSpPr>
        <p:grpSpPr>
          <a:xfrm>
            <a:off x="8819299" y="4851032"/>
            <a:ext cx="2355378" cy="1414983"/>
            <a:chOff x="2744012" y="4376337"/>
            <a:chExt cx="2355992" cy="1415351"/>
          </a:xfrm>
        </p:grpSpPr>
        <p:sp>
          <p:nvSpPr>
            <p:cNvPr id="38" name="文本框 39"/>
            <p:cNvSpPr txBox="1"/>
            <p:nvPr/>
          </p:nvSpPr>
          <p:spPr bwMode="auto">
            <a:xfrm>
              <a:off x="2845612" y="4856958"/>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9" name="文本框 40"/>
            <p:cNvSpPr txBox="1"/>
            <p:nvPr/>
          </p:nvSpPr>
          <p:spPr bwMode="auto">
            <a:xfrm>
              <a:off x="2744012" y="4376337"/>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sp>
        <p:nvSpPr>
          <p:cNvPr id="40" name="Rectangle 5"/>
          <p:cNvSpPr>
            <a:spLocks noChangeArrowheads="1"/>
          </p:cNvSpPr>
          <p:nvPr/>
        </p:nvSpPr>
        <p:spPr bwMode="auto">
          <a:xfrm>
            <a:off x="4845468" y="2784327"/>
            <a:ext cx="970924" cy="964453"/>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1" name="Rectangle 6"/>
          <p:cNvSpPr>
            <a:spLocks noChangeArrowheads="1"/>
          </p:cNvSpPr>
          <p:nvPr/>
        </p:nvSpPr>
        <p:spPr bwMode="auto">
          <a:xfrm>
            <a:off x="6147070" y="2459439"/>
            <a:ext cx="970924" cy="1289343"/>
          </a:xfrm>
          <a:prstGeom prst="rect">
            <a:avLst/>
          </a:prstGeom>
          <a:solidFill>
            <a:schemeClr val="accent3"/>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2" name="Rectangle 7"/>
          <p:cNvSpPr>
            <a:spLocks noChangeArrowheads="1"/>
          </p:cNvSpPr>
          <p:nvPr/>
        </p:nvSpPr>
        <p:spPr bwMode="auto">
          <a:xfrm>
            <a:off x="7460580" y="2144766"/>
            <a:ext cx="957325" cy="1604016"/>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3" name="Rectangle 8"/>
          <p:cNvSpPr>
            <a:spLocks noChangeArrowheads="1"/>
          </p:cNvSpPr>
          <p:nvPr/>
        </p:nvSpPr>
        <p:spPr bwMode="auto">
          <a:xfrm>
            <a:off x="3545559" y="3109220"/>
            <a:ext cx="957325" cy="639563"/>
          </a:xfrm>
          <a:prstGeom prst="rect">
            <a:avLst/>
          </a:prstGeom>
          <a:solidFill>
            <a:schemeClr val="accent1"/>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4" name="文本框 48"/>
          <p:cNvSpPr txBox="1"/>
          <p:nvPr/>
        </p:nvSpPr>
        <p:spPr>
          <a:xfrm>
            <a:off x="347499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2014</a:t>
            </a:r>
            <a:endParaRPr lang="zh-CN" altLang="en-US" sz="2000" dirty="0">
              <a:solidFill>
                <a:schemeClr val="bg1"/>
              </a:solidFill>
              <a:latin typeface="Impact" panose="020B0806030902050204" pitchFamily="34" charset="0"/>
            </a:endParaRPr>
          </a:p>
        </p:txBody>
      </p:sp>
      <p:sp>
        <p:nvSpPr>
          <p:cNvPr id="45" name="文本框 49"/>
          <p:cNvSpPr txBox="1"/>
          <p:nvPr/>
        </p:nvSpPr>
        <p:spPr>
          <a:xfrm>
            <a:off x="4781702"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2015</a:t>
            </a:r>
            <a:endParaRPr lang="zh-CN" altLang="en-US" sz="2000" dirty="0">
              <a:solidFill>
                <a:schemeClr val="bg1"/>
              </a:solidFill>
              <a:latin typeface="Impact" panose="020B0806030902050204" pitchFamily="34" charset="0"/>
            </a:endParaRPr>
          </a:p>
        </p:txBody>
      </p:sp>
      <p:sp>
        <p:nvSpPr>
          <p:cNvPr id="46" name="文本框 50"/>
          <p:cNvSpPr txBox="1"/>
          <p:nvPr/>
        </p:nvSpPr>
        <p:spPr>
          <a:xfrm>
            <a:off x="6080757"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2016</a:t>
            </a:r>
            <a:endParaRPr lang="zh-CN" altLang="en-US" sz="2000" dirty="0">
              <a:solidFill>
                <a:schemeClr val="bg1"/>
              </a:solidFill>
              <a:latin typeface="Impact" panose="020B0806030902050204" pitchFamily="34" charset="0"/>
            </a:endParaRPr>
          </a:p>
        </p:txBody>
      </p:sp>
      <p:sp>
        <p:nvSpPr>
          <p:cNvPr id="47" name="文本框 51"/>
          <p:cNvSpPr txBox="1"/>
          <p:nvPr/>
        </p:nvSpPr>
        <p:spPr>
          <a:xfrm>
            <a:off x="739001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2017</a:t>
            </a:r>
            <a:endParaRPr lang="zh-CN" altLang="en-US" sz="2000" dirty="0">
              <a:solidFill>
                <a:schemeClr val="bg1"/>
              </a:solidFill>
              <a:latin typeface="Impact" panose="020B0806030902050204" pitchFamily="34" charset="0"/>
            </a:endParaRPr>
          </a:p>
        </p:txBody>
      </p:sp>
      <p:grpSp>
        <p:nvGrpSpPr>
          <p:cNvPr id="48" name="Group 4"/>
          <p:cNvGrpSpPr>
            <a:grpSpLocks noChangeAspect="1"/>
          </p:cNvGrpSpPr>
          <p:nvPr/>
        </p:nvGrpSpPr>
        <p:grpSpPr bwMode="auto">
          <a:xfrm flipH="1">
            <a:off x="5096136" y="2300723"/>
            <a:ext cx="548472" cy="486768"/>
            <a:chOff x="330" y="1320"/>
            <a:chExt cx="560" cy="497"/>
          </a:xfrm>
        </p:grpSpPr>
        <p:sp>
          <p:nvSpPr>
            <p:cNvPr id="49"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6"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down)">
                                      <p:cBhvr>
                                        <p:cTn id="14" dur="500"/>
                                        <p:tgtEl>
                                          <p:spTgt spid="43"/>
                                        </p:tgtEl>
                                      </p:cBhvr>
                                    </p:animEffect>
                                  </p:childTnLst>
                                </p:cTn>
                              </p:par>
                              <p:par>
                                <p:cTn id="15" presetID="53" presetClass="entr" presetSubtype="16" fill="hold" grpId="0" nodeType="withEffect">
                                  <p:stCondLst>
                                    <p:cond delay="0"/>
                                  </p:stCondLst>
                                  <p:iterate type="lt">
                                    <p:tmPct val="10000"/>
                                  </p:iterate>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1649"/>
                            </p:stCondLst>
                            <p:childTnLst>
                              <p:par>
                                <p:cTn id="21" presetID="2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childTnLst>
                          </p:cTn>
                        </p:par>
                        <p:par>
                          <p:cTn id="29" fill="hold">
                            <p:stCondLst>
                              <p:cond delay="2299"/>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2949"/>
                            </p:stCondLst>
                            <p:childTnLst>
                              <p:par>
                                <p:cTn id="39" presetID="22" presetClass="entr" presetSubtype="4"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3599"/>
                            </p:stCondLst>
                            <p:childTnLst>
                              <p:par>
                                <p:cTn id="48" presetID="5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48"/>
                                        </p:tgtEl>
                                        <p:attrNameLst>
                                          <p:attrName>ppt_x</p:attrName>
                                          <p:attrName>ppt_y</p:attrName>
                                        </p:attrNameLst>
                                      </p:cBhvr>
                                    </p:animMotion>
                                    <p:animEffect transition="in" filter="fade">
                                      <p:cBhvr>
                                        <p:cTn id="52" dur="500"/>
                                        <p:tgtEl>
                                          <p:spTgt spid="48"/>
                                        </p:tgtEl>
                                      </p:cBhvr>
                                    </p:animEffect>
                                  </p:childTnLst>
                                </p:cTn>
                              </p:par>
                            </p:childTnLst>
                          </p:cTn>
                        </p:par>
                        <p:par>
                          <p:cTn id="53" fill="hold">
                            <p:stCondLst>
                              <p:cond delay="4099"/>
                            </p:stCondLst>
                            <p:childTnLst>
                              <p:par>
                                <p:cTn id="54" presetID="16" presetClass="entr" presetSubtype="37"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outVertical)">
                                      <p:cBhvr>
                                        <p:cTn id="56" dur="500"/>
                                        <p:tgtEl>
                                          <p:spTgt spid="28"/>
                                        </p:tgtEl>
                                      </p:cBhvr>
                                    </p:animEffect>
                                  </p:childTnLst>
                                </p:cTn>
                              </p:par>
                              <p:par>
                                <p:cTn id="57" presetID="16" presetClass="entr" presetSubtype="37"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par>
                                <p:cTn id="60" presetID="16" presetClass="entr" presetSubtype="37"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outVertical)">
                                      <p:cBhvr>
                                        <p:cTn id="62" dur="500"/>
                                        <p:tgtEl>
                                          <p:spTgt spid="34"/>
                                        </p:tgtEl>
                                      </p:cBhvr>
                                    </p:animEffect>
                                  </p:childTnLst>
                                </p:cTn>
                              </p:par>
                              <p:par>
                                <p:cTn id="63" presetID="16" presetClass="entr" presetSubtype="37"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barn(outVertical)">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8"/>
          <p:cNvGrpSpPr/>
          <p:nvPr/>
        </p:nvGrpSpPr>
        <p:grpSpPr>
          <a:xfrm>
            <a:off x="4313546" y="1780469"/>
            <a:ext cx="3517294" cy="3980050"/>
            <a:chOff x="3222936" y="1295400"/>
            <a:chExt cx="2638658" cy="2985815"/>
          </a:xfrm>
        </p:grpSpPr>
        <p:sp>
          <p:nvSpPr>
            <p:cNvPr id="3" name="Freeform 5"/>
            <p:cNvSpPr/>
            <p:nvPr/>
          </p:nvSpPr>
          <p:spPr bwMode="auto">
            <a:xfrm>
              <a:off x="3222936" y="1295400"/>
              <a:ext cx="2638658" cy="2985815"/>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accent2"/>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2" name="组合 33"/>
            <p:cNvGrpSpPr/>
            <p:nvPr/>
          </p:nvGrpSpPr>
          <p:grpSpPr>
            <a:xfrm>
              <a:off x="4226565" y="2576600"/>
              <a:ext cx="632091" cy="382876"/>
              <a:chOff x="8513763" y="2622551"/>
              <a:chExt cx="765175" cy="473075"/>
            </a:xfrm>
            <a:solidFill>
              <a:schemeClr val="bg1"/>
            </a:solidFill>
          </p:grpSpPr>
          <p:sp>
            <p:nvSpPr>
              <p:cNvPr id="3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grpSp>
      </p:grpSp>
      <p:grpSp>
        <p:nvGrpSpPr>
          <p:cNvPr id="24" name="Group 120"/>
          <p:cNvGrpSpPr/>
          <p:nvPr/>
        </p:nvGrpSpPr>
        <p:grpSpPr>
          <a:xfrm>
            <a:off x="4727270" y="1809960"/>
            <a:ext cx="1229845" cy="1391166"/>
            <a:chOff x="3545184" y="1357154"/>
            <a:chExt cx="922624" cy="1043646"/>
          </a:xfrm>
        </p:grpSpPr>
        <p:sp>
          <p:nvSpPr>
            <p:cNvPr id="12" name="Freeform 14"/>
            <p:cNvSpPr/>
            <p:nvPr/>
          </p:nvSpPr>
          <p:spPr bwMode="auto">
            <a:xfrm>
              <a:off x="3600336" y="1388031"/>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3545184" y="1357154"/>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3600337"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3" name="Freeform 25"/>
            <p:cNvSpPr/>
            <p:nvPr/>
          </p:nvSpPr>
          <p:spPr bwMode="auto">
            <a:xfrm>
              <a:off x="3840644" y="1549364"/>
              <a:ext cx="40971" cy="147438"/>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6" name="组合 41"/>
            <p:cNvGrpSpPr/>
            <p:nvPr/>
          </p:nvGrpSpPr>
          <p:grpSpPr>
            <a:xfrm>
              <a:off x="3823524" y="1816827"/>
              <a:ext cx="366085" cy="301752"/>
              <a:chOff x="5146675" y="766763"/>
              <a:chExt cx="1590676" cy="1338263"/>
            </a:xfrm>
            <a:solidFill>
              <a:srgbClr val="3666D7"/>
            </a:solidFill>
          </p:grpSpPr>
          <p:sp>
            <p:nvSpPr>
              <p:cNvPr id="4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27" name="Group 125"/>
          <p:cNvGrpSpPr/>
          <p:nvPr/>
        </p:nvGrpSpPr>
        <p:grpSpPr>
          <a:xfrm>
            <a:off x="4014148" y="3022086"/>
            <a:ext cx="1227744" cy="1391166"/>
            <a:chOff x="3010204" y="2266485"/>
            <a:chExt cx="921048" cy="1043646"/>
          </a:xfrm>
        </p:grpSpPr>
        <p:sp>
          <p:nvSpPr>
            <p:cNvPr id="6" name="Freeform 6"/>
            <p:cNvSpPr/>
            <p:nvPr/>
          </p:nvSpPr>
          <p:spPr bwMode="auto">
            <a:xfrm>
              <a:off x="3064568" y="229736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7" name="Freeform 7"/>
            <p:cNvSpPr/>
            <p:nvPr/>
          </p:nvSpPr>
          <p:spPr bwMode="auto">
            <a:xfrm>
              <a:off x="3010204" y="2266485"/>
              <a:ext cx="921048" cy="1043646"/>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3064569"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Freeform 35"/>
            <p:cNvSpPr>
              <a:spLocks noEditPoints="1"/>
            </p:cNvSpPr>
            <p:nvPr/>
          </p:nvSpPr>
          <p:spPr bwMode="auto">
            <a:xfrm>
              <a:off x="3278876" y="2457150"/>
              <a:ext cx="67759" cy="150527"/>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9" name="组合 55"/>
            <p:cNvGrpSpPr/>
            <p:nvPr/>
          </p:nvGrpSpPr>
          <p:grpSpPr>
            <a:xfrm>
              <a:off x="3311488" y="2752230"/>
              <a:ext cx="309455" cy="281349"/>
              <a:chOff x="5278438" y="2973388"/>
              <a:chExt cx="1344613" cy="1247775"/>
            </a:xfrm>
            <a:solidFill>
              <a:srgbClr val="3666D7"/>
            </a:solidFill>
          </p:grpSpPr>
          <p:sp>
            <p:nvSpPr>
              <p:cNvPr id="5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6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31" name="Group 124"/>
          <p:cNvGrpSpPr/>
          <p:nvPr/>
        </p:nvGrpSpPr>
        <p:grpSpPr>
          <a:xfrm>
            <a:off x="4727270" y="4234210"/>
            <a:ext cx="1229845" cy="1391166"/>
            <a:chOff x="3545184" y="3175815"/>
            <a:chExt cx="922624" cy="1043646"/>
          </a:xfrm>
        </p:grpSpPr>
        <p:sp>
          <p:nvSpPr>
            <p:cNvPr id="8" name="Freeform 10"/>
            <p:cNvSpPr/>
            <p:nvPr/>
          </p:nvSpPr>
          <p:spPr bwMode="auto">
            <a:xfrm>
              <a:off x="3600336" y="3206692"/>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3545184" y="3175815"/>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9" name="Freeform 21"/>
            <p:cNvSpPr/>
            <p:nvPr/>
          </p:nvSpPr>
          <p:spPr bwMode="auto">
            <a:xfrm>
              <a:off x="3600337"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5"/>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8" name="Freeform 29"/>
            <p:cNvSpPr/>
            <p:nvPr/>
          </p:nvSpPr>
          <p:spPr bwMode="auto">
            <a:xfrm>
              <a:off x="3813068" y="3368025"/>
              <a:ext cx="68546" cy="148983"/>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33" name="组合 60"/>
            <p:cNvGrpSpPr/>
            <p:nvPr/>
          </p:nvGrpSpPr>
          <p:grpSpPr>
            <a:xfrm>
              <a:off x="3877693" y="3659960"/>
              <a:ext cx="271828" cy="348560"/>
              <a:chOff x="2951163" y="2495550"/>
              <a:chExt cx="1208088" cy="1581150"/>
            </a:xfrm>
            <a:solidFill>
              <a:srgbClr val="3666D7"/>
            </a:solidFill>
          </p:grpSpPr>
          <p:sp>
            <p:nvSpPr>
              <p:cNvPr id="6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35" name="Group 123"/>
          <p:cNvGrpSpPr/>
          <p:nvPr/>
        </p:nvGrpSpPr>
        <p:grpSpPr>
          <a:xfrm>
            <a:off x="6155612" y="4234210"/>
            <a:ext cx="1229845" cy="1391166"/>
            <a:chOff x="4616720" y="3175815"/>
            <a:chExt cx="922624" cy="1043646"/>
          </a:xfrm>
        </p:grpSpPr>
        <p:sp>
          <p:nvSpPr>
            <p:cNvPr id="10" name="Freeform 12"/>
            <p:cNvSpPr/>
            <p:nvPr/>
          </p:nvSpPr>
          <p:spPr bwMode="auto">
            <a:xfrm>
              <a:off x="4671873" y="320669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1" name="Freeform 13"/>
            <p:cNvSpPr/>
            <p:nvPr/>
          </p:nvSpPr>
          <p:spPr bwMode="auto">
            <a:xfrm>
              <a:off x="4616720" y="3175815"/>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671873"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0" name="Freeform 31"/>
            <p:cNvSpPr>
              <a:spLocks noEditPoints="1"/>
            </p:cNvSpPr>
            <p:nvPr/>
          </p:nvSpPr>
          <p:spPr bwMode="auto">
            <a:xfrm>
              <a:off x="4877514" y="3368025"/>
              <a:ext cx="76426" cy="147438"/>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42" name="组合 70"/>
            <p:cNvGrpSpPr/>
            <p:nvPr/>
          </p:nvGrpSpPr>
          <p:grpSpPr>
            <a:xfrm>
              <a:off x="4881095" y="3679824"/>
              <a:ext cx="402986" cy="305332"/>
              <a:chOff x="3175" y="747713"/>
              <a:chExt cx="1751013" cy="1354138"/>
            </a:xfrm>
            <a:solidFill>
              <a:srgbClr val="3666D7"/>
            </a:solidFill>
          </p:grpSpPr>
          <p:sp>
            <p:nvSpPr>
              <p:cNvPr id="72"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3"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4"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43" name="Group 122"/>
          <p:cNvGrpSpPr/>
          <p:nvPr/>
        </p:nvGrpSpPr>
        <p:grpSpPr>
          <a:xfrm>
            <a:off x="6870834" y="3022086"/>
            <a:ext cx="1227744" cy="1391166"/>
            <a:chOff x="5153277" y="2266485"/>
            <a:chExt cx="921048" cy="1043646"/>
          </a:xfrm>
        </p:grpSpPr>
        <p:sp>
          <p:nvSpPr>
            <p:cNvPr id="4" name="Freeform 8"/>
            <p:cNvSpPr/>
            <p:nvPr/>
          </p:nvSpPr>
          <p:spPr bwMode="auto">
            <a:xfrm>
              <a:off x="5206853" y="2297362"/>
              <a:ext cx="407342" cy="17831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91416" tIns="45708" rIns="91416" bIns="45708" numCol="1" anchor="t" anchorCtr="0" compatLnSpc="1"/>
            <a:lstStyle/>
            <a:p>
              <a:endParaRPr lang="zh-CN" altLang="en-US" sz="3200">
                <a:solidFill>
                  <a:srgbClr val="BDD53E"/>
                </a:solidFill>
              </a:endParaRPr>
            </a:p>
          </p:txBody>
        </p:sp>
        <p:sp>
          <p:nvSpPr>
            <p:cNvPr id="5" name="Freeform 9"/>
            <p:cNvSpPr/>
            <p:nvPr/>
          </p:nvSpPr>
          <p:spPr bwMode="auto">
            <a:xfrm>
              <a:off x="5153277" y="2266485"/>
              <a:ext cx="921048" cy="1043646"/>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1" name="Freeform 23"/>
            <p:cNvSpPr/>
            <p:nvPr/>
          </p:nvSpPr>
          <p:spPr bwMode="auto">
            <a:xfrm>
              <a:off x="5206854"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Freeform 33"/>
            <p:cNvSpPr/>
            <p:nvPr/>
          </p:nvSpPr>
          <p:spPr bwMode="auto">
            <a:xfrm>
              <a:off x="5417221" y="2457150"/>
              <a:ext cx="73274" cy="150527"/>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56" name="组合 75"/>
            <p:cNvGrpSpPr/>
            <p:nvPr/>
          </p:nvGrpSpPr>
          <p:grpSpPr>
            <a:xfrm>
              <a:off x="5445606" y="2768091"/>
              <a:ext cx="337639" cy="371790"/>
              <a:chOff x="279401" y="2698750"/>
              <a:chExt cx="1473200" cy="1655763"/>
            </a:xfrm>
            <a:solidFill>
              <a:srgbClr val="3666D7"/>
            </a:solidFill>
          </p:grpSpPr>
          <p:sp>
            <p:nvSpPr>
              <p:cNvPr id="7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61" name="Group 121"/>
          <p:cNvGrpSpPr/>
          <p:nvPr/>
        </p:nvGrpSpPr>
        <p:grpSpPr>
          <a:xfrm>
            <a:off x="6155612" y="1809960"/>
            <a:ext cx="1229845" cy="1391166"/>
            <a:chOff x="4616720" y="1357154"/>
            <a:chExt cx="922624" cy="1043646"/>
          </a:xfrm>
        </p:grpSpPr>
        <p:sp>
          <p:nvSpPr>
            <p:cNvPr id="15" name="Freeform 17"/>
            <p:cNvSpPr/>
            <p:nvPr/>
          </p:nvSpPr>
          <p:spPr bwMode="auto">
            <a:xfrm>
              <a:off x="4671873" y="1388031"/>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6" name="Freeform 18"/>
            <p:cNvSpPr/>
            <p:nvPr/>
          </p:nvSpPr>
          <p:spPr bwMode="auto">
            <a:xfrm>
              <a:off x="4616720" y="1357154"/>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7" name="Freeform 19"/>
            <p:cNvSpPr/>
            <p:nvPr/>
          </p:nvSpPr>
          <p:spPr bwMode="auto">
            <a:xfrm>
              <a:off x="4671873"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5" name="Freeform 27"/>
            <p:cNvSpPr/>
            <p:nvPr/>
          </p:nvSpPr>
          <p:spPr bwMode="auto">
            <a:xfrm>
              <a:off x="4880665" y="1549364"/>
              <a:ext cx="73274" cy="147438"/>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71" name="组合 84"/>
            <p:cNvGrpSpPr/>
            <p:nvPr/>
          </p:nvGrpSpPr>
          <p:grpSpPr>
            <a:xfrm>
              <a:off x="4910858" y="1770045"/>
              <a:ext cx="393305" cy="395317"/>
              <a:chOff x="7673976" y="2593975"/>
              <a:chExt cx="1716088" cy="1760538"/>
            </a:xfrm>
            <a:solidFill>
              <a:srgbClr val="3666D7"/>
            </a:solidFill>
          </p:grpSpPr>
          <p:sp>
            <p:nvSpPr>
              <p:cNvPr id="86"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76" name="组合 25"/>
          <p:cNvGrpSpPr/>
          <p:nvPr/>
        </p:nvGrpSpPr>
        <p:grpSpPr>
          <a:xfrm>
            <a:off x="7815011" y="1519921"/>
            <a:ext cx="3930952" cy="1058300"/>
            <a:chOff x="503238" y="2770637"/>
            <a:chExt cx="3204356" cy="793932"/>
          </a:xfrm>
        </p:grpSpPr>
        <p:sp>
          <p:nvSpPr>
            <p:cNvPr id="102"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3" name="矩形 27"/>
            <p:cNvSpPr/>
            <p:nvPr/>
          </p:nvSpPr>
          <p:spPr>
            <a:xfrm>
              <a:off x="548942" y="2770637"/>
              <a:ext cx="1318726"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25"/>
          <p:cNvGrpSpPr/>
          <p:nvPr/>
        </p:nvGrpSpPr>
        <p:grpSpPr>
          <a:xfrm>
            <a:off x="8259461" y="3201126"/>
            <a:ext cx="3486502" cy="1058300"/>
            <a:chOff x="503238" y="2770637"/>
            <a:chExt cx="3204356" cy="793932"/>
          </a:xfrm>
        </p:grpSpPr>
        <p:sp>
          <p:nvSpPr>
            <p:cNvPr id="105"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6"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8" name="组合 25"/>
          <p:cNvGrpSpPr/>
          <p:nvPr/>
        </p:nvGrpSpPr>
        <p:grpSpPr>
          <a:xfrm>
            <a:off x="7882927" y="4879569"/>
            <a:ext cx="3486502" cy="1058300"/>
            <a:chOff x="503238" y="2770637"/>
            <a:chExt cx="3204356" cy="793932"/>
          </a:xfrm>
        </p:grpSpPr>
        <p:sp>
          <p:nvSpPr>
            <p:cNvPr id="108"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9"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9" name="组合 25"/>
          <p:cNvGrpSpPr/>
          <p:nvPr/>
        </p:nvGrpSpPr>
        <p:grpSpPr>
          <a:xfrm>
            <a:off x="603113" y="1812128"/>
            <a:ext cx="3614645" cy="757925"/>
            <a:chOff x="774220" y="2729987"/>
            <a:chExt cx="2946515" cy="568592"/>
          </a:xfrm>
        </p:grpSpPr>
        <p:sp>
          <p:nvSpPr>
            <p:cNvPr id="111" name="矩形 26"/>
            <p:cNvSpPr/>
            <p:nvPr/>
          </p:nvSpPr>
          <p:spPr>
            <a:xfrm>
              <a:off x="774220" y="3053880"/>
              <a:ext cx="2933372"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2"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0" name="组合 25"/>
          <p:cNvGrpSpPr/>
          <p:nvPr/>
        </p:nvGrpSpPr>
        <p:grpSpPr>
          <a:xfrm>
            <a:off x="1589" y="3320525"/>
            <a:ext cx="3947073" cy="757925"/>
            <a:chOff x="503238" y="2729987"/>
            <a:chExt cx="3217497" cy="568592"/>
          </a:xfrm>
        </p:grpSpPr>
        <p:sp>
          <p:nvSpPr>
            <p:cNvPr id="114"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5"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 name="组合 25"/>
          <p:cNvGrpSpPr/>
          <p:nvPr/>
        </p:nvGrpSpPr>
        <p:grpSpPr>
          <a:xfrm>
            <a:off x="187031" y="4872270"/>
            <a:ext cx="3947073" cy="757925"/>
            <a:chOff x="503238" y="2729987"/>
            <a:chExt cx="3217497" cy="568592"/>
          </a:xfrm>
        </p:grpSpPr>
        <p:sp>
          <p:nvSpPr>
            <p:cNvPr id="117"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8"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2" name="标题 9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p:cTn id="17" dur="500" fill="hold"/>
                                        <p:tgtEl>
                                          <p:spTgt spid="61"/>
                                        </p:tgtEl>
                                        <p:attrNameLst>
                                          <p:attrName>ppt_w</p:attrName>
                                        </p:attrNameLst>
                                      </p:cBhvr>
                                      <p:tavLst>
                                        <p:tav tm="0">
                                          <p:val>
                                            <p:fltVal val="0"/>
                                          </p:val>
                                        </p:tav>
                                        <p:tav tm="100000">
                                          <p:val>
                                            <p:strVal val="#ppt_w"/>
                                          </p:val>
                                        </p:tav>
                                      </p:tavLst>
                                    </p:anim>
                                    <p:anim calcmode="lin" valueType="num">
                                      <p:cBhvr>
                                        <p:cTn id="18" dur="500" fill="hold"/>
                                        <p:tgtEl>
                                          <p:spTgt spid="6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slide(fromBottom)">
                                      <p:cBhvr>
                                        <p:cTn id="42" dur="500"/>
                                        <p:tgtEl>
                                          <p:spTgt spid="89"/>
                                        </p:tgtEl>
                                      </p:cBhvr>
                                    </p:animEffect>
                                  </p:childTnLst>
                                </p:cTn>
                              </p:par>
                            </p:childTnLst>
                          </p:cTn>
                        </p:par>
                        <p:par>
                          <p:cTn id="43" fill="hold">
                            <p:stCondLst>
                              <p:cond delay="4000"/>
                            </p:stCondLst>
                            <p:childTnLst>
                              <p:par>
                                <p:cTn id="44" presetID="12" presetClass="entr" presetSubtype="4"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slide(fromBottom)">
                                      <p:cBhvr>
                                        <p:cTn id="46" dur="500"/>
                                        <p:tgtEl>
                                          <p:spTgt spid="76"/>
                                        </p:tgtEl>
                                      </p:cBhvr>
                                    </p:animEffect>
                                  </p:childTnLst>
                                </p:cTn>
                              </p:par>
                            </p:childTnLst>
                          </p:cTn>
                        </p:par>
                        <p:par>
                          <p:cTn id="47" fill="hold">
                            <p:stCondLst>
                              <p:cond delay="4500"/>
                            </p:stCondLst>
                            <p:childTnLst>
                              <p:par>
                                <p:cTn id="48" presetID="12" presetClass="entr" presetSubtype="4"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slide(fromBottom)">
                                      <p:cBhvr>
                                        <p:cTn id="50" dur="500"/>
                                        <p:tgtEl>
                                          <p:spTgt spid="85"/>
                                        </p:tgtEl>
                                      </p:cBhvr>
                                    </p:animEffect>
                                  </p:childTnLst>
                                </p:cTn>
                              </p:par>
                            </p:childTnLst>
                          </p:cTn>
                        </p:par>
                        <p:par>
                          <p:cTn id="51" fill="hold">
                            <p:stCondLst>
                              <p:cond delay="5000"/>
                            </p:stCondLst>
                            <p:childTnLst>
                              <p:par>
                                <p:cTn id="52" presetID="12" presetClass="entr" presetSubtype="4" fill="hold"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slide(fromBottom)">
                                      <p:cBhvr>
                                        <p:cTn id="54" dur="500"/>
                                        <p:tgtEl>
                                          <p:spTgt spid="88"/>
                                        </p:tgtEl>
                                      </p:cBhvr>
                                    </p:animEffect>
                                  </p:childTnLst>
                                </p:cTn>
                              </p:par>
                            </p:childTnLst>
                          </p:cTn>
                        </p:par>
                        <p:par>
                          <p:cTn id="55" fill="hold">
                            <p:stCondLst>
                              <p:cond delay="5500"/>
                            </p:stCondLst>
                            <p:childTnLst>
                              <p:par>
                                <p:cTn id="56" presetID="12" presetClass="entr" presetSubtype="4" fill="hold"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slide(fromBottom)">
                                      <p:cBhvr>
                                        <p:cTn id="58" dur="500"/>
                                        <p:tgtEl>
                                          <p:spTgt spid="91"/>
                                        </p:tgtEl>
                                      </p:cBhvr>
                                    </p:animEffect>
                                  </p:childTnLst>
                                </p:cTn>
                              </p:par>
                            </p:childTnLst>
                          </p:cTn>
                        </p:par>
                        <p:par>
                          <p:cTn id="59" fill="hold">
                            <p:stCondLst>
                              <p:cond delay="6000"/>
                            </p:stCondLst>
                            <p:childTnLst>
                              <p:par>
                                <p:cTn id="60" presetID="12" presetClass="entr" presetSubtype="4" fill="hold"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slide(fromBottom)">
                                      <p:cBhvr>
                                        <p:cTn id="6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6"/>
          <p:cNvSpPr/>
          <p:nvPr/>
        </p:nvSpPr>
        <p:spPr bwMode="auto">
          <a:xfrm>
            <a:off x="160285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7"/>
          <p:cNvSpPr/>
          <p:nvPr/>
        </p:nvSpPr>
        <p:spPr bwMode="auto">
          <a:xfrm>
            <a:off x="1602857"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1" name="Freeform 8"/>
          <p:cNvSpPr/>
          <p:nvPr/>
        </p:nvSpPr>
        <p:spPr bwMode="auto">
          <a:xfrm>
            <a:off x="200517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2" name="Freeform 9"/>
          <p:cNvSpPr/>
          <p:nvPr/>
        </p:nvSpPr>
        <p:spPr bwMode="auto">
          <a:xfrm>
            <a:off x="240581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3" name="Freeform 10"/>
          <p:cNvSpPr/>
          <p:nvPr/>
        </p:nvSpPr>
        <p:spPr bwMode="auto">
          <a:xfrm>
            <a:off x="2803081"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4" name="Freeform 11"/>
          <p:cNvSpPr/>
          <p:nvPr/>
        </p:nvSpPr>
        <p:spPr bwMode="auto">
          <a:xfrm>
            <a:off x="2005175"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5" name="Freeform 12"/>
          <p:cNvSpPr/>
          <p:nvPr/>
        </p:nvSpPr>
        <p:spPr bwMode="auto">
          <a:xfrm>
            <a:off x="2405812"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Freeform 13"/>
          <p:cNvSpPr/>
          <p:nvPr/>
        </p:nvSpPr>
        <p:spPr bwMode="auto">
          <a:xfrm>
            <a:off x="2803081"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7" name="Freeform 14"/>
          <p:cNvSpPr/>
          <p:nvPr/>
        </p:nvSpPr>
        <p:spPr bwMode="auto">
          <a:xfrm>
            <a:off x="4114144"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8" name="Freeform 15"/>
          <p:cNvSpPr/>
          <p:nvPr/>
        </p:nvSpPr>
        <p:spPr bwMode="auto">
          <a:xfrm>
            <a:off x="451478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9" name="Freeform 16"/>
          <p:cNvSpPr/>
          <p:nvPr/>
        </p:nvSpPr>
        <p:spPr bwMode="auto">
          <a:xfrm>
            <a:off x="4917101"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0" name="Freeform 17"/>
          <p:cNvSpPr/>
          <p:nvPr/>
        </p:nvSpPr>
        <p:spPr bwMode="auto">
          <a:xfrm>
            <a:off x="531942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1" name="Freeform 18"/>
          <p:cNvSpPr/>
          <p:nvPr/>
        </p:nvSpPr>
        <p:spPr bwMode="auto">
          <a:xfrm>
            <a:off x="4114144"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2" name="Freeform 19"/>
          <p:cNvSpPr/>
          <p:nvPr/>
        </p:nvSpPr>
        <p:spPr bwMode="auto">
          <a:xfrm>
            <a:off x="4514782"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3" name="Freeform 20"/>
          <p:cNvSpPr/>
          <p:nvPr/>
        </p:nvSpPr>
        <p:spPr bwMode="auto">
          <a:xfrm>
            <a:off x="4917101"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4" name="Freeform 21"/>
          <p:cNvSpPr/>
          <p:nvPr/>
        </p:nvSpPr>
        <p:spPr bwMode="auto">
          <a:xfrm>
            <a:off x="5319420"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5" name="Freeform 22"/>
          <p:cNvSpPr/>
          <p:nvPr/>
        </p:nvSpPr>
        <p:spPr bwMode="auto">
          <a:xfrm>
            <a:off x="656681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8" name="Freeform 23"/>
          <p:cNvSpPr/>
          <p:nvPr/>
        </p:nvSpPr>
        <p:spPr bwMode="auto">
          <a:xfrm>
            <a:off x="696912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4" name="Freeform 24"/>
          <p:cNvSpPr/>
          <p:nvPr/>
        </p:nvSpPr>
        <p:spPr bwMode="auto">
          <a:xfrm>
            <a:off x="737144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7" name="Freeform 25"/>
          <p:cNvSpPr/>
          <p:nvPr/>
        </p:nvSpPr>
        <p:spPr bwMode="auto">
          <a:xfrm>
            <a:off x="7772083"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4" name="Freeform 26"/>
          <p:cNvSpPr/>
          <p:nvPr/>
        </p:nvSpPr>
        <p:spPr bwMode="auto">
          <a:xfrm>
            <a:off x="7772083"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1" name="Freeform 27"/>
          <p:cNvSpPr/>
          <p:nvPr/>
        </p:nvSpPr>
        <p:spPr bwMode="auto">
          <a:xfrm>
            <a:off x="7371443"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2" name="Freeform 28"/>
          <p:cNvSpPr/>
          <p:nvPr/>
        </p:nvSpPr>
        <p:spPr bwMode="auto">
          <a:xfrm>
            <a:off x="6969127"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3" name="Freeform 29"/>
          <p:cNvSpPr/>
          <p:nvPr/>
        </p:nvSpPr>
        <p:spPr bwMode="auto">
          <a:xfrm>
            <a:off x="6566810"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4" name="Freeform 30"/>
          <p:cNvSpPr/>
          <p:nvPr/>
        </p:nvSpPr>
        <p:spPr bwMode="auto">
          <a:xfrm>
            <a:off x="9093534"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5" name="Freeform 31"/>
          <p:cNvSpPr/>
          <p:nvPr/>
        </p:nvSpPr>
        <p:spPr bwMode="auto">
          <a:xfrm>
            <a:off x="9490804"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6" name="Freeform 32"/>
          <p:cNvSpPr/>
          <p:nvPr/>
        </p:nvSpPr>
        <p:spPr bwMode="auto">
          <a:xfrm>
            <a:off x="989311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7" name="Freeform 33"/>
          <p:cNvSpPr/>
          <p:nvPr/>
        </p:nvSpPr>
        <p:spPr bwMode="auto">
          <a:xfrm>
            <a:off x="10295438"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8" name="Freeform 34"/>
          <p:cNvSpPr/>
          <p:nvPr/>
        </p:nvSpPr>
        <p:spPr bwMode="auto">
          <a:xfrm>
            <a:off x="10295438"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79" name="Freeform 35"/>
          <p:cNvSpPr/>
          <p:nvPr/>
        </p:nvSpPr>
        <p:spPr bwMode="auto">
          <a:xfrm>
            <a:off x="9893119"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0" name="Freeform 36"/>
          <p:cNvSpPr/>
          <p:nvPr/>
        </p:nvSpPr>
        <p:spPr bwMode="auto">
          <a:xfrm>
            <a:off x="9490804"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1" name="Freeform 37"/>
          <p:cNvSpPr/>
          <p:nvPr/>
        </p:nvSpPr>
        <p:spPr bwMode="auto">
          <a:xfrm>
            <a:off x="9093534"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2" name="Oval 38"/>
          <p:cNvSpPr>
            <a:spLocks noChangeArrowheads="1"/>
          </p:cNvSpPr>
          <p:nvPr/>
        </p:nvSpPr>
        <p:spPr bwMode="auto">
          <a:xfrm>
            <a:off x="1952992"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83" name="Freeform 39"/>
          <p:cNvSpPr>
            <a:spLocks noEditPoints="1"/>
          </p:cNvSpPr>
          <p:nvPr/>
        </p:nvSpPr>
        <p:spPr bwMode="auto">
          <a:xfrm>
            <a:off x="2142072"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4" name="Oval 40"/>
          <p:cNvSpPr>
            <a:spLocks noChangeArrowheads="1"/>
          </p:cNvSpPr>
          <p:nvPr/>
        </p:nvSpPr>
        <p:spPr bwMode="auto">
          <a:xfrm>
            <a:off x="4473824"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85" name="Oval 41"/>
          <p:cNvSpPr>
            <a:spLocks noChangeArrowheads="1"/>
          </p:cNvSpPr>
          <p:nvPr/>
        </p:nvSpPr>
        <p:spPr bwMode="auto">
          <a:xfrm>
            <a:off x="6935461"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86" name="Oval 42"/>
          <p:cNvSpPr>
            <a:spLocks noChangeArrowheads="1"/>
          </p:cNvSpPr>
          <p:nvPr/>
        </p:nvSpPr>
        <p:spPr bwMode="auto">
          <a:xfrm>
            <a:off x="9436512"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87" name="Freeform 43"/>
          <p:cNvSpPr>
            <a:spLocks noEditPoints="1"/>
          </p:cNvSpPr>
          <p:nvPr/>
        </p:nvSpPr>
        <p:spPr bwMode="auto">
          <a:xfrm>
            <a:off x="7165122"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88" name="Freeform 44"/>
          <p:cNvSpPr>
            <a:spLocks noEditPoints="1"/>
          </p:cNvSpPr>
          <p:nvPr/>
        </p:nvSpPr>
        <p:spPr bwMode="auto">
          <a:xfrm>
            <a:off x="4643430"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89" name="Freeform 45"/>
          <p:cNvSpPr>
            <a:spLocks noEditPoints="1"/>
          </p:cNvSpPr>
          <p:nvPr/>
        </p:nvSpPr>
        <p:spPr bwMode="auto">
          <a:xfrm>
            <a:off x="9664670"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90" name="TextBox 89"/>
          <p:cNvSpPr txBox="1"/>
          <p:nvPr/>
        </p:nvSpPr>
        <p:spPr>
          <a:xfrm>
            <a:off x="1322044" y="5027428"/>
            <a:ext cx="2084520"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1" name="TextBox 90"/>
          <p:cNvSpPr txBox="1"/>
          <p:nvPr/>
        </p:nvSpPr>
        <p:spPr>
          <a:xfrm>
            <a:off x="1799245" y="4620583"/>
            <a:ext cx="1881393" cy="287130"/>
          </a:xfrm>
          <a:prstGeom prst="rect">
            <a:avLst/>
          </a:prstGeom>
          <a:noFill/>
        </p:spPr>
        <p:txBody>
          <a:bodyPr wrap="square" lIns="96983" tIns="0" rIns="96983" bIns="0" rtlCol="0" anchor="t">
            <a:spAutoFit/>
          </a:bodyPr>
          <a:lstStyle/>
          <a:p>
            <a:r>
              <a:rPr lang="zh-CN" altLang="en-US" sz="2800" baseline="-3000" dirty="0">
                <a:solidFill>
                  <a:schemeClr val="accent1"/>
                </a:solidFill>
                <a:latin typeface="微软雅黑" panose="020B0503020204020204" pitchFamily="34" charset="-122"/>
                <a:ea typeface="微软雅黑" panose="020B0503020204020204" pitchFamily="34" charset="-122"/>
              </a:rPr>
              <a:t>添加标题</a:t>
            </a:r>
          </a:p>
        </p:txBody>
      </p:sp>
      <p:sp>
        <p:nvSpPr>
          <p:cNvPr id="92" name="TextBox 91"/>
          <p:cNvSpPr txBox="1"/>
          <p:nvPr/>
        </p:nvSpPr>
        <p:spPr>
          <a:xfrm>
            <a:off x="3858103" y="5027428"/>
            <a:ext cx="213632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3" name="TextBox 92"/>
          <p:cNvSpPr txBox="1"/>
          <p:nvPr/>
        </p:nvSpPr>
        <p:spPr>
          <a:xfrm>
            <a:off x="4335302"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2"/>
                </a:solidFill>
                <a:latin typeface="微软雅黑" panose="020B0503020204020204" pitchFamily="34" charset="-122"/>
                <a:ea typeface="微软雅黑" panose="020B0503020204020204" pitchFamily="34" charset="-122"/>
              </a:rPr>
              <a:t>添加标题</a:t>
            </a:r>
          </a:p>
        </p:txBody>
      </p:sp>
      <p:sp>
        <p:nvSpPr>
          <p:cNvPr id="94" name="TextBox 93"/>
          <p:cNvSpPr txBox="1"/>
          <p:nvPr/>
        </p:nvSpPr>
        <p:spPr>
          <a:xfrm>
            <a:off x="6316296" y="5027428"/>
            <a:ext cx="2115897"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5" name="TextBox 94"/>
          <p:cNvSpPr txBox="1"/>
          <p:nvPr/>
        </p:nvSpPr>
        <p:spPr>
          <a:xfrm>
            <a:off x="6753947"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3"/>
                </a:solidFill>
                <a:latin typeface="微软雅黑" panose="020B0503020204020204" pitchFamily="34" charset="-122"/>
                <a:ea typeface="微软雅黑" panose="020B0503020204020204" pitchFamily="34" charset="-122"/>
              </a:rPr>
              <a:t>添加标题</a:t>
            </a:r>
          </a:p>
        </p:txBody>
      </p:sp>
      <p:sp>
        <p:nvSpPr>
          <p:cNvPr id="96" name="TextBox 95"/>
          <p:cNvSpPr txBox="1"/>
          <p:nvPr/>
        </p:nvSpPr>
        <p:spPr>
          <a:xfrm>
            <a:off x="8816086" y="5044890"/>
            <a:ext cx="211335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7" name="TextBox 96"/>
          <p:cNvSpPr txBox="1"/>
          <p:nvPr/>
        </p:nvSpPr>
        <p:spPr>
          <a:xfrm>
            <a:off x="9293285"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4"/>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ppt_w</p:attrName>
                                        </p:attrNameLst>
                                      </p:cBhvr>
                                      <p:tavLst>
                                        <p:tav tm="0" fmla="#ppt_w*sin(2.5*pi*$)">
                                          <p:val>
                                            <p:fltVal val="0"/>
                                          </p:val>
                                        </p:tav>
                                        <p:tav tm="100000">
                                          <p:val>
                                            <p:fltVal val="1"/>
                                          </p:val>
                                        </p:tav>
                                      </p:tavLst>
                                    </p:anim>
                                    <p:anim calcmode="lin" valueType="num">
                                      <p:cBhvr>
                                        <p:cTn id="9" dur="500" fill="hold"/>
                                        <p:tgtEl>
                                          <p:spTgt spid="8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anim calcmode="lin" valueType="num">
                                      <p:cBhvr>
                                        <p:cTn id="13" dur="500" fill="hold"/>
                                        <p:tgtEl>
                                          <p:spTgt spid="83"/>
                                        </p:tgtEl>
                                        <p:attrNameLst>
                                          <p:attrName>ppt_w</p:attrName>
                                        </p:attrNameLst>
                                      </p:cBhvr>
                                      <p:tavLst>
                                        <p:tav tm="0" fmla="#ppt_w*sin(2.5*pi*$)">
                                          <p:val>
                                            <p:fltVal val="0"/>
                                          </p:val>
                                        </p:tav>
                                        <p:tav tm="100000">
                                          <p:val>
                                            <p:fltVal val="1"/>
                                          </p:val>
                                        </p:tav>
                                      </p:tavLst>
                                    </p:anim>
                                    <p:anim calcmode="lin" valueType="num">
                                      <p:cBhvr>
                                        <p:cTn id="14" dur="500" fill="hold"/>
                                        <p:tgtEl>
                                          <p:spTgt spid="83"/>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anim calcmode="lin" valueType="num">
                                      <p:cBhvr>
                                        <p:cTn id="24" dur="1000" fill="hold"/>
                                        <p:tgtEl>
                                          <p:spTgt spid="90"/>
                                        </p:tgtEl>
                                        <p:attrNameLst>
                                          <p:attrName>ppt_x</p:attrName>
                                        </p:attrNameLst>
                                      </p:cBhvr>
                                      <p:tavLst>
                                        <p:tav tm="0">
                                          <p:val>
                                            <p:strVal val="#ppt_x"/>
                                          </p:val>
                                        </p:tav>
                                        <p:tav tm="100000">
                                          <p:val>
                                            <p:strVal val="#ppt_x"/>
                                          </p:val>
                                        </p:tav>
                                      </p:tavLst>
                                    </p:anim>
                                    <p:anim calcmode="lin" valueType="num">
                                      <p:cBhvr>
                                        <p:cTn id="25" dur="1000" fill="hold"/>
                                        <p:tgtEl>
                                          <p:spTgt spid="90"/>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4"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par>
                                <p:cTn id="48" presetID="22" presetClass="entr" presetSubtype="4"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anim calcmode="lin" valueType="num">
                                      <p:cBhvr>
                                        <p:cTn id="55" dur="500" fill="hold"/>
                                        <p:tgtEl>
                                          <p:spTgt spid="84"/>
                                        </p:tgtEl>
                                        <p:attrNameLst>
                                          <p:attrName>ppt_w</p:attrName>
                                        </p:attrNameLst>
                                      </p:cBhvr>
                                      <p:tavLst>
                                        <p:tav tm="0" fmla="#ppt_w*sin(2.5*pi*$)">
                                          <p:val>
                                            <p:fltVal val="0"/>
                                          </p:val>
                                        </p:tav>
                                        <p:tav tm="100000">
                                          <p:val>
                                            <p:fltVal val="1"/>
                                          </p:val>
                                        </p:tav>
                                      </p:tavLst>
                                    </p:anim>
                                    <p:anim calcmode="lin" valueType="num">
                                      <p:cBhvr>
                                        <p:cTn id="56" dur="500" fill="hold"/>
                                        <p:tgtEl>
                                          <p:spTgt spid="84"/>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ppt_w</p:attrName>
                                        </p:attrNameLst>
                                      </p:cBhvr>
                                      <p:tavLst>
                                        <p:tav tm="0" fmla="#ppt_w*sin(2.5*pi*$)">
                                          <p:val>
                                            <p:fltVal val="0"/>
                                          </p:val>
                                        </p:tav>
                                        <p:tav tm="100000">
                                          <p:val>
                                            <p:fltVal val="1"/>
                                          </p:val>
                                        </p:tav>
                                      </p:tavLst>
                                    </p:anim>
                                    <p:anim calcmode="lin" valueType="num">
                                      <p:cBhvr>
                                        <p:cTn id="61" dur="500" fill="hold"/>
                                        <p:tgtEl>
                                          <p:spTgt spid="88"/>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1000"/>
                                        <p:tgtEl>
                                          <p:spTgt spid="92"/>
                                        </p:tgtEl>
                                      </p:cBhvr>
                                    </p:animEffect>
                                    <p:anim calcmode="lin" valueType="num">
                                      <p:cBhvr>
                                        <p:cTn id="71" dur="1000" fill="hold"/>
                                        <p:tgtEl>
                                          <p:spTgt spid="92"/>
                                        </p:tgtEl>
                                        <p:attrNameLst>
                                          <p:attrName>ppt_x</p:attrName>
                                        </p:attrNameLst>
                                      </p:cBhvr>
                                      <p:tavLst>
                                        <p:tav tm="0">
                                          <p:val>
                                            <p:strVal val="#ppt_x"/>
                                          </p:val>
                                        </p:tav>
                                        <p:tav tm="100000">
                                          <p:val>
                                            <p:strVal val="#ppt_x"/>
                                          </p:val>
                                        </p:tav>
                                      </p:tavLst>
                                    </p:anim>
                                    <p:anim calcmode="lin" valueType="num">
                                      <p:cBhvr>
                                        <p:cTn id="72" dur="1000" fill="hold"/>
                                        <p:tgtEl>
                                          <p:spTgt spid="92"/>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500"/>
                                        <p:tgtEl>
                                          <p:spTgt spid="38"/>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anim calcmode="lin" valueType="num">
                                      <p:cBhvr>
                                        <p:cTn id="102" dur="500" fill="hold"/>
                                        <p:tgtEl>
                                          <p:spTgt spid="85"/>
                                        </p:tgtEl>
                                        <p:attrNameLst>
                                          <p:attrName>ppt_w</p:attrName>
                                        </p:attrNameLst>
                                      </p:cBhvr>
                                      <p:tavLst>
                                        <p:tav tm="0" fmla="#ppt_w*sin(2.5*pi*$)">
                                          <p:val>
                                            <p:fltVal val="0"/>
                                          </p:val>
                                        </p:tav>
                                        <p:tav tm="100000">
                                          <p:val>
                                            <p:fltVal val="1"/>
                                          </p:val>
                                        </p:tav>
                                      </p:tavLst>
                                    </p:anim>
                                    <p:anim calcmode="lin" valueType="num">
                                      <p:cBhvr>
                                        <p:cTn id="103" dur="500" fill="hold"/>
                                        <p:tgtEl>
                                          <p:spTgt spid="85"/>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animEffect transition="in" filter="fade">
                                      <p:cBhvr>
                                        <p:cTn id="106" dur="500"/>
                                        <p:tgtEl>
                                          <p:spTgt spid="87"/>
                                        </p:tgtEl>
                                      </p:cBhvr>
                                    </p:animEffect>
                                    <p:anim calcmode="lin" valueType="num">
                                      <p:cBhvr>
                                        <p:cTn id="107" dur="500" fill="hold"/>
                                        <p:tgtEl>
                                          <p:spTgt spid="87"/>
                                        </p:tgtEl>
                                        <p:attrNameLst>
                                          <p:attrName>ppt_w</p:attrName>
                                        </p:attrNameLst>
                                      </p:cBhvr>
                                      <p:tavLst>
                                        <p:tav tm="0" fmla="#ppt_w*sin(2.5*pi*$)">
                                          <p:val>
                                            <p:fltVal val="0"/>
                                          </p:val>
                                        </p:tav>
                                        <p:tav tm="100000">
                                          <p:val>
                                            <p:fltVal val="1"/>
                                          </p:val>
                                        </p:tav>
                                      </p:tavLst>
                                    </p:anim>
                                    <p:anim calcmode="lin" valueType="num">
                                      <p:cBhvr>
                                        <p:cTn id="108" dur="500" fill="hold"/>
                                        <p:tgtEl>
                                          <p:spTgt spid="87"/>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fade">
                                      <p:cBhvr>
                                        <p:cTn id="112" dur="1000"/>
                                        <p:tgtEl>
                                          <p:spTgt spid="95"/>
                                        </p:tgtEl>
                                      </p:cBhvr>
                                    </p:animEffect>
                                    <p:anim calcmode="lin" valueType="num">
                                      <p:cBhvr>
                                        <p:cTn id="113" dur="1000" fill="hold"/>
                                        <p:tgtEl>
                                          <p:spTgt spid="95"/>
                                        </p:tgtEl>
                                        <p:attrNameLst>
                                          <p:attrName>ppt_x</p:attrName>
                                        </p:attrNameLst>
                                      </p:cBhvr>
                                      <p:tavLst>
                                        <p:tav tm="0">
                                          <p:val>
                                            <p:strVal val="#ppt_x"/>
                                          </p:val>
                                        </p:tav>
                                        <p:tav tm="100000">
                                          <p:val>
                                            <p:strVal val="#ppt_x"/>
                                          </p:val>
                                        </p:tav>
                                      </p:tavLst>
                                    </p:anim>
                                    <p:anim calcmode="lin" valueType="num">
                                      <p:cBhvr>
                                        <p:cTn id="114" dur="1000" fill="hold"/>
                                        <p:tgtEl>
                                          <p:spTgt spid="9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animEffect transition="in" filter="fade">
                                      <p:cBhvr>
                                        <p:cTn id="117" dur="1000"/>
                                        <p:tgtEl>
                                          <p:spTgt spid="94"/>
                                        </p:tgtEl>
                                      </p:cBhvr>
                                    </p:animEffect>
                                    <p:anim calcmode="lin" valueType="num">
                                      <p:cBhvr>
                                        <p:cTn id="118" dur="1000" fill="hold"/>
                                        <p:tgtEl>
                                          <p:spTgt spid="94"/>
                                        </p:tgtEl>
                                        <p:attrNameLst>
                                          <p:attrName>ppt_x</p:attrName>
                                        </p:attrNameLst>
                                      </p:cBhvr>
                                      <p:tavLst>
                                        <p:tav tm="0">
                                          <p:val>
                                            <p:strVal val="#ppt_x"/>
                                          </p:val>
                                        </p:tav>
                                        <p:tav tm="100000">
                                          <p:val>
                                            <p:strVal val="#ppt_x"/>
                                          </p:val>
                                        </p:tav>
                                      </p:tavLst>
                                    </p:anim>
                                    <p:anim calcmode="lin" valueType="num">
                                      <p:cBhvr>
                                        <p:cTn id="119" dur="1000" fill="hold"/>
                                        <p:tgtEl>
                                          <p:spTgt spid="94"/>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down)">
                                      <p:cBhvr>
                                        <p:cTn id="122" dur="500"/>
                                        <p:tgtEl>
                                          <p:spTgt spid="45"/>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8"/>
                                        </p:tgtEl>
                                        <p:attrNameLst>
                                          <p:attrName>style.visibility</p:attrName>
                                        </p:attrNameLst>
                                      </p:cBhvr>
                                      <p:to>
                                        <p:strVal val="visible"/>
                                      </p:to>
                                    </p:set>
                                    <p:animEffect transition="in" filter="wipe(down)">
                                      <p:cBhvr>
                                        <p:cTn id="125" dur="500"/>
                                        <p:tgtEl>
                                          <p:spTgt spid="48"/>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54"/>
                                        </p:tgtEl>
                                        <p:attrNameLst>
                                          <p:attrName>style.visibility</p:attrName>
                                        </p:attrNameLst>
                                      </p:cBhvr>
                                      <p:to>
                                        <p:strVal val="visible"/>
                                      </p:to>
                                    </p:set>
                                    <p:animEffect transition="in" filter="wipe(down)">
                                      <p:cBhvr>
                                        <p:cTn id="128" dur="500"/>
                                        <p:tgtEl>
                                          <p:spTgt spid="54"/>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57"/>
                                        </p:tgtEl>
                                        <p:attrNameLst>
                                          <p:attrName>style.visibility</p:attrName>
                                        </p:attrNameLst>
                                      </p:cBhvr>
                                      <p:to>
                                        <p:strVal val="visible"/>
                                      </p:to>
                                    </p:set>
                                    <p:animEffect transition="in" filter="wipe(down)">
                                      <p:cBhvr>
                                        <p:cTn id="131" dur="500"/>
                                        <p:tgtEl>
                                          <p:spTgt spid="57"/>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wipe(down)">
                                      <p:cBhvr>
                                        <p:cTn id="135" dur="500"/>
                                        <p:tgtEl>
                                          <p:spTgt spid="73"/>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Effect transition="in" filter="wipe(down)">
                                      <p:cBhvr>
                                        <p:cTn id="138" dur="500"/>
                                        <p:tgtEl>
                                          <p:spTgt spid="72"/>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down)">
                                      <p:cBhvr>
                                        <p:cTn id="141" dur="500"/>
                                        <p:tgtEl>
                                          <p:spTgt spid="71"/>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down)">
                                      <p:cBhvr>
                                        <p:cTn id="144" dur="500"/>
                                        <p:tgtEl>
                                          <p:spTgt spid="6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500"/>
                                        <p:tgtEl>
                                          <p:spTgt spid="86"/>
                                        </p:tgtEl>
                                      </p:cBhvr>
                                    </p:animEffect>
                                    <p:anim calcmode="lin" valueType="num">
                                      <p:cBhvr>
                                        <p:cTn id="149" dur="500" fill="hold"/>
                                        <p:tgtEl>
                                          <p:spTgt spid="86"/>
                                        </p:tgtEl>
                                        <p:attrNameLst>
                                          <p:attrName>ppt_w</p:attrName>
                                        </p:attrNameLst>
                                      </p:cBhvr>
                                      <p:tavLst>
                                        <p:tav tm="0" fmla="#ppt_w*sin(2.5*pi*$)">
                                          <p:val>
                                            <p:fltVal val="0"/>
                                          </p:val>
                                        </p:tav>
                                        <p:tav tm="100000">
                                          <p:val>
                                            <p:fltVal val="1"/>
                                          </p:val>
                                        </p:tav>
                                      </p:tavLst>
                                    </p:anim>
                                    <p:anim calcmode="lin" valueType="num">
                                      <p:cBhvr>
                                        <p:cTn id="150" dur="500" fill="hold"/>
                                        <p:tgtEl>
                                          <p:spTgt spid="86"/>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89"/>
                                        </p:tgtEl>
                                        <p:attrNameLst>
                                          <p:attrName>style.visibility</p:attrName>
                                        </p:attrNameLst>
                                      </p:cBhvr>
                                      <p:to>
                                        <p:strVal val="visible"/>
                                      </p:to>
                                    </p:set>
                                    <p:animEffect transition="in" filter="fade">
                                      <p:cBhvr>
                                        <p:cTn id="153" dur="500"/>
                                        <p:tgtEl>
                                          <p:spTgt spid="89"/>
                                        </p:tgtEl>
                                      </p:cBhvr>
                                    </p:animEffect>
                                    <p:anim calcmode="lin" valueType="num">
                                      <p:cBhvr>
                                        <p:cTn id="154" dur="500" fill="hold"/>
                                        <p:tgtEl>
                                          <p:spTgt spid="89"/>
                                        </p:tgtEl>
                                        <p:attrNameLst>
                                          <p:attrName>ppt_w</p:attrName>
                                        </p:attrNameLst>
                                      </p:cBhvr>
                                      <p:tavLst>
                                        <p:tav tm="0" fmla="#ppt_w*sin(2.5*pi*$)">
                                          <p:val>
                                            <p:fltVal val="0"/>
                                          </p:val>
                                        </p:tav>
                                        <p:tav tm="100000">
                                          <p:val>
                                            <p:fltVal val="1"/>
                                          </p:val>
                                        </p:tav>
                                      </p:tavLst>
                                    </p:anim>
                                    <p:anim calcmode="lin" valueType="num">
                                      <p:cBhvr>
                                        <p:cTn id="155" dur="500" fill="hold"/>
                                        <p:tgtEl>
                                          <p:spTgt spid="89"/>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1000"/>
                                        <p:tgtEl>
                                          <p:spTgt spid="97"/>
                                        </p:tgtEl>
                                      </p:cBhvr>
                                    </p:animEffect>
                                    <p:anim calcmode="lin" valueType="num">
                                      <p:cBhvr>
                                        <p:cTn id="160" dur="1000" fill="hold"/>
                                        <p:tgtEl>
                                          <p:spTgt spid="97"/>
                                        </p:tgtEl>
                                        <p:attrNameLst>
                                          <p:attrName>ppt_x</p:attrName>
                                        </p:attrNameLst>
                                      </p:cBhvr>
                                      <p:tavLst>
                                        <p:tav tm="0">
                                          <p:val>
                                            <p:strVal val="#ppt_x"/>
                                          </p:val>
                                        </p:tav>
                                        <p:tav tm="100000">
                                          <p:val>
                                            <p:strVal val="#ppt_x"/>
                                          </p:val>
                                        </p:tav>
                                      </p:tavLst>
                                    </p:anim>
                                    <p:anim calcmode="lin" valueType="num">
                                      <p:cBhvr>
                                        <p:cTn id="161" dur="1000" fill="hold"/>
                                        <p:tgtEl>
                                          <p:spTgt spid="97"/>
                                        </p:tgtEl>
                                        <p:attrNameLst>
                                          <p:attrName>ppt_y</p:attrName>
                                        </p:attrNameLst>
                                      </p:cBhvr>
                                      <p:tavLst>
                                        <p:tav tm="0">
                                          <p:val>
                                            <p:strVal val="#ppt_y-.1"/>
                                          </p:val>
                                        </p:tav>
                                        <p:tav tm="100000">
                                          <p:val>
                                            <p:strVal val="#ppt_y"/>
                                          </p:val>
                                        </p:tav>
                                      </p:tavLst>
                                    </p:anim>
                                  </p:childTnLst>
                                </p:cTn>
                              </p:par>
                              <p:par>
                                <p:cTn id="162" presetID="47" presetClass="entr" presetSubtype="0" fill="hold" nodeType="withEffect">
                                  <p:stCondLst>
                                    <p:cond delay="0"/>
                                  </p:stCondLst>
                                  <p:childTnLst>
                                    <p:set>
                                      <p:cBhvr>
                                        <p:cTn id="163" dur="1" fill="hold">
                                          <p:stCondLst>
                                            <p:cond delay="0"/>
                                          </p:stCondLst>
                                        </p:cTn>
                                        <p:tgtEl>
                                          <p:spTgt spid="96"/>
                                        </p:tgtEl>
                                        <p:attrNameLst>
                                          <p:attrName>style.visibility</p:attrName>
                                        </p:attrNameLst>
                                      </p:cBhvr>
                                      <p:to>
                                        <p:strVal val="visible"/>
                                      </p:to>
                                    </p:set>
                                    <p:animEffect transition="in" filter="fade">
                                      <p:cBhvr>
                                        <p:cTn id="164" dur="1000"/>
                                        <p:tgtEl>
                                          <p:spTgt spid="96"/>
                                        </p:tgtEl>
                                      </p:cBhvr>
                                    </p:animEffect>
                                    <p:anim calcmode="lin" valueType="num">
                                      <p:cBhvr>
                                        <p:cTn id="165" dur="1000" fill="hold"/>
                                        <p:tgtEl>
                                          <p:spTgt spid="96"/>
                                        </p:tgtEl>
                                        <p:attrNameLst>
                                          <p:attrName>ppt_x</p:attrName>
                                        </p:attrNameLst>
                                      </p:cBhvr>
                                      <p:tavLst>
                                        <p:tav tm="0">
                                          <p:val>
                                            <p:strVal val="#ppt_x"/>
                                          </p:val>
                                        </p:tav>
                                        <p:tav tm="100000">
                                          <p:val>
                                            <p:strVal val="#ppt_x"/>
                                          </p:val>
                                        </p:tav>
                                      </p:tavLst>
                                    </p:anim>
                                    <p:anim calcmode="lin" valueType="num">
                                      <p:cBhvr>
                                        <p:cTn id="166" dur="1000" fill="hold"/>
                                        <p:tgtEl>
                                          <p:spTgt spid="96"/>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Effect transition="in" filter="wipe(down)">
                                      <p:cBhvr>
                                        <p:cTn id="169" dur="500"/>
                                        <p:tgtEl>
                                          <p:spTgt spid="74"/>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75"/>
                                        </p:tgtEl>
                                        <p:attrNameLst>
                                          <p:attrName>style.visibility</p:attrName>
                                        </p:attrNameLst>
                                      </p:cBhvr>
                                      <p:to>
                                        <p:strVal val="visible"/>
                                      </p:to>
                                    </p:set>
                                    <p:animEffect transition="in" filter="wipe(down)">
                                      <p:cBhvr>
                                        <p:cTn id="172" dur="500"/>
                                        <p:tgtEl>
                                          <p:spTgt spid="75"/>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76"/>
                                        </p:tgtEl>
                                        <p:attrNameLst>
                                          <p:attrName>style.visibility</p:attrName>
                                        </p:attrNameLst>
                                      </p:cBhvr>
                                      <p:to>
                                        <p:strVal val="visible"/>
                                      </p:to>
                                    </p:set>
                                    <p:animEffect transition="in" filter="wipe(down)">
                                      <p:cBhvr>
                                        <p:cTn id="175" dur="500"/>
                                        <p:tgtEl>
                                          <p:spTgt spid="76"/>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77"/>
                                        </p:tgtEl>
                                        <p:attrNameLst>
                                          <p:attrName>style.visibility</p:attrName>
                                        </p:attrNameLst>
                                      </p:cBhvr>
                                      <p:to>
                                        <p:strVal val="visible"/>
                                      </p:to>
                                    </p:set>
                                    <p:animEffect transition="in" filter="wipe(down)">
                                      <p:cBhvr>
                                        <p:cTn id="178" dur="500"/>
                                        <p:tgtEl>
                                          <p:spTgt spid="77"/>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81"/>
                                        </p:tgtEl>
                                        <p:attrNameLst>
                                          <p:attrName>style.visibility</p:attrName>
                                        </p:attrNameLst>
                                      </p:cBhvr>
                                      <p:to>
                                        <p:strVal val="visible"/>
                                      </p:to>
                                    </p:set>
                                    <p:animEffect transition="in" filter="wipe(down)">
                                      <p:cBhvr>
                                        <p:cTn id="182" dur="500"/>
                                        <p:tgtEl>
                                          <p:spTgt spid="81"/>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wipe(down)">
                                      <p:cBhvr>
                                        <p:cTn id="185" dur="500"/>
                                        <p:tgtEl>
                                          <p:spTgt spid="80"/>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wipe(down)">
                                      <p:cBhvr>
                                        <p:cTn id="188" dur="500"/>
                                        <p:tgtEl>
                                          <p:spTgt spid="79"/>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Effect transition="in" filter="wipe(down)">
                                      <p:cBhvr>
                                        <p:cTn id="1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7" grpId="0" animBg="1"/>
      <p:bldP spid="38" grpId="0" animBg="1"/>
      <p:bldP spid="39" grpId="0" animBg="1"/>
      <p:bldP spid="40" grpId="0" animBg="1"/>
      <p:bldP spid="41" grpId="0" animBg="1"/>
      <p:bldP spid="45" grpId="0" animBg="1"/>
      <p:bldP spid="48" grpId="0" animBg="1"/>
      <p:bldP spid="54" grpId="0" animBg="1"/>
      <p:bldP spid="57" grpId="0" animBg="1"/>
      <p:bldP spid="64"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91" grpId="0"/>
      <p:bldP spid="93" grpId="0"/>
      <p:bldP spid="95" grpId="0"/>
      <p:bldP spid="9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p:txBody>
          </p:sp>
        </p:grpSp>
        <p:pic>
          <p:nvPicPr>
            <p:cNvPr id="23" name="图片 29"/>
            <p:cNvPicPr>
              <a:picLocks noChangeAspect="1" noChangeArrowheads="1"/>
            </p:cNvPicPr>
            <p:nvPr/>
          </p:nvPicPr>
          <p:blipFill>
            <a:blip r:embed="rId3" cstate="email">
              <a:biLevel thresh="50000"/>
              <a:grayscl/>
              <a:extLst>
                <a:ext uri="{28A0092B-C50C-407E-A947-70E740481C1C}">
                  <a14:useLocalDpi xmlns:a14="http://schemas.microsoft.com/office/drawing/2010/main"/>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4" cstate="email">
              <a:biLevel thresh="50000"/>
              <a:grayscl/>
              <a:extLst>
                <a:ext uri="{28A0092B-C50C-407E-A947-70E740481C1C}">
                  <a14:useLocalDpi xmlns:a14="http://schemas.microsoft.com/office/drawing/2010/main"/>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5" cstate="email">
              <a:biLevel thresh="50000"/>
              <a:grayscl/>
              <a:extLst>
                <a:ext uri="{28A0092B-C50C-407E-A947-70E740481C1C}">
                  <a14:useLocalDpi xmlns:a14="http://schemas.microsoft.com/office/drawing/2010/main"/>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6" cstate="email">
              <a:biLevel thresh="50000"/>
              <a:grayscl/>
              <a:extLst>
                <a:ext uri="{28A0092B-C50C-407E-A947-70E740481C1C}">
                  <a14:useLocalDpi xmlns:a14="http://schemas.microsoft.com/office/drawing/2010/main"/>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pitchFamily="34" charset="-122"/>
                <a:ea typeface="微软雅黑" panose="020B0503020204020204" pitchFamily="34" charset="-122"/>
              </a:rPr>
              <a:t>输入您的标题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33" name="标题 3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044651" y="3349377"/>
            <a:ext cx="2209774" cy="1628255"/>
            <a:chOff x="2282892" y="2767021"/>
            <a:chExt cx="1657762" cy="1221509"/>
          </a:xfrm>
        </p:grpSpPr>
        <p:sp>
          <p:nvSpPr>
            <p:cNvPr id="9" name="五边形 8"/>
            <p:cNvSpPr/>
            <p:nvPr/>
          </p:nvSpPr>
          <p:spPr>
            <a:xfrm rot="16200000" flipV="1">
              <a:off x="2501018" y="2548895"/>
              <a:ext cx="1221509" cy="16577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2354595" y="3395950"/>
              <a:ext cx="1453732"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工作汇报</a:t>
              </a:r>
            </a:p>
          </p:txBody>
        </p:sp>
      </p:grpSp>
      <p:grpSp>
        <p:nvGrpSpPr>
          <p:cNvPr id="11" name="组合 10"/>
          <p:cNvGrpSpPr/>
          <p:nvPr/>
        </p:nvGrpSpPr>
        <p:grpSpPr>
          <a:xfrm>
            <a:off x="5642102" y="3349377"/>
            <a:ext cx="2209774" cy="1628255"/>
            <a:chOff x="4231488" y="2767021"/>
            <a:chExt cx="1657762" cy="1221509"/>
          </a:xfrm>
        </p:grpSpPr>
        <p:sp>
          <p:nvSpPr>
            <p:cNvPr id="12" name="五边形 11"/>
            <p:cNvSpPr/>
            <p:nvPr/>
          </p:nvSpPr>
          <p:spPr>
            <a:xfrm rot="16200000" flipV="1">
              <a:off x="4449614" y="2548895"/>
              <a:ext cx="1221509" cy="16577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4333503" y="3289202"/>
              <a:ext cx="1453732"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新年计划</a:t>
              </a:r>
            </a:p>
          </p:txBody>
        </p:sp>
      </p:grpSp>
      <p:grpSp>
        <p:nvGrpSpPr>
          <p:cNvPr id="14" name="组合 13"/>
          <p:cNvGrpSpPr/>
          <p:nvPr/>
        </p:nvGrpSpPr>
        <p:grpSpPr>
          <a:xfrm>
            <a:off x="4343376" y="2360793"/>
            <a:ext cx="2209774" cy="1628255"/>
            <a:chOff x="3257190" y="2025390"/>
            <a:chExt cx="1657762" cy="1221509"/>
          </a:xfrm>
        </p:grpSpPr>
        <p:sp>
          <p:nvSpPr>
            <p:cNvPr id="15" name="五边形 14"/>
            <p:cNvSpPr/>
            <p:nvPr/>
          </p:nvSpPr>
          <p:spPr>
            <a:xfrm rot="5400000">
              <a:off x="3475316" y="1807264"/>
              <a:ext cx="1221509" cy="16577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3298587" y="2241715"/>
              <a:ext cx="1514348"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年终总结</a:t>
              </a:r>
            </a:p>
          </p:txBody>
        </p:sp>
      </p:grpSp>
      <p:grpSp>
        <p:nvGrpSpPr>
          <p:cNvPr id="17" name="组合 16"/>
          <p:cNvGrpSpPr/>
          <p:nvPr/>
        </p:nvGrpSpPr>
        <p:grpSpPr>
          <a:xfrm>
            <a:off x="6940830" y="2360793"/>
            <a:ext cx="2209774" cy="1628255"/>
            <a:chOff x="5205788" y="2025390"/>
            <a:chExt cx="1657762" cy="1221509"/>
          </a:xfrm>
        </p:grpSpPr>
        <p:sp>
          <p:nvSpPr>
            <p:cNvPr id="18" name="五边形 17"/>
            <p:cNvSpPr/>
            <p:nvPr/>
          </p:nvSpPr>
          <p:spPr>
            <a:xfrm rot="5400000">
              <a:off x="5423914" y="1807264"/>
              <a:ext cx="1221509" cy="165776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 18"/>
            <p:cNvSpPr/>
            <p:nvPr/>
          </p:nvSpPr>
          <p:spPr>
            <a:xfrm>
              <a:off x="5205788" y="2241715"/>
              <a:ext cx="1657762"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工作报告</a:t>
              </a:r>
            </a:p>
          </p:txBody>
        </p:sp>
      </p:grpSp>
      <p:cxnSp>
        <p:nvCxnSpPr>
          <p:cNvPr id="20" name="肘形连接符 19"/>
          <p:cNvCxnSpPr>
            <a:stCxn id="15" idx="1"/>
          </p:cNvCxnSpPr>
          <p:nvPr/>
        </p:nvCxnSpPr>
        <p:spPr>
          <a:xfrm rot="16200000" flipV="1">
            <a:off x="4150196" y="1248121"/>
            <a:ext cx="741780" cy="1483562"/>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rot="5400000" flipH="1" flipV="1">
            <a:off x="8323195" y="1443602"/>
            <a:ext cx="741780" cy="1112671"/>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肘形连接符 21"/>
          <p:cNvCxnSpPr>
            <a:stCxn id="9" idx="1"/>
          </p:cNvCxnSpPr>
          <p:nvPr/>
        </p:nvCxnSpPr>
        <p:spPr>
          <a:xfrm rot="5400000">
            <a:off x="3291853" y="4769005"/>
            <a:ext cx="649058" cy="1066310"/>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肘形连接符 22"/>
          <p:cNvCxnSpPr/>
          <p:nvPr/>
        </p:nvCxnSpPr>
        <p:spPr>
          <a:xfrm rot="16200000" flipH="1">
            <a:off x="6937481" y="4787138"/>
            <a:ext cx="638971" cy="1019948"/>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文本框 81"/>
          <p:cNvSpPr txBox="1">
            <a:spLocks noChangeArrowheads="1"/>
          </p:cNvSpPr>
          <p:nvPr/>
        </p:nvSpPr>
        <p:spPr bwMode="auto">
          <a:xfrm>
            <a:off x="667951" y="1445874"/>
            <a:ext cx="3111355" cy="129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此处输入您的文本请在此处输入您的文本输入您的文本  </a:t>
            </a:r>
          </a:p>
        </p:txBody>
      </p:sp>
      <p:sp>
        <p:nvSpPr>
          <p:cNvPr id="25" name="文本框 81"/>
          <p:cNvSpPr txBox="1">
            <a:spLocks noChangeArrowheads="1"/>
          </p:cNvSpPr>
          <p:nvPr/>
        </p:nvSpPr>
        <p:spPr bwMode="auto">
          <a:xfrm>
            <a:off x="240875" y="4962675"/>
            <a:ext cx="2831263" cy="111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输入您的文本请在输入您的文本输入您的文本</a:t>
            </a:r>
          </a:p>
        </p:txBody>
      </p:sp>
      <p:sp>
        <p:nvSpPr>
          <p:cNvPr id="26" name="文本框 81"/>
          <p:cNvSpPr txBox="1">
            <a:spLocks noChangeArrowheads="1"/>
          </p:cNvSpPr>
          <p:nvPr/>
        </p:nvSpPr>
        <p:spPr bwMode="auto">
          <a:xfrm>
            <a:off x="9215848" y="1443626"/>
            <a:ext cx="2831263" cy="120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输入您的文本请在输入您的文本输入您的文本</a:t>
            </a:r>
          </a:p>
        </p:txBody>
      </p:sp>
      <p:sp>
        <p:nvSpPr>
          <p:cNvPr id="27" name="文本框 81"/>
          <p:cNvSpPr txBox="1">
            <a:spLocks noChangeArrowheads="1"/>
          </p:cNvSpPr>
          <p:nvPr/>
        </p:nvSpPr>
        <p:spPr bwMode="auto">
          <a:xfrm>
            <a:off x="7993848" y="5012564"/>
            <a:ext cx="3111355" cy="129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此处输入您的文本请在此处输入您的文本输入您的文本</a:t>
            </a: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right)">
                                      <p:cBhvr>
                                        <p:cTn id="24" dur="500"/>
                                        <p:tgtEl>
                                          <p:spTgt spid="22"/>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right)">
                                      <p:cBhvr>
                                        <p:cTn id="28" dur="500"/>
                                        <p:tgtEl>
                                          <p:spTgt spid="25"/>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4848186" y="2618860"/>
          <a:ext cx="6239068" cy="4169639"/>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7"/>
          <p:cNvSpPr txBox="1">
            <a:spLocks noChangeArrowheads="1"/>
          </p:cNvSpPr>
          <p:nvPr/>
        </p:nvSpPr>
        <p:spPr bwMode="auto">
          <a:xfrm>
            <a:off x="4944175"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2135" dirty="0">
                <a:solidFill>
                  <a:schemeClr val="tx1">
                    <a:lumMod val="50000"/>
                    <a:lumOff val="50000"/>
                  </a:schemeClr>
                </a:solidFill>
                <a:latin typeface="微软雅黑" panose="020B0503020204020204" pitchFamily="34" charset="-122"/>
              </a:rPr>
              <a:t>系列一</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p>
        </p:txBody>
      </p:sp>
      <p:sp>
        <p:nvSpPr>
          <p:cNvPr id="10" name="文本框 7"/>
          <p:cNvSpPr txBox="1">
            <a:spLocks noChangeArrowheads="1"/>
          </p:cNvSpPr>
          <p:nvPr/>
        </p:nvSpPr>
        <p:spPr bwMode="auto">
          <a:xfrm>
            <a:off x="7151844"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2135" dirty="0">
                <a:solidFill>
                  <a:schemeClr val="tx1">
                    <a:lumMod val="50000"/>
                    <a:lumOff val="50000"/>
                  </a:schemeClr>
                </a:solidFill>
                <a:latin typeface="微软雅黑" panose="020B0503020204020204" pitchFamily="34" charset="-122"/>
              </a:rPr>
              <a:t>系列二</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p>
        </p:txBody>
      </p:sp>
      <p:sp>
        <p:nvSpPr>
          <p:cNvPr id="11" name="文本框 7"/>
          <p:cNvSpPr txBox="1">
            <a:spLocks noChangeArrowheads="1"/>
          </p:cNvSpPr>
          <p:nvPr/>
        </p:nvSpPr>
        <p:spPr bwMode="auto">
          <a:xfrm>
            <a:off x="9359515"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2135" dirty="0">
                <a:solidFill>
                  <a:schemeClr val="tx1">
                    <a:lumMod val="50000"/>
                    <a:lumOff val="50000"/>
                  </a:schemeClr>
                </a:solidFill>
                <a:latin typeface="微软雅黑" panose="020B0503020204020204" pitchFamily="34" charset="-122"/>
              </a:rPr>
              <a:t>系列三</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p>
        </p:txBody>
      </p:sp>
      <p:sp>
        <p:nvSpPr>
          <p:cNvPr id="12" name="文本框 7"/>
          <p:cNvSpPr txBox="1">
            <a:spLocks noChangeArrowheads="1"/>
          </p:cNvSpPr>
          <p:nvPr/>
        </p:nvSpPr>
        <p:spPr bwMode="auto">
          <a:xfrm>
            <a:off x="732586" y="1989216"/>
            <a:ext cx="1817836" cy="50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p:txBody>
      </p:sp>
      <p:cxnSp>
        <p:nvCxnSpPr>
          <p:cNvPr id="13" name="直接连接符 12"/>
          <p:cNvCxnSpPr/>
          <p:nvPr/>
        </p:nvCxnSpPr>
        <p:spPr>
          <a:xfrm>
            <a:off x="816789" y="2453343"/>
            <a:ext cx="3359498"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文本框 7"/>
          <p:cNvSpPr txBox="1">
            <a:spLocks noChangeArrowheads="1"/>
          </p:cNvSpPr>
          <p:nvPr/>
        </p:nvSpPr>
        <p:spPr bwMode="auto">
          <a:xfrm>
            <a:off x="732586" y="2535297"/>
            <a:ext cx="3635672" cy="356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a:t>
            </a:r>
          </a:p>
          <a:p>
            <a:pPr>
              <a:lnSpc>
                <a:spcPct val="150000"/>
              </a:lnSpc>
              <a:spcBef>
                <a:spcPts val="400"/>
              </a:spcBef>
            </a:pPr>
            <a:endParaRPr lang="zh-CN" altLang="en-US"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en-US" altLang="zh-CN"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zh-CN" altLang="en-US" sz="1465" dirty="0">
              <a:solidFill>
                <a:schemeClr val="tx1">
                  <a:lumMod val="50000"/>
                  <a:lumOff val="50000"/>
                </a:schemeClr>
              </a:solidFill>
              <a:latin typeface="微软雅黑" panose="020B0503020204020204" pitchFamily="34" charset="-122"/>
            </a:endParaRPr>
          </a:p>
        </p:txBody>
      </p:sp>
      <p:sp>
        <p:nvSpPr>
          <p:cNvPr id="15" name="标题 1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pic>
        <p:nvPicPr>
          <p:cNvPr id="24" name="图片 23" descr="婚礼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2" name="TextBox 13"/>
          <p:cNvSpPr txBox="1">
            <a:spLocks noChangeArrowheads="1"/>
          </p:cNvSpPr>
          <p:nvPr/>
        </p:nvSpPr>
        <p:spPr bwMode="auto">
          <a:xfrm>
            <a:off x="2868141" y="3980770"/>
            <a:ext cx="486886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rgbClr val="02438C"/>
                </a:solidFill>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  </a:t>
            </a:r>
            <a:endParaRPr lang="zh-CN" altLang="en-US" sz="1400" dirty="0">
              <a:solidFill>
                <a:srgbClr val="02438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2717328" y="3173986"/>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dirty="0">
                <a:solidFill>
                  <a:srgbClr val="02438C"/>
                </a:solidFill>
                <a:latin typeface="微软雅黑" panose="020B0503020204020204" pitchFamily="34" charset="-122"/>
                <a:ea typeface="微软雅黑" panose="020B0503020204020204" pitchFamily="34" charset="-122"/>
              </a:rPr>
              <a:t>点击此处添加</a:t>
            </a:r>
            <a:r>
              <a:rPr lang="zh-CN" altLang="en-US" sz="4400" b="1" dirty="0" smtClean="0">
                <a:solidFill>
                  <a:srgbClr val="02438C"/>
                </a:solidFill>
                <a:latin typeface="微软雅黑" panose="020B0503020204020204" pitchFamily="34" charset="-122"/>
                <a:ea typeface="微软雅黑" panose="020B0503020204020204" pitchFamily="34" charset="-122"/>
              </a:rPr>
              <a:t>目录</a:t>
            </a:r>
            <a:endParaRPr lang="zh-CN" altLang="en-US" sz="4400" b="1" dirty="0">
              <a:solidFill>
                <a:srgbClr val="02438C"/>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2796704" y="2373559"/>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5400" dirty="0">
                <a:solidFill>
                  <a:srgbClr val="9B73B1"/>
                </a:solidFill>
                <a:latin typeface="Impact" panose="020B0806030902050204" pitchFamily="34" charset="0"/>
              </a:rPr>
              <a:t>Part </a:t>
            </a:r>
            <a:r>
              <a:rPr lang="en-US" altLang="zh-CN" sz="5400" dirty="0" smtClean="0">
                <a:solidFill>
                  <a:srgbClr val="9B73B1"/>
                </a:solidFill>
                <a:latin typeface="Impact" panose="020B0806030902050204" pitchFamily="34" charset="0"/>
              </a:rPr>
              <a:t>5</a:t>
            </a:r>
            <a:endParaRPr lang="zh-CN" altLang="en-US" sz="5400" dirty="0">
              <a:solidFill>
                <a:srgbClr val="9B73B1"/>
              </a:solidFill>
              <a:latin typeface="Impact" panose="020B0806030902050204" pitchFamily="34" charset="0"/>
            </a:endParaRPr>
          </a:p>
        </p:txBody>
      </p:sp>
      <p:grpSp>
        <p:nvGrpSpPr>
          <p:cNvPr id="5" name="01 45"/>
          <p:cNvGrpSpPr/>
          <p:nvPr/>
        </p:nvGrpSpPr>
        <p:grpSpPr>
          <a:xfrm>
            <a:off x="1512146" y="4743854"/>
            <a:ext cx="1284558" cy="1284558"/>
            <a:chOff x="2132930" y="1035327"/>
            <a:chExt cx="1307248" cy="1307248"/>
          </a:xfrm>
        </p:grpSpPr>
        <p:grpSp>
          <p:nvGrpSpPr>
            <p:cNvPr id="6" name="01 46"/>
            <p:cNvGrpSpPr/>
            <p:nvPr/>
          </p:nvGrpSpPr>
          <p:grpSpPr>
            <a:xfrm rot="20755360">
              <a:off x="2132930" y="1035327"/>
              <a:ext cx="1307248" cy="1307248"/>
              <a:chOff x="5153025" y="4019551"/>
              <a:chExt cx="1866899" cy="1866899"/>
            </a:xfrm>
          </p:grpSpPr>
          <p:sp>
            <p:nvSpPr>
              <p:cNvPr id="8" name="01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nvGrpSpPr>
              <p:cNvPr id="9" name="01 49"/>
              <p:cNvGrpSpPr/>
              <p:nvPr/>
            </p:nvGrpSpPr>
            <p:grpSpPr>
              <a:xfrm>
                <a:off x="6050915" y="4019551"/>
                <a:ext cx="71120" cy="1866899"/>
                <a:chOff x="6072187" y="3914775"/>
                <a:chExt cx="0" cy="2143125"/>
              </a:xfrm>
            </p:grpSpPr>
            <p:cxnSp>
              <p:nvCxnSpPr>
                <p:cNvPr id="19" name="直接连接符 1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 name="01 50"/>
              <p:cNvGrpSpPr/>
              <p:nvPr/>
            </p:nvGrpSpPr>
            <p:grpSpPr>
              <a:xfrm rot="16200000">
                <a:off x="6050915" y="4019551"/>
                <a:ext cx="71120" cy="1866899"/>
                <a:chOff x="6072187" y="3914775"/>
                <a:chExt cx="0" cy="2143125"/>
              </a:xfrm>
            </p:grpSpPr>
            <p:cxnSp>
              <p:nvCxnSpPr>
                <p:cNvPr id="17" name="直接连接符 1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1" name="01 51"/>
              <p:cNvGrpSpPr/>
              <p:nvPr/>
            </p:nvGrpSpPr>
            <p:grpSpPr>
              <a:xfrm rot="2700000">
                <a:off x="6050915" y="4019551"/>
                <a:ext cx="71120" cy="1866899"/>
                <a:chOff x="6072187" y="3914775"/>
                <a:chExt cx="0" cy="2143125"/>
              </a:xfrm>
            </p:grpSpPr>
            <p:cxnSp>
              <p:nvCxnSpPr>
                <p:cNvPr id="15" name="直接连接符 14"/>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 name="01 52"/>
              <p:cNvGrpSpPr/>
              <p:nvPr/>
            </p:nvGrpSpPr>
            <p:grpSpPr>
              <a:xfrm rot="18900000" flipH="1">
                <a:off x="6050915" y="4019551"/>
                <a:ext cx="71120" cy="1866899"/>
                <a:chOff x="6072187" y="3914775"/>
                <a:chExt cx="0" cy="2143125"/>
              </a:xfrm>
            </p:grpSpPr>
            <p:cxnSp>
              <p:nvCxnSpPr>
                <p:cNvPr id="13" name="直接连接符 1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7" name="弧形 6"/>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2438C"/>
                </a:solidFill>
              </a:endParaRPr>
            </a:p>
          </p:txBody>
        </p:sp>
      </p:grpSp>
      <p:grpSp>
        <p:nvGrpSpPr>
          <p:cNvPr id="21" name="01 40"/>
          <p:cNvGrpSpPr/>
          <p:nvPr/>
        </p:nvGrpSpPr>
        <p:grpSpPr>
          <a:xfrm>
            <a:off x="789243" y="5196833"/>
            <a:ext cx="1862063" cy="1142683"/>
            <a:chOff x="8726219" y="-661205"/>
            <a:chExt cx="2154936" cy="1322409"/>
          </a:xfrm>
        </p:grpSpPr>
        <p:sp>
          <p:nvSpPr>
            <p:cNvPr id="22" name="01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sp>
          <p:nvSpPr>
            <p:cNvPr id="23" name="01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438C"/>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3200"/>
                            </p:stCondLst>
                            <p:childTnLst>
                              <p:par>
                                <p:cTn id="22" presetID="42"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42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2" presetClass="path" presetSubtype="0" accel="50000" decel="50000" fill="hold" nodeType="withEffect">
                                  <p:stCondLst>
                                    <p:cond delay="0"/>
                                  </p:stCondLst>
                                  <p:childTnLst>
                                    <p:animMotion origin="layout" path="M -0.03789 0.06041 L -2.70833E-6 4.81481E-6 " pathEditMode="relative" rAng="0" ptsTypes="AA">
                                      <p:cBhvr>
                                        <p:cTn id="32" dur="1500" fill="hold"/>
                                        <p:tgtEl>
                                          <p:spTgt spid="5"/>
                                        </p:tgtEl>
                                        <p:attrNameLst>
                                          <p:attrName>ppt_x</p:attrName>
                                          <p:attrName>ppt_y</p:attrName>
                                        </p:attrNameLst>
                                      </p:cBhvr>
                                      <p:rCtr x="1888" y="-3032"/>
                                    </p:animMotion>
                                  </p:childTnLst>
                                </p:cTn>
                              </p:par>
                              <p:par>
                                <p:cTn id="33" presetID="8" presetClass="emph" presetSubtype="0" fill="hold" nodeType="withEffect">
                                  <p:stCondLst>
                                    <p:cond delay="600"/>
                                  </p:stCondLst>
                                  <p:childTnLst>
                                    <p:animRot by="10800000">
                                      <p:cBhvr>
                                        <p:cTn id="34" dur="3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911799" y="2609667"/>
            <a:ext cx="2416371" cy="2423555"/>
            <a:chOff x="2933422" y="1885386"/>
            <a:chExt cx="1812750" cy="1818140"/>
          </a:xfrm>
        </p:grpSpPr>
        <p:sp>
          <p:nvSpPr>
            <p:cNvPr id="21" name="Freeform 71"/>
            <p:cNvSpPr/>
            <p:nvPr/>
          </p:nvSpPr>
          <p:spPr bwMode="auto">
            <a:xfrm>
              <a:off x="2933422"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2" name="Freeform 71"/>
            <p:cNvSpPr/>
            <p:nvPr/>
          </p:nvSpPr>
          <p:spPr bwMode="auto">
            <a:xfrm>
              <a:off x="3056718"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grpSp>
        <p:nvGrpSpPr>
          <p:cNvPr id="23" name="组合 22"/>
          <p:cNvGrpSpPr/>
          <p:nvPr/>
        </p:nvGrpSpPr>
        <p:grpSpPr>
          <a:xfrm>
            <a:off x="2119541" y="2609667"/>
            <a:ext cx="2425949" cy="2423555"/>
            <a:chOff x="1733092" y="1885386"/>
            <a:chExt cx="1819936" cy="1818140"/>
          </a:xfrm>
        </p:grpSpPr>
        <p:sp>
          <p:nvSpPr>
            <p:cNvPr id="24" name="Freeform 72"/>
            <p:cNvSpPr/>
            <p:nvPr/>
          </p:nvSpPr>
          <p:spPr bwMode="auto">
            <a:xfrm>
              <a:off x="1733092" y="1885386"/>
              <a:ext cx="1819936" cy="1818140"/>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5" name="Freeform 72"/>
            <p:cNvSpPr/>
            <p:nvPr/>
          </p:nvSpPr>
          <p:spPr bwMode="auto">
            <a:xfrm>
              <a:off x="1856877" y="2009049"/>
              <a:ext cx="1572366" cy="1570813"/>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blipFill dpi="0" rotWithShape="1">
              <a:blip r:embed="rId4" cstate="email">
                <a:extLst>
                  <a:ext uri="{28A0092B-C50C-407E-A947-70E740481C1C}">
                    <a14:useLocalDpi xmlns:a14="http://schemas.microsoft.com/office/drawing/2010/main"/>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grpSp>
        <p:nvGrpSpPr>
          <p:cNvPr id="26" name="组合 25"/>
          <p:cNvGrpSpPr/>
          <p:nvPr/>
        </p:nvGrpSpPr>
        <p:grpSpPr>
          <a:xfrm>
            <a:off x="336861" y="2609667"/>
            <a:ext cx="2416371" cy="2423555"/>
            <a:chOff x="468549" y="1885386"/>
            <a:chExt cx="1812750" cy="1818140"/>
          </a:xfrm>
        </p:grpSpPr>
        <p:sp>
          <p:nvSpPr>
            <p:cNvPr id="27" name="Freeform 73"/>
            <p:cNvSpPr/>
            <p:nvPr/>
          </p:nvSpPr>
          <p:spPr bwMode="auto">
            <a:xfrm>
              <a:off x="468549"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8" name="Freeform 73"/>
            <p:cNvSpPr/>
            <p:nvPr/>
          </p:nvSpPr>
          <p:spPr bwMode="auto">
            <a:xfrm>
              <a:off x="591845"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5" cstate="email">
                <a:extLst>
                  <a:ext uri="{28A0092B-C50C-407E-A947-70E740481C1C}">
                    <a14:useLocalDpi xmlns:a14="http://schemas.microsoft.com/office/drawing/2010/main"/>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sp>
        <p:nvSpPr>
          <p:cNvPr id="29" name="矩形 83"/>
          <p:cNvSpPr>
            <a:spLocks noChangeArrowheads="1"/>
          </p:cNvSpPr>
          <p:nvPr/>
        </p:nvSpPr>
        <p:spPr bwMode="auto">
          <a:xfrm>
            <a:off x="6705219" y="1609663"/>
            <a:ext cx="4859973" cy="4535655"/>
          </a:xfrm>
          <a:prstGeom prst="rect">
            <a:avLst/>
          </a:prstGeom>
          <a:solidFill>
            <a:srgbClr val="F2F2F2"/>
          </a:solidFill>
          <a:ln w="9525" cmpd="sng">
            <a:solidFill>
              <a:schemeClr val="bg1">
                <a:lumMod val="75000"/>
              </a:schemeClr>
            </a:solidFill>
            <a:miter lim="800000"/>
          </a:ln>
        </p:spPr>
        <p:txBody>
          <a:bodyPr lIns="91392" tIns="45696" rIns="91392" bIns="45696"/>
          <a:lstStyle/>
          <a:p>
            <a:endParaRPr lang="zh-CN" altLang="en-US" sz="3200">
              <a:solidFill>
                <a:schemeClr val="tx1">
                  <a:lumMod val="50000"/>
                  <a:lumOff val="50000"/>
                </a:schemeClr>
              </a:solidFill>
            </a:endParaRPr>
          </a:p>
        </p:txBody>
      </p:sp>
      <p:sp>
        <p:nvSpPr>
          <p:cNvPr id="30" name="TextBox 84"/>
          <p:cNvSpPr txBox="1">
            <a:spLocks noChangeArrowheads="1"/>
          </p:cNvSpPr>
          <p:nvPr/>
        </p:nvSpPr>
        <p:spPr bwMode="auto">
          <a:xfrm>
            <a:off x="7055857" y="1894894"/>
            <a:ext cx="4222900" cy="415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p>
        </p:txBody>
      </p:sp>
      <p:sp>
        <p:nvSpPr>
          <p:cNvPr id="31" name="Freeform 12"/>
          <p:cNvSpPr/>
          <p:nvPr/>
        </p:nvSpPr>
        <p:spPr bwMode="auto">
          <a:xfrm>
            <a:off x="6644288" y="1518229"/>
            <a:ext cx="528294"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p:spPr>
        <p:txBody>
          <a:bodyPr lIns="91392" tIns="45696" rIns="91392" bIns="45696"/>
          <a:lstStyle/>
          <a:p>
            <a:endParaRPr lang="zh-CN" altLang="en-US" sz="3200">
              <a:solidFill>
                <a:schemeClr val="tx1">
                  <a:lumMod val="50000"/>
                  <a:lumOff val="50000"/>
                </a:schemeClr>
              </a:solidFill>
            </a:endParaRPr>
          </a:p>
        </p:txBody>
      </p:sp>
      <p:sp>
        <p:nvSpPr>
          <p:cNvPr id="32" name="Freeform 12"/>
          <p:cNvSpPr/>
          <p:nvPr/>
        </p:nvSpPr>
        <p:spPr bwMode="auto">
          <a:xfrm flipH="1" flipV="1">
            <a:off x="11134874" y="5682501"/>
            <a:ext cx="528294"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p:spPr>
        <p:txBody>
          <a:bodyPr lIns="91392" tIns="45696" rIns="91392" bIns="45696"/>
          <a:lstStyle/>
          <a:p>
            <a:endParaRPr lang="zh-CN" altLang="en-US" sz="3200">
              <a:solidFill>
                <a:schemeClr val="tx1">
                  <a:lumMod val="50000"/>
                  <a:lumOff val="50000"/>
                </a:schemeClr>
              </a:solidFill>
            </a:endParaRPr>
          </a:p>
        </p:txBody>
      </p:sp>
      <p:sp>
        <p:nvSpPr>
          <p:cNvPr id="33" name="Text Box 7"/>
          <p:cNvSpPr txBox="1">
            <a:spLocks noChangeArrowheads="1"/>
          </p:cNvSpPr>
          <p:nvPr/>
        </p:nvSpPr>
        <p:spPr bwMode="auto">
          <a:xfrm>
            <a:off x="-335039" y="5246922"/>
            <a:ext cx="3624714"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输入文本</a:t>
            </a:r>
            <a:endParaRPr lang="en-CA" sz="2135" b="1" spc="-200"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4" name="Text Box 7"/>
          <p:cNvSpPr txBox="1">
            <a:spLocks noChangeArrowheads="1"/>
          </p:cNvSpPr>
          <p:nvPr/>
        </p:nvSpPr>
        <p:spPr bwMode="auto">
          <a:xfrm>
            <a:off x="2724667" y="5246922"/>
            <a:ext cx="1215697"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输入文本</a:t>
            </a:r>
            <a:endParaRPr lang="en-CA" sz="2135" b="1" spc="-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 Box 7"/>
          <p:cNvSpPr txBox="1">
            <a:spLocks noChangeArrowheads="1"/>
          </p:cNvSpPr>
          <p:nvPr/>
        </p:nvSpPr>
        <p:spPr bwMode="auto">
          <a:xfrm>
            <a:off x="4545490" y="5246922"/>
            <a:ext cx="1215697"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输入文本</a:t>
            </a:r>
            <a:endParaRPr lang="en-CA" sz="2135" b="1" spc="-2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标题 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0000">
                                          <p:cBhvr additive="base">
                                            <p:cTn id="7" dur="75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14:bounceEnd="60000">
                                          <p:cBhvr additive="base">
                                            <p:cTn id="11" dur="75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75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75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250" fill="hold"/>
                                            <p:tgtEl>
                                              <p:spTgt spid="33"/>
                                            </p:tgtEl>
                                            <p:attrNameLst>
                                              <p:attrName>ppt_x</p:attrName>
                                            </p:attrNameLst>
                                          </p:cBhvr>
                                          <p:tavLst>
                                            <p:tav tm="0">
                                              <p:val>
                                                <p:strVal val="#ppt_x"/>
                                              </p:val>
                                            </p:tav>
                                            <p:tav tm="100000">
                                              <p:val>
                                                <p:strVal val="#ppt_x"/>
                                              </p:val>
                                            </p:tav>
                                          </p:tavLst>
                                        </p:anim>
                                        <p:anim calcmode="lin" valueType="num">
                                          <p:cBhvr additive="base">
                                            <p:cTn id="21" dur="25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ppt_x"/>
                                              </p:val>
                                            </p:tav>
                                            <p:tav tm="100000">
                                              <p:val>
                                                <p:strVal val="#ppt_x"/>
                                              </p:val>
                                            </p:tav>
                                          </p:tavLst>
                                        </p:anim>
                                        <p:anim calcmode="lin" valueType="num">
                                          <p:cBhvr additive="base">
                                            <p:cTn id="26" dur="25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250" fill="hold"/>
                                            <p:tgtEl>
                                              <p:spTgt spid="35"/>
                                            </p:tgtEl>
                                            <p:attrNameLst>
                                              <p:attrName>ppt_x</p:attrName>
                                            </p:attrNameLst>
                                          </p:cBhvr>
                                          <p:tavLst>
                                            <p:tav tm="0">
                                              <p:val>
                                                <p:strVal val="#ppt_x"/>
                                              </p:val>
                                            </p:tav>
                                            <p:tav tm="100000">
                                              <p:val>
                                                <p:strVal val="#ppt_x"/>
                                              </p:val>
                                            </p:tav>
                                          </p:tavLst>
                                        </p:anim>
                                        <p:anim calcmode="lin" valueType="num">
                                          <p:cBhvr additive="base">
                                            <p:cTn id="31" dur="25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35" presetClass="path" presetSubtype="0" accel="50000" decel="50000" fill="hold" grpId="1" nodeType="withEffect">
                                      <p:stCondLst>
                                        <p:cond delay="0"/>
                                      </p:stCondLst>
                                      <p:childTnLst>
                                        <p:animMotion origin="layout" path="M 2.17538E-6 -2.95097E-6 L 0.16536 0.28539 " pathEditMode="relative" rAng="0" ptsTypes="AA">
                                          <p:cBhvr>
                                            <p:cTn id="36" dur="500" spd="-99900" fill="hold"/>
                                            <p:tgtEl>
                                              <p:spTgt spid="31"/>
                                            </p:tgtEl>
                                            <p:attrNameLst>
                                              <p:attrName>ppt_x</p:attrName>
                                              <p:attrName>ppt_y</p:attrName>
                                            </p:attrNameLst>
                                          </p:cBhvr>
                                          <p:rCtr x="8262" y="14269"/>
                                        </p:animMotion>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3.64299E-7 3.02498E-6 L -0.15392 -0.26827 " pathEditMode="relative" rAng="0" ptsTypes="AA">
                                          <p:cBhvr>
                                            <p:cTn id="40" dur="500" spd="-99900" fill="hold"/>
                                            <p:tgtEl>
                                              <p:spTgt spid="32"/>
                                            </p:tgtEl>
                                            <p:attrNameLst>
                                              <p:attrName>ppt_x</p:attrName>
                                              <p:attrName>ppt_y</p:attrName>
                                            </p:attrNameLst>
                                          </p:cBhvr>
                                          <p:rCtr x="-7702" y="-13414"/>
                                        </p:animMotion>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wipe(up)">
                                          <p:cBhvr>
                                            <p:cTn id="4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autoUpdateAnimBg="0"/>
          <p:bldP spid="31" grpId="0" animBg="1"/>
          <p:bldP spid="31" grpId="1" animBg="1"/>
          <p:bldP spid="32" grpId="0" animBg="1"/>
          <p:bldP spid="32" grpId="1" animBg="1"/>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ppt_x"/>
                                              </p:val>
                                            </p:tav>
                                            <p:tav tm="100000">
                                              <p:val>
                                                <p:strVal val="#ppt_x"/>
                                              </p:val>
                                            </p:tav>
                                          </p:tavLst>
                                        </p:anim>
                                        <p:anim calcmode="lin" valueType="num">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ppt_x"/>
                                              </p:val>
                                            </p:tav>
                                            <p:tav tm="100000">
                                              <p:val>
                                                <p:strVal val="#ppt_x"/>
                                              </p:val>
                                            </p:tav>
                                          </p:tavLst>
                                        </p:anim>
                                        <p:anim calcmode="lin" valueType="num">
                                          <p:cBhvr additive="base">
                                            <p:cTn id="16" dur="75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250" fill="hold"/>
                                            <p:tgtEl>
                                              <p:spTgt spid="33"/>
                                            </p:tgtEl>
                                            <p:attrNameLst>
                                              <p:attrName>ppt_x</p:attrName>
                                            </p:attrNameLst>
                                          </p:cBhvr>
                                          <p:tavLst>
                                            <p:tav tm="0">
                                              <p:val>
                                                <p:strVal val="#ppt_x"/>
                                              </p:val>
                                            </p:tav>
                                            <p:tav tm="100000">
                                              <p:val>
                                                <p:strVal val="#ppt_x"/>
                                              </p:val>
                                            </p:tav>
                                          </p:tavLst>
                                        </p:anim>
                                        <p:anim calcmode="lin" valueType="num">
                                          <p:cBhvr additive="base">
                                            <p:cTn id="21" dur="25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ppt_x"/>
                                              </p:val>
                                            </p:tav>
                                            <p:tav tm="100000">
                                              <p:val>
                                                <p:strVal val="#ppt_x"/>
                                              </p:val>
                                            </p:tav>
                                          </p:tavLst>
                                        </p:anim>
                                        <p:anim calcmode="lin" valueType="num">
                                          <p:cBhvr additive="base">
                                            <p:cTn id="26" dur="25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250" fill="hold"/>
                                            <p:tgtEl>
                                              <p:spTgt spid="35"/>
                                            </p:tgtEl>
                                            <p:attrNameLst>
                                              <p:attrName>ppt_x</p:attrName>
                                            </p:attrNameLst>
                                          </p:cBhvr>
                                          <p:tavLst>
                                            <p:tav tm="0">
                                              <p:val>
                                                <p:strVal val="#ppt_x"/>
                                              </p:val>
                                            </p:tav>
                                            <p:tav tm="100000">
                                              <p:val>
                                                <p:strVal val="#ppt_x"/>
                                              </p:val>
                                            </p:tav>
                                          </p:tavLst>
                                        </p:anim>
                                        <p:anim calcmode="lin" valueType="num">
                                          <p:cBhvr additive="base">
                                            <p:cTn id="31" dur="25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35" presetClass="path" presetSubtype="0" accel="50000" decel="50000" fill="hold" grpId="1" nodeType="withEffect">
                                      <p:stCondLst>
                                        <p:cond delay="0"/>
                                      </p:stCondLst>
                                      <p:childTnLst>
                                        <p:animMotion origin="layout" path="M 2.17538E-6 -2.95097E-6 L 0.16536 0.28539 " pathEditMode="relative" rAng="0" ptsTypes="AA">
                                          <p:cBhvr>
                                            <p:cTn id="36" dur="500" spd="-99900" fill="hold"/>
                                            <p:tgtEl>
                                              <p:spTgt spid="31"/>
                                            </p:tgtEl>
                                            <p:attrNameLst>
                                              <p:attrName>ppt_x</p:attrName>
                                              <p:attrName>ppt_y</p:attrName>
                                            </p:attrNameLst>
                                          </p:cBhvr>
                                          <p:rCtr x="8262" y="14269"/>
                                        </p:animMotion>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3.64299E-7 3.02498E-6 L -0.15392 -0.26827 " pathEditMode="relative" rAng="0" ptsTypes="AA">
                                          <p:cBhvr>
                                            <p:cTn id="40" dur="500" spd="-99900" fill="hold"/>
                                            <p:tgtEl>
                                              <p:spTgt spid="32"/>
                                            </p:tgtEl>
                                            <p:attrNameLst>
                                              <p:attrName>ppt_x</p:attrName>
                                              <p:attrName>ppt_y</p:attrName>
                                            </p:attrNameLst>
                                          </p:cBhvr>
                                          <p:rCtr x="-7702" y="-13414"/>
                                        </p:animMotion>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wipe(up)">
                                          <p:cBhvr>
                                            <p:cTn id="4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autoUpdateAnimBg="0"/>
          <p:bldP spid="31" grpId="0" animBg="1"/>
          <p:bldP spid="31" grpId="1" animBg="1"/>
          <p:bldP spid="32" grpId="0" animBg="1"/>
          <p:bldP spid="32" grpId="1" animBg="1"/>
          <p:bldP spid="33" grpId="0"/>
          <p:bldP spid="34" grpId="0"/>
          <p:bldP spid="35"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5313397" y="3181729"/>
            <a:ext cx="1606438" cy="1384861"/>
          </a:xfrm>
          <a:prstGeom prst="hexagon">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文本框 7"/>
          <p:cNvSpPr txBox="1">
            <a:spLocks noChangeArrowheads="1"/>
          </p:cNvSpPr>
          <p:nvPr/>
        </p:nvSpPr>
        <p:spPr bwMode="auto">
          <a:xfrm>
            <a:off x="1513032"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0" name="文本框 7"/>
          <p:cNvSpPr txBox="1">
            <a:spLocks noChangeArrowheads="1"/>
          </p:cNvSpPr>
          <p:nvPr/>
        </p:nvSpPr>
        <p:spPr bwMode="auto">
          <a:xfrm>
            <a:off x="745944"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1" name="文本框 7"/>
          <p:cNvSpPr txBox="1">
            <a:spLocks noChangeArrowheads="1"/>
          </p:cNvSpPr>
          <p:nvPr/>
        </p:nvSpPr>
        <p:spPr bwMode="auto">
          <a:xfrm>
            <a:off x="1512702"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2" name="文本框 7"/>
          <p:cNvSpPr txBox="1">
            <a:spLocks noChangeArrowheads="1"/>
          </p:cNvSpPr>
          <p:nvPr/>
        </p:nvSpPr>
        <p:spPr bwMode="auto">
          <a:xfrm>
            <a:off x="7859540"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3" name="文本框 7"/>
          <p:cNvSpPr txBox="1">
            <a:spLocks noChangeArrowheads="1"/>
          </p:cNvSpPr>
          <p:nvPr/>
        </p:nvSpPr>
        <p:spPr bwMode="auto">
          <a:xfrm>
            <a:off x="8591823"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4" name="文本框 7"/>
          <p:cNvSpPr txBox="1">
            <a:spLocks noChangeArrowheads="1"/>
          </p:cNvSpPr>
          <p:nvPr/>
        </p:nvSpPr>
        <p:spPr bwMode="auto">
          <a:xfrm>
            <a:off x="7859210"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grpSp>
        <p:nvGrpSpPr>
          <p:cNvPr id="15" name="组合 14"/>
          <p:cNvGrpSpPr/>
          <p:nvPr/>
        </p:nvGrpSpPr>
        <p:grpSpPr>
          <a:xfrm>
            <a:off x="4458007" y="4413132"/>
            <a:ext cx="1655237" cy="1920076"/>
            <a:chOff x="3343182" y="2976764"/>
            <a:chExt cx="1241751" cy="1440432"/>
          </a:xfrm>
        </p:grpSpPr>
        <p:sp>
          <p:nvSpPr>
            <p:cNvPr id="16" name="六边形 15"/>
            <p:cNvSpPr/>
            <p:nvPr/>
          </p:nvSpPr>
          <p:spPr>
            <a:xfrm rot="16200000">
              <a:off x="3243842" y="3076104"/>
              <a:ext cx="1440432" cy="1241751"/>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58"/>
            <p:cNvSpPr>
              <a:spLocks noChangeArrowheads="1"/>
            </p:cNvSpPr>
            <p:nvPr/>
          </p:nvSpPr>
          <p:spPr bwMode="auto">
            <a:xfrm>
              <a:off x="3465908" y="348822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添加文本五</a:t>
              </a:r>
            </a:p>
          </p:txBody>
        </p:sp>
      </p:grpSp>
      <p:grpSp>
        <p:nvGrpSpPr>
          <p:cNvPr id="18" name="组合 17"/>
          <p:cNvGrpSpPr/>
          <p:nvPr/>
        </p:nvGrpSpPr>
        <p:grpSpPr>
          <a:xfrm>
            <a:off x="6113244" y="4413132"/>
            <a:ext cx="1655237" cy="1920076"/>
            <a:chOff x="4584933" y="2976764"/>
            <a:chExt cx="1241751" cy="1440432"/>
          </a:xfrm>
        </p:grpSpPr>
        <p:sp>
          <p:nvSpPr>
            <p:cNvPr id="19" name="六边形 18"/>
            <p:cNvSpPr/>
            <p:nvPr/>
          </p:nvSpPr>
          <p:spPr>
            <a:xfrm rot="16200000">
              <a:off x="4485593" y="3076104"/>
              <a:ext cx="1440432" cy="1241751"/>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58"/>
            <p:cNvSpPr>
              <a:spLocks noChangeArrowheads="1"/>
            </p:cNvSpPr>
            <p:nvPr/>
          </p:nvSpPr>
          <p:spPr bwMode="auto">
            <a:xfrm>
              <a:off x="4679479" y="345284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添加文本四</a:t>
              </a:r>
            </a:p>
          </p:txBody>
        </p:sp>
      </p:grpSp>
      <p:grpSp>
        <p:nvGrpSpPr>
          <p:cNvPr id="21" name="组合 20"/>
          <p:cNvGrpSpPr/>
          <p:nvPr/>
        </p:nvGrpSpPr>
        <p:grpSpPr>
          <a:xfrm>
            <a:off x="6940862" y="2914121"/>
            <a:ext cx="1655237" cy="1920076"/>
            <a:chOff x="5205808" y="1852213"/>
            <a:chExt cx="1241751" cy="1440432"/>
          </a:xfrm>
        </p:grpSpPr>
        <p:sp>
          <p:nvSpPr>
            <p:cNvPr id="22" name="六边形 21"/>
            <p:cNvSpPr/>
            <p:nvPr/>
          </p:nvSpPr>
          <p:spPr>
            <a:xfrm rot="16200000">
              <a:off x="5106468" y="1951553"/>
              <a:ext cx="1440432" cy="1241751"/>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58"/>
            <p:cNvSpPr>
              <a:spLocks noChangeArrowheads="1"/>
            </p:cNvSpPr>
            <p:nvPr/>
          </p:nvSpPr>
          <p:spPr bwMode="auto">
            <a:xfrm>
              <a:off x="5300355" y="232829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添加文本三</a:t>
              </a:r>
            </a:p>
          </p:txBody>
        </p:sp>
      </p:grpSp>
      <p:grpSp>
        <p:nvGrpSpPr>
          <p:cNvPr id="24" name="组合 23"/>
          <p:cNvGrpSpPr/>
          <p:nvPr/>
        </p:nvGrpSpPr>
        <p:grpSpPr>
          <a:xfrm>
            <a:off x="6113244" y="1413301"/>
            <a:ext cx="1655237" cy="1920076"/>
            <a:chOff x="4584933" y="726305"/>
            <a:chExt cx="1241751" cy="1440432"/>
          </a:xfrm>
        </p:grpSpPr>
        <p:sp>
          <p:nvSpPr>
            <p:cNvPr id="25" name="六边形 24"/>
            <p:cNvSpPr/>
            <p:nvPr/>
          </p:nvSpPr>
          <p:spPr>
            <a:xfrm rot="16200000">
              <a:off x="4485593" y="825645"/>
              <a:ext cx="1440432" cy="1241751"/>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58"/>
            <p:cNvSpPr>
              <a:spLocks noChangeArrowheads="1"/>
            </p:cNvSpPr>
            <p:nvPr/>
          </p:nvSpPr>
          <p:spPr bwMode="auto">
            <a:xfrm>
              <a:off x="4679480" y="120238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添加文本二</a:t>
              </a:r>
            </a:p>
          </p:txBody>
        </p:sp>
      </p:grpSp>
      <p:grpSp>
        <p:nvGrpSpPr>
          <p:cNvPr id="27" name="组合 26"/>
          <p:cNvGrpSpPr/>
          <p:nvPr/>
        </p:nvGrpSpPr>
        <p:grpSpPr>
          <a:xfrm>
            <a:off x="4458007" y="1413301"/>
            <a:ext cx="1655237" cy="1920076"/>
            <a:chOff x="3343182" y="726305"/>
            <a:chExt cx="1241751" cy="1440432"/>
          </a:xfrm>
        </p:grpSpPr>
        <p:sp>
          <p:nvSpPr>
            <p:cNvPr id="28" name="六边形 27"/>
            <p:cNvSpPr/>
            <p:nvPr/>
          </p:nvSpPr>
          <p:spPr>
            <a:xfrm rot="16200000">
              <a:off x="3243842" y="825645"/>
              <a:ext cx="1440432" cy="1241751"/>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58"/>
            <p:cNvSpPr>
              <a:spLocks noChangeArrowheads="1"/>
            </p:cNvSpPr>
            <p:nvPr/>
          </p:nvSpPr>
          <p:spPr bwMode="auto">
            <a:xfrm>
              <a:off x="3437727" y="1202384"/>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添加文本一</a:t>
              </a:r>
            </a:p>
          </p:txBody>
        </p:sp>
      </p:grpSp>
      <p:grpSp>
        <p:nvGrpSpPr>
          <p:cNvPr id="30" name="组合 29"/>
          <p:cNvGrpSpPr/>
          <p:nvPr/>
        </p:nvGrpSpPr>
        <p:grpSpPr>
          <a:xfrm>
            <a:off x="3630387" y="2914121"/>
            <a:ext cx="1655237" cy="1920076"/>
            <a:chOff x="2722305" y="1852213"/>
            <a:chExt cx="1241751" cy="1440432"/>
          </a:xfrm>
        </p:grpSpPr>
        <p:sp>
          <p:nvSpPr>
            <p:cNvPr id="31" name="六边形 30"/>
            <p:cNvSpPr/>
            <p:nvPr/>
          </p:nvSpPr>
          <p:spPr>
            <a:xfrm rot="16200000">
              <a:off x="2622965" y="1951553"/>
              <a:ext cx="1440432" cy="1241751"/>
            </a:xfrm>
            <a:prstGeom prst="hexagon">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58"/>
            <p:cNvSpPr>
              <a:spLocks noChangeArrowheads="1"/>
            </p:cNvSpPr>
            <p:nvPr/>
          </p:nvSpPr>
          <p:spPr bwMode="auto">
            <a:xfrm>
              <a:off x="2816851" y="2328292"/>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添加文本六</a:t>
              </a:r>
            </a:p>
          </p:txBody>
        </p:sp>
      </p:grpSp>
      <p:sp>
        <p:nvSpPr>
          <p:cNvPr id="33" name="矩形 32"/>
          <p:cNvSpPr/>
          <p:nvPr/>
        </p:nvSpPr>
        <p:spPr>
          <a:xfrm>
            <a:off x="5561318" y="3559753"/>
            <a:ext cx="1110596" cy="666593"/>
          </a:xfrm>
          <a:prstGeom prst="rect">
            <a:avLst/>
          </a:prstGeom>
        </p:spPr>
        <p:txBody>
          <a:bodyPr wrap="square">
            <a:spAutoFit/>
          </a:bodyPr>
          <a:lstStyle/>
          <a:p>
            <a:pPr lvl="0" algn="ct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添加文本说明</a:t>
            </a:r>
            <a:endParaRPr lang="en-US" altLang="zh-CN"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标题 3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Scale>
                                      <p:cBhvr>
                                        <p:cTn id="17"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27"/>
                                        </p:tgtEl>
                                        <p:attrNameLst>
                                          <p:attrName>ppt_x</p:attrName>
                                          <p:attrName>ppt_y</p:attrName>
                                        </p:attrNameLst>
                                      </p:cBhvr>
                                    </p:animMotion>
                                    <p:animEffect transition="in" filter="fade">
                                      <p:cBhvr>
                                        <p:cTn id="19" dur="750"/>
                                        <p:tgtEl>
                                          <p:spTgt spid="27"/>
                                        </p:tgtEl>
                                      </p:cBhvr>
                                    </p:animEffect>
                                  </p:childTnLst>
                                </p:cTn>
                              </p:par>
                              <p:par>
                                <p:cTn id="20" presetID="52"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Scale>
                                      <p:cBhvr>
                                        <p:cTn id="22"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750" decel="50000" fill="hold">
                                          <p:stCondLst>
                                            <p:cond delay="0"/>
                                          </p:stCondLst>
                                        </p:cTn>
                                        <p:tgtEl>
                                          <p:spTgt spid="24"/>
                                        </p:tgtEl>
                                        <p:attrNameLst>
                                          <p:attrName>ppt_x</p:attrName>
                                          <p:attrName>ppt_y</p:attrName>
                                        </p:attrNameLst>
                                      </p:cBhvr>
                                    </p:animMotion>
                                    <p:animEffect transition="in" filter="fade">
                                      <p:cBhvr>
                                        <p:cTn id="24" dur="750"/>
                                        <p:tgtEl>
                                          <p:spTgt spid="24"/>
                                        </p:tgtEl>
                                      </p:cBhvr>
                                    </p:animEffect>
                                  </p:childTnLst>
                                </p:cTn>
                              </p:par>
                              <p:par>
                                <p:cTn id="25" presetID="52" presetClass="entr" presetSubtype="0"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Scale>
                                      <p:cBhvr>
                                        <p:cTn id="27" dur="7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21"/>
                                        </p:tgtEl>
                                        <p:attrNameLst>
                                          <p:attrName>ppt_x</p:attrName>
                                          <p:attrName>ppt_y</p:attrName>
                                        </p:attrNameLst>
                                      </p:cBhvr>
                                    </p:animMotion>
                                    <p:animEffect transition="in" filter="fade">
                                      <p:cBhvr>
                                        <p:cTn id="29" dur="750"/>
                                        <p:tgtEl>
                                          <p:spTgt spid="21"/>
                                        </p:tgtEl>
                                      </p:cBhvr>
                                    </p:animEffect>
                                  </p:childTnLst>
                                </p:cTn>
                              </p:par>
                              <p:par>
                                <p:cTn id="30" presetID="52" presetClass="entr" presetSubtype="0" fill="hold" nodeType="withEffect">
                                  <p:stCondLst>
                                    <p:cond delay="750"/>
                                  </p:stCondLst>
                                  <p:childTnLst>
                                    <p:set>
                                      <p:cBhvr>
                                        <p:cTn id="31" dur="1" fill="hold">
                                          <p:stCondLst>
                                            <p:cond delay="0"/>
                                          </p:stCondLst>
                                        </p:cTn>
                                        <p:tgtEl>
                                          <p:spTgt spid="18"/>
                                        </p:tgtEl>
                                        <p:attrNameLst>
                                          <p:attrName>style.visibility</p:attrName>
                                        </p:attrNameLst>
                                      </p:cBhvr>
                                      <p:to>
                                        <p:strVal val="visible"/>
                                      </p:to>
                                    </p:set>
                                    <p:animScale>
                                      <p:cBhvr>
                                        <p:cTn id="3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8"/>
                                        </p:tgtEl>
                                        <p:attrNameLst>
                                          <p:attrName>ppt_x</p:attrName>
                                          <p:attrName>ppt_y</p:attrName>
                                        </p:attrNameLst>
                                      </p:cBhvr>
                                    </p:animMotion>
                                    <p:animEffect transition="in" filter="fade">
                                      <p:cBhvr>
                                        <p:cTn id="34" dur="750"/>
                                        <p:tgtEl>
                                          <p:spTgt spid="18"/>
                                        </p:tgtEl>
                                      </p:cBhvr>
                                    </p:animEffect>
                                  </p:childTnLst>
                                </p:cTn>
                              </p:par>
                              <p:par>
                                <p:cTn id="35" presetID="52" presetClass="entr"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visible"/>
                                      </p:to>
                                    </p:set>
                                    <p:animScale>
                                      <p:cBhvr>
                                        <p:cTn id="37"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750" decel="50000" fill="hold">
                                          <p:stCondLst>
                                            <p:cond delay="0"/>
                                          </p:stCondLst>
                                        </p:cTn>
                                        <p:tgtEl>
                                          <p:spTgt spid="15"/>
                                        </p:tgtEl>
                                        <p:attrNameLst>
                                          <p:attrName>ppt_x</p:attrName>
                                          <p:attrName>ppt_y</p:attrName>
                                        </p:attrNameLst>
                                      </p:cBhvr>
                                    </p:animMotion>
                                    <p:animEffect transition="in" filter="fade">
                                      <p:cBhvr>
                                        <p:cTn id="39" dur="750"/>
                                        <p:tgtEl>
                                          <p:spTgt spid="15"/>
                                        </p:tgtEl>
                                      </p:cBhvr>
                                    </p:animEffect>
                                  </p:childTnLst>
                                </p:cTn>
                              </p:par>
                              <p:par>
                                <p:cTn id="40" presetID="52" presetClass="entr" presetSubtype="0" fill="hold" nodeType="withEffect">
                                  <p:stCondLst>
                                    <p:cond delay="125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2000"/>
                            </p:stCondLst>
                            <p:childTnLst>
                              <p:par>
                                <p:cTn id="46" presetID="2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3000"/>
                            </p:stCondLst>
                            <p:childTnLst>
                              <p:par>
                                <p:cTn id="54" presetID="2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right)">
                                      <p:cBhvr>
                                        <p:cTn id="56" dur="500"/>
                                        <p:tgtEl>
                                          <p:spTgt spid="10"/>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4000"/>
                            </p:stCondLst>
                            <p:childTnLst>
                              <p:par>
                                <p:cTn id="62" presetID="2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right)">
                                      <p:cBhvr>
                                        <p:cTn id="64" dur="500"/>
                                        <p:tgtEl>
                                          <p:spTgt spid="9"/>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3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5808043" y="494308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9" name="MH_SubTitle_4"/>
          <p:cNvSpPr/>
          <p:nvPr>
            <p:custDataLst>
              <p:tags r:id="rId2"/>
            </p:custDataLst>
          </p:nvPr>
        </p:nvSpPr>
        <p:spPr>
          <a:xfrm>
            <a:off x="144889" y="4382356"/>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0" name="MH_SubTitle_4"/>
          <p:cNvSpPr/>
          <p:nvPr>
            <p:custDataLst>
              <p:tags r:id="rId3"/>
            </p:custDataLst>
          </p:nvPr>
        </p:nvSpPr>
        <p:spPr>
          <a:xfrm>
            <a:off x="2592912" y="1880798"/>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1" name="MH_Other_1"/>
          <p:cNvSpPr/>
          <p:nvPr>
            <p:custDataLst>
              <p:tags r:id="rId4"/>
            </p:custDataLst>
          </p:nvPr>
        </p:nvSpPr>
        <p:spPr bwMode="auto">
          <a:xfrm>
            <a:off x="7202732" y="2243452"/>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3"/>
              </a:solidFill>
              <a:latin typeface="+mn-lt"/>
              <a:ea typeface="+mn-ea"/>
            </a:endParaRPr>
          </a:p>
        </p:txBody>
      </p:sp>
      <p:pic>
        <p:nvPicPr>
          <p:cNvPr id="12" name="MH_Other_2"/>
          <p:cNvPicPr/>
          <p:nvPr>
            <p:custDataLst>
              <p:tags r:id="rId5"/>
            </p:custDataLst>
          </p:nvPr>
        </p:nvPicPr>
        <p:blipFill>
          <a:blip r:embed="rId15" cstate="email">
            <a:extLst>
              <a:ext uri="{28A0092B-C50C-407E-A947-70E740481C1C}">
                <a14:useLocalDpi xmlns:a14="http://schemas.microsoft.com/office/drawing/2010/main"/>
              </a:ext>
            </a:extLst>
          </a:blip>
          <a:srcRect/>
          <a:stretch>
            <a:fillRect/>
          </a:stretch>
        </p:blipFill>
        <p:spPr bwMode="auto">
          <a:xfrm>
            <a:off x="7202735" y="1964120"/>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p:nvPr>
            <p:custDataLst>
              <p:tags r:id="rId6"/>
            </p:custDataLst>
          </p:nvPr>
        </p:nvSpPr>
        <p:spPr bwMode="auto">
          <a:xfrm>
            <a:off x="6106585" y="2849719"/>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2"/>
              </a:solidFill>
              <a:latin typeface="+mn-lt"/>
              <a:ea typeface="+mn-ea"/>
            </a:endParaRPr>
          </a:p>
        </p:txBody>
      </p:sp>
      <p:pic>
        <p:nvPicPr>
          <p:cNvPr id="14" name="MH_Other_4"/>
          <p:cNvPicPr/>
          <p:nvPr>
            <p:custDataLst>
              <p:tags r:id="rId7"/>
            </p:custDataLst>
          </p:nvPr>
        </p:nvPicPr>
        <p:blipFill>
          <a:blip r:embed="rId16" cstate="email">
            <a:extLst>
              <a:ext uri="{28A0092B-C50C-407E-A947-70E740481C1C}">
                <a14:useLocalDpi xmlns:a14="http://schemas.microsoft.com/office/drawing/2010/main"/>
              </a:ext>
            </a:extLst>
          </a:blip>
          <a:srcRect/>
          <a:stretch>
            <a:fillRect/>
          </a:stretch>
        </p:blipFill>
        <p:spPr bwMode="auto">
          <a:xfrm>
            <a:off x="6106587" y="2570386"/>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p:nvPr>
            <p:custDataLst>
              <p:tags r:id="rId8"/>
            </p:custDataLst>
          </p:nvPr>
        </p:nvSpPr>
        <p:spPr bwMode="auto">
          <a:xfrm>
            <a:off x="5010437" y="3455985"/>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1"/>
              </a:solidFill>
              <a:latin typeface="+mn-lt"/>
              <a:ea typeface="+mn-ea"/>
            </a:endParaRPr>
          </a:p>
        </p:txBody>
      </p:sp>
      <p:pic>
        <p:nvPicPr>
          <p:cNvPr id="16" name="MH_Other_6"/>
          <p:cNvPicPr/>
          <p:nvPr>
            <p:custDataLst>
              <p:tags r:id="rId9"/>
            </p:custDataLst>
          </p:nvPr>
        </p:nvPicPr>
        <p:blipFill>
          <a:blip r:embed="rId16" cstate="email">
            <a:extLst>
              <a:ext uri="{28A0092B-C50C-407E-A947-70E740481C1C}">
                <a14:useLocalDpi xmlns:a14="http://schemas.microsoft.com/office/drawing/2010/main"/>
              </a:ext>
            </a:extLst>
          </a:blip>
          <a:srcRect/>
          <a:stretch>
            <a:fillRect/>
          </a:stretch>
        </p:blipFill>
        <p:spPr bwMode="auto">
          <a:xfrm>
            <a:off x="5010439" y="3176654"/>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p:nvPr>
            <p:custDataLst>
              <p:tags r:id="rId10"/>
            </p:custDataLst>
          </p:nvPr>
        </p:nvSpPr>
        <p:spPr bwMode="auto">
          <a:xfrm>
            <a:off x="3916407" y="4062253"/>
            <a:ext cx="907333"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tx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tx2"/>
              </a:solidFill>
              <a:latin typeface="+mn-lt"/>
              <a:ea typeface="+mn-ea"/>
            </a:endParaRPr>
          </a:p>
        </p:txBody>
      </p:sp>
      <p:pic>
        <p:nvPicPr>
          <p:cNvPr id="18" name="MH_Other_8"/>
          <p:cNvPicPr/>
          <p:nvPr>
            <p:custDataLst>
              <p:tags r:id="rId11"/>
            </p:custDataLst>
          </p:nvPr>
        </p:nvPicPr>
        <p:blipFill>
          <a:blip r:embed="rId15" cstate="email">
            <a:extLst>
              <a:ext uri="{28A0092B-C50C-407E-A947-70E740481C1C}">
                <a14:useLocalDpi xmlns:a14="http://schemas.microsoft.com/office/drawing/2010/main"/>
              </a:ext>
            </a:extLst>
          </a:blip>
          <a:srcRect/>
          <a:stretch>
            <a:fillRect/>
          </a:stretch>
        </p:blipFill>
        <p:spPr bwMode="auto">
          <a:xfrm>
            <a:off x="3916405" y="3782921"/>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8389869" y="256007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20" name="矩形 19"/>
          <p:cNvSpPr/>
          <p:nvPr/>
        </p:nvSpPr>
        <p:spPr>
          <a:xfrm>
            <a:off x="6005479" y="3335337"/>
            <a:ext cx="628698" cy="830868"/>
          </a:xfrm>
          <a:prstGeom prst="rect">
            <a:avLst/>
          </a:prstGeom>
        </p:spPr>
        <p:txBody>
          <a:bodyPr wrap="none">
            <a:spAutoFit/>
          </a:bodyPr>
          <a:lstStyle/>
          <a:p>
            <a:pPr lvl="0" algn="just">
              <a:defRPr/>
            </a:pPr>
            <a:r>
              <a:rPr lang="en-US" altLang="zh-CN" sz="4800" b="1" dirty="0">
                <a:solidFill>
                  <a:schemeClr val="accent2"/>
                </a:solidFill>
              </a:rPr>
              <a:t>C</a:t>
            </a:r>
            <a:endParaRPr lang="zh-CN" altLang="en-US" sz="4800" b="1" dirty="0">
              <a:solidFill>
                <a:schemeClr val="accent2"/>
              </a:solidFill>
            </a:endParaRPr>
          </a:p>
        </p:txBody>
      </p:sp>
      <p:sp>
        <p:nvSpPr>
          <p:cNvPr id="21" name="矩形 20"/>
          <p:cNvSpPr/>
          <p:nvPr/>
        </p:nvSpPr>
        <p:spPr>
          <a:xfrm>
            <a:off x="7095884" y="2739745"/>
            <a:ext cx="628698" cy="830868"/>
          </a:xfrm>
          <a:prstGeom prst="rect">
            <a:avLst/>
          </a:prstGeom>
        </p:spPr>
        <p:txBody>
          <a:bodyPr wrap="none">
            <a:spAutoFit/>
          </a:bodyPr>
          <a:lstStyle/>
          <a:p>
            <a:pPr lvl="0" algn="just">
              <a:defRPr/>
            </a:pPr>
            <a:r>
              <a:rPr lang="en-US" altLang="zh-CN" sz="4800" b="1" dirty="0">
                <a:solidFill>
                  <a:schemeClr val="accent3"/>
                </a:solidFill>
              </a:rPr>
              <a:t>D</a:t>
            </a:r>
            <a:endParaRPr lang="zh-CN" altLang="en-US" sz="4800" b="1" dirty="0">
              <a:solidFill>
                <a:schemeClr val="accent3"/>
              </a:solidFill>
            </a:endParaRPr>
          </a:p>
        </p:txBody>
      </p:sp>
      <p:sp>
        <p:nvSpPr>
          <p:cNvPr id="22" name="矩形 21"/>
          <p:cNvSpPr/>
          <p:nvPr/>
        </p:nvSpPr>
        <p:spPr>
          <a:xfrm>
            <a:off x="4889459" y="3911251"/>
            <a:ext cx="628698" cy="830868"/>
          </a:xfrm>
          <a:prstGeom prst="rect">
            <a:avLst/>
          </a:prstGeom>
        </p:spPr>
        <p:txBody>
          <a:bodyPr wrap="none">
            <a:spAutoFit/>
          </a:bodyPr>
          <a:lstStyle/>
          <a:p>
            <a:pPr lvl="0" algn="just">
              <a:defRPr/>
            </a:pPr>
            <a:r>
              <a:rPr lang="en-US" altLang="zh-CN" sz="4800" b="1" dirty="0">
                <a:solidFill>
                  <a:schemeClr val="accent1"/>
                </a:solidFill>
              </a:rPr>
              <a:t>B</a:t>
            </a:r>
            <a:endParaRPr lang="zh-CN" altLang="en-US" sz="4800" b="1" dirty="0">
              <a:solidFill>
                <a:schemeClr val="accent1"/>
              </a:solidFill>
            </a:endParaRPr>
          </a:p>
        </p:txBody>
      </p:sp>
      <p:sp>
        <p:nvSpPr>
          <p:cNvPr id="23" name="矩形 22"/>
          <p:cNvSpPr/>
          <p:nvPr/>
        </p:nvSpPr>
        <p:spPr>
          <a:xfrm>
            <a:off x="3738988" y="4484845"/>
            <a:ext cx="628698" cy="830868"/>
          </a:xfrm>
          <a:prstGeom prst="rect">
            <a:avLst/>
          </a:prstGeom>
        </p:spPr>
        <p:txBody>
          <a:bodyPr wrap="none">
            <a:spAutoFit/>
          </a:bodyPr>
          <a:lstStyle/>
          <a:p>
            <a:pPr lvl="0" algn="just">
              <a:defRPr/>
            </a:pPr>
            <a:r>
              <a:rPr lang="en-US" altLang="zh-CN" sz="4800" b="1" dirty="0">
                <a:solidFill>
                  <a:schemeClr val="tx2"/>
                </a:solidFill>
              </a:rPr>
              <a:t>A</a:t>
            </a:r>
            <a:endParaRPr lang="zh-CN" altLang="en-US" sz="4800" b="1" dirty="0">
              <a:solidFill>
                <a:schemeClr val="tx2"/>
              </a:solidFill>
            </a:endParaRPr>
          </a:p>
        </p:txBody>
      </p:sp>
      <p:sp>
        <p:nvSpPr>
          <p:cNvPr id="24" name="标题 2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1"/>
          <p:cNvSpPr/>
          <p:nvPr>
            <p:custDataLst>
              <p:tags r:id="rId1"/>
            </p:custDataLst>
          </p:nvPr>
        </p:nvSpPr>
        <p:spPr>
          <a:xfrm>
            <a:off x="1561169"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5" b="1" dirty="0">
                <a:solidFill>
                  <a:srgbClr val="FFFFFF"/>
                </a:solidFill>
              </a:rPr>
              <a:t>01</a:t>
            </a:r>
            <a:endParaRPr lang="zh-CN" altLang="en-US" sz="4265" b="1" dirty="0">
              <a:solidFill>
                <a:srgbClr val="FFFFFF"/>
              </a:solidFill>
            </a:endParaRPr>
          </a:p>
        </p:txBody>
      </p:sp>
      <p:pic>
        <p:nvPicPr>
          <p:cNvPr id="9" name="MH_Other_2"/>
          <p:cNvPicPr/>
          <p:nvPr>
            <p:custDataLst>
              <p:tags r:id="rId2"/>
            </p:custDataLst>
          </p:nvPr>
        </p:nvPicPr>
        <p:blipFill>
          <a:blip r:embed="rId12" cstate="email">
            <a:extLst>
              <a:ext uri="{28A0092B-C50C-407E-A947-70E740481C1C}">
                <a14:useLocalDpi xmlns:a14="http://schemas.microsoft.com/office/drawing/2010/main"/>
              </a:ext>
            </a:extLst>
          </a:blip>
          <a:srcRect/>
          <a:stretch>
            <a:fillRect/>
          </a:stretch>
        </p:blipFill>
        <p:spPr bwMode="auto">
          <a:xfrm>
            <a:off x="894589"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4"/>
          <p:cNvSpPr/>
          <p:nvPr>
            <p:custDataLst>
              <p:tags r:id="rId3"/>
            </p:custDataLst>
          </p:nvPr>
        </p:nvSpPr>
        <p:spPr>
          <a:xfrm>
            <a:off x="5082385"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5" b="1" dirty="0">
                <a:solidFill>
                  <a:srgbClr val="FFFFFF"/>
                </a:solidFill>
              </a:rPr>
              <a:t>02</a:t>
            </a:r>
            <a:endParaRPr lang="zh-CN" altLang="en-US" sz="4265" b="1" dirty="0">
              <a:solidFill>
                <a:srgbClr val="FFFFFF"/>
              </a:solidFill>
            </a:endParaRPr>
          </a:p>
        </p:txBody>
      </p:sp>
      <p:pic>
        <p:nvPicPr>
          <p:cNvPr id="11" name="MH_Other_5"/>
          <p:cNvPicPr/>
          <p:nvPr>
            <p:custDataLst>
              <p:tags r:id="rId4"/>
            </p:custDataLst>
          </p:nvPr>
        </p:nvPicPr>
        <p:blipFill>
          <a:blip r:embed="rId12" cstate="email">
            <a:extLst>
              <a:ext uri="{28A0092B-C50C-407E-A947-70E740481C1C}">
                <a14:useLocalDpi xmlns:a14="http://schemas.microsoft.com/office/drawing/2010/main"/>
              </a:ext>
            </a:extLst>
          </a:blip>
          <a:srcRect/>
          <a:stretch>
            <a:fillRect/>
          </a:stretch>
        </p:blipFill>
        <p:spPr bwMode="auto">
          <a:xfrm>
            <a:off x="4415806"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Other_7"/>
          <p:cNvSpPr/>
          <p:nvPr>
            <p:custDataLst>
              <p:tags r:id="rId5"/>
            </p:custDataLst>
          </p:nvPr>
        </p:nvSpPr>
        <p:spPr>
          <a:xfrm>
            <a:off x="8603602"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5" b="1" dirty="0">
                <a:solidFill>
                  <a:srgbClr val="FFFFFF"/>
                </a:solidFill>
              </a:rPr>
              <a:t>03</a:t>
            </a:r>
            <a:endParaRPr lang="zh-CN" altLang="en-US" sz="4265" b="1" dirty="0">
              <a:solidFill>
                <a:srgbClr val="FFFFFF"/>
              </a:solidFill>
            </a:endParaRPr>
          </a:p>
        </p:txBody>
      </p:sp>
      <p:pic>
        <p:nvPicPr>
          <p:cNvPr id="13" name="MH_Other_8"/>
          <p:cNvPicPr/>
          <p:nvPr>
            <p:custDataLst>
              <p:tags r:id="rId6"/>
            </p:custDataLst>
          </p:nvPr>
        </p:nvPicPr>
        <p:blipFill>
          <a:blip r:embed="rId12" cstate="email">
            <a:extLst>
              <a:ext uri="{28A0092B-C50C-407E-A947-70E740481C1C}">
                <a14:useLocalDpi xmlns:a14="http://schemas.microsoft.com/office/drawing/2010/main"/>
              </a:ext>
            </a:extLst>
          </a:blip>
          <a:srcRect/>
          <a:stretch>
            <a:fillRect/>
          </a:stretch>
        </p:blipFill>
        <p:spPr bwMode="auto">
          <a:xfrm>
            <a:off x="7937022"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H_SubTitle_4"/>
          <p:cNvSpPr/>
          <p:nvPr>
            <p:custDataLst>
              <p:tags r:id="rId7"/>
            </p:custDataLst>
          </p:nvPr>
        </p:nvSpPr>
        <p:spPr>
          <a:xfrm>
            <a:off x="1051909" y="3716957"/>
            <a:ext cx="3028392" cy="1727742"/>
          </a:xfrm>
          <a:prstGeom prst="rect">
            <a:avLst/>
          </a:prstGeom>
        </p:spPr>
        <p:txBody>
          <a:bodyPr anchor="ctr"/>
          <a:lstStyle/>
          <a:p>
            <a:pPr lvl="0" algn="ctr">
              <a:lnSpc>
                <a:spcPct val="150000"/>
              </a:lnSpc>
              <a:spcBef>
                <a:spcPct val="0"/>
              </a:spcBef>
            </a:pPr>
            <a:r>
              <a:rPr lang="zh-CN" altLang="en-US" sz="1865" b="1" dirty="0">
                <a:solidFill>
                  <a:schemeClr val="tx2"/>
                </a:solidFill>
                <a:latin typeface="微软雅黑" panose="020B0503020204020204" pitchFamily="34" charset="-122"/>
                <a:ea typeface="微软雅黑" panose="020B0503020204020204" pitchFamily="34" charset="-122"/>
              </a:rPr>
              <a:t>添加文本</a:t>
            </a:r>
            <a:endParaRPr lang="en-US" altLang="zh-CN" sz="1865" b="1" dirty="0">
              <a:solidFill>
                <a:schemeClr val="tx2"/>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MH_SubTitle_4"/>
          <p:cNvSpPr/>
          <p:nvPr>
            <p:custDataLst>
              <p:tags r:id="rId8"/>
            </p:custDataLst>
          </p:nvPr>
        </p:nvSpPr>
        <p:spPr>
          <a:xfrm>
            <a:off x="4581804" y="3716957"/>
            <a:ext cx="3028392" cy="1727742"/>
          </a:xfrm>
          <a:prstGeom prst="rect">
            <a:avLst/>
          </a:prstGeom>
        </p:spPr>
        <p:txBody>
          <a:bodyPr anchor="ctr"/>
          <a:lstStyle/>
          <a:p>
            <a:pPr lvl="0" algn="ctr">
              <a:lnSpc>
                <a:spcPct val="150000"/>
              </a:lnSpc>
              <a:spcBef>
                <a:spcPct val="0"/>
              </a:spcBef>
            </a:pPr>
            <a:r>
              <a:rPr lang="zh-CN" altLang="en-US" sz="1865" b="1" dirty="0">
                <a:solidFill>
                  <a:schemeClr val="accent1"/>
                </a:solidFill>
                <a:latin typeface="微软雅黑" panose="020B0503020204020204" pitchFamily="34" charset="-122"/>
                <a:ea typeface="微软雅黑" panose="020B0503020204020204" pitchFamily="34" charset="-122"/>
              </a:rPr>
              <a:t>添加文本</a:t>
            </a:r>
            <a:endParaRPr lang="en-US" altLang="zh-CN" sz="1865" b="1" dirty="0">
              <a:solidFill>
                <a:schemeClr val="accent1"/>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MH_SubTitle_4"/>
          <p:cNvSpPr/>
          <p:nvPr>
            <p:custDataLst>
              <p:tags r:id="rId9"/>
            </p:custDataLst>
          </p:nvPr>
        </p:nvSpPr>
        <p:spPr>
          <a:xfrm>
            <a:off x="8103020" y="3716957"/>
            <a:ext cx="3028392" cy="1727742"/>
          </a:xfrm>
          <a:prstGeom prst="rect">
            <a:avLst/>
          </a:prstGeom>
        </p:spPr>
        <p:txBody>
          <a:bodyPr anchor="ctr"/>
          <a:lstStyle/>
          <a:p>
            <a:pPr lvl="0" algn="ctr">
              <a:lnSpc>
                <a:spcPct val="150000"/>
              </a:lnSpc>
              <a:spcBef>
                <a:spcPct val="0"/>
              </a:spcBef>
            </a:pPr>
            <a:r>
              <a:rPr lang="zh-CN" altLang="en-US" sz="1865" b="1" dirty="0">
                <a:solidFill>
                  <a:schemeClr val="accent2"/>
                </a:solidFill>
                <a:latin typeface="微软雅黑" panose="020B0503020204020204" pitchFamily="34" charset="-122"/>
                <a:ea typeface="微软雅黑" panose="020B0503020204020204" pitchFamily="34" charset="-122"/>
              </a:rPr>
              <a:t>添加文本</a:t>
            </a:r>
            <a:endParaRPr lang="en-US" altLang="zh-CN" sz="1865" b="1" dirty="0">
              <a:solidFill>
                <a:schemeClr val="accent2"/>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标题 1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p:bldP spid="15"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燕尾形 7"/>
          <p:cNvSpPr/>
          <p:nvPr/>
        </p:nvSpPr>
        <p:spPr>
          <a:xfrm rot="5400000">
            <a:off x="7225417" y="3788908"/>
            <a:ext cx="334922" cy="38394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9" name="燕尾形 8"/>
          <p:cNvSpPr/>
          <p:nvPr/>
        </p:nvSpPr>
        <p:spPr>
          <a:xfrm>
            <a:off x="5904032" y="2421151"/>
            <a:ext cx="334922" cy="383943"/>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0" name="燕尾形 9"/>
          <p:cNvSpPr/>
          <p:nvPr/>
        </p:nvSpPr>
        <p:spPr>
          <a:xfrm rot="16200000">
            <a:off x="4631629" y="3860384"/>
            <a:ext cx="334922" cy="3839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1" name="燕尾形 10"/>
          <p:cNvSpPr/>
          <p:nvPr/>
        </p:nvSpPr>
        <p:spPr>
          <a:xfrm rot="10800000">
            <a:off x="5953053" y="5156704"/>
            <a:ext cx="334922" cy="383943"/>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nvGrpSpPr>
          <p:cNvPr id="12" name="组合 11"/>
          <p:cNvGrpSpPr/>
          <p:nvPr/>
        </p:nvGrpSpPr>
        <p:grpSpPr>
          <a:xfrm>
            <a:off x="4079194" y="1893230"/>
            <a:ext cx="1439785" cy="1439785"/>
            <a:chOff x="3059001" y="1005605"/>
            <a:chExt cx="1080120" cy="1080120"/>
          </a:xfrm>
        </p:grpSpPr>
        <p:sp>
          <p:nvSpPr>
            <p:cNvPr id="13" name="矩形 12"/>
            <p:cNvSpPr/>
            <p:nvPr/>
          </p:nvSpPr>
          <p:spPr>
            <a:xfrm>
              <a:off x="3059001" y="1005605"/>
              <a:ext cx="1080120" cy="1080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矩形 13"/>
            <p:cNvSpPr/>
            <p:nvPr/>
          </p:nvSpPr>
          <p:spPr>
            <a:xfrm>
              <a:off x="3059001" y="1253277"/>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15" name="组合 14"/>
          <p:cNvGrpSpPr/>
          <p:nvPr/>
        </p:nvGrpSpPr>
        <p:grpSpPr>
          <a:xfrm>
            <a:off x="6672983" y="1893230"/>
            <a:ext cx="1439785" cy="1439785"/>
            <a:chOff x="5004849" y="1005605"/>
            <a:chExt cx="1080120" cy="1080120"/>
          </a:xfrm>
        </p:grpSpPr>
        <p:sp>
          <p:nvSpPr>
            <p:cNvPr id="16" name="矩形 15"/>
            <p:cNvSpPr/>
            <p:nvPr/>
          </p:nvSpPr>
          <p:spPr>
            <a:xfrm>
              <a:off x="5004849" y="1005605"/>
              <a:ext cx="1080120" cy="10801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16"/>
            <p:cNvSpPr/>
            <p:nvPr/>
          </p:nvSpPr>
          <p:spPr>
            <a:xfrm>
              <a:off x="5022851" y="1261954"/>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18" name="组合 17"/>
          <p:cNvGrpSpPr/>
          <p:nvPr/>
        </p:nvGrpSpPr>
        <p:grpSpPr>
          <a:xfrm>
            <a:off x="4079194" y="4628783"/>
            <a:ext cx="1439785" cy="1439785"/>
            <a:chOff x="3059001" y="3057804"/>
            <a:chExt cx="1080120" cy="1080120"/>
          </a:xfrm>
        </p:grpSpPr>
        <p:sp>
          <p:nvSpPr>
            <p:cNvPr id="19" name="矩形 18"/>
            <p:cNvSpPr/>
            <p:nvPr/>
          </p:nvSpPr>
          <p:spPr>
            <a:xfrm>
              <a:off x="3059001" y="3057804"/>
              <a:ext cx="1080120" cy="1080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19"/>
            <p:cNvSpPr/>
            <p:nvPr/>
          </p:nvSpPr>
          <p:spPr>
            <a:xfrm>
              <a:off x="3059001" y="3305476"/>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21" name="组合 20"/>
          <p:cNvGrpSpPr/>
          <p:nvPr/>
        </p:nvGrpSpPr>
        <p:grpSpPr>
          <a:xfrm>
            <a:off x="6672983" y="4628783"/>
            <a:ext cx="1439785" cy="1439785"/>
            <a:chOff x="5004849" y="3057804"/>
            <a:chExt cx="1080120" cy="1080120"/>
          </a:xfrm>
        </p:grpSpPr>
        <p:sp>
          <p:nvSpPr>
            <p:cNvPr id="22" name="矩形 21"/>
            <p:cNvSpPr/>
            <p:nvPr/>
          </p:nvSpPr>
          <p:spPr>
            <a:xfrm>
              <a:off x="5004849" y="3057804"/>
              <a:ext cx="1080120" cy="1080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5022851" y="3314153"/>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sp>
        <p:nvSpPr>
          <p:cNvPr id="24" name="文本框 7"/>
          <p:cNvSpPr txBox="1">
            <a:spLocks noChangeArrowheads="1"/>
          </p:cNvSpPr>
          <p:nvPr/>
        </p:nvSpPr>
        <p:spPr bwMode="auto">
          <a:xfrm>
            <a:off x="8134325" y="2076543"/>
            <a:ext cx="3647455" cy="109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5" name="文本框 7"/>
          <p:cNvSpPr txBox="1">
            <a:spLocks noChangeArrowheads="1"/>
          </p:cNvSpPr>
          <p:nvPr/>
        </p:nvSpPr>
        <p:spPr bwMode="auto">
          <a:xfrm>
            <a:off x="336861" y="2105941"/>
            <a:ext cx="3647455" cy="106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6" name="文本框 7"/>
          <p:cNvSpPr txBox="1">
            <a:spLocks noChangeArrowheads="1"/>
          </p:cNvSpPr>
          <p:nvPr/>
        </p:nvSpPr>
        <p:spPr bwMode="auto">
          <a:xfrm>
            <a:off x="8134325" y="4812095"/>
            <a:ext cx="3647455" cy="109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7" name="文本框 7"/>
          <p:cNvSpPr txBox="1">
            <a:spLocks noChangeArrowheads="1"/>
          </p:cNvSpPr>
          <p:nvPr/>
        </p:nvSpPr>
        <p:spPr bwMode="auto">
          <a:xfrm>
            <a:off x="336861" y="4826795"/>
            <a:ext cx="3647455" cy="106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right)">
                                      <p:cBhvr>
                                        <p:cTn id="10" dur="500"/>
                                        <p:tgtEl>
                                          <p:spTgt spid="25"/>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2500"/>
                            </p:stCondLst>
                            <p:childTnLst>
                              <p:par>
                                <p:cTn id="36" presetID="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4" grpId="0"/>
      <p:bldP spid="25" grpId="0"/>
      <p:bldP spid="26" grpId="0"/>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FB9DD"/>
        </a:solidFill>
        <a:effectLst/>
      </p:bgPr>
    </p:bg>
    <p:spTree>
      <p:nvGrpSpPr>
        <p:cNvPr id="1" name=""/>
        <p:cNvGrpSpPr/>
        <p:nvPr/>
      </p:nvGrpSpPr>
      <p:grpSpPr>
        <a:xfrm>
          <a:off x="0" y="0"/>
          <a:ext cx="0" cy="0"/>
          <a:chOff x="0" y="0"/>
          <a:chExt cx="0" cy="0"/>
        </a:xfrm>
      </p:grpSpPr>
      <p:pic>
        <p:nvPicPr>
          <p:cNvPr id="24" name="图片 23" descr="婚礼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677160" y="-2677795"/>
            <a:ext cx="6858000" cy="12212955"/>
          </a:xfrm>
          <a:prstGeom prst="rect">
            <a:avLst/>
          </a:prstGeom>
        </p:spPr>
      </p:pic>
      <p:sp>
        <p:nvSpPr>
          <p:cNvPr id="7" name="Rectangle 3"/>
          <p:cNvSpPr txBox="1">
            <a:spLocks noChangeArrowheads="1"/>
          </p:cNvSpPr>
          <p:nvPr/>
        </p:nvSpPr>
        <p:spPr bwMode="auto">
          <a:xfrm>
            <a:off x="2473399" y="2564178"/>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b="1" dirty="0" smtClean="0">
                <a:solidFill>
                  <a:srgbClr val="02438C"/>
                </a:solidFill>
                <a:latin typeface="+mn-ea"/>
                <a:ea typeface="+mn-ea"/>
              </a:rPr>
              <a:t>感谢您的观看</a:t>
            </a:r>
            <a:endParaRPr lang="zh-CN" altLang="en-US" sz="7200" b="1" dirty="0">
              <a:solidFill>
                <a:srgbClr val="02438C"/>
              </a:solidFill>
              <a:latin typeface="+mn-ea"/>
              <a:ea typeface="+mn-ea"/>
            </a:endParaRPr>
          </a:p>
        </p:txBody>
      </p:sp>
      <p:sp>
        <p:nvSpPr>
          <p:cNvPr id="8" name="Rectangle 4"/>
          <p:cNvSpPr txBox="1">
            <a:spLocks noChangeArrowheads="1"/>
          </p:cNvSpPr>
          <p:nvPr/>
        </p:nvSpPr>
        <p:spPr bwMode="auto">
          <a:xfrm>
            <a:off x="2326868" y="3587722"/>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rgbClr val="02438C"/>
                </a:solidFill>
                <a:latin typeface="+mn-ea"/>
                <a:ea typeface="+mn-ea"/>
              </a:rPr>
              <a:t>这里输入您的副标题或者是课程的具体名称</a:t>
            </a:r>
            <a:endParaRPr lang="zh-CN" altLang="zh-CN" sz="2400" b="0" dirty="0">
              <a:solidFill>
                <a:srgbClr val="02438C"/>
              </a:solidFill>
              <a:latin typeface="+mn-ea"/>
              <a:ea typeface="+mn-ea"/>
            </a:endParaRPr>
          </a:p>
        </p:txBody>
      </p:sp>
      <p:sp>
        <p:nvSpPr>
          <p:cNvPr id="9" name="Rectangle 4"/>
          <p:cNvSpPr txBox="1">
            <a:spLocks noChangeArrowheads="1"/>
          </p:cNvSpPr>
          <p:nvPr/>
        </p:nvSpPr>
        <p:spPr bwMode="auto">
          <a:xfrm>
            <a:off x="1974114" y="2056016"/>
            <a:ext cx="8067209" cy="488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dirty="0">
                <a:solidFill>
                  <a:srgbClr val="02438C"/>
                </a:solidFill>
                <a:latin typeface="+mn-ea"/>
                <a:ea typeface="+mn-ea"/>
              </a:rPr>
              <a:t>信息化教学、教学培训课件适用，内容完整，连贯性强</a:t>
            </a:r>
            <a:endParaRPr lang="zh-CN" altLang="zh-CN" b="0" dirty="0">
              <a:solidFill>
                <a:srgbClr val="02438C"/>
              </a:solidFill>
              <a:latin typeface="+mn-ea"/>
              <a:ea typeface="+mn-ea"/>
            </a:endParaRPr>
          </a:p>
        </p:txBody>
      </p:sp>
      <p:sp>
        <p:nvSpPr>
          <p:cNvPr id="11" name="01 42"/>
          <p:cNvSpPr txBox="1"/>
          <p:nvPr/>
        </p:nvSpPr>
        <p:spPr>
          <a:xfrm>
            <a:off x="4194222" y="4383745"/>
            <a:ext cx="1516561" cy="369332"/>
          </a:xfrm>
          <a:prstGeom prst="rect">
            <a:avLst/>
          </a:prstGeom>
          <a:solidFill>
            <a:srgbClr val="9B73B1"/>
          </a:solidFill>
        </p:spPr>
        <p:txBody>
          <a:bodyPr wrap="square"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主讲老师</a:t>
            </a:r>
          </a:p>
        </p:txBody>
      </p:sp>
      <p:sp>
        <p:nvSpPr>
          <p:cNvPr id="12" name="01 43"/>
          <p:cNvSpPr txBox="1"/>
          <p:nvPr/>
        </p:nvSpPr>
        <p:spPr>
          <a:xfrm>
            <a:off x="6124750" y="4383745"/>
            <a:ext cx="1559438" cy="368300"/>
          </a:xfrm>
          <a:prstGeom prst="rect">
            <a:avLst/>
          </a:prstGeom>
          <a:solidFill>
            <a:srgbClr val="9B73B1"/>
          </a:solidFill>
        </p:spPr>
        <p:txBody>
          <a:bodyPr wrap="square" rtlCol="0">
            <a:spAutoFit/>
          </a:bodyPr>
          <a:lstStyle/>
          <a:p>
            <a:pPr algn="ctr"/>
            <a:r>
              <a:rPr lang="en-US" altLang="zh-CN" dirty="0" smtClean="0">
                <a:solidFill>
                  <a:srgbClr val="FFFFFF"/>
                </a:solidFill>
                <a:latin typeface="微软雅黑" panose="020B0503020204020204" pitchFamily="34" charset="-122"/>
                <a:ea typeface="微软雅黑" panose="020B0503020204020204" pitchFamily="34" charset="-122"/>
              </a:rPr>
              <a:t>xx</a:t>
            </a:r>
            <a:r>
              <a:rPr lang="zh-CN" altLang="en-US" dirty="0" smtClean="0">
                <a:solidFill>
                  <a:srgbClr val="FFFFFF"/>
                </a:solidFill>
                <a:latin typeface="微软雅黑" panose="020B0503020204020204" pitchFamily="34" charset="-122"/>
                <a:ea typeface="微软雅黑" panose="020B0503020204020204" pitchFamily="34" charset="-122"/>
              </a:rPr>
              <a:t>图文</a:t>
            </a:r>
            <a:endParaRPr lang="zh-CN" altLang="en-US"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 calcmode="lin" valueType="num">
                                      <p:cBhvr>
                                        <p:cTn id="20" dur="500" fill="hold"/>
                                        <p:tgtEl>
                                          <p:spTgt spid="9"/>
                                        </p:tgtEl>
                                        <p:attrNameLst>
                                          <p:attrName>style.rotation</p:attrName>
                                        </p:attrNameLst>
                                      </p:cBhvr>
                                      <p:tavLst>
                                        <p:tav tm="0">
                                          <p:val>
                                            <p:fltVal val="90"/>
                                          </p:val>
                                        </p:tav>
                                        <p:tav tm="100000">
                                          <p:val>
                                            <p:fltVal val="0"/>
                                          </p:val>
                                        </p:tav>
                                      </p:tavLst>
                                    </p:anim>
                                    <p:animEffect transition="in" filter="fade">
                                      <p:cBhvr>
                                        <p:cTn id="21" dur="5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1" grpId="0" bldLvl="0" animBg="1"/>
      <p:bldP spid="12"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13)"/>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8"/>
</p:tagLst>
</file>

<file path=ppt/tags/tag2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自定义 1168">
      <a:dk1>
        <a:sysClr val="windowText" lastClr="000000"/>
      </a:dk1>
      <a:lt1>
        <a:sysClr val="window" lastClr="FFFFFF"/>
      </a:lt1>
      <a:dk2>
        <a:srgbClr val="9B73B1"/>
      </a:dk2>
      <a:lt2>
        <a:srgbClr val="4F79B0"/>
      </a:lt2>
      <a:accent1>
        <a:srgbClr val="4F79B0"/>
      </a:accent1>
      <a:accent2>
        <a:srgbClr val="9B73B1"/>
      </a:accent2>
      <a:accent3>
        <a:srgbClr val="4F79B0"/>
      </a:accent3>
      <a:accent4>
        <a:srgbClr val="9B73B1"/>
      </a:accent4>
      <a:accent5>
        <a:srgbClr val="4F79B0"/>
      </a:accent5>
      <a:accent6>
        <a:srgbClr val="9B73B1"/>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3318</Words>
  <Application>Microsoft Office PowerPoint</Application>
  <PresentationFormat>宽屏</PresentationFormat>
  <Paragraphs>439</Paragraphs>
  <Slides>40</Slides>
  <Notes>40</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40</vt:i4>
      </vt:variant>
    </vt:vector>
  </HeadingPairs>
  <TitlesOfParts>
    <vt:vector size="60" baseType="lpstr">
      <vt:lpstr>Arial Unicode MS</vt:lpstr>
      <vt:lpstr>Impact MT Std</vt:lpstr>
      <vt:lpstr>LiHei Pro</vt:lpstr>
      <vt:lpstr>方正兰亭黑简体</vt:lpstr>
      <vt:lpstr>方正兰亭细黑_GBK</vt:lpstr>
      <vt:lpstr>方正正纤黑简体</vt:lpstr>
      <vt:lpstr>黑体</vt:lpstr>
      <vt:lpstr>华文黑体</vt:lpstr>
      <vt:lpstr>经典特宋简</vt:lpstr>
      <vt:lpstr>宋体</vt:lpstr>
      <vt:lpstr>微软雅黑</vt:lpstr>
      <vt:lpstr>Agency FB</vt:lpstr>
      <vt:lpstr>Arial</vt:lpstr>
      <vt:lpstr>Arial Black</vt:lpstr>
      <vt:lpstr>Calibri</vt:lpstr>
      <vt:lpstr>Impact</vt:lpstr>
      <vt:lpstr>Open Sans</vt:lpstr>
      <vt:lpstr>Segoe UI</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(13)</dc:title>
  <dc:creator>faith123</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2015-05-05T08:02:00Z</dcterms:created>
  <dcterms:modified xsi:type="dcterms:W3CDTF">2020-07-21T05:44:51Z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